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2"/>
  </p:notesMasterIdLst>
  <p:sldIdLst>
    <p:sldId id="256" r:id="rId2"/>
    <p:sldId id="257" r:id="rId3"/>
    <p:sldId id="297" r:id="rId4"/>
    <p:sldId id="298" r:id="rId5"/>
    <p:sldId id="299" r:id="rId6"/>
    <p:sldId id="275" r:id="rId7"/>
    <p:sldId id="276" r:id="rId8"/>
    <p:sldId id="277" r:id="rId9"/>
    <p:sldId id="273" r:id="rId10"/>
    <p:sldId id="274" r:id="rId11"/>
    <p:sldId id="278" r:id="rId12"/>
    <p:sldId id="279" r:id="rId13"/>
    <p:sldId id="280" r:id="rId14"/>
    <p:sldId id="264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92" r:id="rId23"/>
    <p:sldId id="293" r:id="rId24"/>
    <p:sldId id="294" r:id="rId25"/>
    <p:sldId id="295" r:id="rId26"/>
    <p:sldId id="296" r:id="rId27"/>
    <p:sldId id="288" r:id="rId28"/>
    <p:sldId id="289" r:id="rId29"/>
    <p:sldId id="290" r:id="rId30"/>
    <p:sldId id="291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4" autoAdjust="0"/>
  </p:normalViewPr>
  <p:slideViewPr>
    <p:cSldViewPr>
      <p:cViewPr varScale="1">
        <p:scale>
          <a:sx n="95" d="100"/>
          <a:sy n="95" d="100"/>
        </p:scale>
        <p:origin x="-9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E97ABF0-2240-4A1D-A070-AC1B7D66EC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71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D0135-307A-4DC9-93B9-A5F0F4F31B64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7168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8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8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68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168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8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8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9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9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9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9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9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9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9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9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9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9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70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1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7171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1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1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1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1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71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1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72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172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2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2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C1C23A-A2DD-4D28-8582-E2A5D6598B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6B360-A199-4BE6-A62F-D158BED1E7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08090-85C7-485F-8493-68010B1CCD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35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6F6B0B-C219-4389-A477-C6CA1EFE22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4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CDCC4-0A93-4100-B35B-7D8AF611B6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41B2A-DCBC-470A-BF4F-C1F6D37818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6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C948B-B295-4010-A8BA-884AE5A8B3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1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0E008-CE73-4BE4-ACF1-BBC69044AC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4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217B8-3AE9-4217-8330-60BE9EFCA5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8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27F31-D718-422C-993D-FEDBBCDAB8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0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4BE1F-DBD1-4FA2-B1A2-05FD988441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6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B0986-ED6C-4F29-9362-EDF899C8A4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5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065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66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066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67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68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7068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8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9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9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9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69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9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069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069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415A314-68BD-46B6-9D5D-DCD1056A00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06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139825"/>
          </a:xfrm>
        </p:spPr>
        <p:txBody>
          <a:bodyPr/>
          <a:lstStyle/>
          <a:p>
            <a:r>
              <a:rPr lang="en-US" sz="3200" b="1" dirty="0">
                <a:solidFill>
                  <a:schemeClr val="folHlink"/>
                </a:solidFill>
              </a:rPr>
              <a:t>CPET </a:t>
            </a:r>
            <a:r>
              <a:rPr lang="en-US" sz="3200" b="1" dirty="0" smtClean="0">
                <a:solidFill>
                  <a:schemeClr val="folHlink"/>
                </a:solidFill>
              </a:rPr>
              <a:t>565/499 </a:t>
            </a:r>
            <a:r>
              <a:rPr lang="en-US" sz="3200" b="1" dirty="0">
                <a:solidFill>
                  <a:schemeClr val="folHlink"/>
                </a:solidFill>
              </a:rPr>
              <a:t>Mobile Computing Systems</a:t>
            </a:r>
            <a:endParaRPr lang="en-US" sz="3600" b="1" dirty="0">
              <a:solidFill>
                <a:schemeClr val="folHlink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6831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Arial" charset="0"/>
              </a:rPr>
              <a:t>Introduction </a:t>
            </a:r>
            <a:r>
              <a:rPr lang="en-US" sz="2800" b="1" dirty="0">
                <a:solidFill>
                  <a:schemeClr val="folHlink"/>
                </a:solidFill>
                <a:latin typeface="Arial" charset="0"/>
              </a:rPr>
              <a:t>to Ad Hoc and Sensor Networks</a:t>
            </a:r>
          </a:p>
          <a:p>
            <a:pPr algn="ctr"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Arial" charset="0"/>
              </a:rPr>
              <a:t>Lecture 14</a:t>
            </a:r>
            <a:endParaRPr lang="en-US" sz="2800" b="1" dirty="0">
              <a:solidFill>
                <a:schemeClr val="folHlink"/>
              </a:solidFill>
              <a:latin typeface="Arial" charset="0"/>
            </a:endParaRPr>
          </a:p>
          <a:p>
            <a:pPr algn="ctr">
              <a:buNone/>
            </a:pPr>
            <a:r>
              <a:rPr lang="en-US" sz="2400" b="1" dirty="0" smtClean="0">
                <a:latin typeface="Arial" charset="0"/>
              </a:rPr>
              <a:t>Fall 2012</a:t>
            </a:r>
          </a:p>
          <a:p>
            <a:pPr algn="ctr">
              <a:buNone/>
            </a:pPr>
            <a:r>
              <a:rPr lang="en-US" sz="2400" b="1" dirty="0" smtClean="0">
                <a:latin typeface="Arial" charset="0"/>
              </a:rPr>
              <a:t>A Specialty Course for </a:t>
            </a:r>
          </a:p>
          <a:p>
            <a:pPr algn="ctr">
              <a:buNone/>
            </a:pPr>
            <a:r>
              <a:rPr lang="en-US" sz="2400" b="1" dirty="0" smtClean="0">
                <a:latin typeface="Arial" charset="0"/>
              </a:rPr>
              <a:t>Purdue University’s M.S. in Technology Graduate Program</a:t>
            </a:r>
          </a:p>
          <a:p>
            <a:pPr algn="ctr">
              <a:buNone/>
            </a:pPr>
            <a:r>
              <a:rPr lang="en-US" sz="2400" b="1" dirty="0" smtClean="0">
                <a:latin typeface="Arial" charset="0"/>
              </a:rPr>
              <a:t>By </a:t>
            </a:r>
            <a:r>
              <a:rPr lang="en-US" sz="2400" b="1" dirty="0" err="1" smtClean="0">
                <a:latin typeface="Arial" charset="0"/>
              </a:rPr>
              <a:t>Hongli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Luo</a:t>
            </a:r>
            <a:r>
              <a:rPr lang="en-US" sz="2400" b="1" dirty="0" smtClean="0">
                <a:latin typeface="Arial" charset="0"/>
              </a:rPr>
              <a:t> and Paul I-</a:t>
            </a:r>
            <a:r>
              <a:rPr lang="en-US" sz="2400" b="1" dirty="0" err="1" smtClean="0">
                <a:latin typeface="Arial" charset="0"/>
              </a:rPr>
              <a:t>Hai</a:t>
            </a:r>
            <a:r>
              <a:rPr lang="en-US" sz="2400" b="1" dirty="0" smtClean="0">
                <a:latin typeface="Arial" charset="0"/>
              </a:rPr>
              <a:t> Lin </a:t>
            </a:r>
          </a:p>
          <a:p>
            <a:pPr algn="ctr">
              <a:buNone/>
            </a:pPr>
            <a:r>
              <a:rPr lang="en-US" sz="2400" b="1" dirty="0" smtClean="0">
                <a:latin typeface="Arial" charset="0"/>
              </a:rPr>
              <a:t>Dept. of Computer, Electrical and Information Technology</a:t>
            </a:r>
          </a:p>
          <a:p>
            <a:pPr algn="ctr">
              <a:buNone/>
            </a:pPr>
            <a:r>
              <a:rPr lang="en-US" sz="2400" b="1" dirty="0" smtClean="0">
                <a:latin typeface="Arial" charset="0"/>
              </a:rPr>
              <a:t>Purdue University Fort Wayne Campus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 node components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038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Low-power processor.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Limited processing. </a:t>
            </a:r>
          </a:p>
          <a:p>
            <a:pPr>
              <a:lnSpc>
                <a:spcPct val="90000"/>
              </a:lnSpc>
            </a:pPr>
            <a:r>
              <a:rPr lang="en-US" sz="2000"/>
              <a:t>Memory.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Limited storage.</a:t>
            </a:r>
          </a:p>
          <a:p>
            <a:pPr>
              <a:lnSpc>
                <a:spcPct val="90000"/>
              </a:lnSpc>
            </a:pPr>
            <a:r>
              <a:rPr lang="en-US" sz="2000"/>
              <a:t>Radio.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Low-power.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Low data rate.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Limited range.</a:t>
            </a:r>
          </a:p>
          <a:p>
            <a:pPr>
              <a:lnSpc>
                <a:spcPct val="90000"/>
              </a:lnSpc>
            </a:pPr>
            <a:r>
              <a:rPr lang="en-US" sz="2000"/>
              <a:t>Sensors.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Scalar sensors: temperature, light, etc.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Cameras, microphones.</a:t>
            </a:r>
          </a:p>
          <a:p>
            <a:pPr>
              <a:lnSpc>
                <a:spcPct val="90000"/>
              </a:lnSpc>
            </a:pPr>
            <a:r>
              <a:rPr lang="en-US" sz="2000"/>
              <a:t>Power.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Batteries or passive power source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684338" y="1855788"/>
            <a:ext cx="150177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Sensors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693863" y="2673350"/>
            <a:ext cx="150177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Processor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1681163" y="3484563"/>
            <a:ext cx="150177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Radio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508000" y="2665413"/>
            <a:ext cx="771525" cy="587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Storage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3800475" y="1804988"/>
            <a:ext cx="417513" cy="2259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P</a:t>
            </a:r>
          </a:p>
          <a:p>
            <a:pPr algn="ctr"/>
            <a:r>
              <a:rPr lang="en-US">
                <a:latin typeface="Comic Sans MS" pitchFamily="66" charset="0"/>
              </a:rPr>
              <a:t>O</a:t>
            </a:r>
          </a:p>
          <a:p>
            <a:pPr algn="ctr"/>
            <a:r>
              <a:rPr lang="en-US">
                <a:latin typeface="Comic Sans MS" pitchFamily="66" charset="0"/>
              </a:rPr>
              <a:t>W</a:t>
            </a:r>
          </a:p>
          <a:p>
            <a:pPr algn="ctr"/>
            <a:r>
              <a:rPr lang="en-US">
                <a:latin typeface="Comic Sans MS" pitchFamily="66" charset="0"/>
              </a:rPr>
              <a:t>E</a:t>
            </a:r>
          </a:p>
          <a:p>
            <a:pPr algn="ctr"/>
            <a:r>
              <a:rPr lang="en-US">
                <a:latin typeface="Comic Sans MS" pitchFamily="66" charset="0"/>
              </a:rPr>
              <a:t>R</a:t>
            </a:r>
          </a:p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168275" y="1595438"/>
            <a:ext cx="4206875" cy="26114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508000" y="4217988"/>
            <a:ext cx="2759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WSN device schematics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6B0B-C219-4389-A477-C6CA1EFE228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4530725"/>
          </a:xfrm>
        </p:spPr>
        <p:txBody>
          <a:bodyPr/>
          <a:lstStyle/>
          <a:p>
            <a:r>
              <a:rPr lang="en-US"/>
              <a:t>Use of networked sensors dates back to the 1970s.</a:t>
            </a:r>
          </a:p>
          <a:p>
            <a:pPr lvl="1"/>
            <a:r>
              <a:rPr lang="en-US"/>
              <a:t>Primarily wired and</a:t>
            </a:r>
          </a:p>
          <a:p>
            <a:pPr lvl="1"/>
            <a:r>
              <a:rPr lang="en-US"/>
              <a:t>“Centralized”.</a:t>
            </a:r>
          </a:p>
          <a:p>
            <a:r>
              <a:rPr lang="en-US"/>
              <a:t>Today, enabling technological advances in VLSI, MEMS, and wireless communications.</a:t>
            </a:r>
          </a:p>
          <a:p>
            <a:pPr lvl="1"/>
            <a:r>
              <a:rPr lang="en-US"/>
              <a:t>Ubiquitous computing and</a:t>
            </a:r>
          </a:p>
          <a:p>
            <a:pPr lvl="1"/>
            <a:r>
              <a:rPr lang="en-US"/>
              <a:t>Ubiquitous communications.</a:t>
            </a:r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WSN Platforms</a:t>
            </a:r>
          </a:p>
        </p:txBody>
      </p:sp>
      <p:pic>
        <p:nvPicPr>
          <p:cNvPr id="106499" name="Picture 3" descr="PIC00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3532188"/>
            <a:ext cx="2536825" cy="1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0" name="Picture 4" descr="t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2617788"/>
            <a:ext cx="2741612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5" descr="PIC00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624013"/>
            <a:ext cx="3124200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989013" y="4164013"/>
            <a:ext cx="2089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Comic Sans MS" pitchFamily="66" charset="0"/>
              </a:rPr>
              <a:t>PC-104+</a:t>
            </a:r>
            <a:br>
              <a:rPr lang="en-US" sz="2000" b="1">
                <a:latin typeface="Comic Sans MS" pitchFamily="66" charset="0"/>
              </a:rPr>
            </a:br>
            <a:r>
              <a:rPr lang="en-US" sz="2000" b="1">
                <a:latin typeface="Comic Sans MS" pitchFamily="66" charset="0"/>
              </a:rPr>
              <a:t>(off-the-shelf)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4113213" y="5080000"/>
            <a:ext cx="149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Comic Sans MS" pitchFamily="66" charset="0"/>
              </a:rPr>
              <a:t>UCLA TAG</a:t>
            </a:r>
          </a:p>
          <a:p>
            <a:pPr eaLnBrk="1" hangingPunct="1"/>
            <a:r>
              <a:rPr lang="en-US" sz="2000" b="1">
                <a:latin typeface="Comic Sans MS" pitchFamily="66" charset="0"/>
              </a:rPr>
              <a:t>(Girod)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6834188" y="5584825"/>
            <a:ext cx="1906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Comic Sans MS" pitchFamily="66" charset="0"/>
              </a:rPr>
              <a:t>UCB Mote </a:t>
            </a:r>
            <a:br>
              <a:rPr lang="en-US" sz="2000" b="1">
                <a:latin typeface="Comic Sans MS" pitchFamily="66" charset="0"/>
              </a:rPr>
            </a:br>
            <a:r>
              <a:rPr lang="en-US" sz="2000" b="1">
                <a:latin typeface="Comic Sans MS" pitchFamily="66" charset="0"/>
              </a:rPr>
              <a:t>(Pister/Culler)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17B8-3AE9-4217-8330-60BE9EFCA5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Berkeley Mote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Commercially available.</a:t>
            </a:r>
          </a:p>
          <a:p>
            <a:r>
              <a:rPr lang="en-US"/>
              <a:t>TinyOS: embedded OS running on motes.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Applications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305800" cy="4684713"/>
          </a:xfrm>
        </p:spPr>
        <p:txBody>
          <a:bodyPr/>
          <a:lstStyle/>
          <a:p>
            <a:r>
              <a:rPr lang="en-US" sz="2800"/>
              <a:t>Military applications</a:t>
            </a:r>
          </a:p>
          <a:p>
            <a:pPr lvl="1"/>
            <a:r>
              <a:rPr lang="en-US" sz="2400"/>
              <a:t>Tracking, detection of biological or chemical weapons, improved battlefield communications</a:t>
            </a:r>
          </a:p>
          <a:p>
            <a:r>
              <a:rPr lang="en-US" sz="2800"/>
              <a:t>Medical applications</a:t>
            </a:r>
          </a:p>
          <a:p>
            <a:r>
              <a:rPr lang="en-US" sz="2800"/>
              <a:t>Industrial applications</a:t>
            </a:r>
          </a:p>
          <a:p>
            <a:pPr lvl="1"/>
            <a:r>
              <a:rPr lang="en-US" sz="2400"/>
              <a:t>Tracking, RFID tags</a:t>
            </a:r>
          </a:p>
          <a:p>
            <a:r>
              <a:rPr lang="en-US" sz="2800"/>
              <a:t>Environmental applications</a:t>
            </a:r>
          </a:p>
          <a:p>
            <a:pPr lvl="1"/>
            <a:r>
              <a:rPr lang="en-US" sz="2400"/>
              <a:t>Environment monitoring, wildlife monitoring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7772400" cy="1143000"/>
          </a:xfrm>
        </p:spPr>
        <p:txBody>
          <a:bodyPr/>
          <a:lstStyle/>
          <a:p>
            <a:r>
              <a:rPr lang="en-US"/>
              <a:t>Design Challenges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30300"/>
            <a:ext cx="7772400" cy="51181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Why are WSNs challenging/unique from a research point of view?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Typically, severely energy constrained.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Limited energy sources (e.g., batteries).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Trade-off between performance and lifetime.</a:t>
            </a:r>
          </a:p>
          <a:p>
            <a:pPr>
              <a:lnSpc>
                <a:spcPct val="90000"/>
              </a:lnSpc>
            </a:pPr>
            <a:r>
              <a:rPr lang="en-US" sz="2400"/>
              <a:t>Self-organizing and self-healing.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Remote deployments.</a:t>
            </a:r>
          </a:p>
          <a:p>
            <a:pPr>
              <a:lnSpc>
                <a:spcPct val="90000"/>
              </a:lnSpc>
            </a:pPr>
            <a:r>
              <a:rPr lang="en-US" sz="2400"/>
              <a:t>Scalable.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Arbitrarily large number of nodes.</a:t>
            </a:r>
          </a:p>
          <a:p>
            <a:pPr lvl="1">
              <a:lnSpc>
                <a:spcPct val="90000"/>
              </a:lnSpc>
            </a:pPr>
            <a:endParaRPr lang="en-US" sz="2400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533400" y="1676400"/>
            <a:ext cx="7851775" cy="901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Challenges (Cont’d)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530725"/>
          </a:xfrm>
        </p:spPr>
        <p:txBody>
          <a:bodyPr/>
          <a:lstStyle/>
          <a:p>
            <a:r>
              <a:rPr lang="en-US"/>
              <a:t>Heterogeneity.</a:t>
            </a:r>
          </a:p>
          <a:p>
            <a:pPr lvl="1"/>
            <a:r>
              <a:rPr lang="en-US" sz="2400"/>
              <a:t>Devices with varied capabilities.</a:t>
            </a:r>
          </a:p>
          <a:p>
            <a:pPr lvl="1"/>
            <a:r>
              <a:rPr lang="en-US" sz="2400"/>
              <a:t>Different sensor modalities.</a:t>
            </a:r>
          </a:p>
          <a:p>
            <a:pPr lvl="1"/>
            <a:r>
              <a:rPr lang="en-US" sz="2400"/>
              <a:t>Hierarchical deployments.</a:t>
            </a:r>
          </a:p>
          <a:p>
            <a:r>
              <a:rPr lang="en-US"/>
              <a:t>Adaptability.</a:t>
            </a:r>
          </a:p>
          <a:p>
            <a:pPr lvl="1"/>
            <a:r>
              <a:rPr lang="en-US" sz="2400"/>
              <a:t>Adjust to operating conditions and changes in application requirements</a:t>
            </a:r>
            <a:r>
              <a:rPr lang="en-US"/>
              <a:t>.</a:t>
            </a:r>
          </a:p>
          <a:p>
            <a:r>
              <a:rPr lang="en-US"/>
              <a:t>Security and privacy.</a:t>
            </a:r>
          </a:p>
          <a:p>
            <a:pPr lvl="1"/>
            <a:r>
              <a:rPr lang="en-US" sz="2400"/>
              <a:t>Potentially sensitive information.</a:t>
            </a:r>
          </a:p>
          <a:p>
            <a:pPr lvl="1"/>
            <a:r>
              <a:rPr lang="en-US" sz="2400"/>
              <a:t>Hostile environments.</a:t>
            </a:r>
          </a:p>
          <a:p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 tasks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Neighbor discovery</a:t>
            </a:r>
          </a:p>
          <a:p>
            <a:pPr>
              <a:lnSpc>
                <a:spcPct val="80000"/>
              </a:lnSpc>
            </a:pPr>
            <a:r>
              <a:rPr lang="en-US" sz="2400"/>
              <a:t>Self-organization or self-configuration</a:t>
            </a:r>
          </a:p>
          <a:p>
            <a:pPr>
              <a:lnSpc>
                <a:spcPct val="80000"/>
              </a:lnSpc>
            </a:pPr>
            <a:r>
              <a:rPr lang="en-US" sz="2400"/>
              <a:t>Sensing</a:t>
            </a:r>
          </a:p>
          <a:p>
            <a:pPr>
              <a:lnSpc>
                <a:spcPct val="80000"/>
              </a:lnSpc>
            </a:pPr>
            <a:r>
              <a:rPr lang="en-US" sz="2400"/>
              <a:t>Signal processing or sensor data processing</a:t>
            </a:r>
          </a:p>
          <a:p>
            <a:pPr>
              <a:lnSpc>
                <a:spcPct val="80000"/>
              </a:lnSpc>
            </a:pPr>
            <a:r>
              <a:rPr lang="en-US" sz="2400"/>
              <a:t>Data aggregation, storage, and caching</a:t>
            </a:r>
          </a:p>
          <a:p>
            <a:pPr>
              <a:lnSpc>
                <a:spcPct val="80000"/>
              </a:lnSpc>
            </a:pPr>
            <a:r>
              <a:rPr lang="en-US" sz="2400"/>
              <a:t>Target detection, target tracking, and target monitoring</a:t>
            </a:r>
          </a:p>
          <a:p>
            <a:pPr>
              <a:lnSpc>
                <a:spcPct val="80000"/>
              </a:lnSpc>
            </a:pPr>
            <a:r>
              <a:rPr lang="en-US" sz="2400"/>
              <a:t>Topology control for energy savings</a:t>
            </a:r>
          </a:p>
          <a:p>
            <a:pPr>
              <a:lnSpc>
                <a:spcPct val="80000"/>
              </a:lnSpc>
            </a:pPr>
            <a:r>
              <a:rPr lang="en-US" sz="2400"/>
              <a:t>Localization</a:t>
            </a:r>
          </a:p>
          <a:p>
            <a:pPr>
              <a:lnSpc>
                <a:spcPct val="80000"/>
              </a:lnSpc>
            </a:pPr>
            <a:r>
              <a:rPr lang="en-US" sz="2400"/>
              <a:t>Time synchronization</a:t>
            </a:r>
          </a:p>
          <a:p>
            <a:pPr>
              <a:lnSpc>
                <a:spcPct val="80000"/>
              </a:lnSpc>
            </a:pPr>
            <a:r>
              <a:rPr lang="en-US" sz="2400"/>
              <a:t>Routing</a:t>
            </a:r>
          </a:p>
          <a:p>
            <a:pPr>
              <a:lnSpc>
                <a:spcPct val="80000"/>
              </a:lnSpc>
            </a:pPr>
            <a:r>
              <a:rPr lang="en-US" sz="2400"/>
              <a:t>Medium access control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 protocol requirements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Depend on the characteristics of the sensor network</a:t>
            </a:r>
          </a:p>
          <a:p>
            <a:pPr lvl="1"/>
            <a:r>
              <a:rPr lang="en-US"/>
              <a:t>Hardware limitations – limited computational capabilities, limited memory and storage, limited power</a:t>
            </a:r>
          </a:p>
          <a:p>
            <a:pPr lvl="1"/>
            <a:r>
              <a:rPr lang="en-US"/>
              <a:t>mobility</a:t>
            </a:r>
          </a:p>
          <a:p>
            <a:r>
              <a:rPr lang="en-US"/>
              <a:t>Depend on the intended applications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Ad Hoc Network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preexisting infrastructure</a:t>
            </a:r>
          </a:p>
          <a:p>
            <a:r>
              <a:rPr lang="en-US"/>
              <a:t>Limited access to a base station</a:t>
            </a:r>
          </a:p>
          <a:p>
            <a:r>
              <a:rPr lang="en-US"/>
              <a:t>Power-limited devices</a:t>
            </a:r>
          </a:p>
          <a:p>
            <a:r>
              <a:rPr lang="en-US"/>
              <a:t>No centralized mechanisms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en-US" sz="4000"/>
              <a:t>Introduction</a:t>
            </a:r>
            <a:r>
              <a:rPr lang="en-US" sz="3200">
                <a:solidFill>
                  <a:schemeClr val="folHlink"/>
                </a:solidFill>
              </a:rPr>
              <a:t> </a:t>
            </a:r>
            <a:r>
              <a:rPr lang="en-US" sz="4000"/>
              <a:t>to Ad Hoc and Sensor Networks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Overview</a:t>
            </a:r>
          </a:p>
          <a:p>
            <a:r>
              <a:rPr lang="en-US" sz="3600">
                <a:latin typeface="Arial" charset="0"/>
              </a:rPr>
              <a:t>Ad Hoc Network</a:t>
            </a:r>
          </a:p>
          <a:p>
            <a:r>
              <a:rPr lang="en-US" sz="3600">
                <a:latin typeface="Arial" charset="0"/>
              </a:rPr>
              <a:t>Wireless Sensor Networks</a:t>
            </a:r>
          </a:p>
          <a:p>
            <a:r>
              <a:rPr lang="en-US" sz="3600">
                <a:latin typeface="Arial" charset="0"/>
              </a:rPr>
              <a:t>Protocol Design Issues</a:t>
            </a:r>
            <a:endParaRPr lang="en-US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 of Sensor Networks	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Direct interaction with the physical world</a:t>
            </a:r>
          </a:p>
          <a:p>
            <a:r>
              <a:rPr lang="en-US"/>
              <a:t>Usually special-purpose devices</a:t>
            </a:r>
          </a:p>
          <a:p>
            <a:r>
              <a:rPr lang="en-US"/>
              <a:t>Very limited resources</a:t>
            </a:r>
          </a:p>
          <a:p>
            <a:r>
              <a:rPr lang="en-US"/>
              <a:t>Operate without a human interface</a:t>
            </a:r>
          </a:p>
          <a:p>
            <a:r>
              <a:rPr lang="en-US"/>
              <a:t>Specialized routing patterns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design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876800"/>
          </a:xfrm>
        </p:spPr>
        <p:txBody>
          <a:bodyPr/>
          <a:lstStyle/>
          <a:p>
            <a:r>
              <a:rPr lang="en-US" sz="2800"/>
              <a:t>Constrained resources</a:t>
            </a:r>
          </a:p>
          <a:p>
            <a:pPr lvl="1"/>
            <a:r>
              <a:rPr lang="en-US" sz="2400"/>
              <a:t>No centralized authority</a:t>
            </a:r>
          </a:p>
          <a:p>
            <a:pPr lvl="2"/>
            <a:r>
              <a:rPr lang="en-US" sz="2000"/>
              <a:t>Routing in the ad hoc network is decentralized</a:t>
            </a:r>
          </a:p>
          <a:p>
            <a:pPr lvl="2"/>
            <a:r>
              <a:rPr lang="en-US" sz="2000"/>
              <a:t>No designated routers </a:t>
            </a:r>
          </a:p>
          <a:p>
            <a:pPr lvl="2"/>
            <a:r>
              <a:rPr lang="en-US" sz="2000"/>
              <a:t>Routing protocols</a:t>
            </a:r>
          </a:p>
          <a:p>
            <a:pPr lvl="3"/>
            <a:r>
              <a:rPr lang="en-US" sz="1800"/>
              <a:t>Dynamic Source Routing (DSR) – source routing protocol</a:t>
            </a:r>
          </a:p>
          <a:p>
            <a:pPr lvl="3"/>
            <a:r>
              <a:rPr lang="en-US" sz="1800"/>
              <a:t>Destination-Sequenced Distance-Vector (DSDV) – distributed routing protocol</a:t>
            </a:r>
          </a:p>
          <a:p>
            <a:pPr lvl="2"/>
            <a:r>
              <a:rPr lang="en-US" sz="2000"/>
              <a:t>Handling routing requests consumes energy</a:t>
            </a:r>
          </a:p>
          <a:p>
            <a:pPr lvl="2"/>
            <a:r>
              <a:rPr lang="en-US" sz="2000"/>
              <a:t>Obtaining information is more computationally expensive</a:t>
            </a:r>
          </a:p>
          <a:p>
            <a:pPr lvl="2"/>
            <a:endParaRPr lang="en-US" sz="2000"/>
          </a:p>
          <a:p>
            <a:pPr lvl="2"/>
            <a:endParaRPr lang="en-US" sz="2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design 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Constrained resources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Limited power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Battery – </a:t>
            </a:r>
          </a:p>
          <a:p>
            <a:pPr lvl="3">
              <a:lnSpc>
                <a:spcPct val="80000"/>
              </a:lnSpc>
            </a:pPr>
            <a:r>
              <a:rPr lang="en-US" sz="1800"/>
              <a:t>replace battery or deploy new sensors?</a:t>
            </a:r>
          </a:p>
          <a:p>
            <a:pPr lvl="3">
              <a:lnSpc>
                <a:spcPct val="80000"/>
              </a:lnSpc>
            </a:pPr>
            <a:r>
              <a:rPr lang="en-US" sz="1800"/>
              <a:t>Extending battery life through protocol design and energy-efficient hardware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Passive power sources</a:t>
            </a:r>
          </a:p>
          <a:p>
            <a:pPr lvl="3">
              <a:lnSpc>
                <a:spcPct val="80000"/>
              </a:lnSpc>
            </a:pPr>
            <a:r>
              <a:rPr lang="en-US" sz="1800"/>
              <a:t>Solar or vibration energy</a:t>
            </a:r>
          </a:p>
          <a:p>
            <a:pPr lvl="3">
              <a:lnSpc>
                <a:spcPct val="80000"/>
              </a:lnSpc>
            </a:pPr>
            <a:r>
              <a:rPr lang="en-US" sz="1800"/>
              <a:t>Sometimes not available </a:t>
            </a:r>
          </a:p>
          <a:p>
            <a:pPr lvl="3">
              <a:lnSpc>
                <a:spcPct val="80000"/>
              </a:lnSpc>
            </a:pPr>
            <a:r>
              <a:rPr lang="en-US" sz="1800"/>
              <a:t>Typically provides a very modest amount of energy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Combination of battery and passive power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cross-layer protocol design </a:t>
            </a:r>
          </a:p>
          <a:p>
            <a:pPr lvl="3">
              <a:lnSpc>
                <a:spcPct val="80000"/>
              </a:lnSpc>
            </a:pPr>
            <a:r>
              <a:rPr lang="en-US" sz="1800"/>
              <a:t>optimized functionality across all layers of the protocol stack.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design 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Constrained resources</a:t>
            </a:r>
          </a:p>
          <a:p>
            <a:pPr lvl="1"/>
            <a:r>
              <a:rPr lang="en-US"/>
              <a:t>Wireless communication</a:t>
            </a:r>
          </a:p>
          <a:p>
            <a:pPr lvl="2"/>
            <a:r>
              <a:rPr lang="en-US"/>
              <a:t>Lower bandwidth, requires more power from the node, less reliable</a:t>
            </a:r>
          </a:p>
          <a:p>
            <a:pPr lvl="2"/>
            <a:r>
              <a:rPr lang="en-US"/>
              <a:t>Power is the most significant factor for sensor nodes</a:t>
            </a:r>
          </a:p>
          <a:p>
            <a:pPr lvl="2"/>
            <a:r>
              <a:rPr lang="en-US"/>
              <a:t>tcp over wireless links is inefficient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design 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Constrained resources</a:t>
            </a:r>
          </a:p>
          <a:p>
            <a:pPr lvl="1"/>
            <a:r>
              <a:rPr lang="en-US"/>
              <a:t>Limited computation and storage </a:t>
            </a:r>
          </a:p>
          <a:p>
            <a:pPr lvl="2"/>
            <a:r>
              <a:rPr lang="en-US"/>
              <a:t>Limited by power, cost, size of the device</a:t>
            </a:r>
          </a:p>
          <a:p>
            <a:pPr lvl="2"/>
            <a:r>
              <a:rPr lang="en-US"/>
              <a:t>Less processing of the sensor readings</a:t>
            </a:r>
          </a:p>
          <a:p>
            <a:pPr lvl="2"/>
            <a:r>
              <a:rPr lang="en-US"/>
              <a:t>Lower levels of security</a:t>
            </a:r>
          </a:p>
          <a:p>
            <a:pPr lvl="2"/>
            <a:r>
              <a:rPr lang="en-US"/>
              <a:t>Data compression and FEC can not be computation expensive</a:t>
            </a:r>
          </a:p>
          <a:p>
            <a:pPr lvl="2"/>
            <a:r>
              <a:rPr lang="en-US"/>
              <a:t>E.g., Mica 2 mote</a:t>
            </a:r>
          </a:p>
          <a:p>
            <a:pPr lvl="3"/>
            <a:r>
              <a:rPr lang="en-US"/>
              <a:t>Runs at 4 MHz with 512 kB of programmable memory and 128 kB of SDRAM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design 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Constrained resources</a:t>
            </a:r>
          </a:p>
          <a:p>
            <a:pPr lvl="1"/>
            <a:r>
              <a:rPr lang="en-US"/>
              <a:t>Storage constraints</a:t>
            </a:r>
          </a:p>
          <a:p>
            <a:pPr lvl="2"/>
            <a:r>
              <a:rPr lang="en-US"/>
              <a:t>TinyOs requires 3500 bytes</a:t>
            </a:r>
          </a:p>
          <a:p>
            <a:pPr lvl="2"/>
            <a:r>
              <a:rPr lang="en-US"/>
              <a:t>Application is compiled with the OS into a single program</a:t>
            </a:r>
          </a:p>
          <a:p>
            <a:pPr lvl="2"/>
            <a:r>
              <a:rPr lang="en-US"/>
              <a:t>Application must be optimized for space utilization</a:t>
            </a:r>
          </a:p>
          <a:p>
            <a:pPr lvl="2"/>
            <a:r>
              <a:rPr lang="en-US"/>
              <a:t>Place significant bounds on the complexity of application</a:t>
            </a:r>
          </a:p>
          <a:p>
            <a:pPr lvl="2"/>
            <a:r>
              <a:rPr lang="en-US"/>
              <a:t>Caching or buffering of data is limited</a:t>
            </a:r>
          </a:p>
          <a:p>
            <a:pPr lvl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design 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Constrained resources</a:t>
            </a:r>
          </a:p>
          <a:p>
            <a:pPr lvl="1">
              <a:lnSpc>
                <a:spcPct val="90000"/>
              </a:lnSpc>
            </a:pPr>
            <a:r>
              <a:rPr lang="en-US"/>
              <a:t>Limited input and output options</a:t>
            </a:r>
          </a:p>
          <a:p>
            <a:pPr lvl="2">
              <a:lnSpc>
                <a:spcPct val="90000"/>
              </a:lnSpc>
            </a:pPr>
            <a:r>
              <a:rPr lang="en-US"/>
              <a:t>General no input and output peripherals for the sensor nodes</a:t>
            </a:r>
          </a:p>
          <a:p>
            <a:pPr lvl="2">
              <a:lnSpc>
                <a:spcPct val="90000"/>
              </a:lnSpc>
            </a:pPr>
            <a:r>
              <a:rPr lang="en-US"/>
              <a:t>Input – on/off switch</a:t>
            </a:r>
          </a:p>
          <a:p>
            <a:pPr lvl="2">
              <a:lnSpc>
                <a:spcPct val="90000"/>
              </a:lnSpc>
            </a:pPr>
            <a:r>
              <a:rPr lang="en-US"/>
              <a:t>Output – LED light or speaker</a:t>
            </a:r>
          </a:p>
          <a:p>
            <a:pPr lvl="2">
              <a:lnSpc>
                <a:spcPct val="90000"/>
              </a:lnSpc>
            </a:pPr>
            <a:r>
              <a:rPr lang="en-US"/>
              <a:t>Difficult for configuring and trouble-shooting a sensor node</a:t>
            </a:r>
          </a:p>
          <a:p>
            <a:pPr lvl="2">
              <a:lnSpc>
                <a:spcPct val="90000"/>
              </a:lnSpc>
            </a:pPr>
            <a:r>
              <a:rPr lang="en-US"/>
              <a:t>Sensor nodes working in simulators, emulators, or testbed may work differently in a real application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design 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Security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Small keys reduce the security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Limited computation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Provide security that meets or exceeds the requirements of the application without consuming too much computing resources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Changing network membership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Affect security protocol that shares keys between neighboring nodes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Routing may rely on authentication of nodes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Arbitrary topology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Number and identity of neighboring sensors are not known priori to network deployment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design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Mobility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Mobility requirements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Mobility needed in the applications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Assist the application – buffer message before delivery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Initial positioning and repositioning of sensor nodes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Loss of connectivity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End points moves beyond the range of connectivity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Movement of the nodes along the path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Reconnection of path introduces delay – packet loss or buffering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Flooding consumes too much energy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design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Mobility</a:t>
            </a:r>
          </a:p>
          <a:p>
            <a:pPr lvl="1"/>
            <a:r>
              <a:rPr lang="en-US"/>
              <a:t>Data loss</a:t>
            </a:r>
          </a:p>
          <a:p>
            <a:pPr lvl="2"/>
            <a:r>
              <a:rPr lang="en-US"/>
              <a:t>Higher transmission errors in wireless communication</a:t>
            </a:r>
          </a:p>
          <a:p>
            <a:pPr lvl="2"/>
            <a:r>
              <a:rPr lang="en-US"/>
              <a:t>Broken connection resulted from mobility</a:t>
            </a:r>
          </a:p>
          <a:p>
            <a:pPr lvl="2"/>
            <a:r>
              <a:rPr lang="en-US"/>
              <a:t>Retransmission or dropped?</a:t>
            </a:r>
          </a:p>
          <a:p>
            <a:pPr lvl="3"/>
            <a:r>
              <a:rPr lang="en-US"/>
              <a:t>Tradeoff between delay and overhead of reconstructing path</a:t>
            </a:r>
          </a:p>
          <a:p>
            <a:pPr lvl="1"/>
            <a:r>
              <a:rPr lang="en-US"/>
              <a:t>Group communication</a:t>
            </a:r>
          </a:p>
          <a:p>
            <a:pPr lvl="1"/>
            <a:r>
              <a:rPr lang="en-US"/>
              <a:t>Maintaining consistent views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Single-hop vs. multi-hop wireless networks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en-US" sz="2800"/>
              <a:t>One common problem: limited range of wireless communication</a:t>
            </a:r>
          </a:p>
          <a:p>
            <a:pPr lvl="1"/>
            <a:r>
              <a:rPr lang="en-US" sz="2400"/>
              <a:t>Essentially due to limited transmission power, path loss, obstacles</a:t>
            </a:r>
          </a:p>
          <a:p>
            <a:r>
              <a:rPr lang="en-US" sz="2800"/>
              <a:t>Option: multi-hop networks</a:t>
            </a:r>
          </a:p>
          <a:p>
            <a:pPr lvl="1"/>
            <a:r>
              <a:rPr lang="en-US" sz="2400"/>
              <a:t>Send packets to an intermediate node</a:t>
            </a:r>
          </a:p>
          <a:p>
            <a:pPr lvl="1"/>
            <a:r>
              <a:rPr lang="en-US" sz="2400"/>
              <a:t>Intermediate node forwards packet to its destination</a:t>
            </a:r>
          </a:p>
          <a:p>
            <a:pPr lvl="1"/>
            <a:r>
              <a:rPr lang="en-US" sz="2400" b="1" i="1"/>
              <a:t>Store-and-forward </a:t>
            </a:r>
            <a:r>
              <a:rPr lang="en-US" sz="2400"/>
              <a:t>multi-hop network</a:t>
            </a:r>
          </a:p>
          <a:p>
            <a:r>
              <a:rPr lang="en-US" sz="2400"/>
              <a:t>Basic technique applies to both WSN and MANET</a:t>
            </a:r>
            <a:endParaRPr lang="en-US" sz="2800" b="1" i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design 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Mobility</a:t>
            </a:r>
          </a:p>
          <a:p>
            <a:pPr lvl="1"/>
            <a:r>
              <a:rPr lang="en-US"/>
              <a:t>Group communication</a:t>
            </a:r>
          </a:p>
          <a:p>
            <a:pPr lvl="2"/>
            <a:r>
              <a:rPr lang="en-US"/>
              <a:t>Neighbors change</a:t>
            </a:r>
          </a:p>
          <a:p>
            <a:pPr lvl="2"/>
            <a:r>
              <a:rPr lang="en-US"/>
              <a:t>Structure of the group change – multicast tree</a:t>
            </a:r>
          </a:p>
          <a:p>
            <a:pPr lvl="1"/>
            <a:r>
              <a:rPr lang="en-US"/>
              <a:t>Maintaining consistent views</a:t>
            </a:r>
          </a:p>
          <a:p>
            <a:pPr lvl="2"/>
            <a:r>
              <a:rPr lang="en-US"/>
              <a:t>Avoid loops in the routing tables</a:t>
            </a:r>
          </a:p>
          <a:p>
            <a:pPr lvl="2"/>
            <a:r>
              <a:rPr lang="en-US"/>
              <a:t>Reduce the number of retransmitted packets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z="3600"/>
              <a:t>Basic scenarios: Ad hoc networks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229600" cy="4530725"/>
          </a:xfrm>
        </p:spPr>
        <p:txBody>
          <a:bodyPr/>
          <a:lstStyle/>
          <a:p>
            <a:r>
              <a:rPr lang="en-US" sz="2000"/>
              <a:t>(Mobile) ad hoc scenarios</a:t>
            </a:r>
          </a:p>
          <a:p>
            <a:pPr lvl="1"/>
            <a:r>
              <a:rPr lang="en-US" sz="2000"/>
              <a:t>Nodes talking to each other</a:t>
            </a:r>
          </a:p>
          <a:p>
            <a:pPr lvl="1"/>
            <a:r>
              <a:rPr lang="en-US" sz="2000"/>
              <a:t>Nodes talking to “some” node in another network (Web server on the Internet, e.g.)</a:t>
            </a:r>
          </a:p>
          <a:p>
            <a:pPr lvl="2"/>
            <a:r>
              <a:rPr lang="en-US" sz="2000"/>
              <a:t>Typically requires some connection to the fixed network</a:t>
            </a:r>
          </a:p>
          <a:p>
            <a:pPr lvl="1"/>
            <a:r>
              <a:rPr lang="en-US" sz="2000"/>
              <a:t>Applications: Traditional data (http, ftp, collaborative apps, …) &amp; multimedia (voice, video) </a:t>
            </a:r>
            <a:r>
              <a:rPr lang="en-US" sz="2000">
                <a:latin typeface="cmsy10" pitchFamily="34" charset="0"/>
              </a:rPr>
              <a:t>!</a:t>
            </a:r>
            <a:r>
              <a:rPr lang="en-US" sz="2000"/>
              <a:t> humans in the loop</a:t>
            </a:r>
            <a:r>
              <a:rPr lang="en-US"/>
              <a:t> </a:t>
            </a:r>
          </a:p>
        </p:txBody>
      </p:sp>
      <p:grpSp>
        <p:nvGrpSpPr>
          <p:cNvPr id="128004" name="Group 4"/>
          <p:cNvGrpSpPr>
            <a:grpSpLocks/>
          </p:cNvGrpSpPr>
          <p:nvPr/>
        </p:nvGrpSpPr>
        <p:grpSpPr bwMode="auto">
          <a:xfrm>
            <a:off x="5307013" y="3962400"/>
            <a:ext cx="3836987" cy="2366963"/>
            <a:chOff x="328" y="616"/>
            <a:chExt cx="5368" cy="3312"/>
          </a:xfrm>
        </p:grpSpPr>
        <p:grpSp>
          <p:nvGrpSpPr>
            <p:cNvPr id="128005" name="Group 5"/>
            <p:cNvGrpSpPr>
              <a:grpSpLocks/>
            </p:cNvGrpSpPr>
            <p:nvPr/>
          </p:nvGrpSpPr>
          <p:grpSpPr bwMode="auto">
            <a:xfrm>
              <a:off x="1757" y="2526"/>
              <a:ext cx="5" cy="79"/>
              <a:chOff x="1621" y="2390"/>
              <a:chExt cx="5" cy="79"/>
            </a:xfrm>
          </p:grpSpPr>
          <p:sp>
            <p:nvSpPr>
              <p:cNvPr id="128006" name="Rectangle 6"/>
              <p:cNvSpPr>
                <a:spLocks noChangeArrowheads="1"/>
              </p:cNvSpPr>
              <p:nvPr/>
            </p:nvSpPr>
            <p:spPr bwMode="auto">
              <a:xfrm>
                <a:off x="1622" y="2390"/>
                <a:ext cx="3" cy="7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07" name="Rectangle 7"/>
              <p:cNvSpPr>
                <a:spLocks noChangeArrowheads="1"/>
              </p:cNvSpPr>
              <p:nvPr/>
            </p:nvSpPr>
            <p:spPr bwMode="auto">
              <a:xfrm>
                <a:off x="1621" y="2392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08" name="Rectangle 8"/>
              <p:cNvSpPr>
                <a:spLocks noChangeArrowheads="1"/>
              </p:cNvSpPr>
              <p:nvPr/>
            </p:nvSpPr>
            <p:spPr bwMode="auto">
              <a:xfrm>
                <a:off x="1621" y="2398"/>
                <a:ext cx="5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09" name="Rectangle 9"/>
              <p:cNvSpPr>
                <a:spLocks noChangeArrowheads="1"/>
              </p:cNvSpPr>
              <p:nvPr/>
            </p:nvSpPr>
            <p:spPr bwMode="auto">
              <a:xfrm>
                <a:off x="1621" y="2404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0" name="Rectangle 10"/>
              <p:cNvSpPr>
                <a:spLocks noChangeArrowheads="1"/>
              </p:cNvSpPr>
              <p:nvPr/>
            </p:nvSpPr>
            <p:spPr bwMode="auto">
              <a:xfrm>
                <a:off x="1621" y="2410"/>
                <a:ext cx="5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1" name="Rectangle 11"/>
              <p:cNvSpPr>
                <a:spLocks noChangeArrowheads="1"/>
              </p:cNvSpPr>
              <p:nvPr/>
            </p:nvSpPr>
            <p:spPr bwMode="auto">
              <a:xfrm>
                <a:off x="1621" y="2416"/>
                <a:ext cx="5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2" name="Rectangle 12"/>
              <p:cNvSpPr>
                <a:spLocks noChangeArrowheads="1"/>
              </p:cNvSpPr>
              <p:nvPr/>
            </p:nvSpPr>
            <p:spPr bwMode="auto">
              <a:xfrm>
                <a:off x="1621" y="2422"/>
                <a:ext cx="5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3" name="Rectangle 13"/>
              <p:cNvSpPr>
                <a:spLocks noChangeArrowheads="1"/>
              </p:cNvSpPr>
              <p:nvPr/>
            </p:nvSpPr>
            <p:spPr bwMode="auto">
              <a:xfrm>
                <a:off x="1621" y="2428"/>
                <a:ext cx="5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4" name="Rectangle 14"/>
              <p:cNvSpPr>
                <a:spLocks noChangeArrowheads="1"/>
              </p:cNvSpPr>
              <p:nvPr/>
            </p:nvSpPr>
            <p:spPr bwMode="auto">
              <a:xfrm>
                <a:off x="1621" y="2434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5" name="Rectangle 15"/>
              <p:cNvSpPr>
                <a:spLocks noChangeArrowheads="1"/>
              </p:cNvSpPr>
              <p:nvPr/>
            </p:nvSpPr>
            <p:spPr bwMode="auto">
              <a:xfrm>
                <a:off x="1621" y="2440"/>
                <a:ext cx="5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6" name="Rectangle 16"/>
              <p:cNvSpPr>
                <a:spLocks noChangeArrowheads="1"/>
              </p:cNvSpPr>
              <p:nvPr/>
            </p:nvSpPr>
            <p:spPr bwMode="auto">
              <a:xfrm>
                <a:off x="1621" y="2446"/>
                <a:ext cx="5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7" name="Rectangle 17"/>
              <p:cNvSpPr>
                <a:spLocks noChangeArrowheads="1"/>
              </p:cNvSpPr>
              <p:nvPr/>
            </p:nvSpPr>
            <p:spPr bwMode="auto">
              <a:xfrm>
                <a:off x="1621" y="2451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8" name="Rectangle 18"/>
              <p:cNvSpPr>
                <a:spLocks noChangeArrowheads="1"/>
              </p:cNvSpPr>
              <p:nvPr/>
            </p:nvSpPr>
            <p:spPr bwMode="auto">
              <a:xfrm>
                <a:off x="1621" y="2457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9" name="Rectangle 19"/>
              <p:cNvSpPr>
                <a:spLocks noChangeArrowheads="1"/>
              </p:cNvSpPr>
              <p:nvPr/>
            </p:nvSpPr>
            <p:spPr bwMode="auto">
              <a:xfrm>
                <a:off x="1621" y="2463"/>
                <a:ext cx="5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020" name="Freeform 20"/>
            <p:cNvSpPr>
              <a:spLocks/>
            </p:cNvSpPr>
            <p:nvPr/>
          </p:nvSpPr>
          <p:spPr bwMode="auto">
            <a:xfrm>
              <a:off x="328" y="935"/>
              <a:ext cx="5088" cy="2974"/>
            </a:xfrm>
            <a:custGeom>
              <a:avLst/>
              <a:gdLst>
                <a:gd name="T0" fmla="*/ 0 w 5088"/>
                <a:gd name="T1" fmla="*/ 3120 h 3132"/>
                <a:gd name="T2" fmla="*/ 2448 w 5088"/>
                <a:gd name="T3" fmla="*/ 3132 h 3132"/>
                <a:gd name="T4" fmla="*/ 5088 w 5088"/>
                <a:gd name="T5" fmla="*/ 0 h 3132"/>
                <a:gd name="T6" fmla="*/ 4512 w 5088"/>
                <a:gd name="T7" fmla="*/ 0 h 3132"/>
                <a:gd name="T8" fmla="*/ 0 w 5088"/>
                <a:gd name="T9" fmla="*/ 3120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3132">
                  <a:moveTo>
                    <a:pt x="0" y="3120"/>
                  </a:moveTo>
                  <a:lnTo>
                    <a:pt x="2448" y="3132"/>
                  </a:lnTo>
                  <a:lnTo>
                    <a:pt x="5088" y="0"/>
                  </a:lnTo>
                  <a:lnTo>
                    <a:pt x="4512" y="0"/>
                  </a:lnTo>
                  <a:lnTo>
                    <a:pt x="0" y="312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1" name="AutoShape 21"/>
            <p:cNvSpPr>
              <a:spLocks noChangeArrowheads="1"/>
            </p:cNvSpPr>
            <p:nvPr/>
          </p:nvSpPr>
          <p:spPr bwMode="auto">
            <a:xfrm rot="-13364502">
              <a:off x="3456" y="1660"/>
              <a:ext cx="638" cy="463"/>
            </a:xfrm>
            <a:custGeom>
              <a:avLst/>
              <a:gdLst>
                <a:gd name="G0" fmla="+- 6480 0 0"/>
                <a:gd name="G1" fmla="+- 8640 0 0"/>
                <a:gd name="G2" fmla="+- 6171 0 0"/>
                <a:gd name="G3" fmla="+- 21600 0 6480"/>
                <a:gd name="G4" fmla="+- 21600 0 8640"/>
                <a:gd name="G5" fmla="*/ G0 21600 G3"/>
                <a:gd name="G6" fmla="*/ G1 21600 G3"/>
                <a:gd name="G7" fmla="*/ G2 G3 21600"/>
                <a:gd name="G8" fmla="*/ 10800 21600 G3"/>
                <a:gd name="G9" fmla="*/ G4 21600 G3"/>
                <a:gd name="G10" fmla="+- 21600 0 G7"/>
                <a:gd name="G11" fmla="+- G5 0 G8"/>
                <a:gd name="G12" fmla="+- G6 0 G8"/>
                <a:gd name="G13" fmla="*/ G12 G7 G11"/>
                <a:gd name="G14" fmla="+- 21600 0 G13"/>
                <a:gd name="G15" fmla="+- G0 0 10800"/>
                <a:gd name="G16" fmla="+- G1 0 10800"/>
                <a:gd name="G17" fmla="*/ G2 G16 G15"/>
                <a:gd name="T0" fmla="*/ 10800 w 21600"/>
                <a:gd name="T1" fmla="*/ 0 h 21600"/>
                <a:gd name="T2" fmla="*/ 0 w 21600"/>
                <a:gd name="T3" fmla="*/ 15429 h 21600"/>
                <a:gd name="T4" fmla="*/ 10800 w 21600"/>
                <a:gd name="T5" fmla="*/ 18514 h 21600"/>
                <a:gd name="T6" fmla="*/ 21600 w 21600"/>
                <a:gd name="T7" fmla="*/ 1542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3 w 21600"/>
                <a:gd name="T13" fmla="*/ G6 h 21600"/>
                <a:gd name="T14" fmla="*/ G14 w 21600"/>
                <a:gd name="T15" fmla="*/ G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latin typeface="Tahoma" pitchFamily="34" charset="0"/>
              </a:endParaRPr>
            </a:p>
          </p:txBody>
        </p:sp>
        <p:sp>
          <p:nvSpPr>
            <p:cNvPr id="128022" name="Text Box 22"/>
            <p:cNvSpPr txBox="1">
              <a:spLocks noChangeArrowheads="1"/>
            </p:cNvSpPr>
            <p:nvPr/>
          </p:nvSpPr>
          <p:spPr bwMode="auto">
            <a:xfrm rot="-2521902">
              <a:off x="3431" y="1433"/>
              <a:ext cx="1217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>
                  <a:latin typeface="Arial" charset="0"/>
                </a:rPr>
                <a:t>ad hoc</a:t>
              </a:r>
              <a:endParaRPr lang="de-DE">
                <a:latin typeface="Tahoma" pitchFamily="34" charset="0"/>
              </a:endParaRPr>
            </a:p>
          </p:txBody>
        </p:sp>
        <p:grpSp>
          <p:nvGrpSpPr>
            <p:cNvPr id="128023" name="Group 23"/>
            <p:cNvGrpSpPr>
              <a:grpSpLocks/>
            </p:cNvGrpSpPr>
            <p:nvPr/>
          </p:nvGrpSpPr>
          <p:grpSpPr bwMode="auto">
            <a:xfrm rot="18898972" flipH="1">
              <a:off x="3643" y="1894"/>
              <a:ext cx="638" cy="451"/>
              <a:chOff x="12912" y="12144"/>
              <a:chExt cx="2736" cy="1795"/>
            </a:xfrm>
          </p:grpSpPr>
          <p:grpSp>
            <p:nvGrpSpPr>
              <p:cNvPr id="128024" name="Group 24"/>
              <p:cNvGrpSpPr>
                <a:grpSpLocks/>
              </p:cNvGrpSpPr>
              <p:nvPr/>
            </p:nvGrpSpPr>
            <p:grpSpPr bwMode="auto">
              <a:xfrm flipH="1">
                <a:off x="12912" y="12768"/>
                <a:ext cx="2736" cy="1171"/>
                <a:chOff x="4464" y="9901"/>
                <a:chExt cx="7591" cy="3249"/>
              </a:xfrm>
            </p:grpSpPr>
            <p:sp>
              <p:nvSpPr>
                <p:cNvPr id="128025" name="Freeform 25"/>
                <p:cNvSpPr>
                  <a:spLocks/>
                </p:cNvSpPr>
                <p:nvPr/>
              </p:nvSpPr>
              <p:spPr bwMode="auto">
                <a:xfrm>
                  <a:off x="5186" y="11926"/>
                  <a:ext cx="873" cy="1095"/>
                </a:xfrm>
                <a:custGeom>
                  <a:avLst/>
                  <a:gdLst>
                    <a:gd name="T0" fmla="*/ 861 w 873"/>
                    <a:gd name="T1" fmla="*/ 187 h 1095"/>
                    <a:gd name="T2" fmla="*/ 867 w 873"/>
                    <a:gd name="T3" fmla="*/ 230 h 1095"/>
                    <a:gd name="T4" fmla="*/ 830 w 873"/>
                    <a:gd name="T5" fmla="*/ 260 h 1095"/>
                    <a:gd name="T6" fmla="*/ 764 w 873"/>
                    <a:gd name="T7" fmla="*/ 260 h 1095"/>
                    <a:gd name="T8" fmla="*/ 594 w 873"/>
                    <a:gd name="T9" fmla="*/ 193 h 1095"/>
                    <a:gd name="T10" fmla="*/ 370 w 873"/>
                    <a:gd name="T11" fmla="*/ 205 h 1095"/>
                    <a:gd name="T12" fmla="*/ 236 w 873"/>
                    <a:gd name="T13" fmla="*/ 339 h 1095"/>
                    <a:gd name="T14" fmla="*/ 230 w 873"/>
                    <a:gd name="T15" fmla="*/ 502 h 1095"/>
                    <a:gd name="T16" fmla="*/ 333 w 873"/>
                    <a:gd name="T17" fmla="*/ 617 h 1095"/>
                    <a:gd name="T18" fmla="*/ 309 w 873"/>
                    <a:gd name="T19" fmla="*/ 659 h 1095"/>
                    <a:gd name="T20" fmla="*/ 170 w 873"/>
                    <a:gd name="T21" fmla="*/ 768 h 1095"/>
                    <a:gd name="T22" fmla="*/ 145 w 873"/>
                    <a:gd name="T23" fmla="*/ 908 h 1095"/>
                    <a:gd name="T24" fmla="*/ 267 w 873"/>
                    <a:gd name="T25" fmla="*/ 968 h 1095"/>
                    <a:gd name="T26" fmla="*/ 406 w 873"/>
                    <a:gd name="T27" fmla="*/ 932 h 1095"/>
                    <a:gd name="T28" fmla="*/ 485 w 873"/>
                    <a:gd name="T29" fmla="*/ 823 h 1095"/>
                    <a:gd name="T30" fmla="*/ 582 w 873"/>
                    <a:gd name="T31" fmla="*/ 823 h 1095"/>
                    <a:gd name="T32" fmla="*/ 570 w 873"/>
                    <a:gd name="T33" fmla="*/ 932 h 1095"/>
                    <a:gd name="T34" fmla="*/ 485 w 873"/>
                    <a:gd name="T35" fmla="*/ 1035 h 1095"/>
                    <a:gd name="T36" fmla="*/ 345 w 873"/>
                    <a:gd name="T37" fmla="*/ 1095 h 1095"/>
                    <a:gd name="T38" fmla="*/ 170 w 873"/>
                    <a:gd name="T39" fmla="*/ 1071 h 1095"/>
                    <a:gd name="T40" fmla="*/ 36 w 873"/>
                    <a:gd name="T41" fmla="*/ 986 h 1095"/>
                    <a:gd name="T42" fmla="*/ 0 w 873"/>
                    <a:gd name="T43" fmla="*/ 883 h 1095"/>
                    <a:gd name="T44" fmla="*/ 12 w 873"/>
                    <a:gd name="T45" fmla="*/ 774 h 1095"/>
                    <a:gd name="T46" fmla="*/ 97 w 873"/>
                    <a:gd name="T47" fmla="*/ 678 h 1095"/>
                    <a:gd name="T48" fmla="*/ 109 w 873"/>
                    <a:gd name="T49" fmla="*/ 611 h 1095"/>
                    <a:gd name="T50" fmla="*/ 36 w 873"/>
                    <a:gd name="T51" fmla="*/ 496 h 1095"/>
                    <a:gd name="T52" fmla="*/ 24 w 873"/>
                    <a:gd name="T53" fmla="*/ 351 h 1095"/>
                    <a:gd name="T54" fmla="*/ 60 w 873"/>
                    <a:gd name="T55" fmla="*/ 211 h 1095"/>
                    <a:gd name="T56" fmla="*/ 151 w 873"/>
                    <a:gd name="T57" fmla="*/ 90 h 1095"/>
                    <a:gd name="T58" fmla="*/ 291 w 873"/>
                    <a:gd name="T59" fmla="*/ 18 h 1095"/>
                    <a:gd name="T60" fmla="*/ 479 w 873"/>
                    <a:gd name="T61" fmla="*/ 6 h 1095"/>
                    <a:gd name="T62" fmla="*/ 709 w 873"/>
                    <a:gd name="T63" fmla="*/ 84 h 10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73" h="1095">
                      <a:moveTo>
                        <a:pt x="836" y="163"/>
                      </a:moveTo>
                      <a:lnTo>
                        <a:pt x="861" y="187"/>
                      </a:lnTo>
                      <a:lnTo>
                        <a:pt x="873" y="211"/>
                      </a:lnTo>
                      <a:lnTo>
                        <a:pt x="867" y="230"/>
                      </a:lnTo>
                      <a:lnTo>
                        <a:pt x="855" y="248"/>
                      </a:lnTo>
                      <a:lnTo>
                        <a:pt x="830" y="260"/>
                      </a:lnTo>
                      <a:lnTo>
                        <a:pt x="800" y="266"/>
                      </a:lnTo>
                      <a:lnTo>
                        <a:pt x="764" y="260"/>
                      </a:lnTo>
                      <a:lnTo>
                        <a:pt x="733" y="248"/>
                      </a:lnTo>
                      <a:lnTo>
                        <a:pt x="594" y="193"/>
                      </a:lnTo>
                      <a:lnTo>
                        <a:pt x="473" y="181"/>
                      </a:lnTo>
                      <a:lnTo>
                        <a:pt x="370" y="205"/>
                      </a:lnTo>
                      <a:lnTo>
                        <a:pt x="285" y="266"/>
                      </a:lnTo>
                      <a:lnTo>
                        <a:pt x="236" y="339"/>
                      </a:lnTo>
                      <a:lnTo>
                        <a:pt x="218" y="423"/>
                      </a:lnTo>
                      <a:lnTo>
                        <a:pt x="230" y="502"/>
                      </a:lnTo>
                      <a:lnTo>
                        <a:pt x="291" y="575"/>
                      </a:lnTo>
                      <a:lnTo>
                        <a:pt x="333" y="617"/>
                      </a:lnTo>
                      <a:lnTo>
                        <a:pt x="333" y="647"/>
                      </a:lnTo>
                      <a:lnTo>
                        <a:pt x="309" y="659"/>
                      </a:lnTo>
                      <a:lnTo>
                        <a:pt x="267" y="684"/>
                      </a:lnTo>
                      <a:lnTo>
                        <a:pt x="170" y="768"/>
                      </a:lnTo>
                      <a:lnTo>
                        <a:pt x="133" y="847"/>
                      </a:lnTo>
                      <a:lnTo>
                        <a:pt x="145" y="908"/>
                      </a:lnTo>
                      <a:lnTo>
                        <a:pt x="200" y="944"/>
                      </a:lnTo>
                      <a:lnTo>
                        <a:pt x="267" y="968"/>
                      </a:lnTo>
                      <a:lnTo>
                        <a:pt x="345" y="962"/>
                      </a:lnTo>
                      <a:lnTo>
                        <a:pt x="406" y="932"/>
                      </a:lnTo>
                      <a:lnTo>
                        <a:pt x="448" y="871"/>
                      </a:lnTo>
                      <a:lnTo>
                        <a:pt x="485" y="823"/>
                      </a:lnTo>
                      <a:lnTo>
                        <a:pt x="539" y="805"/>
                      </a:lnTo>
                      <a:lnTo>
                        <a:pt x="582" y="823"/>
                      </a:lnTo>
                      <a:lnTo>
                        <a:pt x="588" y="883"/>
                      </a:lnTo>
                      <a:lnTo>
                        <a:pt x="570" y="932"/>
                      </a:lnTo>
                      <a:lnTo>
                        <a:pt x="533" y="986"/>
                      </a:lnTo>
                      <a:lnTo>
                        <a:pt x="485" y="1035"/>
                      </a:lnTo>
                      <a:lnTo>
                        <a:pt x="418" y="1071"/>
                      </a:lnTo>
                      <a:lnTo>
                        <a:pt x="345" y="1095"/>
                      </a:lnTo>
                      <a:lnTo>
                        <a:pt x="261" y="1095"/>
                      </a:lnTo>
                      <a:lnTo>
                        <a:pt x="170" y="1071"/>
                      </a:lnTo>
                      <a:lnTo>
                        <a:pt x="67" y="1017"/>
                      </a:lnTo>
                      <a:lnTo>
                        <a:pt x="36" y="986"/>
                      </a:lnTo>
                      <a:lnTo>
                        <a:pt x="12" y="938"/>
                      </a:lnTo>
                      <a:lnTo>
                        <a:pt x="0" y="883"/>
                      </a:lnTo>
                      <a:lnTo>
                        <a:pt x="0" y="829"/>
                      </a:lnTo>
                      <a:lnTo>
                        <a:pt x="12" y="774"/>
                      </a:lnTo>
                      <a:lnTo>
                        <a:pt x="42" y="720"/>
                      </a:lnTo>
                      <a:lnTo>
                        <a:pt x="97" y="678"/>
                      </a:lnTo>
                      <a:lnTo>
                        <a:pt x="164" y="653"/>
                      </a:lnTo>
                      <a:lnTo>
                        <a:pt x="109" y="611"/>
                      </a:lnTo>
                      <a:lnTo>
                        <a:pt x="67" y="557"/>
                      </a:lnTo>
                      <a:lnTo>
                        <a:pt x="36" y="496"/>
                      </a:lnTo>
                      <a:lnTo>
                        <a:pt x="24" y="423"/>
                      </a:lnTo>
                      <a:lnTo>
                        <a:pt x="24" y="351"/>
                      </a:lnTo>
                      <a:lnTo>
                        <a:pt x="36" y="278"/>
                      </a:lnTo>
                      <a:lnTo>
                        <a:pt x="60" y="211"/>
                      </a:lnTo>
                      <a:lnTo>
                        <a:pt x="103" y="145"/>
                      </a:lnTo>
                      <a:lnTo>
                        <a:pt x="151" y="90"/>
                      </a:lnTo>
                      <a:lnTo>
                        <a:pt x="218" y="48"/>
                      </a:lnTo>
                      <a:lnTo>
                        <a:pt x="291" y="18"/>
                      </a:lnTo>
                      <a:lnTo>
                        <a:pt x="382" y="0"/>
                      </a:lnTo>
                      <a:lnTo>
                        <a:pt x="479" y="6"/>
                      </a:lnTo>
                      <a:lnTo>
                        <a:pt x="588" y="30"/>
                      </a:lnTo>
                      <a:lnTo>
                        <a:pt x="709" y="84"/>
                      </a:lnTo>
                      <a:lnTo>
                        <a:pt x="836" y="1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26" name="Freeform 26"/>
                <p:cNvSpPr>
                  <a:spLocks/>
                </p:cNvSpPr>
                <p:nvPr/>
              </p:nvSpPr>
              <p:spPr bwMode="auto">
                <a:xfrm>
                  <a:off x="4464" y="10945"/>
                  <a:ext cx="1492" cy="1513"/>
                </a:xfrm>
                <a:custGeom>
                  <a:avLst/>
                  <a:gdLst>
                    <a:gd name="T0" fmla="*/ 758 w 1492"/>
                    <a:gd name="T1" fmla="*/ 248 h 1513"/>
                    <a:gd name="T2" fmla="*/ 976 w 1492"/>
                    <a:gd name="T3" fmla="*/ 24 h 1513"/>
                    <a:gd name="T4" fmla="*/ 1249 w 1492"/>
                    <a:gd name="T5" fmla="*/ 24 h 1513"/>
                    <a:gd name="T6" fmla="*/ 1455 w 1492"/>
                    <a:gd name="T7" fmla="*/ 218 h 1513"/>
                    <a:gd name="T8" fmla="*/ 1480 w 1492"/>
                    <a:gd name="T9" fmla="*/ 442 h 1513"/>
                    <a:gd name="T10" fmla="*/ 1425 w 1492"/>
                    <a:gd name="T11" fmla="*/ 430 h 1513"/>
                    <a:gd name="T12" fmla="*/ 1364 w 1492"/>
                    <a:gd name="T13" fmla="*/ 254 h 1513"/>
                    <a:gd name="T14" fmla="*/ 1189 w 1492"/>
                    <a:gd name="T15" fmla="*/ 139 h 1513"/>
                    <a:gd name="T16" fmla="*/ 976 w 1492"/>
                    <a:gd name="T17" fmla="*/ 194 h 1513"/>
                    <a:gd name="T18" fmla="*/ 861 w 1492"/>
                    <a:gd name="T19" fmla="*/ 412 h 1513"/>
                    <a:gd name="T20" fmla="*/ 867 w 1492"/>
                    <a:gd name="T21" fmla="*/ 623 h 1513"/>
                    <a:gd name="T22" fmla="*/ 801 w 1492"/>
                    <a:gd name="T23" fmla="*/ 630 h 1513"/>
                    <a:gd name="T24" fmla="*/ 637 w 1492"/>
                    <a:gd name="T25" fmla="*/ 539 h 1513"/>
                    <a:gd name="T26" fmla="*/ 407 w 1492"/>
                    <a:gd name="T27" fmla="*/ 563 h 1513"/>
                    <a:gd name="T28" fmla="*/ 267 w 1492"/>
                    <a:gd name="T29" fmla="*/ 751 h 1513"/>
                    <a:gd name="T30" fmla="*/ 291 w 1492"/>
                    <a:gd name="T31" fmla="*/ 1011 h 1513"/>
                    <a:gd name="T32" fmla="*/ 413 w 1492"/>
                    <a:gd name="T33" fmla="*/ 1180 h 1513"/>
                    <a:gd name="T34" fmla="*/ 352 w 1492"/>
                    <a:gd name="T35" fmla="*/ 1223 h 1513"/>
                    <a:gd name="T36" fmla="*/ 213 w 1492"/>
                    <a:gd name="T37" fmla="*/ 1211 h 1513"/>
                    <a:gd name="T38" fmla="*/ 140 w 1492"/>
                    <a:gd name="T39" fmla="*/ 1265 h 1513"/>
                    <a:gd name="T40" fmla="*/ 170 w 1492"/>
                    <a:gd name="T41" fmla="*/ 1350 h 1513"/>
                    <a:gd name="T42" fmla="*/ 267 w 1492"/>
                    <a:gd name="T43" fmla="*/ 1416 h 1513"/>
                    <a:gd name="T44" fmla="*/ 346 w 1492"/>
                    <a:gd name="T45" fmla="*/ 1422 h 1513"/>
                    <a:gd name="T46" fmla="*/ 370 w 1492"/>
                    <a:gd name="T47" fmla="*/ 1447 h 1513"/>
                    <a:gd name="T48" fmla="*/ 358 w 1492"/>
                    <a:gd name="T49" fmla="*/ 1489 h 1513"/>
                    <a:gd name="T50" fmla="*/ 279 w 1492"/>
                    <a:gd name="T51" fmla="*/ 1513 h 1513"/>
                    <a:gd name="T52" fmla="*/ 146 w 1492"/>
                    <a:gd name="T53" fmla="*/ 1495 h 1513"/>
                    <a:gd name="T54" fmla="*/ 43 w 1492"/>
                    <a:gd name="T55" fmla="*/ 1404 h 1513"/>
                    <a:gd name="T56" fmla="*/ 0 w 1492"/>
                    <a:gd name="T57" fmla="*/ 1271 h 1513"/>
                    <a:gd name="T58" fmla="*/ 55 w 1492"/>
                    <a:gd name="T59" fmla="*/ 1144 h 1513"/>
                    <a:gd name="T60" fmla="*/ 73 w 1492"/>
                    <a:gd name="T61" fmla="*/ 987 h 1513"/>
                    <a:gd name="T62" fmla="*/ 55 w 1492"/>
                    <a:gd name="T63" fmla="*/ 708 h 1513"/>
                    <a:gd name="T64" fmla="*/ 200 w 1492"/>
                    <a:gd name="T65" fmla="*/ 454 h 1513"/>
                    <a:gd name="T66" fmla="*/ 504 w 1492"/>
                    <a:gd name="T67" fmla="*/ 369 h 1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492" h="1513">
                      <a:moveTo>
                        <a:pt x="716" y="442"/>
                      </a:moveTo>
                      <a:lnTo>
                        <a:pt x="758" y="248"/>
                      </a:lnTo>
                      <a:lnTo>
                        <a:pt x="849" y="109"/>
                      </a:lnTo>
                      <a:lnTo>
                        <a:pt x="976" y="24"/>
                      </a:lnTo>
                      <a:lnTo>
                        <a:pt x="1110" y="0"/>
                      </a:lnTo>
                      <a:lnTo>
                        <a:pt x="1249" y="24"/>
                      </a:lnTo>
                      <a:lnTo>
                        <a:pt x="1364" y="97"/>
                      </a:lnTo>
                      <a:lnTo>
                        <a:pt x="1455" y="218"/>
                      </a:lnTo>
                      <a:lnTo>
                        <a:pt x="1492" y="387"/>
                      </a:lnTo>
                      <a:lnTo>
                        <a:pt x="1480" y="442"/>
                      </a:lnTo>
                      <a:lnTo>
                        <a:pt x="1455" y="454"/>
                      </a:lnTo>
                      <a:lnTo>
                        <a:pt x="1425" y="430"/>
                      </a:lnTo>
                      <a:lnTo>
                        <a:pt x="1407" y="387"/>
                      </a:lnTo>
                      <a:lnTo>
                        <a:pt x="1364" y="254"/>
                      </a:lnTo>
                      <a:lnTo>
                        <a:pt x="1286" y="176"/>
                      </a:lnTo>
                      <a:lnTo>
                        <a:pt x="1189" y="139"/>
                      </a:lnTo>
                      <a:lnTo>
                        <a:pt x="1080" y="145"/>
                      </a:lnTo>
                      <a:lnTo>
                        <a:pt x="976" y="194"/>
                      </a:lnTo>
                      <a:lnTo>
                        <a:pt x="898" y="284"/>
                      </a:lnTo>
                      <a:lnTo>
                        <a:pt x="861" y="412"/>
                      </a:lnTo>
                      <a:lnTo>
                        <a:pt x="873" y="581"/>
                      </a:lnTo>
                      <a:lnTo>
                        <a:pt x="867" y="623"/>
                      </a:lnTo>
                      <a:lnTo>
                        <a:pt x="843" y="636"/>
                      </a:lnTo>
                      <a:lnTo>
                        <a:pt x="801" y="630"/>
                      </a:lnTo>
                      <a:lnTo>
                        <a:pt x="764" y="611"/>
                      </a:lnTo>
                      <a:lnTo>
                        <a:pt x="637" y="539"/>
                      </a:lnTo>
                      <a:lnTo>
                        <a:pt x="510" y="527"/>
                      </a:lnTo>
                      <a:lnTo>
                        <a:pt x="407" y="563"/>
                      </a:lnTo>
                      <a:lnTo>
                        <a:pt x="322" y="642"/>
                      </a:lnTo>
                      <a:lnTo>
                        <a:pt x="267" y="751"/>
                      </a:lnTo>
                      <a:lnTo>
                        <a:pt x="255" y="878"/>
                      </a:lnTo>
                      <a:lnTo>
                        <a:pt x="291" y="1011"/>
                      </a:lnTo>
                      <a:lnTo>
                        <a:pt x="388" y="1138"/>
                      </a:lnTo>
                      <a:lnTo>
                        <a:pt x="413" y="1180"/>
                      </a:lnTo>
                      <a:lnTo>
                        <a:pt x="394" y="1205"/>
                      </a:lnTo>
                      <a:lnTo>
                        <a:pt x="352" y="1223"/>
                      </a:lnTo>
                      <a:lnTo>
                        <a:pt x="304" y="1223"/>
                      </a:lnTo>
                      <a:lnTo>
                        <a:pt x="213" y="1211"/>
                      </a:lnTo>
                      <a:lnTo>
                        <a:pt x="158" y="1229"/>
                      </a:lnTo>
                      <a:lnTo>
                        <a:pt x="140" y="1265"/>
                      </a:lnTo>
                      <a:lnTo>
                        <a:pt x="146" y="1307"/>
                      </a:lnTo>
                      <a:lnTo>
                        <a:pt x="170" y="1350"/>
                      </a:lnTo>
                      <a:lnTo>
                        <a:pt x="219" y="1392"/>
                      </a:lnTo>
                      <a:lnTo>
                        <a:pt x="267" y="1416"/>
                      </a:lnTo>
                      <a:lnTo>
                        <a:pt x="328" y="1422"/>
                      </a:lnTo>
                      <a:lnTo>
                        <a:pt x="346" y="1422"/>
                      </a:lnTo>
                      <a:lnTo>
                        <a:pt x="364" y="1435"/>
                      </a:lnTo>
                      <a:lnTo>
                        <a:pt x="370" y="1447"/>
                      </a:lnTo>
                      <a:lnTo>
                        <a:pt x="370" y="1465"/>
                      </a:lnTo>
                      <a:lnTo>
                        <a:pt x="358" y="1489"/>
                      </a:lnTo>
                      <a:lnTo>
                        <a:pt x="328" y="1501"/>
                      </a:lnTo>
                      <a:lnTo>
                        <a:pt x="279" y="1513"/>
                      </a:lnTo>
                      <a:lnTo>
                        <a:pt x="207" y="1513"/>
                      </a:lnTo>
                      <a:lnTo>
                        <a:pt x="146" y="1495"/>
                      </a:lnTo>
                      <a:lnTo>
                        <a:pt x="91" y="1459"/>
                      </a:lnTo>
                      <a:lnTo>
                        <a:pt x="43" y="1404"/>
                      </a:lnTo>
                      <a:lnTo>
                        <a:pt x="13" y="1338"/>
                      </a:lnTo>
                      <a:lnTo>
                        <a:pt x="0" y="1271"/>
                      </a:lnTo>
                      <a:lnTo>
                        <a:pt x="13" y="1205"/>
                      </a:lnTo>
                      <a:lnTo>
                        <a:pt x="55" y="1144"/>
                      </a:lnTo>
                      <a:lnTo>
                        <a:pt x="140" y="1096"/>
                      </a:lnTo>
                      <a:lnTo>
                        <a:pt x="73" y="987"/>
                      </a:lnTo>
                      <a:lnTo>
                        <a:pt x="43" y="853"/>
                      </a:lnTo>
                      <a:lnTo>
                        <a:pt x="55" y="708"/>
                      </a:lnTo>
                      <a:lnTo>
                        <a:pt x="110" y="569"/>
                      </a:lnTo>
                      <a:lnTo>
                        <a:pt x="200" y="454"/>
                      </a:lnTo>
                      <a:lnTo>
                        <a:pt x="334" y="381"/>
                      </a:lnTo>
                      <a:lnTo>
                        <a:pt x="504" y="369"/>
                      </a:lnTo>
                      <a:lnTo>
                        <a:pt x="716" y="4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27" name="Freeform 27"/>
                <p:cNvSpPr>
                  <a:spLocks/>
                </p:cNvSpPr>
                <p:nvPr/>
              </p:nvSpPr>
              <p:spPr bwMode="auto">
                <a:xfrm rot="719888">
                  <a:off x="11357" y="11985"/>
                  <a:ext cx="321" cy="418"/>
                </a:xfrm>
                <a:custGeom>
                  <a:avLst/>
                  <a:gdLst>
                    <a:gd name="T0" fmla="*/ 79 w 321"/>
                    <a:gd name="T1" fmla="*/ 243 h 418"/>
                    <a:gd name="T2" fmla="*/ 67 w 321"/>
                    <a:gd name="T3" fmla="*/ 309 h 418"/>
                    <a:gd name="T4" fmla="*/ 85 w 321"/>
                    <a:gd name="T5" fmla="*/ 345 h 418"/>
                    <a:gd name="T6" fmla="*/ 115 w 321"/>
                    <a:gd name="T7" fmla="*/ 345 h 418"/>
                    <a:gd name="T8" fmla="*/ 146 w 321"/>
                    <a:gd name="T9" fmla="*/ 321 h 418"/>
                    <a:gd name="T10" fmla="*/ 158 w 321"/>
                    <a:gd name="T11" fmla="*/ 285 h 418"/>
                    <a:gd name="T12" fmla="*/ 158 w 321"/>
                    <a:gd name="T13" fmla="*/ 261 h 418"/>
                    <a:gd name="T14" fmla="*/ 140 w 321"/>
                    <a:gd name="T15" fmla="*/ 237 h 418"/>
                    <a:gd name="T16" fmla="*/ 127 w 321"/>
                    <a:gd name="T17" fmla="*/ 218 h 418"/>
                    <a:gd name="T18" fmla="*/ 121 w 321"/>
                    <a:gd name="T19" fmla="*/ 194 h 418"/>
                    <a:gd name="T20" fmla="*/ 133 w 321"/>
                    <a:gd name="T21" fmla="*/ 164 h 418"/>
                    <a:gd name="T22" fmla="*/ 152 w 321"/>
                    <a:gd name="T23" fmla="*/ 134 h 418"/>
                    <a:gd name="T24" fmla="*/ 170 w 321"/>
                    <a:gd name="T25" fmla="*/ 109 h 418"/>
                    <a:gd name="T26" fmla="*/ 152 w 321"/>
                    <a:gd name="T27" fmla="*/ 73 h 418"/>
                    <a:gd name="T28" fmla="*/ 170 w 321"/>
                    <a:gd name="T29" fmla="*/ 25 h 418"/>
                    <a:gd name="T30" fmla="*/ 218 w 321"/>
                    <a:gd name="T31" fmla="*/ 0 h 418"/>
                    <a:gd name="T32" fmla="*/ 279 w 321"/>
                    <a:gd name="T33" fmla="*/ 13 h 418"/>
                    <a:gd name="T34" fmla="*/ 321 w 321"/>
                    <a:gd name="T35" fmla="*/ 67 h 418"/>
                    <a:gd name="T36" fmla="*/ 309 w 321"/>
                    <a:gd name="T37" fmla="*/ 115 h 418"/>
                    <a:gd name="T38" fmla="*/ 273 w 321"/>
                    <a:gd name="T39" fmla="*/ 152 h 418"/>
                    <a:gd name="T40" fmla="*/ 230 w 321"/>
                    <a:gd name="T41" fmla="*/ 152 h 418"/>
                    <a:gd name="T42" fmla="*/ 218 w 321"/>
                    <a:gd name="T43" fmla="*/ 170 h 418"/>
                    <a:gd name="T44" fmla="*/ 200 w 321"/>
                    <a:gd name="T45" fmla="*/ 188 h 418"/>
                    <a:gd name="T46" fmla="*/ 194 w 321"/>
                    <a:gd name="T47" fmla="*/ 212 h 418"/>
                    <a:gd name="T48" fmla="*/ 212 w 321"/>
                    <a:gd name="T49" fmla="*/ 237 h 418"/>
                    <a:gd name="T50" fmla="*/ 237 w 321"/>
                    <a:gd name="T51" fmla="*/ 267 h 418"/>
                    <a:gd name="T52" fmla="*/ 243 w 321"/>
                    <a:gd name="T53" fmla="*/ 303 h 418"/>
                    <a:gd name="T54" fmla="*/ 230 w 321"/>
                    <a:gd name="T55" fmla="*/ 339 h 418"/>
                    <a:gd name="T56" fmla="*/ 212 w 321"/>
                    <a:gd name="T57" fmla="*/ 370 h 418"/>
                    <a:gd name="T58" fmla="*/ 182 w 321"/>
                    <a:gd name="T59" fmla="*/ 400 h 418"/>
                    <a:gd name="T60" fmla="*/ 140 w 321"/>
                    <a:gd name="T61" fmla="*/ 418 h 418"/>
                    <a:gd name="T62" fmla="*/ 103 w 321"/>
                    <a:gd name="T63" fmla="*/ 418 h 418"/>
                    <a:gd name="T64" fmla="*/ 61 w 321"/>
                    <a:gd name="T65" fmla="*/ 406 h 418"/>
                    <a:gd name="T66" fmla="*/ 6 w 321"/>
                    <a:gd name="T67" fmla="*/ 352 h 418"/>
                    <a:gd name="T68" fmla="*/ 0 w 321"/>
                    <a:gd name="T69" fmla="*/ 297 h 418"/>
                    <a:gd name="T70" fmla="*/ 24 w 321"/>
                    <a:gd name="T71" fmla="*/ 261 h 418"/>
                    <a:gd name="T72" fmla="*/ 79 w 321"/>
                    <a:gd name="T73" fmla="*/ 243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1" h="418">
                      <a:moveTo>
                        <a:pt x="79" y="243"/>
                      </a:moveTo>
                      <a:lnTo>
                        <a:pt x="67" y="309"/>
                      </a:lnTo>
                      <a:lnTo>
                        <a:pt x="85" y="345"/>
                      </a:lnTo>
                      <a:lnTo>
                        <a:pt x="115" y="345"/>
                      </a:lnTo>
                      <a:lnTo>
                        <a:pt x="146" y="321"/>
                      </a:lnTo>
                      <a:lnTo>
                        <a:pt x="158" y="285"/>
                      </a:lnTo>
                      <a:lnTo>
                        <a:pt x="158" y="261"/>
                      </a:lnTo>
                      <a:lnTo>
                        <a:pt x="140" y="237"/>
                      </a:lnTo>
                      <a:lnTo>
                        <a:pt x="127" y="218"/>
                      </a:lnTo>
                      <a:lnTo>
                        <a:pt x="121" y="194"/>
                      </a:lnTo>
                      <a:lnTo>
                        <a:pt x="133" y="164"/>
                      </a:lnTo>
                      <a:lnTo>
                        <a:pt x="152" y="134"/>
                      </a:lnTo>
                      <a:lnTo>
                        <a:pt x="170" y="109"/>
                      </a:lnTo>
                      <a:lnTo>
                        <a:pt x="152" y="73"/>
                      </a:lnTo>
                      <a:lnTo>
                        <a:pt x="170" y="25"/>
                      </a:lnTo>
                      <a:lnTo>
                        <a:pt x="218" y="0"/>
                      </a:lnTo>
                      <a:lnTo>
                        <a:pt x="279" y="13"/>
                      </a:lnTo>
                      <a:lnTo>
                        <a:pt x="321" y="67"/>
                      </a:lnTo>
                      <a:lnTo>
                        <a:pt x="309" y="115"/>
                      </a:lnTo>
                      <a:lnTo>
                        <a:pt x="273" y="152"/>
                      </a:lnTo>
                      <a:lnTo>
                        <a:pt x="230" y="152"/>
                      </a:lnTo>
                      <a:lnTo>
                        <a:pt x="218" y="170"/>
                      </a:lnTo>
                      <a:lnTo>
                        <a:pt x="200" y="188"/>
                      </a:lnTo>
                      <a:lnTo>
                        <a:pt x="194" y="212"/>
                      </a:lnTo>
                      <a:lnTo>
                        <a:pt x="212" y="237"/>
                      </a:lnTo>
                      <a:lnTo>
                        <a:pt x="237" y="267"/>
                      </a:lnTo>
                      <a:lnTo>
                        <a:pt x="243" y="303"/>
                      </a:lnTo>
                      <a:lnTo>
                        <a:pt x="230" y="339"/>
                      </a:lnTo>
                      <a:lnTo>
                        <a:pt x="212" y="370"/>
                      </a:lnTo>
                      <a:lnTo>
                        <a:pt x="182" y="400"/>
                      </a:lnTo>
                      <a:lnTo>
                        <a:pt x="140" y="418"/>
                      </a:lnTo>
                      <a:lnTo>
                        <a:pt x="103" y="418"/>
                      </a:lnTo>
                      <a:lnTo>
                        <a:pt x="61" y="406"/>
                      </a:lnTo>
                      <a:lnTo>
                        <a:pt x="6" y="352"/>
                      </a:lnTo>
                      <a:lnTo>
                        <a:pt x="0" y="297"/>
                      </a:lnTo>
                      <a:lnTo>
                        <a:pt x="24" y="261"/>
                      </a:lnTo>
                      <a:lnTo>
                        <a:pt x="79" y="2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28" name="Freeform 28"/>
                <p:cNvSpPr>
                  <a:spLocks/>
                </p:cNvSpPr>
                <p:nvPr/>
              </p:nvSpPr>
              <p:spPr bwMode="auto">
                <a:xfrm rot="719888">
                  <a:off x="11576" y="12046"/>
                  <a:ext cx="73" cy="72"/>
                </a:xfrm>
                <a:custGeom>
                  <a:avLst/>
                  <a:gdLst>
                    <a:gd name="T0" fmla="*/ 18 w 73"/>
                    <a:gd name="T1" fmla="*/ 66 h 72"/>
                    <a:gd name="T2" fmla="*/ 30 w 73"/>
                    <a:gd name="T3" fmla="*/ 72 h 72"/>
                    <a:gd name="T4" fmla="*/ 49 w 73"/>
                    <a:gd name="T5" fmla="*/ 72 h 72"/>
                    <a:gd name="T6" fmla="*/ 61 w 73"/>
                    <a:gd name="T7" fmla="*/ 66 h 72"/>
                    <a:gd name="T8" fmla="*/ 67 w 73"/>
                    <a:gd name="T9" fmla="*/ 60 h 72"/>
                    <a:gd name="T10" fmla="*/ 73 w 73"/>
                    <a:gd name="T11" fmla="*/ 48 h 72"/>
                    <a:gd name="T12" fmla="*/ 73 w 73"/>
                    <a:gd name="T13" fmla="*/ 30 h 72"/>
                    <a:gd name="T14" fmla="*/ 67 w 73"/>
                    <a:gd name="T15" fmla="*/ 18 h 72"/>
                    <a:gd name="T16" fmla="*/ 55 w 73"/>
                    <a:gd name="T17" fmla="*/ 6 h 72"/>
                    <a:gd name="T18" fmla="*/ 43 w 73"/>
                    <a:gd name="T19" fmla="*/ 0 h 72"/>
                    <a:gd name="T20" fmla="*/ 30 w 73"/>
                    <a:gd name="T21" fmla="*/ 0 h 72"/>
                    <a:gd name="T22" fmla="*/ 18 w 73"/>
                    <a:gd name="T23" fmla="*/ 6 h 72"/>
                    <a:gd name="T24" fmla="*/ 6 w 73"/>
                    <a:gd name="T25" fmla="*/ 18 h 72"/>
                    <a:gd name="T26" fmla="*/ 0 w 73"/>
                    <a:gd name="T27" fmla="*/ 30 h 72"/>
                    <a:gd name="T28" fmla="*/ 0 w 73"/>
                    <a:gd name="T29" fmla="*/ 48 h 72"/>
                    <a:gd name="T30" fmla="*/ 6 w 73"/>
                    <a:gd name="T31" fmla="*/ 60 h 72"/>
                    <a:gd name="T32" fmla="*/ 18 w 73"/>
                    <a:gd name="T33" fmla="*/ 6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72">
                      <a:moveTo>
                        <a:pt x="18" y="66"/>
                      </a:moveTo>
                      <a:lnTo>
                        <a:pt x="30" y="72"/>
                      </a:lnTo>
                      <a:lnTo>
                        <a:pt x="49" y="72"/>
                      </a:lnTo>
                      <a:lnTo>
                        <a:pt x="61" y="66"/>
                      </a:lnTo>
                      <a:lnTo>
                        <a:pt x="67" y="60"/>
                      </a:lnTo>
                      <a:lnTo>
                        <a:pt x="73" y="48"/>
                      </a:lnTo>
                      <a:lnTo>
                        <a:pt x="73" y="30"/>
                      </a:lnTo>
                      <a:lnTo>
                        <a:pt x="67" y="18"/>
                      </a:lnTo>
                      <a:lnTo>
                        <a:pt x="55" y="6"/>
                      </a:lnTo>
                      <a:lnTo>
                        <a:pt x="43" y="0"/>
                      </a:lnTo>
                      <a:lnTo>
                        <a:pt x="30" y="0"/>
                      </a:lnTo>
                      <a:lnTo>
                        <a:pt x="18" y="6"/>
                      </a:lnTo>
                      <a:lnTo>
                        <a:pt x="6" y="18"/>
                      </a:lnTo>
                      <a:lnTo>
                        <a:pt x="0" y="30"/>
                      </a:lnTo>
                      <a:lnTo>
                        <a:pt x="0" y="48"/>
                      </a:lnTo>
                      <a:lnTo>
                        <a:pt x="6" y="60"/>
                      </a:lnTo>
                      <a:lnTo>
                        <a:pt x="18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29" name="Freeform 29"/>
                <p:cNvSpPr>
                  <a:spLocks/>
                </p:cNvSpPr>
                <p:nvPr/>
              </p:nvSpPr>
              <p:spPr bwMode="auto">
                <a:xfrm rot="719888">
                  <a:off x="11594" y="12750"/>
                  <a:ext cx="461" cy="400"/>
                </a:xfrm>
                <a:custGeom>
                  <a:avLst/>
                  <a:gdLst>
                    <a:gd name="T0" fmla="*/ 30 w 461"/>
                    <a:gd name="T1" fmla="*/ 67 h 400"/>
                    <a:gd name="T2" fmla="*/ 49 w 461"/>
                    <a:gd name="T3" fmla="*/ 49 h 400"/>
                    <a:gd name="T4" fmla="*/ 79 w 461"/>
                    <a:gd name="T5" fmla="*/ 31 h 400"/>
                    <a:gd name="T6" fmla="*/ 115 w 461"/>
                    <a:gd name="T7" fmla="*/ 19 h 400"/>
                    <a:gd name="T8" fmla="*/ 164 w 461"/>
                    <a:gd name="T9" fmla="*/ 7 h 400"/>
                    <a:gd name="T10" fmla="*/ 212 w 461"/>
                    <a:gd name="T11" fmla="*/ 0 h 400"/>
                    <a:gd name="T12" fmla="*/ 261 w 461"/>
                    <a:gd name="T13" fmla="*/ 0 h 400"/>
                    <a:gd name="T14" fmla="*/ 303 w 461"/>
                    <a:gd name="T15" fmla="*/ 0 h 400"/>
                    <a:gd name="T16" fmla="*/ 346 w 461"/>
                    <a:gd name="T17" fmla="*/ 7 h 400"/>
                    <a:gd name="T18" fmla="*/ 424 w 461"/>
                    <a:gd name="T19" fmla="*/ 73 h 400"/>
                    <a:gd name="T20" fmla="*/ 455 w 461"/>
                    <a:gd name="T21" fmla="*/ 194 h 400"/>
                    <a:gd name="T22" fmla="*/ 461 w 461"/>
                    <a:gd name="T23" fmla="*/ 309 h 400"/>
                    <a:gd name="T24" fmla="*/ 455 w 461"/>
                    <a:gd name="T25" fmla="*/ 364 h 400"/>
                    <a:gd name="T26" fmla="*/ 418 w 461"/>
                    <a:gd name="T27" fmla="*/ 376 h 400"/>
                    <a:gd name="T28" fmla="*/ 364 w 461"/>
                    <a:gd name="T29" fmla="*/ 388 h 400"/>
                    <a:gd name="T30" fmla="*/ 303 w 461"/>
                    <a:gd name="T31" fmla="*/ 394 h 400"/>
                    <a:gd name="T32" fmla="*/ 237 w 461"/>
                    <a:gd name="T33" fmla="*/ 400 h 400"/>
                    <a:gd name="T34" fmla="*/ 170 w 461"/>
                    <a:gd name="T35" fmla="*/ 400 h 400"/>
                    <a:gd name="T36" fmla="*/ 109 w 461"/>
                    <a:gd name="T37" fmla="*/ 394 h 400"/>
                    <a:gd name="T38" fmla="*/ 61 w 461"/>
                    <a:gd name="T39" fmla="*/ 394 h 400"/>
                    <a:gd name="T40" fmla="*/ 30 w 461"/>
                    <a:gd name="T41" fmla="*/ 382 h 400"/>
                    <a:gd name="T42" fmla="*/ 6 w 461"/>
                    <a:gd name="T43" fmla="*/ 327 h 400"/>
                    <a:gd name="T44" fmla="*/ 0 w 461"/>
                    <a:gd name="T45" fmla="*/ 230 h 400"/>
                    <a:gd name="T46" fmla="*/ 12 w 461"/>
                    <a:gd name="T47" fmla="*/ 134 h 400"/>
                    <a:gd name="T48" fmla="*/ 30 w 461"/>
                    <a:gd name="T49" fmla="*/ 67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61" h="400">
                      <a:moveTo>
                        <a:pt x="30" y="67"/>
                      </a:moveTo>
                      <a:lnTo>
                        <a:pt x="49" y="49"/>
                      </a:lnTo>
                      <a:lnTo>
                        <a:pt x="79" y="31"/>
                      </a:lnTo>
                      <a:lnTo>
                        <a:pt x="115" y="19"/>
                      </a:lnTo>
                      <a:lnTo>
                        <a:pt x="164" y="7"/>
                      </a:lnTo>
                      <a:lnTo>
                        <a:pt x="212" y="0"/>
                      </a:lnTo>
                      <a:lnTo>
                        <a:pt x="261" y="0"/>
                      </a:lnTo>
                      <a:lnTo>
                        <a:pt x="303" y="0"/>
                      </a:lnTo>
                      <a:lnTo>
                        <a:pt x="346" y="7"/>
                      </a:lnTo>
                      <a:lnTo>
                        <a:pt x="424" y="73"/>
                      </a:lnTo>
                      <a:lnTo>
                        <a:pt x="455" y="194"/>
                      </a:lnTo>
                      <a:lnTo>
                        <a:pt x="461" y="309"/>
                      </a:lnTo>
                      <a:lnTo>
                        <a:pt x="455" y="364"/>
                      </a:lnTo>
                      <a:lnTo>
                        <a:pt x="418" y="376"/>
                      </a:lnTo>
                      <a:lnTo>
                        <a:pt x="364" y="388"/>
                      </a:lnTo>
                      <a:lnTo>
                        <a:pt x="303" y="394"/>
                      </a:lnTo>
                      <a:lnTo>
                        <a:pt x="237" y="400"/>
                      </a:lnTo>
                      <a:lnTo>
                        <a:pt x="170" y="400"/>
                      </a:lnTo>
                      <a:lnTo>
                        <a:pt x="109" y="394"/>
                      </a:lnTo>
                      <a:lnTo>
                        <a:pt x="61" y="394"/>
                      </a:lnTo>
                      <a:lnTo>
                        <a:pt x="30" y="382"/>
                      </a:lnTo>
                      <a:lnTo>
                        <a:pt x="6" y="327"/>
                      </a:lnTo>
                      <a:lnTo>
                        <a:pt x="0" y="230"/>
                      </a:lnTo>
                      <a:lnTo>
                        <a:pt x="12" y="134"/>
                      </a:lnTo>
                      <a:lnTo>
                        <a:pt x="30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30" name="Freeform 30"/>
                <p:cNvSpPr>
                  <a:spLocks/>
                </p:cNvSpPr>
                <p:nvPr/>
              </p:nvSpPr>
              <p:spPr bwMode="auto">
                <a:xfrm rot="719888">
                  <a:off x="7311" y="11920"/>
                  <a:ext cx="903" cy="1120"/>
                </a:xfrm>
                <a:custGeom>
                  <a:avLst/>
                  <a:gdLst>
                    <a:gd name="T0" fmla="*/ 455 w 903"/>
                    <a:gd name="T1" fmla="*/ 1101 h 1120"/>
                    <a:gd name="T2" fmla="*/ 546 w 903"/>
                    <a:gd name="T3" fmla="*/ 1059 h 1120"/>
                    <a:gd name="T4" fmla="*/ 631 w 903"/>
                    <a:gd name="T5" fmla="*/ 1005 h 1120"/>
                    <a:gd name="T6" fmla="*/ 709 w 903"/>
                    <a:gd name="T7" fmla="*/ 932 h 1120"/>
                    <a:gd name="T8" fmla="*/ 776 w 903"/>
                    <a:gd name="T9" fmla="*/ 841 h 1120"/>
                    <a:gd name="T10" fmla="*/ 831 w 903"/>
                    <a:gd name="T11" fmla="*/ 750 h 1120"/>
                    <a:gd name="T12" fmla="*/ 873 w 903"/>
                    <a:gd name="T13" fmla="*/ 641 h 1120"/>
                    <a:gd name="T14" fmla="*/ 897 w 903"/>
                    <a:gd name="T15" fmla="*/ 532 h 1120"/>
                    <a:gd name="T16" fmla="*/ 903 w 903"/>
                    <a:gd name="T17" fmla="*/ 423 h 1120"/>
                    <a:gd name="T18" fmla="*/ 897 w 903"/>
                    <a:gd name="T19" fmla="*/ 320 h 1120"/>
                    <a:gd name="T20" fmla="*/ 867 w 903"/>
                    <a:gd name="T21" fmla="*/ 224 h 1120"/>
                    <a:gd name="T22" fmla="*/ 825 w 903"/>
                    <a:gd name="T23" fmla="*/ 145 h 1120"/>
                    <a:gd name="T24" fmla="*/ 770 w 903"/>
                    <a:gd name="T25" fmla="*/ 78 h 1120"/>
                    <a:gd name="T26" fmla="*/ 703 w 903"/>
                    <a:gd name="T27" fmla="*/ 36 h 1120"/>
                    <a:gd name="T28" fmla="*/ 624 w 903"/>
                    <a:gd name="T29" fmla="*/ 6 h 1120"/>
                    <a:gd name="T30" fmla="*/ 540 w 903"/>
                    <a:gd name="T31" fmla="*/ 0 h 1120"/>
                    <a:gd name="T32" fmla="*/ 449 w 903"/>
                    <a:gd name="T33" fmla="*/ 18 h 1120"/>
                    <a:gd name="T34" fmla="*/ 358 w 903"/>
                    <a:gd name="T35" fmla="*/ 54 h 1120"/>
                    <a:gd name="T36" fmla="*/ 273 w 903"/>
                    <a:gd name="T37" fmla="*/ 115 h 1120"/>
                    <a:gd name="T38" fmla="*/ 200 w 903"/>
                    <a:gd name="T39" fmla="*/ 181 h 1120"/>
                    <a:gd name="T40" fmla="*/ 133 w 903"/>
                    <a:gd name="T41" fmla="*/ 272 h 1120"/>
                    <a:gd name="T42" fmla="*/ 79 w 903"/>
                    <a:gd name="T43" fmla="*/ 369 h 1120"/>
                    <a:gd name="T44" fmla="*/ 36 w 903"/>
                    <a:gd name="T45" fmla="*/ 472 h 1120"/>
                    <a:gd name="T46" fmla="*/ 6 w 903"/>
                    <a:gd name="T47" fmla="*/ 581 h 1120"/>
                    <a:gd name="T48" fmla="*/ 0 w 903"/>
                    <a:gd name="T49" fmla="*/ 690 h 1120"/>
                    <a:gd name="T50" fmla="*/ 12 w 903"/>
                    <a:gd name="T51" fmla="*/ 799 h 1120"/>
                    <a:gd name="T52" fmla="*/ 36 w 903"/>
                    <a:gd name="T53" fmla="*/ 889 h 1120"/>
                    <a:gd name="T54" fmla="*/ 79 w 903"/>
                    <a:gd name="T55" fmla="*/ 974 h 1120"/>
                    <a:gd name="T56" fmla="*/ 133 w 903"/>
                    <a:gd name="T57" fmla="*/ 1035 h 1120"/>
                    <a:gd name="T58" fmla="*/ 200 w 903"/>
                    <a:gd name="T59" fmla="*/ 1083 h 1120"/>
                    <a:gd name="T60" fmla="*/ 279 w 903"/>
                    <a:gd name="T61" fmla="*/ 1107 h 1120"/>
                    <a:gd name="T62" fmla="*/ 364 w 903"/>
                    <a:gd name="T63" fmla="*/ 1120 h 1120"/>
                    <a:gd name="T64" fmla="*/ 455 w 903"/>
                    <a:gd name="T65" fmla="*/ 1101 h 1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03" h="1120">
                      <a:moveTo>
                        <a:pt x="455" y="1101"/>
                      </a:moveTo>
                      <a:lnTo>
                        <a:pt x="546" y="1059"/>
                      </a:lnTo>
                      <a:lnTo>
                        <a:pt x="631" y="1005"/>
                      </a:lnTo>
                      <a:lnTo>
                        <a:pt x="709" y="932"/>
                      </a:lnTo>
                      <a:lnTo>
                        <a:pt x="776" y="841"/>
                      </a:lnTo>
                      <a:lnTo>
                        <a:pt x="831" y="750"/>
                      </a:lnTo>
                      <a:lnTo>
                        <a:pt x="873" y="641"/>
                      </a:lnTo>
                      <a:lnTo>
                        <a:pt x="897" y="532"/>
                      </a:lnTo>
                      <a:lnTo>
                        <a:pt x="903" y="423"/>
                      </a:lnTo>
                      <a:lnTo>
                        <a:pt x="897" y="320"/>
                      </a:lnTo>
                      <a:lnTo>
                        <a:pt x="867" y="224"/>
                      </a:lnTo>
                      <a:lnTo>
                        <a:pt x="825" y="145"/>
                      </a:lnTo>
                      <a:lnTo>
                        <a:pt x="770" y="78"/>
                      </a:lnTo>
                      <a:lnTo>
                        <a:pt x="703" y="36"/>
                      </a:lnTo>
                      <a:lnTo>
                        <a:pt x="624" y="6"/>
                      </a:lnTo>
                      <a:lnTo>
                        <a:pt x="540" y="0"/>
                      </a:lnTo>
                      <a:lnTo>
                        <a:pt x="449" y="18"/>
                      </a:lnTo>
                      <a:lnTo>
                        <a:pt x="358" y="54"/>
                      </a:lnTo>
                      <a:lnTo>
                        <a:pt x="273" y="115"/>
                      </a:lnTo>
                      <a:lnTo>
                        <a:pt x="200" y="181"/>
                      </a:lnTo>
                      <a:lnTo>
                        <a:pt x="133" y="272"/>
                      </a:lnTo>
                      <a:lnTo>
                        <a:pt x="79" y="369"/>
                      </a:lnTo>
                      <a:lnTo>
                        <a:pt x="36" y="472"/>
                      </a:lnTo>
                      <a:lnTo>
                        <a:pt x="6" y="581"/>
                      </a:lnTo>
                      <a:lnTo>
                        <a:pt x="0" y="690"/>
                      </a:lnTo>
                      <a:lnTo>
                        <a:pt x="12" y="799"/>
                      </a:lnTo>
                      <a:lnTo>
                        <a:pt x="36" y="889"/>
                      </a:lnTo>
                      <a:lnTo>
                        <a:pt x="79" y="974"/>
                      </a:lnTo>
                      <a:lnTo>
                        <a:pt x="133" y="1035"/>
                      </a:lnTo>
                      <a:lnTo>
                        <a:pt x="200" y="1083"/>
                      </a:lnTo>
                      <a:lnTo>
                        <a:pt x="279" y="1107"/>
                      </a:lnTo>
                      <a:lnTo>
                        <a:pt x="364" y="1120"/>
                      </a:lnTo>
                      <a:lnTo>
                        <a:pt x="455" y="1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31" name="Freeform 31"/>
                <p:cNvSpPr>
                  <a:spLocks/>
                </p:cNvSpPr>
                <p:nvPr/>
              </p:nvSpPr>
              <p:spPr bwMode="auto">
                <a:xfrm rot="719888">
                  <a:off x="7608" y="12290"/>
                  <a:ext cx="315" cy="381"/>
                </a:xfrm>
                <a:custGeom>
                  <a:avLst/>
                  <a:gdLst>
                    <a:gd name="T0" fmla="*/ 158 w 315"/>
                    <a:gd name="T1" fmla="*/ 375 h 381"/>
                    <a:gd name="T2" fmla="*/ 218 w 315"/>
                    <a:gd name="T3" fmla="*/ 345 h 381"/>
                    <a:gd name="T4" fmla="*/ 267 w 315"/>
                    <a:gd name="T5" fmla="*/ 284 h 381"/>
                    <a:gd name="T6" fmla="*/ 303 w 315"/>
                    <a:gd name="T7" fmla="*/ 218 h 381"/>
                    <a:gd name="T8" fmla="*/ 315 w 315"/>
                    <a:gd name="T9" fmla="*/ 139 h 381"/>
                    <a:gd name="T10" fmla="*/ 303 w 315"/>
                    <a:gd name="T11" fmla="*/ 73 h 381"/>
                    <a:gd name="T12" fmla="*/ 267 w 315"/>
                    <a:gd name="T13" fmla="*/ 24 h 381"/>
                    <a:gd name="T14" fmla="*/ 218 w 315"/>
                    <a:gd name="T15" fmla="*/ 0 h 381"/>
                    <a:gd name="T16" fmla="*/ 158 w 315"/>
                    <a:gd name="T17" fmla="*/ 0 h 381"/>
                    <a:gd name="T18" fmla="*/ 97 w 315"/>
                    <a:gd name="T19" fmla="*/ 30 h 381"/>
                    <a:gd name="T20" fmla="*/ 43 w 315"/>
                    <a:gd name="T21" fmla="*/ 85 h 381"/>
                    <a:gd name="T22" fmla="*/ 12 w 315"/>
                    <a:gd name="T23" fmla="*/ 157 h 381"/>
                    <a:gd name="T24" fmla="*/ 0 w 315"/>
                    <a:gd name="T25" fmla="*/ 236 h 381"/>
                    <a:gd name="T26" fmla="*/ 12 w 315"/>
                    <a:gd name="T27" fmla="*/ 303 h 381"/>
                    <a:gd name="T28" fmla="*/ 43 w 315"/>
                    <a:gd name="T29" fmla="*/ 357 h 381"/>
                    <a:gd name="T30" fmla="*/ 97 w 315"/>
                    <a:gd name="T31" fmla="*/ 381 h 381"/>
                    <a:gd name="T32" fmla="*/ 158 w 315"/>
                    <a:gd name="T33" fmla="*/ 375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5" h="381">
                      <a:moveTo>
                        <a:pt x="158" y="375"/>
                      </a:moveTo>
                      <a:lnTo>
                        <a:pt x="218" y="345"/>
                      </a:lnTo>
                      <a:lnTo>
                        <a:pt x="267" y="284"/>
                      </a:lnTo>
                      <a:lnTo>
                        <a:pt x="303" y="218"/>
                      </a:lnTo>
                      <a:lnTo>
                        <a:pt x="315" y="139"/>
                      </a:lnTo>
                      <a:lnTo>
                        <a:pt x="303" y="73"/>
                      </a:lnTo>
                      <a:lnTo>
                        <a:pt x="267" y="24"/>
                      </a:lnTo>
                      <a:lnTo>
                        <a:pt x="218" y="0"/>
                      </a:lnTo>
                      <a:lnTo>
                        <a:pt x="158" y="0"/>
                      </a:lnTo>
                      <a:lnTo>
                        <a:pt x="97" y="30"/>
                      </a:lnTo>
                      <a:lnTo>
                        <a:pt x="43" y="85"/>
                      </a:lnTo>
                      <a:lnTo>
                        <a:pt x="12" y="157"/>
                      </a:lnTo>
                      <a:lnTo>
                        <a:pt x="0" y="236"/>
                      </a:lnTo>
                      <a:lnTo>
                        <a:pt x="12" y="303"/>
                      </a:lnTo>
                      <a:lnTo>
                        <a:pt x="43" y="357"/>
                      </a:lnTo>
                      <a:lnTo>
                        <a:pt x="97" y="381"/>
                      </a:lnTo>
                      <a:lnTo>
                        <a:pt x="158" y="3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32" name="Freeform 32"/>
                <p:cNvSpPr>
                  <a:spLocks/>
                </p:cNvSpPr>
                <p:nvPr/>
              </p:nvSpPr>
              <p:spPr bwMode="auto">
                <a:xfrm rot="719888">
                  <a:off x="10116" y="11903"/>
                  <a:ext cx="903" cy="1120"/>
                </a:xfrm>
                <a:custGeom>
                  <a:avLst/>
                  <a:gdLst>
                    <a:gd name="T0" fmla="*/ 455 w 903"/>
                    <a:gd name="T1" fmla="*/ 1102 h 1120"/>
                    <a:gd name="T2" fmla="*/ 546 w 903"/>
                    <a:gd name="T3" fmla="*/ 1066 h 1120"/>
                    <a:gd name="T4" fmla="*/ 631 w 903"/>
                    <a:gd name="T5" fmla="*/ 1011 h 1120"/>
                    <a:gd name="T6" fmla="*/ 703 w 903"/>
                    <a:gd name="T7" fmla="*/ 939 h 1120"/>
                    <a:gd name="T8" fmla="*/ 770 w 903"/>
                    <a:gd name="T9" fmla="*/ 854 h 1120"/>
                    <a:gd name="T10" fmla="*/ 825 w 903"/>
                    <a:gd name="T11" fmla="*/ 757 h 1120"/>
                    <a:gd name="T12" fmla="*/ 867 w 903"/>
                    <a:gd name="T13" fmla="*/ 648 h 1120"/>
                    <a:gd name="T14" fmla="*/ 897 w 903"/>
                    <a:gd name="T15" fmla="*/ 539 h 1120"/>
                    <a:gd name="T16" fmla="*/ 903 w 903"/>
                    <a:gd name="T17" fmla="*/ 430 h 1120"/>
                    <a:gd name="T18" fmla="*/ 891 w 903"/>
                    <a:gd name="T19" fmla="*/ 321 h 1120"/>
                    <a:gd name="T20" fmla="*/ 867 w 903"/>
                    <a:gd name="T21" fmla="*/ 230 h 1120"/>
                    <a:gd name="T22" fmla="*/ 825 w 903"/>
                    <a:gd name="T23" fmla="*/ 146 h 1120"/>
                    <a:gd name="T24" fmla="*/ 770 w 903"/>
                    <a:gd name="T25" fmla="*/ 85 h 1120"/>
                    <a:gd name="T26" fmla="*/ 703 w 903"/>
                    <a:gd name="T27" fmla="*/ 37 h 1120"/>
                    <a:gd name="T28" fmla="*/ 625 w 903"/>
                    <a:gd name="T29" fmla="*/ 13 h 1120"/>
                    <a:gd name="T30" fmla="*/ 540 w 903"/>
                    <a:gd name="T31" fmla="*/ 0 h 1120"/>
                    <a:gd name="T32" fmla="*/ 449 w 903"/>
                    <a:gd name="T33" fmla="*/ 19 h 1120"/>
                    <a:gd name="T34" fmla="*/ 358 w 903"/>
                    <a:gd name="T35" fmla="*/ 55 h 1120"/>
                    <a:gd name="T36" fmla="*/ 273 w 903"/>
                    <a:gd name="T37" fmla="*/ 115 h 1120"/>
                    <a:gd name="T38" fmla="*/ 200 w 903"/>
                    <a:gd name="T39" fmla="*/ 188 h 1120"/>
                    <a:gd name="T40" fmla="*/ 134 w 903"/>
                    <a:gd name="T41" fmla="*/ 273 h 1120"/>
                    <a:gd name="T42" fmla="*/ 79 w 903"/>
                    <a:gd name="T43" fmla="*/ 370 h 1120"/>
                    <a:gd name="T44" fmla="*/ 37 w 903"/>
                    <a:gd name="T45" fmla="*/ 479 h 1120"/>
                    <a:gd name="T46" fmla="*/ 6 w 903"/>
                    <a:gd name="T47" fmla="*/ 588 h 1120"/>
                    <a:gd name="T48" fmla="*/ 0 w 903"/>
                    <a:gd name="T49" fmla="*/ 697 h 1120"/>
                    <a:gd name="T50" fmla="*/ 12 w 903"/>
                    <a:gd name="T51" fmla="*/ 805 h 1120"/>
                    <a:gd name="T52" fmla="*/ 37 w 903"/>
                    <a:gd name="T53" fmla="*/ 896 h 1120"/>
                    <a:gd name="T54" fmla="*/ 79 w 903"/>
                    <a:gd name="T55" fmla="*/ 981 h 1120"/>
                    <a:gd name="T56" fmla="*/ 134 w 903"/>
                    <a:gd name="T57" fmla="*/ 1042 h 1120"/>
                    <a:gd name="T58" fmla="*/ 200 w 903"/>
                    <a:gd name="T59" fmla="*/ 1090 h 1120"/>
                    <a:gd name="T60" fmla="*/ 279 w 903"/>
                    <a:gd name="T61" fmla="*/ 1114 h 1120"/>
                    <a:gd name="T62" fmla="*/ 364 w 903"/>
                    <a:gd name="T63" fmla="*/ 1120 h 1120"/>
                    <a:gd name="T64" fmla="*/ 455 w 903"/>
                    <a:gd name="T65" fmla="*/ 1102 h 1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03" h="1120">
                      <a:moveTo>
                        <a:pt x="455" y="1102"/>
                      </a:moveTo>
                      <a:lnTo>
                        <a:pt x="546" y="1066"/>
                      </a:lnTo>
                      <a:lnTo>
                        <a:pt x="631" y="1011"/>
                      </a:lnTo>
                      <a:lnTo>
                        <a:pt x="703" y="939"/>
                      </a:lnTo>
                      <a:lnTo>
                        <a:pt x="770" y="854"/>
                      </a:lnTo>
                      <a:lnTo>
                        <a:pt x="825" y="757"/>
                      </a:lnTo>
                      <a:lnTo>
                        <a:pt x="867" y="648"/>
                      </a:lnTo>
                      <a:lnTo>
                        <a:pt x="897" y="539"/>
                      </a:lnTo>
                      <a:lnTo>
                        <a:pt x="903" y="430"/>
                      </a:lnTo>
                      <a:lnTo>
                        <a:pt x="891" y="321"/>
                      </a:lnTo>
                      <a:lnTo>
                        <a:pt x="867" y="230"/>
                      </a:lnTo>
                      <a:lnTo>
                        <a:pt x="825" y="146"/>
                      </a:lnTo>
                      <a:lnTo>
                        <a:pt x="770" y="85"/>
                      </a:lnTo>
                      <a:lnTo>
                        <a:pt x="703" y="37"/>
                      </a:lnTo>
                      <a:lnTo>
                        <a:pt x="625" y="13"/>
                      </a:lnTo>
                      <a:lnTo>
                        <a:pt x="540" y="0"/>
                      </a:lnTo>
                      <a:lnTo>
                        <a:pt x="449" y="19"/>
                      </a:lnTo>
                      <a:lnTo>
                        <a:pt x="358" y="55"/>
                      </a:lnTo>
                      <a:lnTo>
                        <a:pt x="273" y="115"/>
                      </a:lnTo>
                      <a:lnTo>
                        <a:pt x="200" y="188"/>
                      </a:lnTo>
                      <a:lnTo>
                        <a:pt x="134" y="273"/>
                      </a:lnTo>
                      <a:lnTo>
                        <a:pt x="79" y="370"/>
                      </a:lnTo>
                      <a:lnTo>
                        <a:pt x="37" y="479"/>
                      </a:lnTo>
                      <a:lnTo>
                        <a:pt x="6" y="588"/>
                      </a:lnTo>
                      <a:lnTo>
                        <a:pt x="0" y="697"/>
                      </a:lnTo>
                      <a:lnTo>
                        <a:pt x="12" y="805"/>
                      </a:lnTo>
                      <a:lnTo>
                        <a:pt x="37" y="896"/>
                      </a:lnTo>
                      <a:lnTo>
                        <a:pt x="79" y="981"/>
                      </a:lnTo>
                      <a:lnTo>
                        <a:pt x="134" y="1042"/>
                      </a:lnTo>
                      <a:lnTo>
                        <a:pt x="200" y="1090"/>
                      </a:lnTo>
                      <a:lnTo>
                        <a:pt x="279" y="1114"/>
                      </a:lnTo>
                      <a:lnTo>
                        <a:pt x="364" y="1120"/>
                      </a:lnTo>
                      <a:lnTo>
                        <a:pt x="455" y="1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33" name="Freeform 33"/>
                <p:cNvSpPr>
                  <a:spLocks/>
                </p:cNvSpPr>
                <p:nvPr/>
              </p:nvSpPr>
              <p:spPr bwMode="auto">
                <a:xfrm rot="719888">
                  <a:off x="10406" y="12272"/>
                  <a:ext cx="321" cy="387"/>
                </a:xfrm>
                <a:custGeom>
                  <a:avLst/>
                  <a:gdLst>
                    <a:gd name="T0" fmla="*/ 164 w 321"/>
                    <a:gd name="T1" fmla="*/ 387 h 387"/>
                    <a:gd name="T2" fmla="*/ 224 w 321"/>
                    <a:gd name="T3" fmla="*/ 351 h 387"/>
                    <a:gd name="T4" fmla="*/ 273 w 321"/>
                    <a:gd name="T5" fmla="*/ 296 h 387"/>
                    <a:gd name="T6" fmla="*/ 309 w 321"/>
                    <a:gd name="T7" fmla="*/ 224 h 387"/>
                    <a:gd name="T8" fmla="*/ 321 w 321"/>
                    <a:gd name="T9" fmla="*/ 145 h 387"/>
                    <a:gd name="T10" fmla="*/ 309 w 321"/>
                    <a:gd name="T11" fmla="*/ 78 h 387"/>
                    <a:gd name="T12" fmla="*/ 273 w 321"/>
                    <a:gd name="T13" fmla="*/ 24 h 387"/>
                    <a:gd name="T14" fmla="*/ 224 w 321"/>
                    <a:gd name="T15" fmla="*/ 0 h 387"/>
                    <a:gd name="T16" fmla="*/ 158 w 321"/>
                    <a:gd name="T17" fmla="*/ 6 h 387"/>
                    <a:gd name="T18" fmla="*/ 97 w 321"/>
                    <a:gd name="T19" fmla="*/ 36 h 387"/>
                    <a:gd name="T20" fmla="*/ 49 w 321"/>
                    <a:gd name="T21" fmla="*/ 96 h 387"/>
                    <a:gd name="T22" fmla="*/ 12 w 321"/>
                    <a:gd name="T23" fmla="*/ 163 h 387"/>
                    <a:gd name="T24" fmla="*/ 0 w 321"/>
                    <a:gd name="T25" fmla="*/ 242 h 387"/>
                    <a:gd name="T26" fmla="*/ 12 w 321"/>
                    <a:gd name="T27" fmla="*/ 308 h 387"/>
                    <a:gd name="T28" fmla="*/ 49 w 321"/>
                    <a:gd name="T29" fmla="*/ 363 h 387"/>
                    <a:gd name="T30" fmla="*/ 97 w 321"/>
                    <a:gd name="T31" fmla="*/ 387 h 387"/>
                    <a:gd name="T32" fmla="*/ 164 w 321"/>
                    <a:gd name="T33" fmla="*/ 387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1" h="387">
                      <a:moveTo>
                        <a:pt x="164" y="387"/>
                      </a:moveTo>
                      <a:lnTo>
                        <a:pt x="224" y="351"/>
                      </a:lnTo>
                      <a:lnTo>
                        <a:pt x="273" y="296"/>
                      </a:lnTo>
                      <a:lnTo>
                        <a:pt x="309" y="224"/>
                      </a:lnTo>
                      <a:lnTo>
                        <a:pt x="321" y="145"/>
                      </a:lnTo>
                      <a:lnTo>
                        <a:pt x="309" y="78"/>
                      </a:lnTo>
                      <a:lnTo>
                        <a:pt x="273" y="24"/>
                      </a:lnTo>
                      <a:lnTo>
                        <a:pt x="224" y="0"/>
                      </a:lnTo>
                      <a:lnTo>
                        <a:pt x="158" y="6"/>
                      </a:lnTo>
                      <a:lnTo>
                        <a:pt x="97" y="36"/>
                      </a:lnTo>
                      <a:lnTo>
                        <a:pt x="49" y="96"/>
                      </a:lnTo>
                      <a:lnTo>
                        <a:pt x="12" y="163"/>
                      </a:lnTo>
                      <a:lnTo>
                        <a:pt x="0" y="242"/>
                      </a:lnTo>
                      <a:lnTo>
                        <a:pt x="12" y="308"/>
                      </a:lnTo>
                      <a:lnTo>
                        <a:pt x="49" y="363"/>
                      </a:lnTo>
                      <a:lnTo>
                        <a:pt x="97" y="387"/>
                      </a:lnTo>
                      <a:lnTo>
                        <a:pt x="164" y="3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34" name="Freeform 34"/>
                <p:cNvSpPr>
                  <a:spLocks/>
                </p:cNvSpPr>
                <p:nvPr/>
              </p:nvSpPr>
              <p:spPr bwMode="auto">
                <a:xfrm>
                  <a:off x="6001" y="9901"/>
                  <a:ext cx="5751" cy="2560"/>
                </a:xfrm>
                <a:custGeom>
                  <a:avLst/>
                  <a:gdLst>
                    <a:gd name="T0" fmla="*/ 5123 w 5751"/>
                    <a:gd name="T1" fmla="*/ 1006 h 2560"/>
                    <a:gd name="T2" fmla="*/ 5429 w 5751"/>
                    <a:gd name="T3" fmla="*/ 1049 h 2560"/>
                    <a:gd name="T4" fmla="*/ 5541 w 5751"/>
                    <a:gd name="T5" fmla="*/ 1342 h 2560"/>
                    <a:gd name="T6" fmla="*/ 5562 w 5751"/>
                    <a:gd name="T7" fmla="*/ 1446 h 2560"/>
                    <a:gd name="T8" fmla="*/ 5738 w 5751"/>
                    <a:gd name="T9" fmla="*/ 1613 h 2560"/>
                    <a:gd name="T10" fmla="*/ 5725 w 5751"/>
                    <a:gd name="T11" fmla="*/ 1876 h 2560"/>
                    <a:gd name="T12" fmla="*/ 5687 w 5751"/>
                    <a:gd name="T13" fmla="*/ 2085 h 2560"/>
                    <a:gd name="T14" fmla="*/ 5686 w 5751"/>
                    <a:gd name="T15" fmla="*/ 2382 h 2560"/>
                    <a:gd name="T16" fmla="*/ 5360 w 5751"/>
                    <a:gd name="T17" fmla="*/ 2516 h 2560"/>
                    <a:gd name="T18" fmla="*/ 5172 w 5751"/>
                    <a:gd name="T19" fmla="*/ 2346 h 2560"/>
                    <a:gd name="T20" fmla="*/ 5149 w 5751"/>
                    <a:gd name="T21" fmla="*/ 2138 h 2560"/>
                    <a:gd name="T22" fmla="*/ 5007 w 5751"/>
                    <a:gd name="T23" fmla="*/ 1959 h 2560"/>
                    <a:gd name="T24" fmla="*/ 4623 w 5751"/>
                    <a:gd name="T25" fmla="*/ 1927 h 2560"/>
                    <a:gd name="T26" fmla="*/ 4224 w 5751"/>
                    <a:gd name="T27" fmla="*/ 2176 h 2560"/>
                    <a:gd name="T28" fmla="*/ 3972 w 5751"/>
                    <a:gd name="T29" fmla="*/ 2513 h 2560"/>
                    <a:gd name="T30" fmla="*/ 3869 w 5751"/>
                    <a:gd name="T31" fmla="*/ 2503 h 2560"/>
                    <a:gd name="T32" fmla="*/ 3790 w 5751"/>
                    <a:gd name="T33" fmla="*/ 2437 h 2560"/>
                    <a:gd name="T34" fmla="*/ 3694 w 5751"/>
                    <a:gd name="T35" fmla="*/ 2453 h 2560"/>
                    <a:gd name="T36" fmla="*/ 3569 w 5751"/>
                    <a:gd name="T37" fmla="*/ 2514 h 2560"/>
                    <a:gd name="T38" fmla="*/ 3450 w 5751"/>
                    <a:gd name="T39" fmla="*/ 2550 h 2560"/>
                    <a:gd name="T40" fmla="*/ 3352 w 5751"/>
                    <a:gd name="T41" fmla="*/ 2517 h 2560"/>
                    <a:gd name="T42" fmla="*/ 3266 w 5751"/>
                    <a:gd name="T43" fmla="*/ 2455 h 2560"/>
                    <a:gd name="T44" fmla="*/ 3144 w 5751"/>
                    <a:gd name="T45" fmla="*/ 2442 h 2560"/>
                    <a:gd name="T46" fmla="*/ 3054 w 5751"/>
                    <a:gd name="T47" fmla="*/ 2484 h 2560"/>
                    <a:gd name="T48" fmla="*/ 2965 w 5751"/>
                    <a:gd name="T49" fmla="*/ 2528 h 2560"/>
                    <a:gd name="T50" fmla="*/ 2855 w 5751"/>
                    <a:gd name="T51" fmla="*/ 2522 h 2560"/>
                    <a:gd name="T52" fmla="*/ 2770 w 5751"/>
                    <a:gd name="T53" fmla="*/ 2486 h 2560"/>
                    <a:gd name="T54" fmla="*/ 2646 w 5751"/>
                    <a:gd name="T55" fmla="*/ 2453 h 2560"/>
                    <a:gd name="T56" fmla="*/ 2509 w 5751"/>
                    <a:gd name="T57" fmla="*/ 2486 h 2560"/>
                    <a:gd name="T58" fmla="*/ 2416 w 5751"/>
                    <a:gd name="T59" fmla="*/ 2516 h 2560"/>
                    <a:gd name="T60" fmla="*/ 2336 w 5751"/>
                    <a:gd name="T61" fmla="*/ 2424 h 2560"/>
                    <a:gd name="T62" fmla="*/ 2314 w 5751"/>
                    <a:gd name="T63" fmla="*/ 2241 h 2560"/>
                    <a:gd name="T64" fmla="*/ 2223 w 5751"/>
                    <a:gd name="T65" fmla="*/ 2078 h 2560"/>
                    <a:gd name="T66" fmla="*/ 2015 w 5751"/>
                    <a:gd name="T67" fmla="*/ 1954 h 2560"/>
                    <a:gd name="T68" fmla="*/ 1652 w 5751"/>
                    <a:gd name="T69" fmla="*/ 1995 h 2560"/>
                    <a:gd name="T70" fmla="*/ 1194 w 5751"/>
                    <a:gd name="T71" fmla="*/ 2461 h 2560"/>
                    <a:gd name="T72" fmla="*/ 956 w 5751"/>
                    <a:gd name="T73" fmla="*/ 2472 h 2560"/>
                    <a:gd name="T74" fmla="*/ 647 w 5751"/>
                    <a:gd name="T75" fmla="*/ 2468 h 2560"/>
                    <a:gd name="T76" fmla="*/ 529 w 5751"/>
                    <a:gd name="T77" fmla="*/ 2498 h 2560"/>
                    <a:gd name="T78" fmla="*/ 300 w 5751"/>
                    <a:gd name="T79" fmla="*/ 2555 h 2560"/>
                    <a:gd name="T80" fmla="*/ 49 w 5751"/>
                    <a:gd name="T81" fmla="*/ 2539 h 2560"/>
                    <a:gd name="T82" fmla="*/ 1 w 5751"/>
                    <a:gd name="T83" fmla="*/ 2299 h 2560"/>
                    <a:gd name="T84" fmla="*/ 72 w 5751"/>
                    <a:gd name="T85" fmla="*/ 2085 h 2560"/>
                    <a:gd name="T86" fmla="*/ 167 w 5751"/>
                    <a:gd name="T87" fmla="*/ 2075 h 2560"/>
                    <a:gd name="T88" fmla="*/ 278 w 5751"/>
                    <a:gd name="T89" fmla="*/ 2080 h 2560"/>
                    <a:gd name="T90" fmla="*/ 389 w 5751"/>
                    <a:gd name="T91" fmla="*/ 1757 h 2560"/>
                    <a:gd name="T92" fmla="*/ 477 w 5751"/>
                    <a:gd name="T93" fmla="*/ 1342 h 2560"/>
                    <a:gd name="T94" fmla="*/ 873 w 5751"/>
                    <a:gd name="T95" fmla="*/ 1118 h 2560"/>
                    <a:gd name="T96" fmla="*/ 1229 w 5751"/>
                    <a:gd name="T97" fmla="*/ 841 h 2560"/>
                    <a:gd name="T98" fmla="*/ 1496 w 5751"/>
                    <a:gd name="T99" fmla="*/ 396 h 2560"/>
                    <a:gd name="T100" fmla="*/ 1676 w 5751"/>
                    <a:gd name="T101" fmla="*/ 168 h 2560"/>
                    <a:gd name="T102" fmla="*/ 1886 w 5751"/>
                    <a:gd name="T103" fmla="*/ 83 h 2560"/>
                    <a:gd name="T104" fmla="*/ 2190 w 5751"/>
                    <a:gd name="T105" fmla="*/ 24 h 2560"/>
                    <a:gd name="T106" fmla="*/ 2559 w 5751"/>
                    <a:gd name="T107" fmla="*/ 3 h 2560"/>
                    <a:gd name="T108" fmla="*/ 2960 w 5751"/>
                    <a:gd name="T109" fmla="*/ 39 h 2560"/>
                    <a:gd name="T110" fmla="*/ 3370 w 5751"/>
                    <a:gd name="T111" fmla="*/ 157 h 2560"/>
                    <a:gd name="T112" fmla="*/ 3517 w 5751"/>
                    <a:gd name="T113" fmla="*/ 342 h 2560"/>
                    <a:gd name="T114" fmla="*/ 3655 w 5751"/>
                    <a:gd name="T115" fmla="*/ 625 h 2560"/>
                    <a:gd name="T116" fmla="*/ 3866 w 5751"/>
                    <a:gd name="T117" fmla="*/ 794 h 2560"/>
                    <a:gd name="T118" fmla="*/ 4300 w 5751"/>
                    <a:gd name="T119" fmla="*/ 651 h 2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751" h="2560">
                      <a:moveTo>
                        <a:pt x="5010" y="982"/>
                      </a:moveTo>
                      <a:lnTo>
                        <a:pt x="5075" y="1002"/>
                      </a:lnTo>
                      <a:lnTo>
                        <a:pt x="5123" y="1006"/>
                      </a:lnTo>
                      <a:lnTo>
                        <a:pt x="5167" y="1003"/>
                      </a:lnTo>
                      <a:lnTo>
                        <a:pt x="5218" y="995"/>
                      </a:lnTo>
                      <a:lnTo>
                        <a:pt x="5429" y="1049"/>
                      </a:lnTo>
                      <a:lnTo>
                        <a:pt x="5554" y="1221"/>
                      </a:lnTo>
                      <a:lnTo>
                        <a:pt x="5546" y="1288"/>
                      </a:lnTo>
                      <a:lnTo>
                        <a:pt x="5541" y="1342"/>
                      </a:lnTo>
                      <a:lnTo>
                        <a:pt x="5535" y="1397"/>
                      </a:lnTo>
                      <a:lnTo>
                        <a:pt x="5541" y="1429"/>
                      </a:lnTo>
                      <a:lnTo>
                        <a:pt x="5562" y="1446"/>
                      </a:lnTo>
                      <a:lnTo>
                        <a:pt x="5643" y="1475"/>
                      </a:lnTo>
                      <a:lnTo>
                        <a:pt x="5704" y="1537"/>
                      </a:lnTo>
                      <a:lnTo>
                        <a:pt x="5738" y="1613"/>
                      </a:lnTo>
                      <a:lnTo>
                        <a:pt x="5751" y="1696"/>
                      </a:lnTo>
                      <a:lnTo>
                        <a:pt x="5744" y="1788"/>
                      </a:lnTo>
                      <a:lnTo>
                        <a:pt x="5725" y="1876"/>
                      </a:lnTo>
                      <a:lnTo>
                        <a:pt x="5678" y="1953"/>
                      </a:lnTo>
                      <a:lnTo>
                        <a:pt x="5622" y="2009"/>
                      </a:lnTo>
                      <a:lnTo>
                        <a:pt x="5687" y="2085"/>
                      </a:lnTo>
                      <a:lnTo>
                        <a:pt x="5717" y="2178"/>
                      </a:lnTo>
                      <a:lnTo>
                        <a:pt x="5719" y="2284"/>
                      </a:lnTo>
                      <a:lnTo>
                        <a:pt x="5686" y="2382"/>
                      </a:lnTo>
                      <a:lnTo>
                        <a:pt x="5612" y="2465"/>
                      </a:lnTo>
                      <a:lnTo>
                        <a:pt x="5503" y="2510"/>
                      </a:lnTo>
                      <a:lnTo>
                        <a:pt x="5360" y="2516"/>
                      </a:lnTo>
                      <a:lnTo>
                        <a:pt x="5174" y="2458"/>
                      </a:lnTo>
                      <a:lnTo>
                        <a:pt x="5172" y="2409"/>
                      </a:lnTo>
                      <a:lnTo>
                        <a:pt x="5172" y="2346"/>
                      </a:lnTo>
                      <a:lnTo>
                        <a:pt x="5168" y="2278"/>
                      </a:lnTo>
                      <a:lnTo>
                        <a:pt x="5166" y="2203"/>
                      </a:lnTo>
                      <a:lnTo>
                        <a:pt x="5149" y="2138"/>
                      </a:lnTo>
                      <a:lnTo>
                        <a:pt x="5120" y="2069"/>
                      </a:lnTo>
                      <a:lnTo>
                        <a:pt x="5071" y="2010"/>
                      </a:lnTo>
                      <a:lnTo>
                        <a:pt x="5007" y="1959"/>
                      </a:lnTo>
                      <a:lnTo>
                        <a:pt x="4887" y="1915"/>
                      </a:lnTo>
                      <a:lnTo>
                        <a:pt x="4758" y="1906"/>
                      </a:lnTo>
                      <a:lnTo>
                        <a:pt x="4623" y="1927"/>
                      </a:lnTo>
                      <a:lnTo>
                        <a:pt x="4483" y="1977"/>
                      </a:lnTo>
                      <a:lnTo>
                        <a:pt x="4352" y="2067"/>
                      </a:lnTo>
                      <a:lnTo>
                        <a:pt x="4224" y="2176"/>
                      </a:lnTo>
                      <a:lnTo>
                        <a:pt x="4114" y="2314"/>
                      </a:lnTo>
                      <a:lnTo>
                        <a:pt x="4022" y="2480"/>
                      </a:lnTo>
                      <a:lnTo>
                        <a:pt x="3972" y="2513"/>
                      </a:lnTo>
                      <a:lnTo>
                        <a:pt x="3931" y="2528"/>
                      </a:lnTo>
                      <a:lnTo>
                        <a:pt x="3902" y="2522"/>
                      </a:lnTo>
                      <a:lnTo>
                        <a:pt x="3869" y="2503"/>
                      </a:lnTo>
                      <a:lnTo>
                        <a:pt x="3843" y="2479"/>
                      </a:lnTo>
                      <a:lnTo>
                        <a:pt x="3817" y="2455"/>
                      </a:lnTo>
                      <a:lnTo>
                        <a:pt x="3790" y="2437"/>
                      </a:lnTo>
                      <a:lnTo>
                        <a:pt x="3754" y="2429"/>
                      </a:lnTo>
                      <a:lnTo>
                        <a:pt x="3728" y="2436"/>
                      </a:lnTo>
                      <a:lnTo>
                        <a:pt x="3694" y="2453"/>
                      </a:lnTo>
                      <a:lnTo>
                        <a:pt x="3652" y="2469"/>
                      </a:lnTo>
                      <a:lnTo>
                        <a:pt x="3611" y="2491"/>
                      </a:lnTo>
                      <a:lnTo>
                        <a:pt x="3569" y="2514"/>
                      </a:lnTo>
                      <a:lnTo>
                        <a:pt x="3528" y="2530"/>
                      </a:lnTo>
                      <a:lnTo>
                        <a:pt x="3488" y="2546"/>
                      </a:lnTo>
                      <a:lnTo>
                        <a:pt x="3450" y="2550"/>
                      </a:lnTo>
                      <a:lnTo>
                        <a:pt x="3413" y="2548"/>
                      </a:lnTo>
                      <a:lnTo>
                        <a:pt x="3379" y="2535"/>
                      </a:lnTo>
                      <a:lnTo>
                        <a:pt x="3352" y="2517"/>
                      </a:lnTo>
                      <a:lnTo>
                        <a:pt x="3325" y="2493"/>
                      </a:lnTo>
                      <a:lnTo>
                        <a:pt x="3299" y="2475"/>
                      </a:lnTo>
                      <a:lnTo>
                        <a:pt x="3266" y="2455"/>
                      </a:lnTo>
                      <a:lnTo>
                        <a:pt x="3231" y="2442"/>
                      </a:lnTo>
                      <a:lnTo>
                        <a:pt x="3183" y="2438"/>
                      </a:lnTo>
                      <a:lnTo>
                        <a:pt x="3144" y="2442"/>
                      </a:lnTo>
                      <a:lnTo>
                        <a:pt x="3111" y="2453"/>
                      </a:lnTo>
                      <a:lnTo>
                        <a:pt x="3084" y="2466"/>
                      </a:lnTo>
                      <a:lnTo>
                        <a:pt x="3054" y="2484"/>
                      </a:lnTo>
                      <a:lnTo>
                        <a:pt x="3026" y="2504"/>
                      </a:lnTo>
                      <a:lnTo>
                        <a:pt x="2998" y="2516"/>
                      </a:lnTo>
                      <a:lnTo>
                        <a:pt x="2965" y="2528"/>
                      </a:lnTo>
                      <a:lnTo>
                        <a:pt x="2927" y="2532"/>
                      </a:lnTo>
                      <a:lnTo>
                        <a:pt x="2884" y="2529"/>
                      </a:lnTo>
                      <a:lnTo>
                        <a:pt x="2855" y="2522"/>
                      </a:lnTo>
                      <a:lnTo>
                        <a:pt x="2826" y="2510"/>
                      </a:lnTo>
                      <a:lnTo>
                        <a:pt x="2798" y="2498"/>
                      </a:lnTo>
                      <a:lnTo>
                        <a:pt x="2770" y="2486"/>
                      </a:lnTo>
                      <a:lnTo>
                        <a:pt x="2741" y="2474"/>
                      </a:lnTo>
                      <a:lnTo>
                        <a:pt x="2700" y="2465"/>
                      </a:lnTo>
                      <a:lnTo>
                        <a:pt x="2646" y="2453"/>
                      </a:lnTo>
                      <a:lnTo>
                        <a:pt x="2589" y="2460"/>
                      </a:lnTo>
                      <a:lnTo>
                        <a:pt x="2543" y="2469"/>
                      </a:lnTo>
                      <a:lnTo>
                        <a:pt x="2509" y="2486"/>
                      </a:lnTo>
                      <a:lnTo>
                        <a:pt x="2476" y="2498"/>
                      </a:lnTo>
                      <a:lnTo>
                        <a:pt x="2448" y="2511"/>
                      </a:lnTo>
                      <a:lnTo>
                        <a:pt x="2416" y="2516"/>
                      </a:lnTo>
                      <a:lnTo>
                        <a:pt x="2375" y="2507"/>
                      </a:lnTo>
                      <a:lnTo>
                        <a:pt x="2325" y="2478"/>
                      </a:lnTo>
                      <a:lnTo>
                        <a:pt x="2336" y="2424"/>
                      </a:lnTo>
                      <a:lnTo>
                        <a:pt x="2337" y="2363"/>
                      </a:lnTo>
                      <a:lnTo>
                        <a:pt x="2331" y="2306"/>
                      </a:lnTo>
                      <a:lnTo>
                        <a:pt x="2314" y="2241"/>
                      </a:lnTo>
                      <a:lnTo>
                        <a:pt x="2289" y="2179"/>
                      </a:lnTo>
                      <a:lnTo>
                        <a:pt x="2258" y="2124"/>
                      </a:lnTo>
                      <a:lnTo>
                        <a:pt x="2223" y="2078"/>
                      </a:lnTo>
                      <a:lnTo>
                        <a:pt x="2183" y="2039"/>
                      </a:lnTo>
                      <a:lnTo>
                        <a:pt x="2106" y="1992"/>
                      </a:lnTo>
                      <a:lnTo>
                        <a:pt x="2015" y="1954"/>
                      </a:lnTo>
                      <a:lnTo>
                        <a:pt x="1907" y="1938"/>
                      </a:lnTo>
                      <a:lnTo>
                        <a:pt x="1787" y="1949"/>
                      </a:lnTo>
                      <a:lnTo>
                        <a:pt x="1652" y="1995"/>
                      </a:lnTo>
                      <a:lnTo>
                        <a:pt x="1508" y="2094"/>
                      </a:lnTo>
                      <a:lnTo>
                        <a:pt x="1353" y="2240"/>
                      </a:lnTo>
                      <a:lnTo>
                        <a:pt x="1194" y="2461"/>
                      </a:lnTo>
                      <a:lnTo>
                        <a:pt x="1143" y="2468"/>
                      </a:lnTo>
                      <a:lnTo>
                        <a:pt x="1055" y="2474"/>
                      </a:lnTo>
                      <a:lnTo>
                        <a:pt x="956" y="2472"/>
                      </a:lnTo>
                      <a:lnTo>
                        <a:pt x="844" y="2472"/>
                      </a:lnTo>
                      <a:lnTo>
                        <a:pt x="740" y="2470"/>
                      </a:lnTo>
                      <a:lnTo>
                        <a:pt x="647" y="2468"/>
                      </a:lnTo>
                      <a:lnTo>
                        <a:pt x="586" y="2468"/>
                      </a:lnTo>
                      <a:lnTo>
                        <a:pt x="554" y="2467"/>
                      </a:lnTo>
                      <a:lnTo>
                        <a:pt x="529" y="2498"/>
                      </a:lnTo>
                      <a:lnTo>
                        <a:pt x="475" y="2524"/>
                      </a:lnTo>
                      <a:lnTo>
                        <a:pt x="390" y="2543"/>
                      </a:lnTo>
                      <a:lnTo>
                        <a:pt x="300" y="2555"/>
                      </a:lnTo>
                      <a:lnTo>
                        <a:pt x="206" y="2560"/>
                      </a:lnTo>
                      <a:lnTo>
                        <a:pt x="121" y="2554"/>
                      </a:lnTo>
                      <a:lnTo>
                        <a:pt x="49" y="2539"/>
                      </a:lnTo>
                      <a:lnTo>
                        <a:pt x="13" y="2506"/>
                      </a:lnTo>
                      <a:lnTo>
                        <a:pt x="0" y="2423"/>
                      </a:lnTo>
                      <a:lnTo>
                        <a:pt x="1" y="2299"/>
                      </a:lnTo>
                      <a:lnTo>
                        <a:pt x="16" y="2173"/>
                      </a:lnTo>
                      <a:lnTo>
                        <a:pt x="52" y="2094"/>
                      </a:lnTo>
                      <a:lnTo>
                        <a:pt x="72" y="2085"/>
                      </a:lnTo>
                      <a:lnTo>
                        <a:pt x="98" y="2079"/>
                      </a:lnTo>
                      <a:lnTo>
                        <a:pt x="130" y="2073"/>
                      </a:lnTo>
                      <a:lnTo>
                        <a:pt x="167" y="2075"/>
                      </a:lnTo>
                      <a:lnTo>
                        <a:pt x="204" y="2077"/>
                      </a:lnTo>
                      <a:lnTo>
                        <a:pt x="240" y="2078"/>
                      </a:lnTo>
                      <a:lnTo>
                        <a:pt x="278" y="2080"/>
                      </a:lnTo>
                      <a:lnTo>
                        <a:pt x="307" y="2086"/>
                      </a:lnTo>
                      <a:lnTo>
                        <a:pt x="361" y="1918"/>
                      </a:lnTo>
                      <a:lnTo>
                        <a:pt x="389" y="1757"/>
                      </a:lnTo>
                      <a:lnTo>
                        <a:pt x="409" y="1607"/>
                      </a:lnTo>
                      <a:lnTo>
                        <a:pt x="433" y="1463"/>
                      </a:lnTo>
                      <a:lnTo>
                        <a:pt x="477" y="1342"/>
                      </a:lnTo>
                      <a:lnTo>
                        <a:pt x="555" y="1241"/>
                      </a:lnTo>
                      <a:lnTo>
                        <a:pt x="683" y="1163"/>
                      </a:lnTo>
                      <a:lnTo>
                        <a:pt x="873" y="1118"/>
                      </a:lnTo>
                      <a:lnTo>
                        <a:pt x="1006" y="1071"/>
                      </a:lnTo>
                      <a:lnTo>
                        <a:pt x="1126" y="973"/>
                      </a:lnTo>
                      <a:lnTo>
                        <a:pt x="1229" y="841"/>
                      </a:lnTo>
                      <a:lnTo>
                        <a:pt x="1328" y="694"/>
                      </a:lnTo>
                      <a:lnTo>
                        <a:pt x="1417" y="540"/>
                      </a:lnTo>
                      <a:lnTo>
                        <a:pt x="1496" y="396"/>
                      </a:lnTo>
                      <a:lnTo>
                        <a:pt x="1566" y="274"/>
                      </a:lnTo>
                      <a:lnTo>
                        <a:pt x="1632" y="195"/>
                      </a:lnTo>
                      <a:lnTo>
                        <a:pt x="1676" y="168"/>
                      </a:lnTo>
                      <a:lnTo>
                        <a:pt x="1731" y="137"/>
                      </a:lnTo>
                      <a:lnTo>
                        <a:pt x="1800" y="107"/>
                      </a:lnTo>
                      <a:lnTo>
                        <a:pt x="1886" y="83"/>
                      </a:lnTo>
                      <a:lnTo>
                        <a:pt x="1978" y="59"/>
                      </a:lnTo>
                      <a:lnTo>
                        <a:pt x="2082" y="37"/>
                      </a:lnTo>
                      <a:lnTo>
                        <a:pt x="2190" y="24"/>
                      </a:lnTo>
                      <a:lnTo>
                        <a:pt x="2304" y="11"/>
                      </a:lnTo>
                      <a:lnTo>
                        <a:pt x="2430" y="0"/>
                      </a:lnTo>
                      <a:lnTo>
                        <a:pt x="2559" y="3"/>
                      </a:lnTo>
                      <a:lnTo>
                        <a:pt x="2689" y="6"/>
                      </a:lnTo>
                      <a:lnTo>
                        <a:pt x="2828" y="23"/>
                      </a:lnTo>
                      <a:lnTo>
                        <a:pt x="2960" y="39"/>
                      </a:lnTo>
                      <a:lnTo>
                        <a:pt x="3097" y="68"/>
                      </a:lnTo>
                      <a:lnTo>
                        <a:pt x="3237" y="110"/>
                      </a:lnTo>
                      <a:lnTo>
                        <a:pt x="3370" y="157"/>
                      </a:lnTo>
                      <a:lnTo>
                        <a:pt x="3430" y="194"/>
                      </a:lnTo>
                      <a:lnTo>
                        <a:pt x="3478" y="261"/>
                      </a:lnTo>
                      <a:lnTo>
                        <a:pt x="3517" y="342"/>
                      </a:lnTo>
                      <a:lnTo>
                        <a:pt x="3559" y="432"/>
                      </a:lnTo>
                      <a:lnTo>
                        <a:pt x="3601" y="528"/>
                      </a:lnTo>
                      <a:lnTo>
                        <a:pt x="3655" y="625"/>
                      </a:lnTo>
                      <a:lnTo>
                        <a:pt x="3729" y="710"/>
                      </a:lnTo>
                      <a:lnTo>
                        <a:pt x="3819" y="784"/>
                      </a:lnTo>
                      <a:lnTo>
                        <a:pt x="3866" y="794"/>
                      </a:lnTo>
                      <a:lnTo>
                        <a:pt x="3922" y="769"/>
                      </a:lnTo>
                      <a:lnTo>
                        <a:pt x="3980" y="726"/>
                      </a:lnTo>
                      <a:lnTo>
                        <a:pt x="4300" y="651"/>
                      </a:lnTo>
                      <a:lnTo>
                        <a:pt x="4494" y="75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35" name="Freeform 35"/>
                <p:cNvSpPr>
                  <a:spLocks/>
                </p:cNvSpPr>
                <p:nvPr/>
              </p:nvSpPr>
              <p:spPr bwMode="auto">
                <a:xfrm rot="719888">
                  <a:off x="11521" y="11512"/>
                  <a:ext cx="145" cy="327"/>
                </a:xfrm>
                <a:custGeom>
                  <a:avLst/>
                  <a:gdLst>
                    <a:gd name="T0" fmla="*/ 78 w 145"/>
                    <a:gd name="T1" fmla="*/ 327 h 327"/>
                    <a:gd name="T2" fmla="*/ 109 w 145"/>
                    <a:gd name="T3" fmla="*/ 315 h 327"/>
                    <a:gd name="T4" fmla="*/ 133 w 145"/>
                    <a:gd name="T5" fmla="*/ 285 h 327"/>
                    <a:gd name="T6" fmla="*/ 145 w 145"/>
                    <a:gd name="T7" fmla="*/ 230 h 327"/>
                    <a:gd name="T8" fmla="*/ 145 w 145"/>
                    <a:gd name="T9" fmla="*/ 170 h 327"/>
                    <a:gd name="T10" fmla="*/ 133 w 145"/>
                    <a:gd name="T11" fmla="*/ 103 h 327"/>
                    <a:gd name="T12" fmla="*/ 115 w 145"/>
                    <a:gd name="T13" fmla="*/ 55 h 327"/>
                    <a:gd name="T14" fmla="*/ 91 w 145"/>
                    <a:gd name="T15" fmla="*/ 18 h 327"/>
                    <a:gd name="T16" fmla="*/ 66 w 145"/>
                    <a:gd name="T17" fmla="*/ 0 h 327"/>
                    <a:gd name="T18" fmla="*/ 36 w 145"/>
                    <a:gd name="T19" fmla="*/ 12 h 327"/>
                    <a:gd name="T20" fmla="*/ 18 w 145"/>
                    <a:gd name="T21" fmla="*/ 49 h 327"/>
                    <a:gd name="T22" fmla="*/ 0 w 145"/>
                    <a:gd name="T23" fmla="*/ 97 h 327"/>
                    <a:gd name="T24" fmla="*/ 0 w 145"/>
                    <a:gd name="T25" fmla="*/ 158 h 327"/>
                    <a:gd name="T26" fmla="*/ 6 w 145"/>
                    <a:gd name="T27" fmla="*/ 224 h 327"/>
                    <a:gd name="T28" fmla="*/ 24 w 145"/>
                    <a:gd name="T29" fmla="*/ 279 h 327"/>
                    <a:gd name="T30" fmla="*/ 48 w 145"/>
                    <a:gd name="T31" fmla="*/ 315 h 327"/>
                    <a:gd name="T32" fmla="*/ 78 w 145"/>
                    <a:gd name="T33" fmla="*/ 32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5" h="327">
                      <a:moveTo>
                        <a:pt x="78" y="327"/>
                      </a:moveTo>
                      <a:lnTo>
                        <a:pt x="109" y="315"/>
                      </a:lnTo>
                      <a:lnTo>
                        <a:pt x="133" y="285"/>
                      </a:lnTo>
                      <a:lnTo>
                        <a:pt x="145" y="230"/>
                      </a:lnTo>
                      <a:lnTo>
                        <a:pt x="145" y="170"/>
                      </a:lnTo>
                      <a:lnTo>
                        <a:pt x="133" y="103"/>
                      </a:lnTo>
                      <a:lnTo>
                        <a:pt x="115" y="55"/>
                      </a:lnTo>
                      <a:lnTo>
                        <a:pt x="91" y="18"/>
                      </a:lnTo>
                      <a:lnTo>
                        <a:pt x="66" y="0"/>
                      </a:lnTo>
                      <a:lnTo>
                        <a:pt x="36" y="12"/>
                      </a:lnTo>
                      <a:lnTo>
                        <a:pt x="18" y="49"/>
                      </a:lnTo>
                      <a:lnTo>
                        <a:pt x="0" y="97"/>
                      </a:lnTo>
                      <a:lnTo>
                        <a:pt x="0" y="158"/>
                      </a:lnTo>
                      <a:lnTo>
                        <a:pt x="6" y="224"/>
                      </a:lnTo>
                      <a:lnTo>
                        <a:pt x="24" y="279"/>
                      </a:lnTo>
                      <a:lnTo>
                        <a:pt x="48" y="315"/>
                      </a:lnTo>
                      <a:lnTo>
                        <a:pt x="78" y="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36" name="Freeform 36"/>
                <p:cNvSpPr>
                  <a:spLocks/>
                </p:cNvSpPr>
                <p:nvPr/>
              </p:nvSpPr>
              <p:spPr bwMode="auto">
                <a:xfrm rot="719888">
                  <a:off x="6128" y="12059"/>
                  <a:ext cx="297" cy="308"/>
                </a:xfrm>
                <a:custGeom>
                  <a:avLst/>
                  <a:gdLst>
                    <a:gd name="T0" fmla="*/ 0 w 297"/>
                    <a:gd name="T1" fmla="*/ 97 h 308"/>
                    <a:gd name="T2" fmla="*/ 0 w 297"/>
                    <a:gd name="T3" fmla="*/ 60 h 308"/>
                    <a:gd name="T4" fmla="*/ 18 w 297"/>
                    <a:gd name="T5" fmla="*/ 42 h 308"/>
                    <a:gd name="T6" fmla="*/ 42 w 297"/>
                    <a:gd name="T7" fmla="*/ 30 h 308"/>
                    <a:gd name="T8" fmla="*/ 79 w 297"/>
                    <a:gd name="T9" fmla="*/ 24 h 308"/>
                    <a:gd name="T10" fmla="*/ 121 w 297"/>
                    <a:gd name="T11" fmla="*/ 24 h 308"/>
                    <a:gd name="T12" fmla="*/ 163 w 297"/>
                    <a:gd name="T13" fmla="*/ 18 h 308"/>
                    <a:gd name="T14" fmla="*/ 206 w 297"/>
                    <a:gd name="T15" fmla="*/ 12 h 308"/>
                    <a:gd name="T16" fmla="*/ 248 w 297"/>
                    <a:gd name="T17" fmla="*/ 0 h 308"/>
                    <a:gd name="T18" fmla="*/ 260 w 297"/>
                    <a:gd name="T19" fmla="*/ 48 h 308"/>
                    <a:gd name="T20" fmla="*/ 272 w 297"/>
                    <a:gd name="T21" fmla="*/ 97 h 308"/>
                    <a:gd name="T22" fmla="*/ 291 w 297"/>
                    <a:gd name="T23" fmla="*/ 151 h 308"/>
                    <a:gd name="T24" fmla="*/ 297 w 297"/>
                    <a:gd name="T25" fmla="*/ 212 h 308"/>
                    <a:gd name="T26" fmla="*/ 279 w 297"/>
                    <a:gd name="T27" fmla="*/ 242 h 308"/>
                    <a:gd name="T28" fmla="*/ 248 w 297"/>
                    <a:gd name="T29" fmla="*/ 266 h 308"/>
                    <a:gd name="T30" fmla="*/ 218 w 297"/>
                    <a:gd name="T31" fmla="*/ 284 h 308"/>
                    <a:gd name="T32" fmla="*/ 182 w 297"/>
                    <a:gd name="T33" fmla="*/ 296 h 308"/>
                    <a:gd name="T34" fmla="*/ 145 w 297"/>
                    <a:gd name="T35" fmla="*/ 308 h 308"/>
                    <a:gd name="T36" fmla="*/ 109 w 297"/>
                    <a:gd name="T37" fmla="*/ 308 h 308"/>
                    <a:gd name="T38" fmla="*/ 79 w 297"/>
                    <a:gd name="T39" fmla="*/ 308 h 308"/>
                    <a:gd name="T40" fmla="*/ 60 w 297"/>
                    <a:gd name="T41" fmla="*/ 302 h 308"/>
                    <a:gd name="T42" fmla="*/ 36 w 297"/>
                    <a:gd name="T43" fmla="*/ 272 h 308"/>
                    <a:gd name="T44" fmla="*/ 18 w 297"/>
                    <a:gd name="T45" fmla="*/ 218 h 308"/>
                    <a:gd name="T46" fmla="*/ 6 w 297"/>
                    <a:gd name="T47" fmla="*/ 157 h 308"/>
                    <a:gd name="T48" fmla="*/ 0 w 297"/>
                    <a:gd name="T49" fmla="*/ 97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97" h="308">
                      <a:moveTo>
                        <a:pt x="0" y="97"/>
                      </a:moveTo>
                      <a:lnTo>
                        <a:pt x="0" y="60"/>
                      </a:lnTo>
                      <a:lnTo>
                        <a:pt x="18" y="42"/>
                      </a:lnTo>
                      <a:lnTo>
                        <a:pt x="42" y="30"/>
                      </a:lnTo>
                      <a:lnTo>
                        <a:pt x="79" y="24"/>
                      </a:lnTo>
                      <a:lnTo>
                        <a:pt x="121" y="24"/>
                      </a:lnTo>
                      <a:lnTo>
                        <a:pt x="163" y="18"/>
                      </a:lnTo>
                      <a:lnTo>
                        <a:pt x="206" y="12"/>
                      </a:lnTo>
                      <a:lnTo>
                        <a:pt x="248" y="0"/>
                      </a:lnTo>
                      <a:lnTo>
                        <a:pt x="260" y="48"/>
                      </a:lnTo>
                      <a:lnTo>
                        <a:pt x="272" y="97"/>
                      </a:lnTo>
                      <a:lnTo>
                        <a:pt x="291" y="151"/>
                      </a:lnTo>
                      <a:lnTo>
                        <a:pt x="297" y="212"/>
                      </a:lnTo>
                      <a:lnTo>
                        <a:pt x="279" y="242"/>
                      </a:lnTo>
                      <a:lnTo>
                        <a:pt x="248" y="266"/>
                      </a:lnTo>
                      <a:lnTo>
                        <a:pt x="218" y="284"/>
                      </a:lnTo>
                      <a:lnTo>
                        <a:pt x="182" y="296"/>
                      </a:lnTo>
                      <a:lnTo>
                        <a:pt x="145" y="308"/>
                      </a:lnTo>
                      <a:lnTo>
                        <a:pt x="109" y="308"/>
                      </a:lnTo>
                      <a:lnTo>
                        <a:pt x="79" y="308"/>
                      </a:lnTo>
                      <a:lnTo>
                        <a:pt x="60" y="302"/>
                      </a:lnTo>
                      <a:lnTo>
                        <a:pt x="36" y="272"/>
                      </a:lnTo>
                      <a:lnTo>
                        <a:pt x="18" y="218"/>
                      </a:lnTo>
                      <a:lnTo>
                        <a:pt x="6" y="157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37" name="Freeform 37"/>
                <p:cNvSpPr>
                  <a:spLocks/>
                </p:cNvSpPr>
                <p:nvPr/>
              </p:nvSpPr>
              <p:spPr bwMode="auto">
                <a:xfrm rot="719888">
                  <a:off x="11254" y="11996"/>
                  <a:ext cx="346" cy="314"/>
                </a:xfrm>
                <a:custGeom>
                  <a:avLst/>
                  <a:gdLst>
                    <a:gd name="T0" fmla="*/ 339 w 346"/>
                    <a:gd name="T1" fmla="*/ 0 h 314"/>
                    <a:gd name="T2" fmla="*/ 346 w 346"/>
                    <a:gd name="T3" fmla="*/ 66 h 314"/>
                    <a:gd name="T4" fmla="*/ 346 w 346"/>
                    <a:gd name="T5" fmla="*/ 127 h 314"/>
                    <a:gd name="T6" fmla="*/ 327 w 346"/>
                    <a:gd name="T7" fmla="*/ 181 h 314"/>
                    <a:gd name="T8" fmla="*/ 297 w 346"/>
                    <a:gd name="T9" fmla="*/ 230 h 314"/>
                    <a:gd name="T10" fmla="*/ 255 w 346"/>
                    <a:gd name="T11" fmla="*/ 266 h 314"/>
                    <a:gd name="T12" fmla="*/ 206 w 346"/>
                    <a:gd name="T13" fmla="*/ 296 h 314"/>
                    <a:gd name="T14" fmla="*/ 146 w 346"/>
                    <a:gd name="T15" fmla="*/ 314 h 314"/>
                    <a:gd name="T16" fmla="*/ 79 w 346"/>
                    <a:gd name="T17" fmla="*/ 314 h 314"/>
                    <a:gd name="T18" fmla="*/ 18 w 346"/>
                    <a:gd name="T19" fmla="*/ 290 h 314"/>
                    <a:gd name="T20" fmla="*/ 0 w 346"/>
                    <a:gd name="T21" fmla="*/ 230 h 314"/>
                    <a:gd name="T22" fmla="*/ 6 w 346"/>
                    <a:gd name="T23" fmla="*/ 169 h 314"/>
                    <a:gd name="T24" fmla="*/ 42 w 346"/>
                    <a:gd name="T25" fmla="*/ 121 h 314"/>
                    <a:gd name="T26" fmla="*/ 67 w 346"/>
                    <a:gd name="T27" fmla="*/ 109 h 314"/>
                    <a:gd name="T28" fmla="*/ 85 w 346"/>
                    <a:gd name="T29" fmla="*/ 109 h 314"/>
                    <a:gd name="T30" fmla="*/ 103 w 346"/>
                    <a:gd name="T31" fmla="*/ 109 h 314"/>
                    <a:gd name="T32" fmla="*/ 121 w 346"/>
                    <a:gd name="T33" fmla="*/ 109 h 314"/>
                    <a:gd name="T34" fmla="*/ 152 w 346"/>
                    <a:gd name="T35" fmla="*/ 103 h 314"/>
                    <a:gd name="T36" fmla="*/ 194 w 346"/>
                    <a:gd name="T37" fmla="*/ 84 h 314"/>
                    <a:gd name="T38" fmla="*/ 255 w 346"/>
                    <a:gd name="T39" fmla="*/ 54 h 314"/>
                    <a:gd name="T40" fmla="*/ 339 w 346"/>
                    <a:gd name="T41" fmla="*/ 0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46" h="314">
                      <a:moveTo>
                        <a:pt x="339" y="0"/>
                      </a:moveTo>
                      <a:lnTo>
                        <a:pt x="346" y="66"/>
                      </a:lnTo>
                      <a:lnTo>
                        <a:pt x="346" y="127"/>
                      </a:lnTo>
                      <a:lnTo>
                        <a:pt x="327" y="181"/>
                      </a:lnTo>
                      <a:lnTo>
                        <a:pt x="297" y="230"/>
                      </a:lnTo>
                      <a:lnTo>
                        <a:pt x="255" y="266"/>
                      </a:lnTo>
                      <a:lnTo>
                        <a:pt x="206" y="296"/>
                      </a:lnTo>
                      <a:lnTo>
                        <a:pt x="146" y="314"/>
                      </a:lnTo>
                      <a:lnTo>
                        <a:pt x="79" y="314"/>
                      </a:lnTo>
                      <a:lnTo>
                        <a:pt x="18" y="290"/>
                      </a:lnTo>
                      <a:lnTo>
                        <a:pt x="0" y="230"/>
                      </a:lnTo>
                      <a:lnTo>
                        <a:pt x="6" y="169"/>
                      </a:lnTo>
                      <a:lnTo>
                        <a:pt x="42" y="121"/>
                      </a:lnTo>
                      <a:lnTo>
                        <a:pt x="67" y="109"/>
                      </a:lnTo>
                      <a:lnTo>
                        <a:pt x="85" y="109"/>
                      </a:lnTo>
                      <a:lnTo>
                        <a:pt x="103" y="109"/>
                      </a:lnTo>
                      <a:lnTo>
                        <a:pt x="121" y="109"/>
                      </a:lnTo>
                      <a:lnTo>
                        <a:pt x="152" y="103"/>
                      </a:lnTo>
                      <a:lnTo>
                        <a:pt x="194" y="84"/>
                      </a:lnTo>
                      <a:lnTo>
                        <a:pt x="255" y="54"/>
                      </a:lnTo>
                      <a:lnTo>
                        <a:pt x="3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38" name="Freeform 38"/>
                <p:cNvSpPr>
                  <a:spLocks/>
                </p:cNvSpPr>
                <p:nvPr/>
              </p:nvSpPr>
              <p:spPr bwMode="auto">
                <a:xfrm>
                  <a:off x="6431" y="10036"/>
                  <a:ext cx="5048" cy="2234"/>
                </a:xfrm>
                <a:custGeom>
                  <a:avLst/>
                  <a:gdLst>
                    <a:gd name="T0" fmla="*/ 3626 w 5048"/>
                    <a:gd name="T1" fmla="*/ 699 h 2234"/>
                    <a:gd name="T2" fmla="*/ 3382 w 5048"/>
                    <a:gd name="T3" fmla="*/ 827 h 2234"/>
                    <a:gd name="T4" fmla="*/ 3245 w 5048"/>
                    <a:gd name="T5" fmla="*/ 711 h 2234"/>
                    <a:gd name="T6" fmla="*/ 3130 w 5048"/>
                    <a:gd name="T7" fmla="*/ 470 h 2234"/>
                    <a:gd name="T8" fmla="*/ 2991 w 5048"/>
                    <a:gd name="T9" fmla="*/ 335 h 2234"/>
                    <a:gd name="T10" fmla="*/ 2924 w 5048"/>
                    <a:gd name="T11" fmla="*/ 210 h 2234"/>
                    <a:gd name="T12" fmla="*/ 2801 w 5048"/>
                    <a:gd name="T13" fmla="*/ 85 h 2234"/>
                    <a:gd name="T14" fmla="*/ 2562 w 5048"/>
                    <a:gd name="T15" fmla="*/ 47 h 2234"/>
                    <a:gd name="T16" fmla="*/ 2274 w 5048"/>
                    <a:gd name="T17" fmla="*/ 4 h 2234"/>
                    <a:gd name="T18" fmla="*/ 1969 w 5048"/>
                    <a:gd name="T19" fmla="*/ 38 h 2234"/>
                    <a:gd name="T20" fmla="*/ 1729 w 5048"/>
                    <a:gd name="T21" fmla="*/ 61 h 2234"/>
                    <a:gd name="T22" fmla="*/ 1449 w 5048"/>
                    <a:gd name="T23" fmla="*/ 94 h 2234"/>
                    <a:gd name="T24" fmla="*/ 1211 w 5048"/>
                    <a:gd name="T25" fmla="*/ 279 h 2234"/>
                    <a:gd name="T26" fmla="*/ 1038 w 5048"/>
                    <a:gd name="T27" fmla="*/ 601 h 2234"/>
                    <a:gd name="T28" fmla="*/ 910 w 5048"/>
                    <a:gd name="T29" fmla="*/ 878 h 2234"/>
                    <a:gd name="T30" fmla="*/ 628 w 5048"/>
                    <a:gd name="T31" fmla="*/ 1071 h 2234"/>
                    <a:gd name="T32" fmla="*/ 382 w 5048"/>
                    <a:gd name="T33" fmla="*/ 1149 h 2234"/>
                    <a:gd name="T34" fmla="*/ 248 w 5048"/>
                    <a:gd name="T35" fmla="*/ 1225 h 2234"/>
                    <a:gd name="T36" fmla="*/ 104 w 5048"/>
                    <a:gd name="T37" fmla="*/ 1492 h 2234"/>
                    <a:gd name="T38" fmla="*/ 30 w 5048"/>
                    <a:gd name="T39" fmla="*/ 1842 h 2234"/>
                    <a:gd name="T40" fmla="*/ 99 w 5048"/>
                    <a:gd name="T41" fmla="*/ 2011 h 2234"/>
                    <a:gd name="T42" fmla="*/ 140 w 5048"/>
                    <a:gd name="T43" fmla="*/ 2168 h 2234"/>
                    <a:gd name="T44" fmla="*/ 221 w 5048"/>
                    <a:gd name="T45" fmla="*/ 2198 h 2234"/>
                    <a:gd name="T46" fmla="*/ 377 w 5048"/>
                    <a:gd name="T47" fmla="*/ 2193 h 2234"/>
                    <a:gd name="T48" fmla="*/ 495 w 5048"/>
                    <a:gd name="T49" fmla="*/ 2076 h 2234"/>
                    <a:gd name="T50" fmla="*/ 670 w 5048"/>
                    <a:gd name="T51" fmla="*/ 1921 h 2234"/>
                    <a:gd name="T52" fmla="*/ 888 w 5048"/>
                    <a:gd name="T53" fmla="*/ 1801 h 2234"/>
                    <a:gd name="T54" fmla="*/ 1132 w 5048"/>
                    <a:gd name="T55" fmla="*/ 1729 h 2234"/>
                    <a:gd name="T56" fmla="*/ 1379 w 5048"/>
                    <a:gd name="T57" fmla="*/ 1707 h 2234"/>
                    <a:gd name="T58" fmla="*/ 1602 w 5048"/>
                    <a:gd name="T59" fmla="*/ 1736 h 2234"/>
                    <a:gd name="T60" fmla="*/ 1768 w 5048"/>
                    <a:gd name="T61" fmla="*/ 1802 h 2234"/>
                    <a:gd name="T62" fmla="*/ 1906 w 5048"/>
                    <a:gd name="T63" fmla="*/ 1967 h 2234"/>
                    <a:gd name="T64" fmla="*/ 1999 w 5048"/>
                    <a:gd name="T65" fmla="*/ 2204 h 2234"/>
                    <a:gd name="T66" fmla="*/ 2156 w 5048"/>
                    <a:gd name="T67" fmla="*/ 2132 h 2234"/>
                    <a:gd name="T68" fmla="*/ 2403 w 5048"/>
                    <a:gd name="T69" fmla="*/ 2111 h 2234"/>
                    <a:gd name="T70" fmla="*/ 2579 w 5048"/>
                    <a:gd name="T71" fmla="*/ 2216 h 2234"/>
                    <a:gd name="T72" fmla="*/ 2692 w 5048"/>
                    <a:gd name="T73" fmla="*/ 2122 h 2234"/>
                    <a:gd name="T74" fmla="*/ 2826 w 5048"/>
                    <a:gd name="T75" fmla="*/ 2071 h 2234"/>
                    <a:gd name="T76" fmla="*/ 2935 w 5048"/>
                    <a:gd name="T77" fmla="*/ 2143 h 2234"/>
                    <a:gd name="T78" fmla="*/ 2974 w 5048"/>
                    <a:gd name="T79" fmla="*/ 2220 h 2234"/>
                    <a:gd name="T80" fmla="*/ 3078 w 5048"/>
                    <a:gd name="T81" fmla="*/ 2230 h 2234"/>
                    <a:gd name="T82" fmla="*/ 3220 w 5048"/>
                    <a:gd name="T83" fmla="*/ 2142 h 2234"/>
                    <a:gd name="T84" fmla="*/ 3349 w 5048"/>
                    <a:gd name="T85" fmla="*/ 2033 h 2234"/>
                    <a:gd name="T86" fmla="*/ 3524 w 5048"/>
                    <a:gd name="T87" fmla="*/ 1879 h 2234"/>
                    <a:gd name="T88" fmla="*/ 3725 w 5048"/>
                    <a:gd name="T89" fmla="*/ 1748 h 2234"/>
                    <a:gd name="T90" fmla="*/ 3906 w 5048"/>
                    <a:gd name="T91" fmla="*/ 1687 h 2234"/>
                    <a:gd name="T92" fmla="*/ 4148 w 5048"/>
                    <a:gd name="T93" fmla="*/ 1652 h 2234"/>
                    <a:gd name="T94" fmla="*/ 4564 w 5048"/>
                    <a:gd name="T95" fmla="*/ 1709 h 2234"/>
                    <a:gd name="T96" fmla="*/ 4825 w 5048"/>
                    <a:gd name="T97" fmla="*/ 1939 h 2234"/>
                    <a:gd name="T98" fmla="*/ 4964 w 5048"/>
                    <a:gd name="T99" fmla="*/ 1956 h 2234"/>
                    <a:gd name="T100" fmla="*/ 5042 w 5048"/>
                    <a:gd name="T101" fmla="*/ 1879 h 2234"/>
                    <a:gd name="T102" fmla="*/ 4978 w 5048"/>
                    <a:gd name="T103" fmla="*/ 1686 h 2234"/>
                    <a:gd name="T104" fmla="*/ 5035 w 5048"/>
                    <a:gd name="T105" fmla="*/ 1475 h 2234"/>
                    <a:gd name="T106" fmla="*/ 4980 w 5048"/>
                    <a:gd name="T107" fmla="*/ 1327 h 2234"/>
                    <a:gd name="T108" fmla="*/ 4922 w 5048"/>
                    <a:gd name="T109" fmla="*/ 1018 h 2234"/>
                    <a:gd name="T110" fmla="*/ 4795 w 5048"/>
                    <a:gd name="T111" fmla="*/ 1022 h 2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048" h="2234">
                      <a:moveTo>
                        <a:pt x="4021" y="765"/>
                      </a:moveTo>
                      <a:lnTo>
                        <a:pt x="3872" y="709"/>
                      </a:lnTo>
                      <a:lnTo>
                        <a:pt x="3626" y="699"/>
                      </a:lnTo>
                      <a:lnTo>
                        <a:pt x="3559" y="747"/>
                      </a:lnTo>
                      <a:lnTo>
                        <a:pt x="3481" y="799"/>
                      </a:lnTo>
                      <a:lnTo>
                        <a:pt x="3382" y="827"/>
                      </a:lnTo>
                      <a:lnTo>
                        <a:pt x="3328" y="816"/>
                      </a:lnTo>
                      <a:lnTo>
                        <a:pt x="3282" y="775"/>
                      </a:lnTo>
                      <a:lnTo>
                        <a:pt x="3245" y="711"/>
                      </a:lnTo>
                      <a:lnTo>
                        <a:pt x="3207" y="630"/>
                      </a:lnTo>
                      <a:lnTo>
                        <a:pt x="3169" y="547"/>
                      </a:lnTo>
                      <a:lnTo>
                        <a:pt x="3130" y="470"/>
                      </a:lnTo>
                      <a:lnTo>
                        <a:pt x="3081" y="404"/>
                      </a:lnTo>
                      <a:lnTo>
                        <a:pt x="3016" y="360"/>
                      </a:lnTo>
                      <a:lnTo>
                        <a:pt x="2991" y="335"/>
                      </a:lnTo>
                      <a:lnTo>
                        <a:pt x="2968" y="300"/>
                      </a:lnTo>
                      <a:lnTo>
                        <a:pt x="2945" y="258"/>
                      </a:lnTo>
                      <a:lnTo>
                        <a:pt x="2924" y="210"/>
                      </a:lnTo>
                      <a:lnTo>
                        <a:pt x="2892" y="160"/>
                      </a:lnTo>
                      <a:lnTo>
                        <a:pt x="2850" y="120"/>
                      </a:lnTo>
                      <a:lnTo>
                        <a:pt x="2801" y="85"/>
                      </a:lnTo>
                      <a:lnTo>
                        <a:pt x="2731" y="70"/>
                      </a:lnTo>
                      <a:lnTo>
                        <a:pt x="2652" y="60"/>
                      </a:lnTo>
                      <a:lnTo>
                        <a:pt x="2562" y="47"/>
                      </a:lnTo>
                      <a:lnTo>
                        <a:pt x="2467" y="27"/>
                      </a:lnTo>
                      <a:lnTo>
                        <a:pt x="2371" y="12"/>
                      </a:lnTo>
                      <a:lnTo>
                        <a:pt x="2274" y="4"/>
                      </a:lnTo>
                      <a:lnTo>
                        <a:pt x="2169" y="0"/>
                      </a:lnTo>
                      <a:lnTo>
                        <a:pt x="2068" y="9"/>
                      </a:lnTo>
                      <a:lnTo>
                        <a:pt x="1969" y="38"/>
                      </a:lnTo>
                      <a:lnTo>
                        <a:pt x="1897" y="54"/>
                      </a:lnTo>
                      <a:lnTo>
                        <a:pt x="1815" y="61"/>
                      </a:lnTo>
                      <a:lnTo>
                        <a:pt x="1729" y="61"/>
                      </a:lnTo>
                      <a:lnTo>
                        <a:pt x="1635" y="66"/>
                      </a:lnTo>
                      <a:lnTo>
                        <a:pt x="1541" y="71"/>
                      </a:lnTo>
                      <a:lnTo>
                        <a:pt x="1449" y="94"/>
                      </a:lnTo>
                      <a:lnTo>
                        <a:pt x="1362" y="126"/>
                      </a:lnTo>
                      <a:lnTo>
                        <a:pt x="1287" y="184"/>
                      </a:lnTo>
                      <a:lnTo>
                        <a:pt x="1211" y="279"/>
                      </a:lnTo>
                      <a:lnTo>
                        <a:pt x="1145" y="383"/>
                      </a:lnTo>
                      <a:lnTo>
                        <a:pt x="1091" y="495"/>
                      </a:lnTo>
                      <a:lnTo>
                        <a:pt x="1038" y="601"/>
                      </a:lnTo>
                      <a:lnTo>
                        <a:pt x="996" y="710"/>
                      </a:lnTo>
                      <a:lnTo>
                        <a:pt x="952" y="799"/>
                      </a:lnTo>
                      <a:lnTo>
                        <a:pt x="910" y="878"/>
                      </a:lnTo>
                      <a:lnTo>
                        <a:pt x="864" y="923"/>
                      </a:lnTo>
                      <a:lnTo>
                        <a:pt x="735" y="1007"/>
                      </a:lnTo>
                      <a:lnTo>
                        <a:pt x="628" y="1071"/>
                      </a:lnTo>
                      <a:lnTo>
                        <a:pt x="528" y="1106"/>
                      </a:lnTo>
                      <a:lnTo>
                        <a:pt x="447" y="1132"/>
                      </a:lnTo>
                      <a:lnTo>
                        <a:pt x="382" y="1149"/>
                      </a:lnTo>
                      <a:lnTo>
                        <a:pt x="322" y="1167"/>
                      </a:lnTo>
                      <a:lnTo>
                        <a:pt x="280" y="1189"/>
                      </a:lnTo>
                      <a:lnTo>
                        <a:pt x="248" y="1225"/>
                      </a:lnTo>
                      <a:lnTo>
                        <a:pt x="210" y="1286"/>
                      </a:lnTo>
                      <a:lnTo>
                        <a:pt x="155" y="1373"/>
                      </a:lnTo>
                      <a:lnTo>
                        <a:pt x="104" y="1492"/>
                      </a:lnTo>
                      <a:lnTo>
                        <a:pt x="89" y="1619"/>
                      </a:lnTo>
                      <a:lnTo>
                        <a:pt x="77" y="1740"/>
                      </a:lnTo>
                      <a:lnTo>
                        <a:pt x="30" y="1842"/>
                      </a:lnTo>
                      <a:lnTo>
                        <a:pt x="0" y="1922"/>
                      </a:lnTo>
                      <a:lnTo>
                        <a:pt x="29" y="1965"/>
                      </a:lnTo>
                      <a:lnTo>
                        <a:pt x="99" y="2011"/>
                      </a:lnTo>
                      <a:lnTo>
                        <a:pt x="138" y="2063"/>
                      </a:lnTo>
                      <a:lnTo>
                        <a:pt x="145" y="2119"/>
                      </a:lnTo>
                      <a:lnTo>
                        <a:pt x="140" y="2168"/>
                      </a:lnTo>
                      <a:lnTo>
                        <a:pt x="149" y="2183"/>
                      </a:lnTo>
                      <a:lnTo>
                        <a:pt x="180" y="2189"/>
                      </a:lnTo>
                      <a:lnTo>
                        <a:pt x="221" y="2198"/>
                      </a:lnTo>
                      <a:lnTo>
                        <a:pt x="270" y="2201"/>
                      </a:lnTo>
                      <a:lnTo>
                        <a:pt x="326" y="2201"/>
                      </a:lnTo>
                      <a:lnTo>
                        <a:pt x="377" y="2193"/>
                      </a:lnTo>
                      <a:lnTo>
                        <a:pt x="419" y="2172"/>
                      </a:lnTo>
                      <a:lnTo>
                        <a:pt x="450" y="2141"/>
                      </a:lnTo>
                      <a:lnTo>
                        <a:pt x="495" y="2076"/>
                      </a:lnTo>
                      <a:lnTo>
                        <a:pt x="544" y="2018"/>
                      </a:lnTo>
                      <a:lnTo>
                        <a:pt x="604" y="1970"/>
                      </a:lnTo>
                      <a:lnTo>
                        <a:pt x="670" y="1921"/>
                      </a:lnTo>
                      <a:lnTo>
                        <a:pt x="742" y="1875"/>
                      </a:lnTo>
                      <a:lnTo>
                        <a:pt x="812" y="1834"/>
                      </a:lnTo>
                      <a:lnTo>
                        <a:pt x="888" y="1801"/>
                      </a:lnTo>
                      <a:lnTo>
                        <a:pt x="968" y="1775"/>
                      </a:lnTo>
                      <a:lnTo>
                        <a:pt x="1053" y="1749"/>
                      </a:lnTo>
                      <a:lnTo>
                        <a:pt x="1132" y="1729"/>
                      </a:lnTo>
                      <a:lnTo>
                        <a:pt x="1216" y="1716"/>
                      </a:lnTo>
                      <a:lnTo>
                        <a:pt x="1298" y="1708"/>
                      </a:lnTo>
                      <a:lnTo>
                        <a:pt x="1379" y="1707"/>
                      </a:lnTo>
                      <a:lnTo>
                        <a:pt x="1458" y="1712"/>
                      </a:lnTo>
                      <a:lnTo>
                        <a:pt x="1531" y="1721"/>
                      </a:lnTo>
                      <a:lnTo>
                        <a:pt x="1602" y="1736"/>
                      </a:lnTo>
                      <a:lnTo>
                        <a:pt x="1660" y="1755"/>
                      </a:lnTo>
                      <a:lnTo>
                        <a:pt x="1718" y="1773"/>
                      </a:lnTo>
                      <a:lnTo>
                        <a:pt x="1768" y="1802"/>
                      </a:lnTo>
                      <a:lnTo>
                        <a:pt x="1814" y="1844"/>
                      </a:lnTo>
                      <a:lnTo>
                        <a:pt x="1859" y="1896"/>
                      </a:lnTo>
                      <a:lnTo>
                        <a:pt x="1906" y="1967"/>
                      </a:lnTo>
                      <a:lnTo>
                        <a:pt x="1943" y="2056"/>
                      </a:lnTo>
                      <a:lnTo>
                        <a:pt x="1975" y="2168"/>
                      </a:lnTo>
                      <a:lnTo>
                        <a:pt x="1999" y="2204"/>
                      </a:lnTo>
                      <a:lnTo>
                        <a:pt x="2036" y="2199"/>
                      </a:lnTo>
                      <a:lnTo>
                        <a:pt x="2093" y="2169"/>
                      </a:lnTo>
                      <a:lnTo>
                        <a:pt x="2156" y="2132"/>
                      </a:lnTo>
                      <a:lnTo>
                        <a:pt x="2231" y="2099"/>
                      </a:lnTo>
                      <a:lnTo>
                        <a:pt x="2315" y="2086"/>
                      </a:lnTo>
                      <a:lnTo>
                        <a:pt x="2403" y="2111"/>
                      </a:lnTo>
                      <a:lnTo>
                        <a:pt x="2498" y="2186"/>
                      </a:lnTo>
                      <a:lnTo>
                        <a:pt x="2535" y="2212"/>
                      </a:lnTo>
                      <a:lnTo>
                        <a:pt x="2579" y="2216"/>
                      </a:lnTo>
                      <a:lnTo>
                        <a:pt x="2614" y="2192"/>
                      </a:lnTo>
                      <a:lnTo>
                        <a:pt x="2651" y="2163"/>
                      </a:lnTo>
                      <a:lnTo>
                        <a:pt x="2692" y="2122"/>
                      </a:lnTo>
                      <a:lnTo>
                        <a:pt x="2728" y="2093"/>
                      </a:lnTo>
                      <a:lnTo>
                        <a:pt x="2776" y="2072"/>
                      </a:lnTo>
                      <a:lnTo>
                        <a:pt x="2826" y="2071"/>
                      </a:lnTo>
                      <a:lnTo>
                        <a:pt x="2878" y="2088"/>
                      </a:lnTo>
                      <a:lnTo>
                        <a:pt x="2916" y="2114"/>
                      </a:lnTo>
                      <a:lnTo>
                        <a:pt x="2935" y="2143"/>
                      </a:lnTo>
                      <a:lnTo>
                        <a:pt x="2947" y="2170"/>
                      </a:lnTo>
                      <a:lnTo>
                        <a:pt x="2961" y="2199"/>
                      </a:lnTo>
                      <a:lnTo>
                        <a:pt x="2974" y="2220"/>
                      </a:lnTo>
                      <a:lnTo>
                        <a:pt x="2997" y="2231"/>
                      </a:lnTo>
                      <a:lnTo>
                        <a:pt x="3039" y="2234"/>
                      </a:lnTo>
                      <a:lnTo>
                        <a:pt x="3078" y="2230"/>
                      </a:lnTo>
                      <a:lnTo>
                        <a:pt x="3119" y="2207"/>
                      </a:lnTo>
                      <a:lnTo>
                        <a:pt x="3169" y="2180"/>
                      </a:lnTo>
                      <a:lnTo>
                        <a:pt x="3220" y="2142"/>
                      </a:lnTo>
                      <a:lnTo>
                        <a:pt x="3264" y="2108"/>
                      </a:lnTo>
                      <a:lnTo>
                        <a:pt x="3310" y="2068"/>
                      </a:lnTo>
                      <a:lnTo>
                        <a:pt x="3349" y="2033"/>
                      </a:lnTo>
                      <a:lnTo>
                        <a:pt x="3378" y="2008"/>
                      </a:lnTo>
                      <a:lnTo>
                        <a:pt x="3450" y="1937"/>
                      </a:lnTo>
                      <a:lnTo>
                        <a:pt x="3524" y="1879"/>
                      </a:lnTo>
                      <a:lnTo>
                        <a:pt x="3591" y="1824"/>
                      </a:lnTo>
                      <a:lnTo>
                        <a:pt x="3662" y="1784"/>
                      </a:lnTo>
                      <a:lnTo>
                        <a:pt x="3725" y="1748"/>
                      </a:lnTo>
                      <a:lnTo>
                        <a:pt x="3792" y="1725"/>
                      </a:lnTo>
                      <a:lnTo>
                        <a:pt x="3845" y="1706"/>
                      </a:lnTo>
                      <a:lnTo>
                        <a:pt x="3906" y="1687"/>
                      </a:lnTo>
                      <a:lnTo>
                        <a:pt x="3950" y="1678"/>
                      </a:lnTo>
                      <a:lnTo>
                        <a:pt x="4034" y="1665"/>
                      </a:lnTo>
                      <a:lnTo>
                        <a:pt x="4148" y="1652"/>
                      </a:lnTo>
                      <a:lnTo>
                        <a:pt x="4280" y="1649"/>
                      </a:lnTo>
                      <a:lnTo>
                        <a:pt x="4424" y="1667"/>
                      </a:lnTo>
                      <a:lnTo>
                        <a:pt x="4564" y="1709"/>
                      </a:lnTo>
                      <a:lnTo>
                        <a:pt x="4690" y="1786"/>
                      </a:lnTo>
                      <a:lnTo>
                        <a:pt x="4794" y="1907"/>
                      </a:lnTo>
                      <a:lnTo>
                        <a:pt x="4825" y="1939"/>
                      </a:lnTo>
                      <a:lnTo>
                        <a:pt x="4864" y="1959"/>
                      </a:lnTo>
                      <a:lnTo>
                        <a:pt x="4913" y="1963"/>
                      </a:lnTo>
                      <a:lnTo>
                        <a:pt x="4964" y="1956"/>
                      </a:lnTo>
                      <a:lnTo>
                        <a:pt x="5005" y="1940"/>
                      </a:lnTo>
                      <a:lnTo>
                        <a:pt x="5035" y="1915"/>
                      </a:lnTo>
                      <a:lnTo>
                        <a:pt x="5042" y="1879"/>
                      </a:lnTo>
                      <a:lnTo>
                        <a:pt x="5020" y="1838"/>
                      </a:lnTo>
                      <a:lnTo>
                        <a:pt x="4981" y="1761"/>
                      </a:lnTo>
                      <a:lnTo>
                        <a:pt x="4978" y="1686"/>
                      </a:lnTo>
                      <a:lnTo>
                        <a:pt x="4993" y="1615"/>
                      </a:lnTo>
                      <a:lnTo>
                        <a:pt x="5016" y="1539"/>
                      </a:lnTo>
                      <a:lnTo>
                        <a:pt x="5035" y="1475"/>
                      </a:lnTo>
                      <a:lnTo>
                        <a:pt x="5048" y="1416"/>
                      </a:lnTo>
                      <a:lnTo>
                        <a:pt x="5034" y="1364"/>
                      </a:lnTo>
                      <a:lnTo>
                        <a:pt x="4980" y="1327"/>
                      </a:lnTo>
                      <a:lnTo>
                        <a:pt x="4984" y="1162"/>
                      </a:lnTo>
                      <a:lnTo>
                        <a:pt x="4961" y="1064"/>
                      </a:lnTo>
                      <a:lnTo>
                        <a:pt x="4922" y="1018"/>
                      </a:lnTo>
                      <a:lnTo>
                        <a:pt x="4861" y="1012"/>
                      </a:lnTo>
                      <a:lnTo>
                        <a:pt x="4795" y="1028"/>
                      </a:lnTo>
                      <a:lnTo>
                        <a:pt x="4795" y="1022"/>
                      </a:lnTo>
                      <a:lnTo>
                        <a:pt x="4387" y="824"/>
                      </a:lnTo>
                    </a:path>
                  </a:pathLst>
                </a:custGeom>
                <a:solidFill>
                  <a:srgbClr val="00C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39" name="Freeform 39"/>
                <p:cNvSpPr>
                  <a:spLocks/>
                </p:cNvSpPr>
                <p:nvPr/>
              </p:nvSpPr>
              <p:spPr bwMode="auto">
                <a:xfrm rot="719888">
                  <a:off x="8570" y="10268"/>
                  <a:ext cx="945" cy="636"/>
                </a:xfrm>
                <a:custGeom>
                  <a:avLst/>
                  <a:gdLst>
                    <a:gd name="T0" fmla="*/ 945 w 945"/>
                    <a:gd name="T1" fmla="*/ 436 h 636"/>
                    <a:gd name="T2" fmla="*/ 909 w 945"/>
                    <a:gd name="T3" fmla="*/ 454 h 636"/>
                    <a:gd name="T4" fmla="*/ 824 w 945"/>
                    <a:gd name="T5" fmla="*/ 490 h 636"/>
                    <a:gd name="T6" fmla="*/ 709 w 945"/>
                    <a:gd name="T7" fmla="*/ 527 h 636"/>
                    <a:gd name="T8" fmla="*/ 570 w 945"/>
                    <a:gd name="T9" fmla="*/ 563 h 636"/>
                    <a:gd name="T10" fmla="*/ 430 w 945"/>
                    <a:gd name="T11" fmla="*/ 599 h 636"/>
                    <a:gd name="T12" fmla="*/ 297 w 945"/>
                    <a:gd name="T13" fmla="*/ 624 h 636"/>
                    <a:gd name="T14" fmla="*/ 194 w 945"/>
                    <a:gd name="T15" fmla="*/ 636 h 636"/>
                    <a:gd name="T16" fmla="*/ 127 w 945"/>
                    <a:gd name="T17" fmla="*/ 630 h 636"/>
                    <a:gd name="T18" fmla="*/ 85 w 945"/>
                    <a:gd name="T19" fmla="*/ 545 h 636"/>
                    <a:gd name="T20" fmla="*/ 36 w 945"/>
                    <a:gd name="T21" fmla="*/ 369 h 636"/>
                    <a:gd name="T22" fmla="*/ 6 w 945"/>
                    <a:gd name="T23" fmla="*/ 188 h 636"/>
                    <a:gd name="T24" fmla="*/ 0 w 945"/>
                    <a:gd name="T25" fmla="*/ 91 h 636"/>
                    <a:gd name="T26" fmla="*/ 30 w 945"/>
                    <a:gd name="T27" fmla="*/ 79 h 636"/>
                    <a:gd name="T28" fmla="*/ 78 w 945"/>
                    <a:gd name="T29" fmla="*/ 61 h 636"/>
                    <a:gd name="T30" fmla="*/ 151 w 945"/>
                    <a:gd name="T31" fmla="*/ 49 h 636"/>
                    <a:gd name="T32" fmla="*/ 236 w 945"/>
                    <a:gd name="T33" fmla="*/ 30 h 636"/>
                    <a:gd name="T34" fmla="*/ 315 w 945"/>
                    <a:gd name="T35" fmla="*/ 18 h 636"/>
                    <a:gd name="T36" fmla="*/ 388 w 945"/>
                    <a:gd name="T37" fmla="*/ 6 h 636"/>
                    <a:gd name="T38" fmla="*/ 448 w 945"/>
                    <a:gd name="T39" fmla="*/ 0 h 636"/>
                    <a:gd name="T40" fmla="*/ 479 w 945"/>
                    <a:gd name="T41" fmla="*/ 0 h 636"/>
                    <a:gd name="T42" fmla="*/ 515 w 945"/>
                    <a:gd name="T43" fmla="*/ 18 h 636"/>
                    <a:gd name="T44" fmla="*/ 576 w 945"/>
                    <a:gd name="T45" fmla="*/ 61 h 636"/>
                    <a:gd name="T46" fmla="*/ 654 w 945"/>
                    <a:gd name="T47" fmla="*/ 127 h 636"/>
                    <a:gd name="T48" fmla="*/ 739 w 945"/>
                    <a:gd name="T49" fmla="*/ 200 h 636"/>
                    <a:gd name="T50" fmla="*/ 824 w 945"/>
                    <a:gd name="T51" fmla="*/ 279 h 636"/>
                    <a:gd name="T52" fmla="*/ 891 w 945"/>
                    <a:gd name="T53" fmla="*/ 345 h 636"/>
                    <a:gd name="T54" fmla="*/ 933 w 945"/>
                    <a:gd name="T55" fmla="*/ 400 h 636"/>
                    <a:gd name="T56" fmla="*/ 945 w 945"/>
                    <a:gd name="T57" fmla="*/ 436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45" h="636">
                      <a:moveTo>
                        <a:pt x="945" y="436"/>
                      </a:moveTo>
                      <a:lnTo>
                        <a:pt x="909" y="454"/>
                      </a:lnTo>
                      <a:lnTo>
                        <a:pt x="824" y="490"/>
                      </a:lnTo>
                      <a:lnTo>
                        <a:pt x="709" y="527"/>
                      </a:lnTo>
                      <a:lnTo>
                        <a:pt x="570" y="563"/>
                      </a:lnTo>
                      <a:lnTo>
                        <a:pt x="430" y="599"/>
                      </a:lnTo>
                      <a:lnTo>
                        <a:pt x="297" y="624"/>
                      </a:lnTo>
                      <a:lnTo>
                        <a:pt x="194" y="636"/>
                      </a:lnTo>
                      <a:lnTo>
                        <a:pt x="127" y="630"/>
                      </a:lnTo>
                      <a:lnTo>
                        <a:pt x="85" y="545"/>
                      </a:lnTo>
                      <a:lnTo>
                        <a:pt x="36" y="369"/>
                      </a:lnTo>
                      <a:lnTo>
                        <a:pt x="6" y="188"/>
                      </a:lnTo>
                      <a:lnTo>
                        <a:pt x="0" y="91"/>
                      </a:lnTo>
                      <a:lnTo>
                        <a:pt x="30" y="79"/>
                      </a:lnTo>
                      <a:lnTo>
                        <a:pt x="78" y="61"/>
                      </a:lnTo>
                      <a:lnTo>
                        <a:pt x="151" y="49"/>
                      </a:lnTo>
                      <a:lnTo>
                        <a:pt x="236" y="30"/>
                      </a:lnTo>
                      <a:lnTo>
                        <a:pt x="315" y="18"/>
                      </a:lnTo>
                      <a:lnTo>
                        <a:pt x="388" y="6"/>
                      </a:lnTo>
                      <a:lnTo>
                        <a:pt x="448" y="0"/>
                      </a:lnTo>
                      <a:lnTo>
                        <a:pt x="479" y="0"/>
                      </a:lnTo>
                      <a:lnTo>
                        <a:pt x="515" y="18"/>
                      </a:lnTo>
                      <a:lnTo>
                        <a:pt x="576" y="61"/>
                      </a:lnTo>
                      <a:lnTo>
                        <a:pt x="654" y="127"/>
                      </a:lnTo>
                      <a:lnTo>
                        <a:pt x="739" y="200"/>
                      </a:lnTo>
                      <a:lnTo>
                        <a:pt x="824" y="279"/>
                      </a:lnTo>
                      <a:lnTo>
                        <a:pt x="891" y="345"/>
                      </a:lnTo>
                      <a:lnTo>
                        <a:pt x="933" y="400"/>
                      </a:lnTo>
                      <a:lnTo>
                        <a:pt x="945" y="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40" name="Freeform 40"/>
                <p:cNvSpPr>
                  <a:spLocks/>
                </p:cNvSpPr>
                <p:nvPr/>
              </p:nvSpPr>
              <p:spPr bwMode="auto">
                <a:xfrm rot="719888">
                  <a:off x="7731" y="10268"/>
                  <a:ext cx="697" cy="678"/>
                </a:xfrm>
                <a:custGeom>
                  <a:avLst/>
                  <a:gdLst>
                    <a:gd name="T0" fmla="*/ 546 w 697"/>
                    <a:gd name="T1" fmla="*/ 6 h 678"/>
                    <a:gd name="T2" fmla="*/ 588 w 697"/>
                    <a:gd name="T3" fmla="*/ 79 h 678"/>
                    <a:gd name="T4" fmla="*/ 631 w 697"/>
                    <a:gd name="T5" fmla="*/ 230 h 678"/>
                    <a:gd name="T6" fmla="*/ 667 w 697"/>
                    <a:gd name="T7" fmla="*/ 381 h 678"/>
                    <a:gd name="T8" fmla="*/ 697 w 697"/>
                    <a:gd name="T9" fmla="*/ 478 h 678"/>
                    <a:gd name="T10" fmla="*/ 679 w 697"/>
                    <a:gd name="T11" fmla="*/ 502 h 678"/>
                    <a:gd name="T12" fmla="*/ 607 w 697"/>
                    <a:gd name="T13" fmla="*/ 539 h 678"/>
                    <a:gd name="T14" fmla="*/ 503 w 697"/>
                    <a:gd name="T15" fmla="*/ 575 h 678"/>
                    <a:gd name="T16" fmla="*/ 376 w 697"/>
                    <a:gd name="T17" fmla="*/ 611 h 678"/>
                    <a:gd name="T18" fmla="*/ 249 w 697"/>
                    <a:gd name="T19" fmla="*/ 648 h 678"/>
                    <a:gd name="T20" fmla="*/ 134 w 697"/>
                    <a:gd name="T21" fmla="*/ 666 h 678"/>
                    <a:gd name="T22" fmla="*/ 49 w 697"/>
                    <a:gd name="T23" fmla="*/ 678 h 678"/>
                    <a:gd name="T24" fmla="*/ 12 w 697"/>
                    <a:gd name="T25" fmla="*/ 666 h 678"/>
                    <a:gd name="T26" fmla="*/ 0 w 697"/>
                    <a:gd name="T27" fmla="*/ 551 h 678"/>
                    <a:gd name="T28" fmla="*/ 12 w 697"/>
                    <a:gd name="T29" fmla="*/ 363 h 678"/>
                    <a:gd name="T30" fmla="*/ 55 w 697"/>
                    <a:gd name="T31" fmla="*/ 182 h 678"/>
                    <a:gd name="T32" fmla="*/ 140 w 697"/>
                    <a:gd name="T33" fmla="*/ 85 h 678"/>
                    <a:gd name="T34" fmla="*/ 194 w 697"/>
                    <a:gd name="T35" fmla="*/ 73 h 678"/>
                    <a:gd name="T36" fmla="*/ 255 w 697"/>
                    <a:gd name="T37" fmla="*/ 54 h 678"/>
                    <a:gd name="T38" fmla="*/ 316 w 697"/>
                    <a:gd name="T39" fmla="*/ 42 h 678"/>
                    <a:gd name="T40" fmla="*/ 376 w 697"/>
                    <a:gd name="T41" fmla="*/ 24 h 678"/>
                    <a:gd name="T42" fmla="*/ 431 w 697"/>
                    <a:gd name="T43" fmla="*/ 12 h 678"/>
                    <a:gd name="T44" fmla="*/ 479 w 697"/>
                    <a:gd name="T45" fmla="*/ 6 h 678"/>
                    <a:gd name="T46" fmla="*/ 516 w 697"/>
                    <a:gd name="T47" fmla="*/ 0 h 678"/>
                    <a:gd name="T48" fmla="*/ 546 w 697"/>
                    <a:gd name="T49" fmla="*/ 6 h 6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97" h="678">
                      <a:moveTo>
                        <a:pt x="546" y="6"/>
                      </a:moveTo>
                      <a:lnTo>
                        <a:pt x="588" y="79"/>
                      </a:lnTo>
                      <a:lnTo>
                        <a:pt x="631" y="230"/>
                      </a:lnTo>
                      <a:lnTo>
                        <a:pt x="667" y="381"/>
                      </a:lnTo>
                      <a:lnTo>
                        <a:pt x="697" y="478"/>
                      </a:lnTo>
                      <a:lnTo>
                        <a:pt x="679" y="502"/>
                      </a:lnTo>
                      <a:lnTo>
                        <a:pt x="607" y="539"/>
                      </a:lnTo>
                      <a:lnTo>
                        <a:pt x="503" y="575"/>
                      </a:lnTo>
                      <a:lnTo>
                        <a:pt x="376" y="611"/>
                      </a:lnTo>
                      <a:lnTo>
                        <a:pt x="249" y="648"/>
                      </a:lnTo>
                      <a:lnTo>
                        <a:pt x="134" y="666"/>
                      </a:lnTo>
                      <a:lnTo>
                        <a:pt x="49" y="678"/>
                      </a:lnTo>
                      <a:lnTo>
                        <a:pt x="12" y="666"/>
                      </a:lnTo>
                      <a:lnTo>
                        <a:pt x="0" y="551"/>
                      </a:lnTo>
                      <a:lnTo>
                        <a:pt x="12" y="363"/>
                      </a:lnTo>
                      <a:lnTo>
                        <a:pt x="55" y="182"/>
                      </a:lnTo>
                      <a:lnTo>
                        <a:pt x="140" y="85"/>
                      </a:lnTo>
                      <a:lnTo>
                        <a:pt x="194" y="73"/>
                      </a:lnTo>
                      <a:lnTo>
                        <a:pt x="255" y="54"/>
                      </a:lnTo>
                      <a:lnTo>
                        <a:pt x="316" y="42"/>
                      </a:lnTo>
                      <a:lnTo>
                        <a:pt x="376" y="24"/>
                      </a:lnTo>
                      <a:lnTo>
                        <a:pt x="431" y="12"/>
                      </a:lnTo>
                      <a:lnTo>
                        <a:pt x="479" y="6"/>
                      </a:lnTo>
                      <a:lnTo>
                        <a:pt x="516" y="0"/>
                      </a:lnTo>
                      <a:lnTo>
                        <a:pt x="54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041" name="Group 41"/>
              <p:cNvGrpSpPr>
                <a:grpSpLocks noChangeAspect="1"/>
              </p:cNvGrpSpPr>
              <p:nvPr/>
            </p:nvGrpSpPr>
            <p:grpSpPr bwMode="auto">
              <a:xfrm rot="1214975">
                <a:off x="13488" y="12144"/>
                <a:ext cx="1331" cy="678"/>
                <a:chOff x="307" y="16318"/>
                <a:chExt cx="3570" cy="1818"/>
              </a:xfrm>
            </p:grpSpPr>
            <p:sp>
              <p:nvSpPr>
                <p:cNvPr id="128042" name="Freeform 42"/>
                <p:cNvSpPr>
                  <a:spLocks noChangeAspect="1"/>
                </p:cNvSpPr>
                <p:nvPr/>
              </p:nvSpPr>
              <p:spPr bwMode="auto">
                <a:xfrm>
                  <a:off x="1258" y="16568"/>
                  <a:ext cx="646" cy="767"/>
                </a:xfrm>
                <a:custGeom>
                  <a:avLst/>
                  <a:gdLst>
                    <a:gd name="T0" fmla="*/ 228 w 646"/>
                    <a:gd name="T1" fmla="*/ 99 h 767"/>
                    <a:gd name="T2" fmla="*/ 178 w 646"/>
                    <a:gd name="T3" fmla="*/ 129 h 767"/>
                    <a:gd name="T4" fmla="*/ 136 w 646"/>
                    <a:gd name="T5" fmla="*/ 167 h 767"/>
                    <a:gd name="T6" fmla="*/ 98 w 646"/>
                    <a:gd name="T7" fmla="*/ 209 h 767"/>
                    <a:gd name="T8" fmla="*/ 64 w 646"/>
                    <a:gd name="T9" fmla="*/ 255 h 767"/>
                    <a:gd name="T10" fmla="*/ 38 w 646"/>
                    <a:gd name="T11" fmla="*/ 304 h 767"/>
                    <a:gd name="T12" fmla="*/ 19 w 646"/>
                    <a:gd name="T13" fmla="*/ 357 h 767"/>
                    <a:gd name="T14" fmla="*/ 7 w 646"/>
                    <a:gd name="T15" fmla="*/ 414 h 767"/>
                    <a:gd name="T16" fmla="*/ 0 w 646"/>
                    <a:gd name="T17" fmla="*/ 471 h 767"/>
                    <a:gd name="T18" fmla="*/ 7 w 646"/>
                    <a:gd name="T19" fmla="*/ 551 h 767"/>
                    <a:gd name="T20" fmla="*/ 38 w 646"/>
                    <a:gd name="T21" fmla="*/ 615 h 767"/>
                    <a:gd name="T22" fmla="*/ 83 w 646"/>
                    <a:gd name="T23" fmla="*/ 672 h 767"/>
                    <a:gd name="T24" fmla="*/ 144 w 646"/>
                    <a:gd name="T25" fmla="*/ 714 h 767"/>
                    <a:gd name="T26" fmla="*/ 212 w 646"/>
                    <a:gd name="T27" fmla="*/ 748 h 767"/>
                    <a:gd name="T28" fmla="*/ 285 w 646"/>
                    <a:gd name="T29" fmla="*/ 763 h 767"/>
                    <a:gd name="T30" fmla="*/ 361 w 646"/>
                    <a:gd name="T31" fmla="*/ 767 h 767"/>
                    <a:gd name="T32" fmla="*/ 433 w 646"/>
                    <a:gd name="T33" fmla="*/ 756 h 767"/>
                    <a:gd name="T34" fmla="*/ 448 w 646"/>
                    <a:gd name="T35" fmla="*/ 756 h 767"/>
                    <a:gd name="T36" fmla="*/ 463 w 646"/>
                    <a:gd name="T37" fmla="*/ 748 h 767"/>
                    <a:gd name="T38" fmla="*/ 475 w 646"/>
                    <a:gd name="T39" fmla="*/ 737 h 767"/>
                    <a:gd name="T40" fmla="*/ 479 w 646"/>
                    <a:gd name="T41" fmla="*/ 722 h 767"/>
                    <a:gd name="T42" fmla="*/ 471 w 646"/>
                    <a:gd name="T43" fmla="*/ 703 h 767"/>
                    <a:gd name="T44" fmla="*/ 456 w 646"/>
                    <a:gd name="T45" fmla="*/ 687 h 767"/>
                    <a:gd name="T46" fmla="*/ 437 w 646"/>
                    <a:gd name="T47" fmla="*/ 672 h 767"/>
                    <a:gd name="T48" fmla="*/ 418 w 646"/>
                    <a:gd name="T49" fmla="*/ 665 h 767"/>
                    <a:gd name="T50" fmla="*/ 380 w 646"/>
                    <a:gd name="T51" fmla="*/ 653 h 767"/>
                    <a:gd name="T52" fmla="*/ 342 w 646"/>
                    <a:gd name="T53" fmla="*/ 646 h 767"/>
                    <a:gd name="T54" fmla="*/ 304 w 646"/>
                    <a:gd name="T55" fmla="*/ 638 h 767"/>
                    <a:gd name="T56" fmla="*/ 269 w 646"/>
                    <a:gd name="T57" fmla="*/ 631 h 767"/>
                    <a:gd name="T58" fmla="*/ 235 w 646"/>
                    <a:gd name="T59" fmla="*/ 619 h 767"/>
                    <a:gd name="T60" fmla="*/ 201 w 646"/>
                    <a:gd name="T61" fmla="*/ 604 h 767"/>
                    <a:gd name="T62" fmla="*/ 171 w 646"/>
                    <a:gd name="T63" fmla="*/ 585 h 767"/>
                    <a:gd name="T64" fmla="*/ 140 w 646"/>
                    <a:gd name="T65" fmla="*/ 555 h 767"/>
                    <a:gd name="T66" fmla="*/ 129 w 646"/>
                    <a:gd name="T67" fmla="*/ 425 h 767"/>
                    <a:gd name="T68" fmla="*/ 159 w 646"/>
                    <a:gd name="T69" fmla="*/ 319 h 767"/>
                    <a:gd name="T70" fmla="*/ 220 w 646"/>
                    <a:gd name="T71" fmla="*/ 236 h 767"/>
                    <a:gd name="T72" fmla="*/ 304 w 646"/>
                    <a:gd name="T73" fmla="*/ 167 h 767"/>
                    <a:gd name="T74" fmla="*/ 395 w 646"/>
                    <a:gd name="T75" fmla="*/ 114 h 767"/>
                    <a:gd name="T76" fmla="*/ 490 w 646"/>
                    <a:gd name="T77" fmla="*/ 72 h 767"/>
                    <a:gd name="T78" fmla="*/ 577 w 646"/>
                    <a:gd name="T79" fmla="*/ 42 h 767"/>
                    <a:gd name="T80" fmla="*/ 646 w 646"/>
                    <a:gd name="T81" fmla="*/ 15 h 767"/>
                    <a:gd name="T82" fmla="*/ 604 w 646"/>
                    <a:gd name="T83" fmla="*/ 4 h 767"/>
                    <a:gd name="T84" fmla="*/ 558 w 646"/>
                    <a:gd name="T85" fmla="*/ 0 h 767"/>
                    <a:gd name="T86" fmla="*/ 505 w 646"/>
                    <a:gd name="T87" fmla="*/ 8 h 767"/>
                    <a:gd name="T88" fmla="*/ 448 w 646"/>
                    <a:gd name="T89" fmla="*/ 15 h 767"/>
                    <a:gd name="T90" fmla="*/ 391 w 646"/>
                    <a:gd name="T91" fmla="*/ 34 h 767"/>
                    <a:gd name="T92" fmla="*/ 334 w 646"/>
                    <a:gd name="T93" fmla="*/ 53 h 767"/>
                    <a:gd name="T94" fmla="*/ 277 w 646"/>
                    <a:gd name="T95" fmla="*/ 76 h 767"/>
                    <a:gd name="T96" fmla="*/ 228 w 646"/>
                    <a:gd name="T97" fmla="*/ 99 h 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46" h="767">
                      <a:moveTo>
                        <a:pt x="228" y="99"/>
                      </a:moveTo>
                      <a:lnTo>
                        <a:pt x="178" y="129"/>
                      </a:lnTo>
                      <a:lnTo>
                        <a:pt x="136" y="167"/>
                      </a:lnTo>
                      <a:lnTo>
                        <a:pt x="98" y="209"/>
                      </a:lnTo>
                      <a:lnTo>
                        <a:pt x="64" y="255"/>
                      </a:lnTo>
                      <a:lnTo>
                        <a:pt x="38" y="304"/>
                      </a:lnTo>
                      <a:lnTo>
                        <a:pt x="19" y="357"/>
                      </a:lnTo>
                      <a:lnTo>
                        <a:pt x="7" y="414"/>
                      </a:lnTo>
                      <a:lnTo>
                        <a:pt x="0" y="471"/>
                      </a:lnTo>
                      <a:lnTo>
                        <a:pt x="7" y="551"/>
                      </a:lnTo>
                      <a:lnTo>
                        <a:pt x="38" y="615"/>
                      </a:lnTo>
                      <a:lnTo>
                        <a:pt x="83" y="672"/>
                      </a:lnTo>
                      <a:lnTo>
                        <a:pt x="144" y="714"/>
                      </a:lnTo>
                      <a:lnTo>
                        <a:pt x="212" y="748"/>
                      </a:lnTo>
                      <a:lnTo>
                        <a:pt x="285" y="763"/>
                      </a:lnTo>
                      <a:lnTo>
                        <a:pt x="361" y="767"/>
                      </a:lnTo>
                      <a:lnTo>
                        <a:pt x="433" y="756"/>
                      </a:lnTo>
                      <a:lnTo>
                        <a:pt x="448" y="756"/>
                      </a:lnTo>
                      <a:lnTo>
                        <a:pt x="463" y="748"/>
                      </a:lnTo>
                      <a:lnTo>
                        <a:pt x="475" y="737"/>
                      </a:lnTo>
                      <a:lnTo>
                        <a:pt x="479" y="722"/>
                      </a:lnTo>
                      <a:lnTo>
                        <a:pt x="471" y="703"/>
                      </a:lnTo>
                      <a:lnTo>
                        <a:pt x="456" y="687"/>
                      </a:lnTo>
                      <a:lnTo>
                        <a:pt x="437" y="672"/>
                      </a:lnTo>
                      <a:lnTo>
                        <a:pt x="418" y="665"/>
                      </a:lnTo>
                      <a:lnTo>
                        <a:pt x="380" y="653"/>
                      </a:lnTo>
                      <a:lnTo>
                        <a:pt x="342" y="646"/>
                      </a:lnTo>
                      <a:lnTo>
                        <a:pt x="304" y="638"/>
                      </a:lnTo>
                      <a:lnTo>
                        <a:pt x="269" y="631"/>
                      </a:lnTo>
                      <a:lnTo>
                        <a:pt x="235" y="619"/>
                      </a:lnTo>
                      <a:lnTo>
                        <a:pt x="201" y="604"/>
                      </a:lnTo>
                      <a:lnTo>
                        <a:pt x="171" y="585"/>
                      </a:lnTo>
                      <a:lnTo>
                        <a:pt x="140" y="555"/>
                      </a:lnTo>
                      <a:lnTo>
                        <a:pt x="129" y="425"/>
                      </a:lnTo>
                      <a:lnTo>
                        <a:pt x="159" y="319"/>
                      </a:lnTo>
                      <a:lnTo>
                        <a:pt x="220" y="236"/>
                      </a:lnTo>
                      <a:lnTo>
                        <a:pt x="304" y="167"/>
                      </a:lnTo>
                      <a:lnTo>
                        <a:pt x="395" y="114"/>
                      </a:lnTo>
                      <a:lnTo>
                        <a:pt x="490" y="72"/>
                      </a:lnTo>
                      <a:lnTo>
                        <a:pt x="577" y="42"/>
                      </a:lnTo>
                      <a:lnTo>
                        <a:pt x="646" y="15"/>
                      </a:lnTo>
                      <a:lnTo>
                        <a:pt x="604" y="4"/>
                      </a:lnTo>
                      <a:lnTo>
                        <a:pt x="558" y="0"/>
                      </a:lnTo>
                      <a:lnTo>
                        <a:pt x="505" y="8"/>
                      </a:lnTo>
                      <a:lnTo>
                        <a:pt x="448" y="15"/>
                      </a:lnTo>
                      <a:lnTo>
                        <a:pt x="391" y="34"/>
                      </a:lnTo>
                      <a:lnTo>
                        <a:pt x="334" y="53"/>
                      </a:lnTo>
                      <a:lnTo>
                        <a:pt x="277" y="76"/>
                      </a:lnTo>
                      <a:lnTo>
                        <a:pt x="228" y="9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43" name="Freeform 43"/>
                <p:cNvSpPr>
                  <a:spLocks noChangeAspect="1"/>
                </p:cNvSpPr>
                <p:nvPr/>
              </p:nvSpPr>
              <p:spPr bwMode="auto">
                <a:xfrm>
                  <a:off x="2360" y="16557"/>
                  <a:ext cx="415" cy="596"/>
                </a:xfrm>
                <a:custGeom>
                  <a:avLst/>
                  <a:gdLst>
                    <a:gd name="T0" fmla="*/ 350 w 415"/>
                    <a:gd name="T1" fmla="*/ 193 h 596"/>
                    <a:gd name="T2" fmla="*/ 365 w 415"/>
                    <a:gd name="T3" fmla="*/ 254 h 596"/>
                    <a:gd name="T4" fmla="*/ 361 w 415"/>
                    <a:gd name="T5" fmla="*/ 311 h 596"/>
                    <a:gd name="T6" fmla="*/ 335 w 415"/>
                    <a:gd name="T7" fmla="*/ 357 h 596"/>
                    <a:gd name="T8" fmla="*/ 297 w 415"/>
                    <a:gd name="T9" fmla="*/ 399 h 596"/>
                    <a:gd name="T10" fmla="*/ 251 w 415"/>
                    <a:gd name="T11" fmla="*/ 436 h 596"/>
                    <a:gd name="T12" fmla="*/ 198 w 415"/>
                    <a:gd name="T13" fmla="*/ 474 h 596"/>
                    <a:gd name="T14" fmla="*/ 145 w 415"/>
                    <a:gd name="T15" fmla="*/ 509 h 596"/>
                    <a:gd name="T16" fmla="*/ 99 w 415"/>
                    <a:gd name="T17" fmla="*/ 543 h 596"/>
                    <a:gd name="T18" fmla="*/ 91 w 415"/>
                    <a:gd name="T19" fmla="*/ 554 h 596"/>
                    <a:gd name="T20" fmla="*/ 88 w 415"/>
                    <a:gd name="T21" fmla="*/ 562 h 596"/>
                    <a:gd name="T22" fmla="*/ 88 w 415"/>
                    <a:gd name="T23" fmla="*/ 573 h 596"/>
                    <a:gd name="T24" fmla="*/ 91 w 415"/>
                    <a:gd name="T25" fmla="*/ 585 h 596"/>
                    <a:gd name="T26" fmla="*/ 103 w 415"/>
                    <a:gd name="T27" fmla="*/ 592 h 596"/>
                    <a:gd name="T28" fmla="*/ 114 w 415"/>
                    <a:gd name="T29" fmla="*/ 596 h 596"/>
                    <a:gd name="T30" fmla="*/ 122 w 415"/>
                    <a:gd name="T31" fmla="*/ 596 h 596"/>
                    <a:gd name="T32" fmla="*/ 133 w 415"/>
                    <a:gd name="T33" fmla="*/ 592 h 596"/>
                    <a:gd name="T34" fmla="*/ 194 w 415"/>
                    <a:gd name="T35" fmla="*/ 558 h 596"/>
                    <a:gd name="T36" fmla="*/ 251 w 415"/>
                    <a:gd name="T37" fmla="*/ 520 h 596"/>
                    <a:gd name="T38" fmla="*/ 304 w 415"/>
                    <a:gd name="T39" fmla="*/ 478 h 596"/>
                    <a:gd name="T40" fmla="*/ 354 w 415"/>
                    <a:gd name="T41" fmla="*/ 429 h 596"/>
                    <a:gd name="T42" fmla="*/ 388 w 415"/>
                    <a:gd name="T43" fmla="*/ 376 h 596"/>
                    <a:gd name="T44" fmla="*/ 411 w 415"/>
                    <a:gd name="T45" fmla="*/ 315 h 596"/>
                    <a:gd name="T46" fmla="*/ 415 w 415"/>
                    <a:gd name="T47" fmla="*/ 250 h 596"/>
                    <a:gd name="T48" fmla="*/ 399 w 415"/>
                    <a:gd name="T49" fmla="*/ 182 h 596"/>
                    <a:gd name="T50" fmla="*/ 365 w 415"/>
                    <a:gd name="T51" fmla="*/ 129 h 596"/>
                    <a:gd name="T52" fmla="*/ 316 w 415"/>
                    <a:gd name="T53" fmla="*/ 83 h 596"/>
                    <a:gd name="T54" fmla="*/ 255 w 415"/>
                    <a:gd name="T55" fmla="*/ 49 h 596"/>
                    <a:gd name="T56" fmla="*/ 186 w 415"/>
                    <a:gd name="T57" fmla="*/ 23 h 596"/>
                    <a:gd name="T58" fmla="*/ 118 w 415"/>
                    <a:gd name="T59" fmla="*/ 7 h 596"/>
                    <a:gd name="T60" fmla="*/ 61 w 415"/>
                    <a:gd name="T61" fmla="*/ 0 h 596"/>
                    <a:gd name="T62" fmla="*/ 19 w 415"/>
                    <a:gd name="T63" fmla="*/ 0 h 596"/>
                    <a:gd name="T64" fmla="*/ 0 w 415"/>
                    <a:gd name="T65" fmla="*/ 11 h 596"/>
                    <a:gd name="T66" fmla="*/ 46 w 415"/>
                    <a:gd name="T67" fmla="*/ 30 h 596"/>
                    <a:gd name="T68" fmla="*/ 95 w 415"/>
                    <a:gd name="T69" fmla="*/ 45 h 596"/>
                    <a:gd name="T70" fmla="*/ 148 w 415"/>
                    <a:gd name="T71" fmla="*/ 61 h 596"/>
                    <a:gd name="T72" fmla="*/ 198 w 415"/>
                    <a:gd name="T73" fmla="*/ 76 h 596"/>
                    <a:gd name="T74" fmla="*/ 247 w 415"/>
                    <a:gd name="T75" fmla="*/ 95 h 596"/>
                    <a:gd name="T76" fmla="*/ 289 w 415"/>
                    <a:gd name="T77" fmla="*/ 121 h 596"/>
                    <a:gd name="T78" fmla="*/ 323 w 415"/>
                    <a:gd name="T79" fmla="*/ 152 h 596"/>
                    <a:gd name="T80" fmla="*/ 350 w 415"/>
                    <a:gd name="T81" fmla="*/ 193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15" h="596">
                      <a:moveTo>
                        <a:pt x="350" y="193"/>
                      </a:moveTo>
                      <a:lnTo>
                        <a:pt x="365" y="254"/>
                      </a:lnTo>
                      <a:lnTo>
                        <a:pt x="361" y="311"/>
                      </a:lnTo>
                      <a:lnTo>
                        <a:pt x="335" y="357"/>
                      </a:lnTo>
                      <a:lnTo>
                        <a:pt x="297" y="399"/>
                      </a:lnTo>
                      <a:lnTo>
                        <a:pt x="251" y="436"/>
                      </a:lnTo>
                      <a:lnTo>
                        <a:pt x="198" y="474"/>
                      </a:lnTo>
                      <a:lnTo>
                        <a:pt x="145" y="509"/>
                      </a:lnTo>
                      <a:lnTo>
                        <a:pt x="99" y="543"/>
                      </a:lnTo>
                      <a:lnTo>
                        <a:pt x="91" y="554"/>
                      </a:lnTo>
                      <a:lnTo>
                        <a:pt x="88" y="562"/>
                      </a:lnTo>
                      <a:lnTo>
                        <a:pt x="88" y="573"/>
                      </a:lnTo>
                      <a:lnTo>
                        <a:pt x="91" y="585"/>
                      </a:lnTo>
                      <a:lnTo>
                        <a:pt x="103" y="592"/>
                      </a:lnTo>
                      <a:lnTo>
                        <a:pt x="114" y="596"/>
                      </a:lnTo>
                      <a:lnTo>
                        <a:pt x="122" y="596"/>
                      </a:lnTo>
                      <a:lnTo>
                        <a:pt x="133" y="592"/>
                      </a:lnTo>
                      <a:lnTo>
                        <a:pt x="194" y="558"/>
                      </a:lnTo>
                      <a:lnTo>
                        <a:pt x="251" y="520"/>
                      </a:lnTo>
                      <a:lnTo>
                        <a:pt x="304" y="478"/>
                      </a:lnTo>
                      <a:lnTo>
                        <a:pt x="354" y="429"/>
                      </a:lnTo>
                      <a:lnTo>
                        <a:pt x="388" y="376"/>
                      </a:lnTo>
                      <a:lnTo>
                        <a:pt x="411" y="315"/>
                      </a:lnTo>
                      <a:lnTo>
                        <a:pt x="415" y="250"/>
                      </a:lnTo>
                      <a:lnTo>
                        <a:pt x="399" y="182"/>
                      </a:lnTo>
                      <a:lnTo>
                        <a:pt x="365" y="129"/>
                      </a:lnTo>
                      <a:lnTo>
                        <a:pt x="316" y="83"/>
                      </a:lnTo>
                      <a:lnTo>
                        <a:pt x="255" y="49"/>
                      </a:lnTo>
                      <a:lnTo>
                        <a:pt x="186" y="23"/>
                      </a:lnTo>
                      <a:lnTo>
                        <a:pt x="118" y="7"/>
                      </a:lnTo>
                      <a:lnTo>
                        <a:pt x="61" y="0"/>
                      </a:lnTo>
                      <a:lnTo>
                        <a:pt x="19" y="0"/>
                      </a:lnTo>
                      <a:lnTo>
                        <a:pt x="0" y="11"/>
                      </a:lnTo>
                      <a:lnTo>
                        <a:pt x="46" y="30"/>
                      </a:lnTo>
                      <a:lnTo>
                        <a:pt x="95" y="45"/>
                      </a:lnTo>
                      <a:lnTo>
                        <a:pt x="148" y="61"/>
                      </a:lnTo>
                      <a:lnTo>
                        <a:pt x="198" y="76"/>
                      </a:lnTo>
                      <a:lnTo>
                        <a:pt x="247" y="95"/>
                      </a:lnTo>
                      <a:lnTo>
                        <a:pt x="289" y="121"/>
                      </a:lnTo>
                      <a:lnTo>
                        <a:pt x="323" y="152"/>
                      </a:lnTo>
                      <a:lnTo>
                        <a:pt x="350" y="19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44" name="Freeform 44"/>
                <p:cNvSpPr>
                  <a:spLocks noChangeAspect="1"/>
                </p:cNvSpPr>
                <p:nvPr/>
              </p:nvSpPr>
              <p:spPr bwMode="auto">
                <a:xfrm>
                  <a:off x="851" y="16416"/>
                  <a:ext cx="1045" cy="1250"/>
                </a:xfrm>
                <a:custGeom>
                  <a:avLst/>
                  <a:gdLst>
                    <a:gd name="T0" fmla="*/ 327 w 1045"/>
                    <a:gd name="T1" fmla="*/ 232 h 1250"/>
                    <a:gd name="T2" fmla="*/ 175 w 1045"/>
                    <a:gd name="T3" fmla="*/ 380 h 1250"/>
                    <a:gd name="T4" fmla="*/ 57 w 1045"/>
                    <a:gd name="T5" fmla="*/ 551 h 1250"/>
                    <a:gd name="T6" fmla="*/ 0 w 1045"/>
                    <a:gd name="T7" fmla="*/ 748 h 1250"/>
                    <a:gd name="T8" fmla="*/ 11 w 1045"/>
                    <a:gd name="T9" fmla="*/ 881 h 1250"/>
                    <a:gd name="T10" fmla="*/ 30 w 1045"/>
                    <a:gd name="T11" fmla="*/ 934 h 1250"/>
                    <a:gd name="T12" fmla="*/ 64 w 1045"/>
                    <a:gd name="T13" fmla="*/ 984 h 1250"/>
                    <a:gd name="T14" fmla="*/ 106 w 1045"/>
                    <a:gd name="T15" fmla="*/ 1026 h 1250"/>
                    <a:gd name="T16" fmla="*/ 182 w 1045"/>
                    <a:gd name="T17" fmla="*/ 1071 h 1250"/>
                    <a:gd name="T18" fmla="*/ 281 w 1045"/>
                    <a:gd name="T19" fmla="*/ 1120 h 1250"/>
                    <a:gd name="T20" fmla="*/ 388 w 1045"/>
                    <a:gd name="T21" fmla="*/ 1158 h 1250"/>
                    <a:gd name="T22" fmla="*/ 494 w 1045"/>
                    <a:gd name="T23" fmla="*/ 1189 h 1250"/>
                    <a:gd name="T24" fmla="*/ 604 w 1045"/>
                    <a:gd name="T25" fmla="*/ 1212 h 1250"/>
                    <a:gd name="T26" fmla="*/ 715 w 1045"/>
                    <a:gd name="T27" fmla="*/ 1227 h 1250"/>
                    <a:gd name="T28" fmla="*/ 825 w 1045"/>
                    <a:gd name="T29" fmla="*/ 1238 h 1250"/>
                    <a:gd name="T30" fmla="*/ 939 w 1045"/>
                    <a:gd name="T31" fmla="*/ 1246 h 1250"/>
                    <a:gd name="T32" fmla="*/ 1011 w 1045"/>
                    <a:gd name="T33" fmla="*/ 1250 h 1250"/>
                    <a:gd name="T34" fmla="*/ 1038 w 1045"/>
                    <a:gd name="T35" fmla="*/ 1227 h 1250"/>
                    <a:gd name="T36" fmla="*/ 1045 w 1045"/>
                    <a:gd name="T37" fmla="*/ 1193 h 1250"/>
                    <a:gd name="T38" fmla="*/ 1022 w 1045"/>
                    <a:gd name="T39" fmla="*/ 1166 h 1250"/>
                    <a:gd name="T40" fmla="*/ 954 w 1045"/>
                    <a:gd name="T41" fmla="*/ 1147 h 1250"/>
                    <a:gd name="T42" fmla="*/ 855 w 1045"/>
                    <a:gd name="T43" fmla="*/ 1128 h 1250"/>
                    <a:gd name="T44" fmla="*/ 753 w 1045"/>
                    <a:gd name="T45" fmla="*/ 1113 h 1250"/>
                    <a:gd name="T46" fmla="*/ 650 w 1045"/>
                    <a:gd name="T47" fmla="*/ 1098 h 1250"/>
                    <a:gd name="T48" fmla="*/ 551 w 1045"/>
                    <a:gd name="T49" fmla="*/ 1079 h 1250"/>
                    <a:gd name="T50" fmla="*/ 452 w 1045"/>
                    <a:gd name="T51" fmla="*/ 1052 h 1250"/>
                    <a:gd name="T52" fmla="*/ 357 w 1045"/>
                    <a:gd name="T53" fmla="*/ 1022 h 1250"/>
                    <a:gd name="T54" fmla="*/ 262 w 1045"/>
                    <a:gd name="T55" fmla="*/ 984 h 1250"/>
                    <a:gd name="T56" fmla="*/ 178 w 1045"/>
                    <a:gd name="T57" fmla="*/ 931 h 1250"/>
                    <a:gd name="T58" fmla="*/ 125 w 1045"/>
                    <a:gd name="T59" fmla="*/ 858 h 1250"/>
                    <a:gd name="T60" fmla="*/ 110 w 1045"/>
                    <a:gd name="T61" fmla="*/ 767 h 1250"/>
                    <a:gd name="T62" fmla="*/ 125 w 1045"/>
                    <a:gd name="T63" fmla="*/ 661 h 1250"/>
                    <a:gd name="T64" fmla="*/ 167 w 1045"/>
                    <a:gd name="T65" fmla="*/ 562 h 1250"/>
                    <a:gd name="T66" fmla="*/ 232 w 1045"/>
                    <a:gd name="T67" fmla="*/ 456 h 1250"/>
                    <a:gd name="T68" fmla="*/ 308 w 1045"/>
                    <a:gd name="T69" fmla="*/ 365 h 1250"/>
                    <a:gd name="T70" fmla="*/ 399 w 1045"/>
                    <a:gd name="T71" fmla="*/ 274 h 1250"/>
                    <a:gd name="T72" fmla="*/ 498 w 1045"/>
                    <a:gd name="T73" fmla="*/ 190 h 1250"/>
                    <a:gd name="T74" fmla="*/ 635 w 1045"/>
                    <a:gd name="T75" fmla="*/ 126 h 1250"/>
                    <a:gd name="T76" fmla="*/ 772 w 1045"/>
                    <a:gd name="T77" fmla="*/ 69 h 1250"/>
                    <a:gd name="T78" fmla="*/ 859 w 1045"/>
                    <a:gd name="T79" fmla="*/ 23 h 1250"/>
                    <a:gd name="T80" fmla="*/ 832 w 1045"/>
                    <a:gd name="T81" fmla="*/ 0 h 1250"/>
                    <a:gd name="T82" fmla="*/ 718 w 1045"/>
                    <a:gd name="T83" fmla="*/ 15 h 1250"/>
                    <a:gd name="T84" fmla="*/ 585 w 1045"/>
                    <a:gd name="T85" fmla="*/ 61 h 1250"/>
                    <a:gd name="T86" fmla="*/ 460 w 1045"/>
                    <a:gd name="T87" fmla="*/ 126 h 1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045" h="1250">
                      <a:moveTo>
                        <a:pt x="407" y="164"/>
                      </a:moveTo>
                      <a:lnTo>
                        <a:pt x="327" y="232"/>
                      </a:lnTo>
                      <a:lnTo>
                        <a:pt x="247" y="300"/>
                      </a:lnTo>
                      <a:lnTo>
                        <a:pt x="175" y="380"/>
                      </a:lnTo>
                      <a:lnTo>
                        <a:pt x="110" y="464"/>
                      </a:lnTo>
                      <a:lnTo>
                        <a:pt x="57" y="551"/>
                      </a:lnTo>
                      <a:lnTo>
                        <a:pt x="19" y="646"/>
                      </a:lnTo>
                      <a:lnTo>
                        <a:pt x="0" y="748"/>
                      </a:lnTo>
                      <a:lnTo>
                        <a:pt x="4" y="855"/>
                      </a:lnTo>
                      <a:lnTo>
                        <a:pt x="11" y="881"/>
                      </a:lnTo>
                      <a:lnTo>
                        <a:pt x="19" y="912"/>
                      </a:lnTo>
                      <a:lnTo>
                        <a:pt x="30" y="934"/>
                      </a:lnTo>
                      <a:lnTo>
                        <a:pt x="45" y="961"/>
                      </a:lnTo>
                      <a:lnTo>
                        <a:pt x="64" y="984"/>
                      </a:lnTo>
                      <a:lnTo>
                        <a:pt x="87" y="1007"/>
                      </a:lnTo>
                      <a:lnTo>
                        <a:pt x="106" y="1026"/>
                      </a:lnTo>
                      <a:lnTo>
                        <a:pt x="133" y="1041"/>
                      </a:lnTo>
                      <a:lnTo>
                        <a:pt x="182" y="1071"/>
                      </a:lnTo>
                      <a:lnTo>
                        <a:pt x="232" y="1098"/>
                      </a:lnTo>
                      <a:lnTo>
                        <a:pt x="281" y="1120"/>
                      </a:lnTo>
                      <a:lnTo>
                        <a:pt x="334" y="1139"/>
                      </a:lnTo>
                      <a:lnTo>
                        <a:pt x="388" y="1158"/>
                      </a:lnTo>
                      <a:lnTo>
                        <a:pt x="441" y="1174"/>
                      </a:lnTo>
                      <a:lnTo>
                        <a:pt x="494" y="1189"/>
                      </a:lnTo>
                      <a:lnTo>
                        <a:pt x="547" y="1200"/>
                      </a:lnTo>
                      <a:lnTo>
                        <a:pt x="604" y="1212"/>
                      </a:lnTo>
                      <a:lnTo>
                        <a:pt x="657" y="1219"/>
                      </a:lnTo>
                      <a:lnTo>
                        <a:pt x="715" y="1227"/>
                      </a:lnTo>
                      <a:lnTo>
                        <a:pt x="772" y="1234"/>
                      </a:lnTo>
                      <a:lnTo>
                        <a:pt x="825" y="1238"/>
                      </a:lnTo>
                      <a:lnTo>
                        <a:pt x="882" y="1242"/>
                      </a:lnTo>
                      <a:lnTo>
                        <a:pt x="939" y="1246"/>
                      </a:lnTo>
                      <a:lnTo>
                        <a:pt x="992" y="1250"/>
                      </a:lnTo>
                      <a:lnTo>
                        <a:pt x="1011" y="1250"/>
                      </a:lnTo>
                      <a:lnTo>
                        <a:pt x="1026" y="1242"/>
                      </a:lnTo>
                      <a:lnTo>
                        <a:pt x="1038" y="1227"/>
                      </a:lnTo>
                      <a:lnTo>
                        <a:pt x="1045" y="1212"/>
                      </a:lnTo>
                      <a:lnTo>
                        <a:pt x="1045" y="1193"/>
                      </a:lnTo>
                      <a:lnTo>
                        <a:pt x="1038" y="1177"/>
                      </a:lnTo>
                      <a:lnTo>
                        <a:pt x="1022" y="1166"/>
                      </a:lnTo>
                      <a:lnTo>
                        <a:pt x="1003" y="1158"/>
                      </a:lnTo>
                      <a:lnTo>
                        <a:pt x="954" y="1147"/>
                      </a:lnTo>
                      <a:lnTo>
                        <a:pt x="905" y="1139"/>
                      </a:lnTo>
                      <a:lnTo>
                        <a:pt x="855" y="1128"/>
                      </a:lnTo>
                      <a:lnTo>
                        <a:pt x="802" y="1120"/>
                      </a:lnTo>
                      <a:lnTo>
                        <a:pt x="753" y="1113"/>
                      </a:lnTo>
                      <a:lnTo>
                        <a:pt x="703" y="1105"/>
                      </a:lnTo>
                      <a:lnTo>
                        <a:pt x="650" y="1098"/>
                      </a:lnTo>
                      <a:lnTo>
                        <a:pt x="600" y="1086"/>
                      </a:lnTo>
                      <a:lnTo>
                        <a:pt x="551" y="1079"/>
                      </a:lnTo>
                      <a:lnTo>
                        <a:pt x="502" y="1067"/>
                      </a:lnTo>
                      <a:lnTo>
                        <a:pt x="452" y="1052"/>
                      </a:lnTo>
                      <a:lnTo>
                        <a:pt x="403" y="1041"/>
                      </a:lnTo>
                      <a:lnTo>
                        <a:pt x="357" y="1022"/>
                      </a:lnTo>
                      <a:lnTo>
                        <a:pt x="308" y="1003"/>
                      </a:lnTo>
                      <a:lnTo>
                        <a:pt x="262" y="984"/>
                      </a:lnTo>
                      <a:lnTo>
                        <a:pt x="216" y="957"/>
                      </a:lnTo>
                      <a:lnTo>
                        <a:pt x="178" y="931"/>
                      </a:lnTo>
                      <a:lnTo>
                        <a:pt x="148" y="896"/>
                      </a:lnTo>
                      <a:lnTo>
                        <a:pt x="125" y="858"/>
                      </a:lnTo>
                      <a:lnTo>
                        <a:pt x="114" y="813"/>
                      </a:lnTo>
                      <a:lnTo>
                        <a:pt x="110" y="767"/>
                      </a:lnTo>
                      <a:lnTo>
                        <a:pt x="114" y="714"/>
                      </a:lnTo>
                      <a:lnTo>
                        <a:pt x="125" y="661"/>
                      </a:lnTo>
                      <a:lnTo>
                        <a:pt x="140" y="619"/>
                      </a:lnTo>
                      <a:lnTo>
                        <a:pt x="167" y="562"/>
                      </a:lnTo>
                      <a:lnTo>
                        <a:pt x="197" y="505"/>
                      </a:lnTo>
                      <a:lnTo>
                        <a:pt x="232" y="456"/>
                      </a:lnTo>
                      <a:lnTo>
                        <a:pt x="270" y="410"/>
                      </a:lnTo>
                      <a:lnTo>
                        <a:pt x="308" y="365"/>
                      </a:lnTo>
                      <a:lnTo>
                        <a:pt x="350" y="319"/>
                      </a:lnTo>
                      <a:lnTo>
                        <a:pt x="399" y="274"/>
                      </a:lnTo>
                      <a:lnTo>
                        <a:pt x="448" y="228"/>
                      </a:lnTo>
                      <a:lnTo>
                        <a:pt x="498" y="190"/>
                      </a:lnTo>
                      <a:lnTo>
                        <a:pt x="562" y="156"/>
                      </a:lnTo>
                      <a:lnTo>
                        <a:pt x="635" y="126"/>
                      </a:lnTo>
                      <a:lnTo>
                        <a:pt x="707" y="95"/>
                      </a:lnTo>
                      <a:lnTo>
                        <a:pt x="772" y="69"/>
                      </a:lnTo>
                      <a:lnTo>
                        <a:pt x="825" y="46"/>
                      </a:lnTo>
                      <a:lnTo>
                        <a:pt x="859" y="23"/>
                      </a:lnTo>
                      <a:lnTo>
                        <a:pt x="870" y="8"/>
                      </a:lnTo>
                      <a:lnTo>
                        <a:pt x="832" y="0"/>
                      </a:lnTo>
                      <a:lnTo>
                        <a:pt x="779" y="4"/>
                      </a:lnTo>
                      <a:lnTo>
                        <a:pt x="718" y="15"/>
                      </a:lnTo>
                      <a:lnTo>
                        <a:pt x="654" y="34"/>
                      </a:lnTo>
                      <a:lnTo>
                        <a:pt x="585" y="61"/>
                      </a:lnTo>
                      <a:lnTo>
                        <a:pt x="521" y="91"/>
                      </a:lnTo>
                      <a:lnTo>
                        <a:pt x="460" y="126"/>
                      </a:lnTo>
                      <a:lnTo>
                        <a:pt x="407" y="16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45" name="Freeform 45"/>
                <p:cNvSpPr>
                  <a:spLocks noChangeAspect="1"/>
                </p:cNvSpPr>
                <p:nvPr/>
              </p:nvSpPr>
              <p:spPr bwMode="auto">
                <a:xfrm>
                  <a:off x="2322" y="16375"/>
                  <a:ext cx="916" cy="831"/>
                </a:xfrm>
                <a:custGeom>
                  <a:avLst/>
                  <a:gdLst>
                    <a:gd name="T0" fmla="*/ 761 w 916"/>
                    <a:gd name="T1" fmla="*/ 254 h 831"/>
                    <a:gd name="T2" fmla="*/ 802 w 916"/>
                    <a:gd name="T3" fmla="*/ 300 h 831"/>
                    <a:gd name="T4" fmla="*/ 829 w 916"/>
                    <a:gd name="T5" fmla="*/ 353 h 831"/>
                    <a:gd name="T6" fmla="*/ 840 w 916"/>
                    <a:gd name="T7" fmla="*/ 410 h 831"/>
                    <a:gd name="T8" fmla="*/ 840 w 916"/>
                    <a:gd name="T9" fmla="*/ 470 h 831"/>
                    <a:gd name="T10" fmla="*/ 833 w 916"/>
                    <a:gd name="T11" fmla="*/ 520 h 831"/>
                    <a:gd name="T12" fmla="*/ 818 w 916"/>
                    <a:gd name="T13" fmla="*/ 562 h 831"/>
                    <a:gd name="T14" fmla="*/ 791 w 916"/>
                    <a:gd name="T15" fmla="*/ 603 h 831"/>
                    <a:gd name="T16" fmla="*/ 764 w 916"/>
                    <a:gd name="T17" fmla="*/ 637 h 831"/>
                    <a:gd name="T18" fmla="*/ 730 w 916"/>
                    <a:gd name="T19" fmla="*/ 675 h 831"/>
                    <a:gd name="T20" fmla="*/ 696 w 916"/>
                    <a:gd name="T21" fmla="*/ 706 h 831"/>
                    <a:gd name="T22" fmla="*/ 662 w 916"/>
                    <a:gd name="T23" fmla="*/ 740 h 831"/>
                    <a:gd name="T24" fmla="*/ 627 w 916"/>
                    <a:gd name="T25" fmla="*/ 774 h 831"/>
                    <a:gd name="T26" fmla="*/ 620 w 916"/>
                    <a:gd name="T27" fmla="*/ 786 h 831"/>
                    <a:gd name="T28" fmla="*/ 620 w 916"/>
                    <a:gd name="T29" fmla="*/ 797 h 831"/>
                    <a:gd name="T30" fmla="*/ 620 w 916"/>
                    <a:gd name="T31" fmla="*/ 808 h 831"/>
                    <a:gd name="T32" fmla="*/ 627 w 916"/>
                    <a:gd name="T33" fmla="*/ 820 h 831"/>
                    <a:gd name="T34" fmla="*/ 639 w 916"/>
                    <a:gd name="T35" fmla="*/ 827 h 831"/>
                    <a:gd name="T36" fmla="*/ 654 w 916"/>
                    <a:gd name="T37" fmla="*/ 831 h 831"/>
                    <a:gd name="T38" fmla="*/ 666 w 916"/>
                    <a:gd name="T39" fmla="*/ 827 h 831"/>
                    <a:gd name="T40" fmla="*/ 677 w 916"/>
                    <a:gd name="T41" fmla="*/ 820 h 831"/>
                    <a:gd name="T42" fmla="*/ 753 w 916"/>
                    <a:gd name="T43" fmla="*/ 770 h 831"/>
                    <a:gd name="T44" fmla="*/ 818 w 916"/>
                    <a:gd name="T45" fmla="*/ 706 h 831"/>
                    <a:gd name="T46" fmla="*/ 867 w 916"/>
                    <a:gd name="T47" fmla="*/ 634 h 831"/>
                    <a:gd name="T48" fmla="*/ 901 w 916"/>
                    <a:gd name="T49" fmla="*/ 550 h 831"/>
                    <a:gd name="T50" fmla="*/ 916 w 916"/>
                    <a:gd name="T51" fmla="*/ 467 h 831"/>
                    <a:gd name="T52" fmla="*/ 909 w 916"/>
                    <a:gd name="T53" fmla="*/ 379 h 831"/>
                    <a:gd name="T54" fmla="*/ 878 w 916"/>
                    <a:gd name="T55" fmla="*/ 300 h 831"/>
                    <a:gd name="T56" fmla="*/ 818 w 916"/>
                    <a:gd name="T57" fmla="*/ 227 h 831"/>
                    <a:gd name="T58" fmla="*/ 772 w 916"/>
                    <a:gd name="T59" fmla="*/ 189 h 831"/>
                    <a:gd name="T60" fmla="*/ 719 w 916"/>
                    <a:gd name="T61" fmla="*/ 159 h 831"/>
                    <a:gd name="T62" fmla="*/ 662 w 916"/>
                    <a:gd name="T63" fmla="*/ 129 h 831"/>
                    <a:gd name="T64" fmla="*/ 597 w 916"/>
                    <a:gd name="T65" fmla="*/ 102 h 831"/>
                    <a:gd name="T66" fmla="*/ 532 w 916"/>
                    <a:gd name="T67" fmla="*/ 75 h 831"/>
                    <a:gd name="T68" fmla="*/ 468 w 916"/>
                    <a:gd name="T69" fmla="*/ 56 h 831"/>
                    <a:gd name="T70" fmla="*/ 399 w 916"/>
                    <a:gd name="T71" fmla="*/ 41 h 831"/>
                    <a:gd name="T72" fmla="*/ 335 w 916"/>
                    <a:gd name="T73" fmla="*/ 26 h 831"/>
                    <a:gd name="T74" fmla="*/ 270 w 916"/>
                    <a:gd name="T75" fmla="*/ 15 h 831"/>
                    <a:gd name="T76" fmla="*/ 213 w 916"/>
                    <a:gd name="T77" fmla="*/ 7 h 831"/>
                    <a:gd name="T78" fmla="*/ 156 w 916"/>
                    <a:gd name="T79" fmla="*/ 0 h 831"/>
                    <a:gd name="T80" fmla="*/ 110 w 916"/>
                    <a:gd name="T81" fmla="*/ 0 h 831"/>
                    <a:gd name="T82" fmla="*/ 69 w 916"/>
                    <a:gd name="T83" fmla="*/ 0 h 831"/>
                    <a:gd name="T84" fmla="*/ 34 w 916"/>
                    <a:gd name="T85" fmla="*/ 0 h 831"/>
                    <a:gd name="T86" fmla="*/ 12 w 916"/>
                    <a:gd name="T87" fmla="*/ 7 h 831"/>
                    <a:gd name="T88" fmla="*/ 0 w 916"/>
                    <a:gd name="T89" fmla="*/ 15 h 831"/>
                    <a:gd name="T90" fmla="*/ 38 w 916"/>
                    <a:gd name="T91" fmla="*/ 22 h 831"/>
                    <a:gd name="T92" fmla="*/ 76 w 916"/>
                    <a:gd name="T93" fmla="*/ 26 h 831"/>
                    <a:gd name="T94" fmla="*/ 122 w 916"/>
                    <a:gd name="T95" fmla="*/ 34 h 831"/>
                    <a:gd name="T96" fmla="*/ 167 w 916"/>
                    <a:gd name="T97" fmla="*/ 41 h 831"/>
                    <a:gd name="T98" fmla="*/ 213 w 916"/>
                    <a:gd name="T99" fmla="*/ 53 h 831"/>
                    <a:gd name="T100" fmla="*/ 266 w 916"/>
                    <a:gd name="T101" fmla="*/ 60 h 831"/>
                    <a:gd name="T102" fmla="*/ 316 w 916"/>
                    <a:gd name="T103" fmla="*/ 72 h 831"/>
                    <a:gd name="T104" fmla="*/ 369 w 916"/>
                    <a:gd name="T105" fmla="*/ 83 h 831"/>
                    <a:gd name="T106" fmla="*/ 418 w 916"/>
                    <a:gd name="T107" fmla="*/ 98 h 831"/>
                    <a:gd name="T108" fmla="*/ 472 w 916"/>
                    <a:gd name="T109" fmla="*/ 113 h 831"/>
                    <a:gd name="T110" fmla="*/ 525 w 916"/>
                    <a:gd name="T111" fmla="*/ 129 h 831"/>
                    <a:gd name="T112" fmla="*/ 574 w 916"/>
                    <a:gd name="T113" fmla="*/ 148 h 831"/>
                    <a:gd name="T114" fmla="*/ 624 w 916"/>
                    <a:gd name="T115" fmla="*/ 170 h 831"/>
                    <a:gd name="T116" fmla="*/ 673 w 916"/>
                    <a:gd name="T117" fmla="*/ 197 h 831"/>
                    <a:gd name="T118" fmla="*/ 719 w 916"/>
                    <a:gd name="T119" fmla="*/ 224 h 831"/>
                    <a:gd name="T120" fmla="*/ 761 w 916"/>
                    <a:gd name="T121" fmla="*/ 254 h 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16" h="831">
                      <a:moveTo>
                        <a:pt x="761" y="254"/>
                      </a:moveTo>
                      <a:lnTo>
                        <a:pt x="802" y="300"/>
                      </a:lnTo>
                      <a:lnTo>
                        <a:pt x="829" y="353"/>
                      </a:lnTo>
                      <a:lnTo>
                        <a:pt x="840" y="410"/>
                      </a:lnTo>
                      <a:lnTo>
                        <a:pt x="840" y="470"/>
                      </a:lnTo>
                      <a:lnTo>
                        <a:pt x="833" y="520"/>
                      </a:lnTo>
                      <a:lnTo>
                        <a:pt x="818" y="562"/>
                      </a:lnTo>
                      <a:lnTo>
                        <a:pt x="791" y="603"/>
                      </a:lnTo>
                      <a:lnTo>
                        <a:pt x="764" y="637"/>
                      </a:lnTo>
                      <a:lnTo>
                        <a:pt x="730" y="675"/>
                      </a:lnTo>
                      <a:lnTo>
                        <a:pt x="696" y="706"/>
                      </a:lnTo>
                      <a:lnTo>
                        <a:pt x="662" y="740"/>
                      </a:lnTo>
                      <a:lnTo>
                        <a:pt x="627" y="774"/>
                      </a:lnTo>
                      <a:lnTo>
                        <a:pt x="620" y="786"/>
                      </a:lnTo>
                      <a:lnTo>
                        <a:pt x="620" y="797"/>
                      </a:lnTo>
                      <a:lnTo>
                        <a:pt x="620" y="808"/>
                      </a:lnTo>
                      <a:lnTo>
                        <a:pt x="627" y="820"/>
                      </a:lnTo>
                      <a:lnTo>
                        <a:pt x="639" y="827"/>
                      </a:lnTo>
                      <a:lnTo>
                        <a:pt x="654" y="831"/>
                      </a:lnTo>
                      <a:lnTo>
                        <a:pt x="666" y="827"/>
                      </a:lnTo>
                      <a:lnTo>
                        <a:pt x="677" y="820"/>
                      </a:lnTo>
                      <a:lnTo>
                        <a:pt x="753" y="770"/>
                      </a:lnTo>
                      <a:lnTo>
                        <a:pt x="818" y="706"/>
                      </a:lnTo>
                      <a:lnTo>
                        <a:pt x="867" y="634"/>
                      </a:lnTo>
                      <a:lnTo>
                        <a:pt x="901" y="550"/>
                      </a:lnTo>
                      <a:lnTo>
                        <a:pt x="916" y="467"/>
                      </a:lnTo>
                      <a:lnTo>
                        <a:pt x="909" y="379"/>
                      </a:lnTo>
                      <a:lnTo>
                        <a:pt x="878" y="300"/>
                      </a:lnTo>
                      <a:lnTo>
                        <a:pt x="818" y="227"/>
                      </a:lnTo>
                      <a:lnTo>
                        <a:pt x="772" y="189"/>
                      </a:lnTo>
                      <a:lnTo>
                        <a:pt x="719" y="159"/>
                      </a:lnTo>
                      <a:lnTo>
                        <a:pt x="662" y="129"/>
                      </a:lnTo>
                      <a:lnTo>
                        <a:pt x="597" y="102"/>
                      </a:lnTo>
                      <a:lnTo>
                        <a:pt x="532" y="75"/>
                      </a:lnTo>
                      <a:lnTo>
                        <a:pt x="468" y="56"/>
                      </a:lnTo>
                      <a:lnTo>
                        <a:pt x="399" y="41"/>
                      </a:lnTo>
                      <a:lnTo>
                        <a:pt x="335" y="26"/>
                      </a:lnTo>
                      <a:lnTo>
                        <a:pt x="270" y="15"/>
                      </a:lnTo>
                      <a:lnTo>
                        <a:pt x="213" y="7"/>
                      </a:lnTo>
                      <a:lnTo>
                        <a:pt x="156" y="0"/>
                      </a:lnTo>
                      <a:lnTo>
                        <a:pt x="110" y="0"/>
                      </a:lnTo>
                      <a:lnTo>
                        <a:pt x="69" y="0"/>
                      </a:lnTo>
                      <a:lnTo>
                        <a:pt x="34" y="0"/>
                      </a:lnTo>
                      <a:lnTo>
                        <a:pt x="12" y="7"/>
                      </a:lnTo>
                      <a:lnTo>
                        <a:pt x="0" y="15"/>
                      </a:lnTo>
                      <a:lnTo>
                        <a:pt x="38" y="22"/>
                      </a:lnTo>
                      <a:lnTo>
                        <a:pt x="76" y="26"/>
                      </a:lnTo>
                      <a:lnTo>
                        <a:pt x="122" y="34"/>
                      </a:lnTo>
                      <a:lnTo>
                        <a:pt x="167" y="41"/>
                      </a:lnTo>
                      <a:lnTo>
                        <a:pt x="213" y="53"/>
                      </a:lnTo>
                      <a:lnTo>
                        <a:pt x="266" y="60"/>
                      </a:lnTo>
                      <a:lnTo>
                        <a:pt x="316" y="72"/>
                      </a:lnTo>
                      <a:lnTo>
                        <a:pt x="369" y="83"/>
                      </a:lnTo>
                      <a:lnTo>
                        <a:pt x="418" y="98"/>
                      </a:lnTo>
                      <a:lnTo>
                        <a:pt x="472" y="113"/>
                      </a:lnTo>
                      <a:lnTo>
                        <a:pt x="525" y="129"/>
                      </a:lnTo>
                      <a:lnTo>
                        <a:pt x="574" y="148"/>
                      </a:lnTo>
                      <a:lnTo>
                        <a:pt x="624" y="170"/>
                      </a:lnTo>
                      <a:lnTo>
                        <a:pt x="673" y="197"/>
                      </a:lnTo>
                      <a:lnTo>
                        <a:pt x="719" y="224"/>
                      </a:lnTo>
                      <a:lnTo>
                        <a:pt x="761" y="25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46" name="Freeform 46"/>
                <p:cNvSpPr>
                  <a:spLocks noChangeAspect="1"/>
                </p:cNvSpPr>
                <p:nvPr/>
              </p:nvSpPr>
              <p:spPr bwMode="auto">
                <a:xfrm>
                  <a:off x="455" y="16758"/>
                  <a:ext cx="373" cy="786"/>
                </a:xfrm>
                <a:custGeom>
                  <a:avLst/>
                  <a:gdLst>
                    <a:gd name="T0" fmla="*/ 0 w 373"/>
                    <a:gd name="T1" fmla="*/ 429 h 786"/>
                    <a:gd name="T2" fmla="*/ 0 w 373"/>
                    <a:gd name="T3" fmla="*/ 494 h 786"/>
                    <a:gd name="T4" fmla="*/ 16 w 373"/>
                    <a:gd name="T5" fmla="*/ 554 h 786"/>
                    <a:gd name="T6" fmla="*/ 42 w 373"/>
                    <a:gd name="T7" fmla="*/ 611 h 786"/>
                    <a:gd name="T8" fmla="*/ 80 w 373"/>
                    <a:gd name="T9" fmla="*/ 661 h 786"/>
                    <a:gd name="T10" fmla="*/ 126 w 373"/>
                    <a:gd name="T11" fmla="*/ 703 h 786"/>
                    <a:gd name="T12" fmla="*/ 179 w 373"/>
                    <a:gd name="T13" fmla="*/ 741 h 786"/>
                    <a:gd name="T14" fmla="*/ 240 w 373"/>
                    <a:gd name="T15" fmla="*/ 767 h 786"/>
                    <a:gd name="T16" fmla="*/ 301 w 373"/>
                    <a:gd name="T17" fmla="*/ 782 h 786"/>
                    <a:gd name="T18" fmla="*/ 320 w 373"/>
                    <a:gd name="T19" fmla="*/ 786 h 786"/>
                    <a:gd name="T20" fmla="*/ 339 w 373"/>
                    <a:gd name="T21" fmla="*/ 778 h 786"/>
                    <a:gd name="T22" fmla="*/ 354 w 373"/>
                    <a:gd name="T23" fmla="*/ 767 h 786"/>
                    <a:gd name="T24" fmla="*/ 361 w 373"/>
                    <a:gd name="T25" fmla="*/ 752 h 786"/>
                    <a:gd name="T26" fmla="*/ 361 w 373"/>
                    <a:gd name="T27" fmla="*/ 733 h 786"/>
                    <a:gd name="T28" fmla="*/ 358 w 373"/>
                    <a:gd name="T29" fmla="*/ 714 h 786"/>
                    <a:gd name="T30" fmla="*/ 346 w 373"/>
                    <a:gd name="T31" fmla="*/ 699 h 786"/>
                    <a:gd name="T32" fmla="*/ 327 w 373"/>
                    <a:gd name="T33" fmla="*/ 691 h 786"/>
                    <a:gd name="T34" fmla="*/ 266 w 373"/>
                    <a:gd name="T35" fmla="*/ 668 h 786"/>
                    <a:gd name="T36" fmla="*/ 209 w 373"/>
                    <a:gd name="T37" fmla="*/ 638 h 786"/>
                    <a:gd name="T38" fmla="*/ 164 w 373"/>
                    <a:gd name="T39" fmla="*/ 596 h 786"/>
                    <a:gd name="T40" fmla="*/ 130 w 373"/>
                    <a:gd name="T41" fmla="*/ 551 h 786"/>
                    <a:gd name="T42" fmla="*/ 107 w 373"/>
                    <a:gd name="T43" fmla="*/ 494 h 786"/>
                    <a:gd name="T44" fmla="*/ 95 w 373"/>
                    <a:gd name="T45" fmla="*/ 433 h 786"/>
                    <a:gd name="T46" fmla="*/ 95 w 373"/>
                    <a:gd name="T47" fmla="*/ 368 h 786"/>
                    <a:gd name="T48" fmla="*/ 114 w 373"/>
                    <a:gd name="T49" fmla="*/ 300 h 786"/>
                    <a:gd name="T50" fmla="*/ 137 w 373"/>
                    <a:gd name="T51" fmla="*/ 251 h 786"/>
                    <a:gd name="T52" fmla="*/ 168 w 373"/>
                    <a:gd name="T53" fmla="*/ 205 h 786"/>
                    <a:gd name="T54" fmla="*/ 202 w 373"/>
                    <a:gd name="T55" fmla="*/ 163 h 786"/>
                    <a:gd name="T56" fmla="*/ 240 w 373"/>
                    <a:gd name="T57" fmla="*/ 125 h 786"/>
                    <a:gd name="T58" fmla="*/ 274 w 373"/>
                    <a:gd name="T59" fmla="*/ 91 h 786"/>
                    <a:gd name="T60" fmla="*/ 312 w 373"/>
                    <a:gd name="T61" fmla="*/ 61 h 786"/>
                    <a:gd name="T62" fmla="*/ 346 w 373"/>
                    <a:gd name="T63" fmla="*/ 30 h 786"/>
                    <a:gd name="T64" fmla="*/ 373 w 373"/>
                    <a:gd name="T65" fmla="*/ 4 h 786"/>
                    <a:gd name="T66" fmla="*/ 346 w 373"/>
                    <a:gd name="T67" fmla="*/ 0 h 786"/>
                    <a:gd name="T68" fmla="*/ 304 w 373"/>
                    <a:gd name="T69" fmla="*/ 19 h 786"/>
                    <a:gd name="T70" fmla="*/ 247 w 373"/>
                    <a:gd name="T71" fmla="*/ 61 h 786"/>
                    <a:gd name="T72" fmla="*/ 183 w 373"/>
                    <a:gd name="T73" fmla="*/ 118 h 786"/>
                    <a:gd name="T74" fmla="*/ 122 w 373"/>
                    <a:gd name="T75" fmla="*/ 190 h 786"/>
                    <a:gd name="T76" fmla="*/ 65 w 373"/>
                    <a:gd name="T77" fmla="*/ 266 h 786"/>
                    <a:gd name="T78" fmla="*/ 23 w 373"/>
                    <a:gd name="T79" fmla="*/ 349 h 786"/>
                    <a:gd name="T80" fmla="*/ 0 w 373"/>
                    <a:gd name="T81" fmla="*/ 429 h 7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73" h="786">
                      <a:moveTo>
                        <a:pt x="0" y="429"/>
                      </a:moveTo>
                      <a:lnTo>
                        <a:pt x="0" y="494"/>
                      </a:lnTo>
                      <a:lnTo>
                        <a:pt x="16" y="554"/>
                      </a:lnTo>
                      <a:lnTo>
                        <a:pt x="42" y="611"/>
                      </a:lnTo>
                      <a:lnTo>
                        <a:pt x="80" y="661"/>
                      </a:lnTo>
                      <a:lnTo>
                        <a:pt x="126" y="703"/>
                      </a:lnTo>
                      <a:lnTo>
                        <a:pt x="179" y="741"/>
                      </a:lnTo>
                      <a:lnTo>
                        <a:pt x="240" y="767"/>
                      </a:lnTo>
                      <a:lnTo>
                        <a:pt x="301" y="782"/>
                      </a:lnTo>
                      <a:lnTo>
                        <a:pt x="320" y="786"/>
                      </a:lnTo>
                      <a:lnTo>
                        <a:pt x="339" y="778"/>
                      </a:lnTo>
                      <a:lnTo>
                        <a:pt x="354" y="767"/>
                      </a:lnTo>
                      <a:lnTo>
                        <a:pt x="361" y="752"/>
                      </a:lnTo>
                      <a:lnTo>
                        <a:pt x="361" y="733"/>
                      </a:lnTo>
                      <a:lnTo>
                        <a:pt x="358" y="714"/>
                      </a:lnTo>
                      <a:lnTo>
                        <a:pt x="346" y="699"/>
                      </a:lnTo>
                      <a:lnTo>
                        <a:pt x="327" y="691"/>
                      </a:lnTo>
                      <a:lnTo>
                        <a:pt x="266" y="668"/>
                      </a:lnTo>
                      <a:lnTo>
                        <a:pt x="209" y="638"/>
                      </a:lnTo>
                      <a:lnTo>
                        <a:pt x="164" y="596"/>
                      </a:lnTo>
                      <a:lnTo>
                        <a:pt x="130" y="551"/>
                      </a:lnTo>
                      <a:lnTo>
                        <a:pt x="107" y="494"/>
                      </a:lnTo>
                      <a:lnTo>
                        <a:pt x="95" y="433"/>
                      </a:lnTo>
                      <a:lnTo>
                        <a:pt x="95" y="368"/>
                      </a:lnTo>
                      <a:lnTo>
                        <a:pt x="114" y="300"/>
                      </a:lnTo>
                      <a:lnTo>
                        <a:pt x="137" y="251"/>
                      </a:lnTo>
                      <a:lnTo>
                        <a:pt x="168" y="205"/>
                      </a:lnTo>
                      <a:lnTo>
                        <a:pt x="202" y="163"/>
                      </a:lnTo>
                      <a:lnTo>
                        <a:pt x="240" y="125"/>
                      </a:lnTo>
                      <a:lnTo>
                        <a:pt x="274" y="91"/>
                      </a:lnTo>
                      <a:lnTo>
                        <a:pt x="312" y="61"/>
                      </a:lnTo>
                      <a:lnTo>
                        <a:pt x="346" y="30"/>
                      </a:lnTo>
                      <a:lnTo>
                        <a:pt x="373" y="4"/>
                      </a:lnTo>
                      <a:lnTo>
                        <a:pt x="346" y="0"/>
                      </a:lnTo>
                      <a:lnTo>
                        <a:pt x="304" y="19"/>
                      </a:lnTo>
                      <a:lnTo>
                        <a:pt x="247" y="61"/>
                      </a:lnTo>
                      <a:lnTo>
                        <a:pt x="183" y="118"/>
                      </a:lnTo>
                      <a:lnTo>
                        <a:pt x="122" y="190"/>
                      </a:lnTo>
                      <a:lnTo>
                        <a:pt x="65" y="266"/>
                      </a:lnTo>
                      <a:lnTo>
                        <a:pt x="23" y="349"/>
                      </a:lnTo>
                      <a:lnTo>
                        <a:pt x="0" y="4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47" name="Freeform 47"/>
                <p:cNvSpPr>
                  <a:spLocks noChangeAspect="1"/>
                </p:cNvSpPr>
                <p:nvPr/>
              </p:nvSpPr>
              <p:spPr bwMode="auto">
                <a:xfrm>
                  <a:off x="3079" y="16318"/>
                  <a:ext cx="798" cy="1025"/>
                </a:xfrm>
                <a:custGeom>
                  <a:avLst/>
                  <a:gdLst>
                    <a:gd name="T0" fmla="*/ 673 w 798"/>
                    <a:gd name="T1" fmla="*/ 410 h 1025"/>
                    <a:gd name="T2" fmla="*/ 711 w 798"/>
                    <a:gd name="T3" fmla="*/ 474 h 1025"/>
                    <a:gd name="T4" fmla="*/ 730 w 798"/>
                    <a:gd name="T5" fmla="*/ 543 h 1025"/>
                    <a:gd name="T6" fmla="*/ 718 w 798"/>
                    <a:gd name="T7" fmla="*/ 619 h 1025"/>
                    <a:gd name="T8" fmla="*/ 677 w 798"/>
                    <a:gd name="T9" fmla="*/ 691 h 1025"/>
                    <a:gd name="T10" fmla="*/ 612 w 798"/>
                    <a:gd name="T11" fmla="*/ 755 h 1025"/>
                    <a:gd name="T12" fmla="*/ 540 w 798"/>
                    <a:gd name="T13" fmla="*/ 812 h 1025"/>
                    <a:gd name="T14" fmla="*/ 464 w 798"/>
                    <a:gd name="T15" fmla="*/ 873 h 1025"/>
                    <a:gd name="T16" fmla="*/ 418 w 798"/>
                    <a:gd name="T17" fmla="*/ 919 h 1025"/>
                    <a:gd name="T18" fmla="*/ 403 w 798"/>
                    <a:gd name="T19" fmla="*/ 949 h 1025"/>
                    <a:gd name="T20" fmla="*/ 391 w 798"/>
                    <a:gd name="T21" fmla="*/ 979 h 1025"/>
                    <a:gd name="T22" fmla="*/ 395 w 798"/>
                    <a:gd name="T23" fmla="*/ 1010 h 1025"/>
                    <a:gd name="T24" fmla="*/ 422 w 798"/>
                    <a:gd name="T25" fmla="*/ 1025 h 1025"/>
                    <a:gd name="T26" fmla="*/ 452 w 798"/>
                    <a:gd name="T27" fmla="*/ 1021 h 1025"/>
                    <a:gd name="T28" fmla="*/ 502 w 798"/>
                    <a:gd name="T29" fmla="*/ 968 h 1025"/>
                    <a:gd name="T30" fmla="*/ 585 w 798"/>
                    <a:gd name="T31" fmla="*/ 888 h 1025"/>
                    <a:gd name="T32" fmla="*/ 673 w 798"/>
                    <a:gd name="T33" fmla="*/ 812 h 1025"/>
                    <a:gd name="T34" fmla="*/ 749 w 798"/>
                    <a:gd name="T35" fmla="*/ 725 h 1025"/>
                    <a:gd name="T36" fmla="*/ 794 w 798"/>
                    <a:gd name="T37" fmla="*/ 619 h 1025"/>
                    <a:gd name="T38" fmla="*/ 787 w 798"/>
                    <a:gd name="T39" fmla="*/ 505 h 1025"/>
                    <a:gd name="T40" fmla="*/ 737 w 798"/>
                    <a:gd name="T41" fmla="*/ 398 h 1025"/>
                    <a:gd name="T42" fmla="*/ 654 w 798"/>
                    <a:gd name="T43" fmla="*/ 311 h 1025"/>
                    <a:gd name="T44" fmla="*/ 574 w 798"/>
                    <a:gd name="T45" fmla="*/ 246 h 1025"/>
                    <a:gd name="T46" fmla="*/ 494 w 798"/>
                    <a:gd name="T47" fmla="*/ 197 h 1025"/>
                    <a:gd name="T48" fmla="*/ 410 w 798"/>
                    <a:gd name="T49" fmla="*/ 144 h 1025"/>
                    <a:gd name="T50" fmla="*/ 319 w 798"/>
                    <a:gd name="T51" fmla="*/ 94 h 1025"/>
                    <a:gd name="T52" fmla="*/ 235 w 798"/>
                    <a:gd name="T53" fmla="*/ 53 h 1025"/>
                    <a:gd name="T54" fmla="*/ 152 w 798"/>
                    <a:gd name="T55" fmla="*/ 22 h 1025"/>
                    <a:gd name="T56" fmla="*/ 80 w 798"/>
                    <a:gd name="T57" fmla="*/ 3 h 1025"/>
                    <a:gd name="T58" fmla="*/ 23 w 798"/>
                    <a:gd name="T59" fmla="*/ 3 h 1025"/>
                    <a:gd name="T60" fmla="*/ 26 w 798"/>
                    <a:gd name="T61" fmla="*/ 19 h 1025"/>
                    <a:gd name="T62" fmla="*/ 91 w 798"/>
                    <a:gd name="T63" fmla="*/ 45 h 1025"/>
                    <a:gd name="T64" fmla="*/ 167 w 798"/>
                    <a:gd name="T65" fmla="*/ 79 h 1025"/>
                    <a:gd name="T66" fmla="*/ 255 w 798"/>
                    <a:gd name="T67" fmla="*/ 121 h 1025"/>
                    <a:gd name="T68" fmla="*/ 346 w 798"/>
                    <a:gd name="T69" fmla="*/ 170 h 1025"/>
                    <a:gd name="T70" fmla="*/ 437 w 798"/>
                    <a:gd name="T71" fmla="*/ 227 h 1025"/>
                    <a:gd name="T72" fmla="*/ 528 w 798"/>
                    <a:gd name="T73" fmla="*/ 288 h 1025"/>
                    <a:gd name="T74" fmla="*/ 608 w 798"/>
                    <a:gd name="T75" fmla="*/ 349 h 1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98" h="1025">
                      <a:moveTo>
                        <a:pt x="646" y="383"/>
                      </a:moveTo>
                      <a:lnTo>
                        <a:pt x="673" y="410"/>
                      </a:lnTo>
                      <a:lnTo>
                        <a:pt x="696" y="440"/>
                      </a:lnTo>
                      <a:lnTo>
                        <a:pt x="711" y="474"/>
                      </a:lnTo>
                      <a:lnTo>
                        <a:pt x="726" y="508"/>
                      </a:lnTo>
                      <a:lnTo>
                        <a:pt x="730" y="543"/>
                      </a:lnTo>
                      <a:lnTo>
                        <a:pt x="730" y="581"/>
                      </a:lnTo>
                      <a:lnTo>
                        <a:pt x="718" y="619"/>
                      </a:lnTo>
                      <a:lnTo>
                        <a:pt x="703" y="653"/>
                      </a:lnTo>
                      <a:lnTo>
                        <a:pt x="677" y="691"/>
                      </a:lnTo>
                      <a:lnTo>
                        <a:pt x="646" y="725"/>
                      </a:lnTo>
                      <a:lnTo>
                        <a:pt x="612" y="755"/>
                      </a:lnTo>
                      <a:lnTo>
                        <a:pt x="574" y="786"/>
                      </a:lnTo>
                      <a:lnTo>
                        <a:pt x="540" y="812"/>
                      </a:lnTo>
                      <a:lnTo>
                        <a:pt x="502" y="843"/>
                      </a:lnTo>
                      <a:lnTo>
                        <a:pt x="464" y="873"/>
                      </a:lnTo>
                      <a:lnTo>
                        <a:pt x="429" y="907"/>
                      </a:lnTo>
                      <a:lnTo>
                        <a:pt x="418" y="919"/>
                      </a:lnTo>
                      <a:lnTo>
                        <a:pt x="410" y="934"/>
                      </a:lnTo>
                      <a:lnTo>
                        <a:pt x="403" y="949"/>
                      </a:lnTo>
                      <a:lnTo>
                        <a:pt x="395" y="964"/>
                      </a:lnTo>
                      <a:lnTo>
                        <a:pt x="391" y="979"/>
                      </a:lnTo>
                      <a:lnTo>
                        <a:pt x="391" y="994"/>
                      </a:lnTo>
                      <a:lnTo>
                        <a:pt x="395" y="1010"/>
                      </a:lnTo>
                      <a:lnTo>
                        <a:pt x="407" y="1021"/>
                      </a:lnTo>
                      <a:lnTo>
                        <a:pt x="422" y="1025"/>
                      </a:lnTo>
                      <a:lnTo>
                        <a:pt x="437" y="1025"/>
                      </a:lnTo>
                      <a:lnTo>
                        <a:pt x="452" y="1021"/>
                      </a:lnTo>
                      <a:lnTo>
                        <a:pt x="464" y="1010"/>
                      </a:lnTo>
                      <a:lnTo>
                        <a:pt x="502" y="968"/>
                      </a:lnTo>
                      <a:lnTo>
                        <a:pt x="543" y="926"/>
                      </a:lnTo>
                      <a:lnTo>
                        <a:pt x="585" y="888"/>
                      </a:lnTo>
                      <a:lnTo>
                        <a:pt x="631" y="850"/>
                      </a:lnTo>
                      <a:lnTo>
                        <a:pt x="673" y="812"/>
                      </a:lnTo>
                      <a:lnTo>
                        <a:pt x="711" y="770"/>
                      </a:lnTo>
                      <a:lnTo>
                        <a:pt x="749" y="725"/>
                      </a:lnTo>
                      <a:lnTo>
                        <a:pt x="775" y="675"/>
                      </a:lnTo>
                      <a:lnTo>
                        <a:pt x="794" y="619"/>
                      </a:lnTo>
                      <a:lnTo>
                        <a:pt x="798" y="562"/>
                      </a:lnTo>
                      <a:lnTo>
                        <a:pt x="787" y="505"/>
                      </a:lnTo>
                      <a:lnTo>
                        <a:pt x="768" y="451"/>
                      </a:lnTo>
                      <a:lnTo>
                        <a:pt x="737" y="398"/>
                      </a:lnTo>
                      <a:lnTo>
                        <a:pt x="699" y="353"/>
                      </a:lnTo>
                      <a:lnTo>
                        <a:pt x="654" y="311"/>
                      </a:lnTo>
                      <a:lnTo>
                        <a:pt x="608" y="273"/>
                      </a:lnTo>
                      <a:lnTo>
                        <a:pt x="574" y="246"/>
                      </a:lnTo>
                      <a:lnTo>
                        <a:pt x="536" y="224"/>
                      </a:lnTo>
                      <a:lnTo>
                        <a:pt x="494" y="197"/>
                      </a:lnTo>
                      <a:lnTo>
                        <a:pt x="452" y="170"/>
                      </a:lnTo>
                      <a:lnTo>
                        <a:pt x="410" y="144"/>
                      </a:lnTo>
                      <a:lnTo>
                        <a:pt x="365" y="117"/>
                      </a:lnTo>
                      <a:lnTo>
                        <a:pt x="319" y="94"/>
                      </a:lnTo>
                      <a:lnTo>
                        <a:pt x="277" y="72"/>
                      </a:lnTo>
                      <a:lnTo>
                        <a:pt x="235" y="53"/>
                      </a:lnTo>
                      <a:lnTo>
                        <a:pt x="194" y="34"/>
                      </a:lnTo>
                      <a:lnTo>
                        <a:pt x="152" y="22"/>
                      </a:lnTo>
                      <a:lnTo>
                        <a:pt x="114" y="11"/>
                      </a:lnTo>
                      <a:lnTo>
                        <a:pt x="80" y="3"/>
                      </a:lnTo>
                      <a:lnTo>
                        <a:pt x="49" y="0"/>
                      </a:lnTo>
                      <a:lnTo>
                        <a:pt x="23" y="3"/>
                      </a:lnTo>
                      <a:lnTo>
                        <a:pt x="0" y="11"/>
                      </a:lnTo>
                      <a:lnTo>
                        <a:pt x="26" y="19"/>
                      </a:lnTo>
                      <a:lnTo>
                        <a:pt x="57" y="30"/>
                      </a:lnTo>
                      <a:lnTo>
                        <a:pt x="91" y="45"/>
                      </a:lnTo>
                      <a:lnTo>
                        <a:pt x="125" y="60"/>
                      </a:lnTo>
                      <a:lnTo>
                        <a:pt x="167" y="79"/>
                      </a:lnTo>
                      <a:lnTo>
                        <a:pt x="209" y="98"/>
                      </a:lnTo>
                      <a:lnTo>
                        <a:pt x="255" y="121"/>
                      </a:lnTo>
                      <a:lnTo>
                        <a:pt x="300" y="144"/>
                      </a:lnTo>
                      <a:lnTo>
                        <a:pt x="346" y="170"/>
                      </a:lnTo>
                      <a:lnTo>
                        <a:pt x="391" y="197"/>
                      </a:lnTo>
                      <a:lnTo>
                        <a:pt x="437" y="227"/>
                      </a:lnTo>
                      <a:lnTo>
                        <a:pt x="483" y="258"/>
                      </a:lnTo>
                      <a:lnTo>
                        <a:pt x="528" y="288"/>
                      </a:lnTo>
                      <a:lnTo>
                        <a:pt x="570" y="319"/>
                      </a:lnTo>
                      <a:lnTo>
                        <a:pt x="608" y="349"/>
                      </a:lnTo>
                      <a:lnTo>
                        <a:pt x="646" y="38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48" name="Freeform 48"/>
                <p:cNvSpPr>
                  <a:spLocks noChangeAspect="1"/>
                </p:cNvSpPr>
                <p:nvPr/>
              </p:nvSpPr>
              <p:spPr bwMode="auto">
                <a:xfrm>
                  <a:off x="2197" y="17517"/>
                  <a:ext cx="270" cy="619"/>
                </a:xfrm>
                <a:custGeom>
                  <a:avLst/>
                  <a:gdLst>
                    <a:gd name="T0" fmla="*/ 102 w 270"/>
                    <a:gd name="T1" fmla="*/ 46 h 619"/>
                    <a:gd name="T2" fmla="*/ 95 w 270"/>
                    <a:gd name="T3" fmla="*/ 27 h 619"/>
                    <a:gd name="T4" fmla="*/ 83 w 270"/>
                    <a:gd name="T5" fmla="*/ 12 h 619"/>
                    <a:gd name="T6" fmla="*/ 64 w 270"/>
                    <a:gd name="T7" fmla="*/ 4 h 619"/>
                    <a:gd name="T8" fmla="*/ 45 w 270"/>
                    <a:gd name="T9" fmla="*/ 0 h 619"/>
                    <a:gd name="T10" fmla="*/ 26 w 270"/>
                    <a:gd name="T11" fmla="*/ 8 h 619"/>
                    <a:gd name="T12" fmla="*/ 11 w 270"/>
                    <a:gd name="T13" fmla="*/ 19 h 619"/>
                    <a:gd name="T14" fmla="*/ 0 w 270"/>
                    <a:gd name="T15" fmla="*/ 38 h 619"/>
                    <a:gd name="T16" fmla="*/ 0 w 270"/>
                    <a:gd name="T17" fmla="*/ 57 h 619"/>
                    <a:gd name="T18" fmla="*/ 19 w 270"/>
                    <a:gd name="T19" fmla="*/ 141 h 619"/>
                    <a:gd name="T20" fmla="*/ 49 w 270"/>
                    <a:gd name="T21" fmla="*/ 236 h 619"/>
                    <a:gd name="T22" fmla="*/ 87 w 270"/>
                    <a:gd name="T23" fmla="*/ 331 h 619"/>
                    <a:gd name="T24" fmla="*/ 133 w 270"/>
                    <a:gd name="T25" fmla="*/ 422 h 619"/>
                    <a:gd name="T26" fmla="*/ 178 w 270"/>
                    <a:gd name="T27" fmla="*/ 502 h 619"/>
                    <a:gd name="T28" fmla="*/ 220 w 270"/>
                    <a:gd name="T29" fmla="*/ 566 h 619"/>
                    <a:gd name="T30" fmla="*/ 251 w 270"/>
                    <a:gd name="T31" fmla="*/ 608 h 619"/>
                    <a:gd name="T32" fmla="*/ 270 w 270"/>
                    <a:gd name="T33" fmla="*/ 619 h 619"/>
                    <a:gd name="T34" fmla="*/ 262 w 270"/>
                    <a:gd name="T35" fmla="*/ 578 h 619"/>
                    <a:gd name="T36" fmla="*/ 243 w 270"/>
                    <a:gd name="T37" fmla="*/ 525 h 619"/>
                    <a:gd name="T38" fmla="*/ 220 w 270"/>
                    <a:gd name="T39" fmla="*/ 456 h 619"/>
                    <a:gd name="T40" fmla="*/ 194 w 270"/>
                    <a:gd name="T41" fmla="*/ 376 h 619"/>
                    <a:gd name="T42" fmla="*/ 167 w 270"/>
                    <a:gd name="T43" fmla="*/ 293 h 619"/>
                    <a:gd name="T44" fmla="*/ 140 w 270"/>
                    <a:gd name="T45" fmla="*/ 209 h 619"/>
                    <a:gd name="T46" fmla="*/ 118 w 270"/>
                    <a:gd name="T47" fmla="*/ 126 h 619"/>
                    <a:gd name="T48" fmla="*/ 102 w 270"/>
                    <a:gd name="T49" fmla="*/ 46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70" h="619">
                      <a:moveTo>
                        <a:pt x="102" y="46"/>
                      </a:moveTo>
                      <a:lnTo>
                        <a:pt x="95" y="27"/>
                      </a:lnTo>
                      <a:lnTo>
                        <a:pt x="83" y="12"/>
                      </a:lnTo>
                      <a:lnTo>
                        <a:pt x="64" y="4"/>
                      </a:lnTo>
                      <a:lnTo>
                        <a:pt x="45" y="0"/>
                      </a:lnTo>
                      <a:lnTo>
                        <a:pt x="26" y="8"/>
                      </a:lnTo>
                      <a:lnTo>
                        <a:pt x="11" y="19"/>
                      </a:lnTo>
                      <a:lnTo>
                        <a:pt x="0" y="38"/>
                      </a:lnTo>
                      <a:lnTo>
                        <a:pt x="0" y="57"/>
                      </a:lnTo>
                      <a:lnTo>
                        <a:pt x="19" y="141"/>
                      </a:lnTo>
                      <a:lnTo>
                        <a:pt x="49" y="236"/>
                      </a:lnTo>
                      <a:lnTo>
                        <a:pt x="87" y="331"/>
                      </a:lnTo>
                      <a:lnTo>
                        <a:pt x="133" y="422"/>
                      </a:lnTo>
                      <a:lnTo>
                        <a:pt x="178" y="502"/>
                      </a:lnTo>
                      <a:lnTo>
                        <a:pt x="220" y="566"/>
                      </a:lnTo>
                      <a:lnTo>
                        <a:pt x="251" y="608"/>
                      </a:lnTo>
                      <a:lnTo>
                        <a:pt x="270" y="619"/>
                      </a:lnTo>
                      <a:lnTo>
                        <a:pt x="262" y="578"/>
                      </a:lnTo>
                      <a:lnTo>
                        <a:pt x="243" y="525"/>
                      </a:lnTo>
                      <a:lnTo>
                        <a:pt x="220" y="456"/>
                      </a:lnTo>
                      <a:lnTo>
                        <a:pt x="194" y="376"/>
                      </a:lnTo>
                      <a:lnTo>
                        <a:pt x="167" y="293"/>
                      </a:lnTo>
                      <a:lnTo>
                        <a:pt x="140" y="209"/>
                      </a:lnTo>
                      <a:lnTo>
                        <a:pt x="118" y="126"/>
                      </a:lnTo>
                      <a:lnTo>
                        <a:pt x="102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49" name="Freeform 49"/>
                <p:cNvSpPr>
                  <a:spLocks noChangeAspect="1"/>
                </p:cNvSpPr>
                <p:nvPr/>
              </p:nvSpPr>
              <p:spPr bwMode="auto">
                <a:xfrm>
                  <a:off x="2079" y="17187"/>
                  <a:ext cx="140" cy="312"/>
                </a:xfrm>
                <a:custGeom>
                  <a:avLst/>
                  <a:gdLst>
                    <a:gd name="T0" fmla="*/ 72 w 140"/>
                    <a:gd name="T1" fmla="*/ 34 h 312"/>
                    <a:gd name="T2" fmla="*/ 68 w 140"/>
                    <a:gd name="T3" fmla="*/ 19 h 312"/>
                    <a:gd name="T4" fmla="*/ 57 w 140"/>
                    <a:gd name="T5" fmla="*/ 8 h 312"/>
                    <a:gd name="T6" fmla="*/ 45 w 140"/>
                    <a:gd name="T7" fmla="*/ 0 h 312"/>
                    <a:gd name="T8" fmla="*/ 30 w 140"/>
                    <a:gd name="T9" fmla="*/ 0 h 312"/>
                    <a:gd name="T10" fmla="*/ 19 w 140"/>
                    <a:gd name="T11" fmla="*/ 4 h 312"/>
                    <a:gd name="T12" fmla="*/ 7 w 140"/>
                    <a:gd name="T13" fmla="*/ 12 h 312"/>
                    <a:gd name="T14" fmla="*/ 0 w 140"/>
                    <a:gd name="T15" fmla="*/ 23 h 312"/>
                    <a:gd name="T16" fmla="*/ 0 w 140"/>
                    <a:gd name="T17" fmla="*/ 38 h 312"/>
                    <a:gd name="T18" fmla="*/ 0 w 140"/>
                    <a:gd name="T19" fmla="*/ 80 h 312"/>
                    <a:gd name="T20" fmla="*/ 11 w 140"/>
                    <a:gd name="T21" fmla="*/ 125 h 312"/>
                    <a:gd name="T22" fmla="*/ 26 w 140"/>
                    <a:gd name="T23" fmla="*/ 171 h 312"/>
                    <a:gd name="T24" fmla="*/ 45 w 140"/>
                    <a:gd name="T25" fmla="*/ 217 h 312"/>
                    <a:gd name="T26" fmla="*/ 68 w 140"/>
                    <a:gd name="T27" fmla="*/ 258 h 312"/>
                    <a:gd name="T28" fmla="*/ 91 w 140"/>
                    <a:gd name="T29" fmla="*/ 289 h 312"/>
                    <a:gd name="T30" fmla="*/ 118 w 140"/>
                    <a:gd name="T31" fmla="*/ 308 h 312"/>
                    <a:gd name="T32" fmla="*/ 137 w 140"/>
                    <a:gd name="T33" fmla="*/ 312 h 312"/>
                    <a:gd name="T34" fmla="*/ 140 w 140"/>
                    <a:gd name="T35" fmla="*/ 251 h 312"/>
                    <a:gd name="T36" fmla="*/ 121 w 140"/>
                    <a:gd name="T37" fmla="*/ 179 h 312"/>
                    <a:gd name="T38" fmla="*/ 99 w 140"/>
                    <a:gd name="T39" fmla="*/ 106 h 312"/>
                    <a:gd name="T40" fmla="*/ 72 w 140"/>
                    <a:gd name="T41" fmla="*/ 34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0" h="312">
                      <a:moveTo>
                        <a:pt x="72" y="34"/>
                      </a:moveTo>
                      <a:lnTo>
                        <a:pt x="68" y="19"/>
                      </a:lnTo>
                      <a:lnTo>
                        <a:pt x="57" y="8"/>
                      </a:lnTo>
                      <a:lnTo>
                        <a:pt x="45" y="0"/>
                      </a:lnTo>
                      <a:lnTo>
                        <a:pt x="30" y="0"/>
                      </a:lnTo>
                      <a:lnTo>
                        <a:pt x="19" y="4"/>
                      </a:lnTo>
                      <a:lnTo>
                        <a:pt x="7" y="12"/>
                      </a:lnTo>
                      <a:lnTo>
                        <a:pt x="0" y="23"/>
                      </a:lnTo>
                      <a:lnTo>
                        <a:pt x="0" y="38"/>
                      </a:lnTo>
                      <a:lnTo>
                        <a:pt x="0" y="80"/>
                      </a:lnTo>
                      <a:lnTo>
                        <a:pt x="11" y="125"/>
                      </a:lnTo>
                      <a:lnTo>
                        <a:pt x="26" y="171"/>
                      </a:lnTo>
                      <a:lnTo>
                        <a:pt x="45" y="217"/>
                      </a:lnTo>
                      <a:lnTo>
                        <a:pt x="68" y="258"/>
                      </a:lnTo>
                      <a:lnTo>
                        <a:pt x="91" y="289"/>
                      </a:lnTo>
                      <a:lnTo>
                        <a:pt x="118" y="308"/>
                      </a:lnTo>
                      <a:lnTo>
                        <a:pt x="137" y="312"/>
                      </a:lnTo>
                      <a:lnTo>
                        <a:pt x="140" y="251"/>
                      </a:lnTo>
                      <a:lnTo>
                        <a:pt x="121" y="179"/>
                      </a:lnTo>
                      <a:lnTo>
                        <a:pt x="99" y="106"/>
                      </a:lnTo>
                      <a:lnTo>
                        <a:pt x="72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50" name="Freeform 50"/>
                <p:cNvSpPr>
                  <a:spLocks noChangeAspect="1"/>
                </p:cNvSpPr>
                <p:nvPr/>
              </p:nvSpPr>
              <p:spPr bwMode="auto">
                <a:xfrm>
                  <a:off x="1965" y="16959"/>
                  <a:ext cx="121" cy="179"/>
                </a:xfrm>
                <a:custGeom>
                  <a:avLst/>
                  <a:gdLst>
                    <a:gd name="T0" fmla="*/ 64 w 121"/>
                    <a:gd name="T1" fmla="*/ 23 h 179"/>
                    <a:gd name="T2" fmla="*/ 64 w 121"/>
                    <a:gd name="T3" fmla="*/ 27 h 179"/>
                    <a:gd name="T4" fmla="*/ 64 w 121"/>
                    <a:gd name="T5" fmla="*/ 27 h 179"/>
                    <a:gd name="T6" fmla="*/ 64 w 121"/>
                    <a:gd name="T7" fmla="*/ 27 h 179"/>
                    <a:gd name="T8" fmla="*/ 64 w 121"/>
                    <a:gd name="T9" fmla="*/ 27 h 179"/>
                    <a:gd name="T10" fmla="*/ 61 w 121"/>
                    <a:gd name="T11" fmla="*/ 15 h 179"/>
                    <a:gd name="T12" fmla="*/ 49 w 121"/>
                    <a:gd name="T13" fmla="*/ 4 h 179"/>
                    <a:gd name="T14" fmla="*/ 38 w 121"/>
                    <a:gd name="T15" fmla="*/ 0 h 179"/>
                    <a:gd name="T16" fmla="*/ 23 w 121"/>
                    <a:gd name="T17" fmla="*/ 0 h 179"/>
                    <a:gd name="T18" fmla="*/ 11 w 121"/>
                    <a:gd name="T19" fmla="*/ 4 h 179"/>
                    <a:gd name="T20" fmla="*/ 4 w 121"/>
                    <a:gd name="T21" fmla="*/ 15 h 179"/>
                    <a:gd name="T22" fmla="*/ 0 w 121"/>
                    <a:gd name="T23" fmla="*/ 27 h 179"/>
                    <a:gd name="T24" fmla="*/ 0 w 121"/>
                    <a:gd name="T25" fmla="*/ 38 h 179"/>
                    <a:gd name="T26" fmla="*/ 4 w 121"/>
                    <a:gd name="T27" fmla="*/ 57 h 179"/>
                    <a:gd name="T28" fmla="*/ 11 w 121"/>
                    <a:gd name="T29" fmla="*/ 80 h 179"/>
                    <a:gd name="T30" fmla="*/ 26 w 121"/>
                    <a:gd name="T31" fmla="*/ 107 h 179"/>
                    <a:gd name="T32" fmla="*/ 45 w 121"/>
                    <a:gd name="T33" fmla="*/ 129 h 179"/>
                    <a:gd name="T34" fmla="*/ 64 w 121"/>
                    <a:gd name="T35" fmla="*/ 152 h 179"/>
                    <a:gd name="T36" fmla="*/ 87 w 121"/>
                    <a:gd name="T37" fmla="*/ 167 h 179"/>
                    <a:gd name="T38" fmla="*/ 106 w 121"/>
                    <a:gd name="T39" fmla="*/ 179 h 179"/>
                    <a:gd name="T40" fmla="*/ 121 w 121"/>
                    <a:gd name="T41" fmla="*/ 179 h 179"/>
                    <a:gd name="T42" fmla="*/ 118 w 121"/>
                    <a:gd name="T43" fmla="*/ 141 h 179"/>
                    <a:gd name="T44" fmla="*/ 102 w 121"/>
                    <a:gd name="T45" fmla="*/ 95 h 179"/>
                    <a:gd name="T46" fmla="*/ 80 w 121"/>
                    <a:gd name="T47" fmla="*/ 53 h 179"/>
                    <a:gd name="T48" fmla="*/ 64 w 121"/>
                    <a:gd name="T49" fmla="*/ 23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1" h="179">
                      <a:moveTo>
                        <a:pt x="64" y="23"/>
                      </a:moveTo>
                      <a:lnTo>
                        <a:pt x="64" y="27"/>
                      </a:lnTo>
                      <a:lnTo>
                        <a:pt x="64" y="27"/>
                      </a:lnTo>
                      <a:lnTo>
                        <a:pt x="64" y="27"/>
                      </a:lnTo>
                      <a:lnTo>
                        <a:pt x="64" y="27"/>
                      </a:lnTo>
                      <a:lnTo>
                        <a:pt x="61" y="15"/>
                      </a:lnTo>
                      <a:lnTo>
                        <a:pt x="49" y="4"/>
                      </a:lnTo>
                      <a:lnTo>
                        <a:pt x="38" y="0"/>
                      </a:lnTo>
                      <a:lnTo>
                        <a:pt x="23" y="0"/>
                      </a:lnTo>
                      <a:lnTo>
                        <a:pt x="11" y="4"/>
                      </a:lnTo>
                      <a:lnTo>
                        <a:pt x="4" y="15"/>
                      </a:lnTo>
                      <a:lnTo>
                        <a:pt x="0" y="27"/>
                      </a:lnTo>
                      <a:lnTo>
                        <a:pt x="0" y="38"/>
                      </a:lnTo>
                      <a:lnTo>
                        <a:pt x="4" y="57"/>
                      </a:lnTo>
                      <a:lnTo>
                        <a:pt x="11" y="80"/>
                      </a:lnTo>
                      <a:lnTo>
                        <a:pt x="26" y="107"/>
                      </a:lnTo>
                      <a:lnTo>
                        <a:pt x="45" y="129"/>
                      </a:lnTo>
                      <a:lnTo>
                        <a:pt x="64" y="152"/>
                      </a:lnTo>
                      <a:lnTo>
                        <a:pt x="87" y="167"/>
                      </a:lnTo>
                      <a:lnTo>
                        <a:pt x="106" y="179"/>
                      </a:lnTo>
                      <a:lnTo>
                        <a:pt x="121" y="179"/>
                      </a:lnTo>
                      <a:lnTo>
                        <a:pt x="118" y="141"/>
                      </a:lnTo>
                      <a:lnTo>
                        <a:pt x="102" y="95"/>
                      </a:lnTo>
                      <a:lnTo>
                        <a:pt x="80" y="53"/>
                      </a:lnTo>
                      <a:lnTo>
                        <a:pt x="64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51" name="Freeform 51"/>
                <p:cNvSpPr>
                  <a:spLocks noChangeAspect="1"/>
                </p:cNvSpPr>
                <p:nvPr/>
              </p:nvSpPr>
              <p:spPr bwMode="auto">
                <a:xfrm>
                  <a:off x="1862" y="16811"/>
                  <a:ext cx="167" cy="118"/>
                </a:xfrm>
                <a:custGeom>
                  <a:avLst/>
                  <a:gdLst>
                    <a:gd name="T0" fmla="*/ 133 w 167"/>
                    <a:gd name="T1" fmla="*/ 88 h 118"/>
                    <a:gd name="T2" fmla="*/ 148 w 167"/>
                    <a:gd name="T3" fmla="*/ 80 h 118"/>
                    <a:gd name="T4" fmla="*/ 164 w 167"/>
                    <a:gd name="T5" fmla="*/ 69 h 118"/>
                    <a:gd name="T6" fmla="*/ 167 w 167"/>
                    <a:gd name="T7" fmla="*/ 53 h 118"/>
                    <a:gd name="T8" fmla="*/ 167 w 167"/>
                    <a:gd name="T9" fmla="*/ 38 h 118"/>
                    <a:gd name="T10" fmla="*/ 160 w 167"/>
                    <a:gd name="T11" fmla="*/ 19 h 118"/>
                    <a:gd name="T12" fmla="*/ 148 w 167"/>
                    <a:gd name="T13" fmla="*/ 8 h 118"/>
                    <a:gd name="T14" fmla="*/ 133 w 167"/>
                    <a:gd name="T15" fmla="*/ 0 h 118"/>
                    <a:gd name="T16" fmla="*/ 114 w 167"/>
                    <a:gd name="T17" fmla="*/ 0 h 118"/>
                    <a:gd name="T18" fmla="*/ 107 w 167"/>
                    <a:gd name="T19" fmla="*/ 0 h 118"/>
                    <a:gd name="T20" fmla="*/ 91 w 167"/>
                    <a:gd name="T21" fmla="*/ 4 h 118"/>
                    <a:gd name="T22" fmla="*/ 69 w 167"/>
                    <a:gd name="T23" fmla="*/ 12 h 118"/>
                    <a:gd name="T24" fmla="*/ 42 w 167"/>
                    <a:gd name="T25" fmla="*/ 27 h 118"/>
                    <a:gd name="T26" fmla="*/ 19 w 167"/>
                    <a:gd name="T27" fmla="*/ 50 h 118"/>
                    <a:gd name="T28" fmla="*/ 8 w 167"/>
                    <a:gd name="T29" fmla="*/ 72 h 118"/>
                    <a:gd name="T30" fmla="*/ 0 w 167"/>
                    <a:gd name="T31" fmla="*/ 95 h 118"/>
                    <a:gd name="T32" fmla="*/ 0 w 167"/>
                    <a:gd name="T33" fmla="*/ 103 h 118"/>
                    <a:gd name="T34" fmla="*/ 11 w 167"/>
                    <a:gd name="T35" fmla="*/ 110 h 118"/>
                    <a:gd name="T36" fmla="*/ 27 w 167"/>
                    <a:gd name="T37" fmla="*/ 118 h 118"/>
                    <a:gd name="T38" fmla="*/ 42 w 167"/>
                    <a:gd name="T39" fmla="*/ 118 h 118"/>
                    <a:gd name="T40" fmla="*/ 57 w 167"/>
                    <a:gd name="T41" fmla="*/ 118 h 118"/>
                    <a:gd name="T42" fmla="*/ 76 w 167"/>
                    <a:gd name="T43" fmla="*/ 110 h 118"/>
                    <a:gd name="T44" fmla="*/ 95 w 167"/>
                    <a:gd name="T45" fmla="*/ 107 h 118"/>
                    <a:gd name="T46" fmla="*/ 114 w 167"/>
                    <a:gd name="T47" fmla="*/ 99 h 118"/>
                    <a:gd name="T48" fmla="*/ 133 w 167"/>
                    <a:gd name="T49" fmla="*/ 8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7" h="118">
                      <a:moveTo>
                        <a:pt x="133" y="88"/>
                      </a:moveTo>
                      <a:lnTo>
                        <a:pt x="148" y="80"/>
                      </a:lnTo>
                      <a:lnTo>
                        <a:pt x="164" y="69"/>
                      </a:lnTo>
                      <a:lnTo>
                        <a:pt x="167" y="53"/>
                      </a:lnTo>
                      <a:lnTo>
                        <a:pt x="167" y="38"/>
                      </a:lnTo>
                      <a:lnTo>
                        <a:pt x="160" y="19"/>
                      </a:lnTo>
                      <a:lnTo>
                        <a:pt x="148" y="8"/>
                      </a:lnTo>
                      <a:lnTo>
                        <a:pt x="133" y="0"/>
                      </a:lnTo>
                      <a:lnTo>
                        <a:pt x="114" y="0"/>
                      </a:lnTo>
                      <a:lnTo>
                        <a:pt x="107" y="0"/>
                      </a:lnTo>
                      <a:lnTo>
                        <a:pt x="91" y="4"/>
                      </a:lnTo>
                      <a:lnTo>
                        <a:pt x="69" y="12"/>
                      </a:lnTo>
                      <a:lnTo>
                        <a:pt x="42" y="27"/>
                      </a:lnTo>
                      <a:lnTo>
                        <a:pt x="19" y="50"/>
                      </a:lnTo>
                      <a:lnTo>
                        <a:pt x="8" y="72"/>
                      </a:lnTo>
                      <a:lnTo>
                        <a:pt x="0" y="95"/>
                      </a:lnTo>
                      <a:lnTo>
                        <a:pt x="0" y="103"/>
                      </a:lnTo>
                      <a:lnTo>
                        <a:pt x="11" y="110"/>
                      </a:lnTo>
                      <a:lnTo>
                        <a:pt x="27" y="118"/>
                      </a:lnTo>
                      <a:lnTo>
                        <a:pt x="42" y="118"/>
                      </a:lnTo>
                      <a:lnTo>
                        <a:pt x="57" y="118"/>
                      </a:lnTo>
                      <a:lnTo>
                        <a:pt x="76" y="110"/>
                      </a:lnTo>
                      <a:lnTo>
                        <a:pt x="95" y="107"/>
                      </a:lnTo>
                      <a:lnTo>
                        <a:pt x="114" y="99"/>
                      </a:lnTo>
                      <a:lnTo>
                        <a:pt x="133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52" name="Freeform 52"/>
                <p:cNvSpPr>
                  <a:spLocks noChangeAspect="1"/>
                </p:cNvSpPr>
                <p:nvPr/>
              </p:nvSpPr>
              <p:spPr bwMode="auto">
                <a:xfrm>
                  <a:off x="1079" y="16614"/>
                  <a:ext cx="642" cy="778"/>
                </a:xfrm>
                <a:custGeom>
                  <a:avLst/>
                  <a:gdLst>
                    <a:gd name="T0" fmla="*/ 236 w 642"/>
                    <a:gd name="T1" fmla="*/ 117 h 778"/>
                    <a:gd name="T2" fmla="*/ 190 w 642"/>
                    <a:gd name="T3" fmla="*/ 152 h 778"/>
                    <a:gd name="T4" fmla="*/ 148 w 642"/>
                    <a:gd name="T5" fmla="*/ 190 h 778"/>
                    <a:gd name="T6" fmla="*/ 106 w 642"/>
                    <a:gd name="T7" fmla="*/ 235 h 778"/>
                    <a:gd name="T8" fmla="*/ 72 w 642"/>
                    <a:gd name="T9" fmla="*/ 281 h 778"/>
                    <a:gd name="T10" fmla="*/ 45 w 642"/>
                    <a:gd name="T11" fmla="*/ 330 h 778"/>
                    <a:gd name="T12" fmla="*/ 23 w 642"/>
                    <a:gd name="T13" fmla="*/ 379 h 778"/>
                    <a:gd name="T14" fmla="*/ 7 w 642"/>
                    <a:gd name="T15" fmla="*/ 429 h 778"/>
                    <a:gd name="T16" fmla="*/ 0 w 642"/>
                    <a:gd name="T17" fmla="*/ 482 h 778"/>
                    <a:gd name="T18" fmla="*/ 7 w 642"/>
                    <a:gd name="T19" fmla="*/ 562 h 778"/>
                    <a:gd name="T20" fmla="*/ 38 w 642"/>
                    <a:gd name="T21" fmla="*/ 626 h 778"/>
                    <a:gd name="T22" fmla="*/ 83 w 642"/>
                    <a:gd name="T23" fmla="*/ 683 h 778"/>
                    <a:gd name="T24" fmla="*/ 141 w 642"/>
                    <a:gd name="T25" fmla="*/ 725 h 778"/>
                    <a:gd name="T26" fmla="*/ 209 w 642"/>
                    <a:gd name="T27" fmla="*/ 755 h 778"/>
                    <a:gd name="T28" fmla="*/ 285 w 642"/>
                    <a:gd name="T29" fmla="*/ 774 h 778"/>
                    <a:gd name="T30" fmla="*/ 357 w 642"/>
                    <a:gd name="T31" fmla="*/ 778 h 778"/>
                    <a:gd name="T32" fmla="*/ 429 w 642"/>
                    <a:gd name="T33" fmla="*/ 767 h 778"/>
                    <a:gd name="T34" fmla="*/ 445 w 642"/>
                    <a:gd name="T35" fmla="*/ 767 h 778"/>
                    <a:gd name="T36" fmla="*/ 460 w 642"/>
                    <a:gd name="T37" fmla="*/ 759 h 778"/>
                    <a:gd name="T38" fmla="*/ 471 w 642"/>
                    <a:gd name="T39" fmla="*/ 744 h 778"/>
                    <a:gd name="T40" fmla="*/ 475 w 642"/>
                    <a:gd name="T41" fmla="*/ 729 h 778"/>
                    <a:gd name="T42" fmla="*/ 471 w 642"/>
                    <a:gd name="T43" fmla="*/ 721 h 778"/>
                    <a:gd name="T44" fmla="*/ 460 w 642"/>
                    <a:gd name="T45" fmla="*/ 721 h 778"/>
                    <a:gd name="T46" fmla="*/ 445 w 642"/>
                    <a:gd name="T47" fmla="*/ 717 h 778"/>
                    <a:gd name="T48" fmla="*/ 426 w 642"/>
                    <a:gd name="T49" fmla="*/ 717 h 778"/>
                    <a:gd name="T50" fmla="*/ 403 w 642"/>
                    <a:gd name="T51" fmla="*/ 717 h 778"/>
                    <a:gd name="T52" fmla="*/ 384 w 642"/>
                    <a:gd name="T53" fmla="*/ 717 h 778"/>
                    <a:gd name="T54" fmla="*/ 365 w 642"/>
                    <a:gd name="T55" fmla="*/ 717 h 778"/>
                    <a:gd name="T56" fmla="*/ 353 w 642"/>
                    <a:gd name="T57" fmla="*/ 717 h 778"/>
                    <a:gd name="T58" fmla="*/ 315 w 642"/>
                    <a:gd name="T59" fmla="*/ 714 h 778"/>
                    <a:gd name="T60" fmla="*/ 281 w 642"/>
                    <a:gd name="T61" fmla="*/ 710 h 778"/>
                    <a:gd name="T62" fmla="*/ 243 w 642"/>
                    <a:gd name="T63" fmla="*/ 706 h 778"/>
                    <a:gd name="T64" fmla="*/ 205 w 642"/>
                    <a:gd name="T65" fmla="*/ 695 h 778"/>
                    <a:gd name="T66" fmla="*/ 167 w 642"/>
                    <a:gd name="T67" fmla="*/ 683 h 778"/>
                    <a:gd name="T68" fmla="*/ 129 w 642"/>
                    <a:gd name="T69" fmla="*/ 657 h 778"/>
                    <a:gd name="T70" fmla="*/ 95 w 642"/>
                    <a:gd name="T71" fmla="*/ 623 h 778"/>
                    <a:gd name="T72" fmla="*/ 57 w 642"/>
                    <a:gd name="T73" fmla="*/ 573 h 778"/>
                    <a:gd name="T74" fmla="*/ 49 w 642"/>
                    <a:gd name="T75" fmla="*/ 516 h 778"/>
                    <a:gd name="T76" fmla="*/ 53 w 642"/>
                    <a:gd name="T77" fmla="*/ 463 h 778"/>
                    <a:gd name="T78" fmla="*/ 68 w 642"/>
                    <a:gd name="T79" fmla="*/ 410 h 778"/>
                    <a:gd name="T80" fmla="*/ 91 w 642"/>
                    <a:gd name="T81" fmla="*/ 360 h 778"/>
                    <a:gd name="T82" fmla="*/ 125 w 642"/>
                    <a:gd name="T83" fmla="*/ 315 h 778"/>
                    <a:gd name="T84" fmla="*/ 163 w 642"/>
                    <a:gd name="T85" fmla="*/ 269 h 778"/>
                    <a:gd name="T86" fmla="*/ 205 w 642"/>
                    <a:gd name="T87" fmla="*/ 231 h 778"/>
                    <a:gd name="T88" fmla="*/ 255 w 642"/>
                    <a:gd name="T89" fmla="*/ 193 h 778"/>
                    <a:gd name="T90" fmla="*/ 304 w 642"/>
                    <a:gd name="T91" fmla="*/ 159 h 778"/>
                    <a:gd name="T92" fmla="*/ 357 w 642"/>
                    <a:gd name="T93" fmla="*/ 129 h 778"/>
                    <a:gd name="T94" fmla="*/ 410 w 642"/>
                    <a:gd name="T95" fmla="*/ 102 h 778"/>
                    <a:gd name="T96" fmla="*/ 460 w 642"/>
                    <a:gd name="T97" fmla="*/ 79 h 778"/>
                    <a:gd name="T98" fmla="*/ 513 w 642"/>
                    <a:gd name="T99" fmla="*/ 61 h 778"/>
                    <a:gd name="T100" fmla="*/ 559 w 642"/>
                    <a:gd name="T101" fmla="*/ 42 h 778"/>
                    <a:gd name="T102" fmla="*/ 604 w 642"/>
                    <a:gd name="T103" fmla="*/ 30 h 778"/>
                    <a:gd name="T104" fmla="*/ 642 w 642"/>
                    <a:gd name="T105" fmla="*/ 23 h 778"/>
                    <a:gd name="T106" fmla="*/ 616 w 642"/>
                    <a:gd name="T107" fmla="*/ 7 h 778"/>
                    <a:gd name="T108" fmla="*/ 574 w 642"/>
                    <a:gd name="T109" fmla="*/ 0 h 778"/>
                    <a:gd name="T110" fmla="*/ 525 w 642"/>
                    <a:gd name="T111" fmla="*/ 7 h 778"/>
                    <a:gd name="T112" fmla="*/ 468 w 642"/>
                    <a:gd name="T113" fmla="*/ 19 h 778"/>
                    <a:gd name="T114" fmla="*/ 403 w 642"/>
                    <a:gd name="T115" fmla="*/ 38 h 778"/>
                    <a:gd name="T116" fmla="*/ 342 w 642"/>
                    <a:gd name="T117" fmla="*/ 61 h 778"/>
                    <a:gd name="T118" fmla="*/ 285 w 642"/>
                    <a:gd name="T119" fmla="*/ 91 h 778"/>
                    <a:gd name="T120" fmla="*/ 236 w 642"/>
                    <a:gd name="T121" fmla="*/ 117 h 7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42" h="778">
                      <a:moveTo>
                        <a:pt x="236" y="117"/>
                      </a:moveTo>
                      <a:lnTo>
                        <a:pt x="190" y="152"/>
                      </a:lnTo>
                      <a:lnTo>
                        <a:pt x="148" y="190"/>
                      </a:lnTo>
                      <a:lnTo>
                        <a:pt x="106" y="235"/>
                      </a:lnTo>
                      <a:lnTo>
                        <a:pt x="72" y="281"/>
                      </a:lnTo>
                      <a:lnTo>
                        <a:pt x="45" y="330"/>
                      </a:lnTo>
                      <a:lnTo>
                        <a:pt x="23" y="379"/>
                      </a:lnTo>
                      <a:lnTo>
                        <a:pt x="7" y="429"/>
                      </a:lnTo>
                      <a:lnTo>
                        <a:pt x="0" y="482"/>
                      </a:lnTo>
                      <a:lnTo>
                        <a:pt x="7" y="562"/>
                      </a:lnTo>
                      <a:lnTo>
                        <a:pt x="38" y="626"/>
                      </a:lnTo>
                      <a:lnTo>
                        <a:pt x="83" y="683"/>
                      </a:lnTo>
                      <a:lnTo>
                        <a:pt x="141" y="725"/>
                      </a:lnTo>
                      <a:lnTo>
                        <a:pt x="209" y="755"/>
                      </a:lnTo>
                      <a:lnTo>
                        <a:pt x="285" y="774"/>
                      </a:lnTo>
                      <a:lnTo>
                        <a:pt x="357" y="778"/>
                      </a:lnTo>
                      <a:lnTo>
                        <a:pt x="429" y="767"/>
                      </a:lnTo>
                      <a:lnTo>
                        <a:pt x="445" y="767"/>
                      </a:lnTo>
                      <a:lnTo>
                        <a:pt x="460" y="759"/>
                      </a:lnTo>
                      <a:lnTo>
                        <a:pt x="471" y="744"/>
                      </a:lnTo>
                      <a:lnTo>
                        <a:pt x="475" y="729"/>
                      </a:lnTo>
                      <a:lnTo>
                        <a:pt x="471" y="721"/>
                      </a:lnTo>
                      <a:lnTo>
                        <a:pt x="460" y="721"/>
                      </a:lnTo>
                      <a:lnTo>
                        <a:pt x="445" y="717"/>
                      </a:lnTo>
                      <a:lnTo>
                        <a:pt x="426" y="717"/>
                      </a:lnTo>
                      <a:lnTo>
                        <a:pt x="403" y="717"/>
                      </a:lnTo>
                      <a:lnTo>
                        <a:pt x="384" y="717"/>
                      </a:lnTo>
                      <a:lnTo>
                        <a:pt x="365" y="717"/>
                      </a:lnTo>
                      <a:lnTo>
                        <a:pt x="353" y="717"/>
                      </a:lnTo>
                      <a:lnTo>
                        <a:pt x="315" y="714"/>
                      </a:lnTo>
                      <a:lnTo>
                        <a:pt x="281" y="710"/>
                      </a:lnTo>
                      <a:lnTo>
                        <a:pt x="243" y="706"/>
                      </a:lnTo>
                      <a:lnTo>
                        <a:pt x="205" y="695"/>
                      </a:lnTo>
                      <a:lnTo>
                        <a:pt x="167" y="683"/>
                      </a:lnTo>
                      <a:lnTo>
                        <a:pt x="129" y="657"/>
                      </a:lnTo>
                      <a:lnTo>
                        <a:pt x="95" y="623"/>
                      </a:lnTo>
                      <a:lnTo>
                        <a:pt x="57" y="573"/>
                      </a:lnTo>
                      <a:lnTo>
                        <a:pt x="49" y="516"/>
                      </a:lnTo>
                      <a:lnTo>
                        <a:pt x="53" y="463"/>
                      </a:lnTo>
                      <a:lnTo>
                        <a:pt x="68" y="410"/>
                      </a:lnTo>
                      <a:lnTo>
                        <a:pt x="91" y="360"/>
                      </a:lnTo>
                      <a:lnTo>
                        <a:pt x="125" y="315"/>
                      </a:lnTo>
                      <a:lnTo>
                        <a:pt x="163" y="269"/>
                      </a:lnTo>
                      <a:lnTo>
                        <a:pt x="205" y="231"/>
                      </a:lnTo>
                      <a:lnTo>
                        <a:pt x="255" y="193"/>
                      </a:lnTo>
                      <a:lnTo>
                        <a:pt x="304" y="159"/>
                      </a:lnTo>
                      <a:lnTo>
                        <a:pt x="357" y="129"/>
                      </a:lnTo>
                      <a:lnTo>
                        <a:pt x="410" y="102"/>
                      </a:lnTo>
                      <a:lnTo>
                        <a:pt x="460" y="79"/>
                      </a:lnTo>
                      <a:lnTo>
                        <a:pt x="513" y="61"/>
                      </a:lnTo>
                      <a:lnTo>
                        <a:pt x="559" y="42"/>
                      </a:lnTo>
                      <a:lnTo>
                        <a:pt x="604" y="30"/>
                      </a:lnTo>
                      <a:lnTo>
                        <a:pt x="642" y="23"/>
                      </a:lnTo>
                      <a:lnTo>
                        <a:pt x="616" y="7"/>
                      </a:lnTo>
                      <a:lnTo>
                        <a:pt x="574" y="0"/>
                      </a:lnTo>
                      <a:lnTo>
                        <a:pt x="525" y="7"/>
                      </a:lnTo>
                      <a:lnTo>
                        <a:pt x="468" y="19"/>
                      </a:lnTo>
                      <a:lnTo>
                        <a:pt x="403" y="38"/>
                      </a:lnTo>
                      <a:lnTo>
                        <a:pt x="342" y="61"/>
                      </a:lnTo>
                      <a:lnTo>
                        <a:pt x="285" y="91"/>
                      </a:lnTo>
                      <a:lnTo>
                        <a:pt x="236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53" name="Freeform 53"/>
                <p:cNvSpPr>
                  <a:spLocks noChangeAspect="1"/>
                </p:cNvSpPr>
                <p:nvPr/>
              </p:nvSpPr>
              <p:spPr bwMode="auto">
                <a:xfrm>
                  <a:off x="2181" y="16606"/>
                  <a:ext cx="415" cy="604"/>
                </a:xfrm>
                <a:custGeom>
                  <a:avLst/>
                  <a:gdLst>
                    <a:gd name="T0" fmla="*/ 350 w 415"/>
                    <a:gd name="T1" fmla="*/ 201 h 604"/>
                    <a:gd name="T2" fmla="*/ 362 w 415"/>
                    <a:gd name="T3" fmla="*/ 266 h 604"/>
                    <a:gd name="T4" fmla="*/ 354 w 415"/>
                    <a:gd name="T5" fmla="*/ 319 h 604"/>
                    <a:gd name="T6" fmla="*/ 327 w 415"/>
                    <a:gd name="T7" fmla="*/ 365 h 604"/>
                    <a:gd name="T8" fmla="*/ 289 w 415"/>
                    <a:gd name="T9" fmla="*/ 406 h 604"/>
                    <a:gd name="T10" fmla="*/ 244 w 415"/>
                    <a:gd name="T11" fmla="*/ 444 h 604"/>
                    <a:gd name="T12" fmla="*/ 194 w 415"/>
                    <a:gd name="T13" fmla="*/ 479 h 604"/>
                    <a:gd name="T14" fmla="*/ 141 w 415"/>
                    <a:gd name="T15" fmla="*/ 517 h 604"/>
                    <a:gd name="T16" fmla="*/ 96 w 415"/>
                    <a:gd name="T17" fmla="*/ 551 h 604"/>
                    <a:gd name="T18" fmla="*/ 88 w 415"/>
                    <a:gd name="T19" fmla="*/ 562 h 604"/>
                    <a:gd name="T20" fmla="*/ 84 w 415"/>
                    <a:gd name="T21" fmla="*/ 570 h 604"/>
                    <a:gd name="T22" fmla="*/ 84 w 415"/>
                    <a:gd name="T23" fmla="*/ 581 h 604"/>
                    <a:gd name="T24" fmla="*/ 92 w 415"/>
                    <a:gd name="T25" fmla="*/ 593 h 604"/>
                    <a:gd name="T26" fmla="*/ 99 w 415"/>
                    <a:gd name="T27" fmla="*/ 600 h 604"/>
                    <a:gd name="T28" fmla="*/ 111 w 415"/>
                    <a:gd name="T29" fmla="*/ 604 h 604"/>
                    <a:gd name="T30" fmla="*/ 122 w 415"/>
                    <a:gd name="T31" fmla="*/ 604 h 604"/>
                    <a:gd name="T32" fmla="*/ 134 w 415"/>
                    <a:gd name="T33" fmla="*/ 600 h 604"/>
                    <a:gd name="T34" fmla="*/ 191 w 415"/>
                    <a:gd name="T35" fmla="*/ 566 h 604"/>
                    <a:gd name="T36" fmla="*/ 248 w 415"/>
                    <a:gd name="T37" fmla="*/ 528 h 604"/>
                    <a:gd name="T38" fmla="*/ 301 w 415"/>
                    <a:gd name="T39" fmla="*/ 486 h 604"/>
                    <a:gd name="T40" fmla="*/ 350 w 415"/>
                    <a:gd name="T41" fmla="*/ 437 h 604"/>
                    <a:gd name="T42" fmla="*/ 384 w 415"/>
                    <a:gd name="T43" fmla="*/ 384 h 604"/>
                    <a:gd name="T44" fmla="*/ 407 w 415"/>
                    <a:gd name="T45" fmla="*/ 323 h 604"/>
                    <a:gd name="T46" fmla="*/ 415 w 415"/>
                    <a:gd name="T47" fmla="*/ 258 h 604"/>
                    <a:gd name="T48" fmla="*/ 400 w 415"/>
                    <a:gd name="T49" fmla="*/ 190 h 604"/>
                    <a:gd name="T50" fmla="*/ 365 w 415"/>
                    <a:gd name="T51" fmla="*/ 137 h 604"/>
                    <a:gd name="T52" fmla="*/ 320 w 415"/>
                    <a:gd name="T53" fmla="*/ 91 h 604"/>
                    <a:gd name="T54" fmla="*/ 259 w 415"/>
                    <a:gd name="T55" fmla="*/ 53 h 604"/>
                    <a:gd name="T56" fmla="*/ 198 w 415"/>
                    <a:gd name="T57" fmla="*/ 27 h 604"/>
                    <a:gd name="T58" fmla="*/ 134 w 415"/>
                    <a:gd name="T59" fmla="*/ 8 h 604"/>
                    <a:gd name="T60" fmla="*/ 77 w 415"/>
                    <a:gd name="T61" fmla="*/ 0 h 604"/>
                    <a:gd name="T62" fmla="*/ 31 w 415"/>
                    <a:gd name="T63" fmla="*/ 4 h 604"/>
                    <a:gd name="T64" fmla="*/ 0 w 415"/>
                    <a:gd name="T65" fmla="*/ 19 h 604"/>
                    <a:gd name="T66" fmla="*/ 54 w 415"/>
                    <a:gd name="T67" fmla="*/ 34 h 604"/>
                    <a:gd name="T68" fmla="*/ 107 w 415"/>
                    <a:gd name="T69" fmla="*/ 46 h 604"/>
                    <a:gd name="T70" fmla="*/ 156 w 415"/>
                    <a:gd name="T71" fmla="*/ 57 h 604"/>
                    <a:gd name="T72" fmla="*/ 206 w 415"/>
                    <a:gd name="T73" fmla="*/ 72 h 604"/>
                    <a:gd name="T74" fmla="*/ 251 w 415"/>
                    <a:gd name="T75" fmla="*/ 91 h 604"/>
                    <a:gd name="T76" fmla="*/ 293 w 415"/>
                    <a:gd name="T77" fmla="*/ 118 h 604"/>
                    <a:gd name="T78" fmla="*/ 327 w 415"/>
                    <a:gd name="T79" fmla="*/ 152 h 604"/>
                    <a:gd name="T80" fmla="*/ 350 w 415"/>
                    <a:gd name="T81" fmla="*/ 20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15" h="604">
                      <a:moveTo>
                        <a:pt x="350" y="201"/>
                      </a:moveTo>
                      <a:lnTo>
                        <a:pt x="362" y="266"/>
                      </a:lnTo>
                      <a:lnTo>
                        <a:pt x="354" y="319"/>
                      </a:lnTo>
                      <a:lnTo>
                        <a:pt x="327" y="365"/>
                      </a:lnTo>
                      <a:lnTo>
                        <a:pt x="289" y="406"/>
                      </a:lnTo>
                      <a:lnTo>
                        <a:pt x="244" y="444"/>
                      </a:lnTo>
                      <a:lnTo>
                        <a:pt x="194" y="479"/>
                      </a:lnTo>
                      <a:lnTo>
                        <a:pt x="141" y="517"/>
                      </a:lnTo>
                      <a:lnTo>
                        <a:pt x="96" y="551"/>
                      </a:lnTo>
                      <a:lnTo>
                        <a:pt x="88" y="562"/>
                      </a:lnTo>
                      <a:lnTo>
                        <a:pt x="84" y="570"/>
                      </a:lnTo>
                      <a:lnTo>
                        <a:pt x="84" y="581"/>
                      </a:lnTo>
                      <a:lnTo>
                        <a:pt x="92" y="593"/>
                      </a:lnTo>
                      <a:lnTo>
                        <a:pt x="99" y="600"/>
                      </a:lnTo>
                      <a:lnTo>
                        <a:pt x="111" y="604"/>
                      </a:lnTo>
                      <a:lnTo>
                        <a:pt x="122" y="604"/>
                      </a:lnTo>
                      <a:lnTo>
                        <a:pt x="134" y="600"/>
                      </a:lnTo>
                      <a:lnTo>
                        <a:pt x="191" y="566"/>
                      </a:lnTo>
                      <a:lnTo>
                        <a:pt x="248" y="528"/>
                      </a:lnTo>
                      <a:lnTo>
                        <a:pt x="301" y="486"/>
                      </a:lnTo>
                      <a:lnTo>
                        <a:pt x="350" y="437"/>
                      </a:lnTo>
                      <a:lnTo>
                        <a:pt x="384" y="384"/>
                      </a:lnTo>
                      <a:lnTo>
                        <a:pt x="407" y="323"/>
                      </a:lnTo>
                      <a:lnTo>
                        <a:pt x="415" y="258"/>
                      </a:lnTo>
                      <a:lnTo>
                        <a:pt x="400" y="190"/>
                      </a:lnTo>
                      <a:lnTo>
                        <a:pt x="365" y="137"/>
                      </a:lnTo>
                      <a:lnTo>
                        <a:pt x="320" y="91"/>
                      </a:lnTo>
                      <a:lnTo>
                        <a:pt x="259" y="53"/>
                      </a:lnTo>
                      <a:lnTo>
                        <a:pt x="198" y="27"/>
                      </a:lnTo>
                      <a:lnTo>
                        <a:pt x="134" y="8"/>
                      </a:lnTo>
                      <a:lnTo>
                        <a:pt x="77" y="0"/>
                      </a:lnTo>
                      <a:lnTo>
                        <a:pt x="31" y="4"/>
                      </a:lnTo>
                      <a:lnTo>
                        <a:pt x="0" y="19"/>
                      </a:lnTo>
                      <a:lnTo>
                        <a:pt x="54" y="34"/>
                      </a:lnTo>
                      <a:lnTo>
                        <a:pt x="107" y="46"/>
                      </a:lnTo>
                      <a:lnTo>
                        <a:pt x="156" y="57"/>
                      </a:lnTo>
                      <a:lnTo>
                        <a:pt x="206" y="72"/>
                      </a:lnTo>
                      <a:lnTo>
                        <a:pt x="251" y="91"/>
                      </a:lnTo>
                      <a:lnTo>
                        <a:pt x="293" y="118"/>
                      </a:lnTo>
                      <a:lnTo>
                        <a:pt x="327" y="152"/>
                      </a:lnTo>
                      <a:lnTo>
                        <a:pt x="350" y="2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54" name="Freeform 54"/>
                <p:cNvSpPr>
                  <a:spLocks noChangeAspect="1"/>
                </p:cNvSpPr>
                <p:nvPr/>
              </p:nvSpPr>
              <p:spPr bwMode="auto">
                <a:xfrm>
                  <a:off x="668" y="16469"/>
                  <a:ext cx="1046" cy="1254"/>
                </a:xfrm>
                <a:custGeom>
                  <a:avLst/>
                  <a:gdLst>
                    <a:gd name="T0" fmla="*/ 327 w 1046"/>
                    <a:gd name="T1" fmla="*/ 232 h 1254"/>
                    <a:gd name="T2" fmla="*/ 175 w 1046"/>
                    <a:gd name="T3" fmla="*/ 380 h 1254"/>
                    <a:gd name="T4" fmla="*/ 57 w 1046"/>
                    <a:gd name="T5" fmla="*/ 555 h 1254"/>
                    <a:gd name="T6" fmla="*/ 0 w 1046"/>
                    <a:gd name="T7" fmla="*/ 752 h 1254"/>
                    <a:gd name="T8" fmla="*/ 12 w 1046"/>
                    <a:gd name="T9" fmla="*/ 885 h 1254"/>
                    <a:gd name="T10" fmla="*/ 34 w 1046"/>
                    <a:gd name="T11" fmla="*/ 938 h 1254"/>
                    <a:gd name="T12" fmla="*/ 69 w 1046"/>
                    <a:gd name="T13" fmla="*/ 988 h 1254"/>
                    <a:gd name="T14" fmla="*/ 110 w 1046"/>
                    <a:gd name="T15" fmla="*/ 1030 h 1254"/>
                    <a:gd name="T16" fmla="*/ 183 w 1046"/>
                    <a:gd name="T17" fmla="*/ 1075 h 1254"/>
                    <a:gd name="T18" fmla="*/ 282 w 1046"/>
                    <a:gd name="T19" fmla="*/ 1124 h 1254"/>
                    <a:gd name="T20" fmla="*/ 388 w 1046"/>
                    <a:gd name="T21" fmla="*/ 1162 h 1254"/>
                    <a:gd name="T22" fmla="*/ 494 w 1046"/>
                    <a:gd name="T23" fmla="*/ 1193 h 1254"/>
                    <a:gd name="T24" fmla="*/ 605 w 1046"/>
                    <a:gd name="T25" fmla="*/ 1216 h 1254"/>
                    <a:gd name="T26" fmla="*/ 715 w 1046"/>
                    <a:gd name="T27" fmla="*/ 1231 h 1254"/>
                    <a:gd name="T28" fmla="*/ 829 w 1046"/>
                    <a:gd name="T29" fmla="*/ 1242 h 1254"/>
                    <a:gd name="T30" fmla="*/ 939 w 1046"/>
                    <a:gd name="T31" fmla="*/ 1250 h 1254"/>
                    <a:gd name="T32" fmla="*/ 1012 w 1046"/>
                    <a:gd name="T33" fmla="*/ 1254 h 1254"/>
                    <a:gd name="T34" fmla="*/ 1038 w 1046"/>
                    <a:gd name="T35" fmla="*/ 1231 h 1254"/>
                    <a:gd name="T36" fmla="*/ 1046 w 1046"/>
                    <a:gd name="T37" fmla="*/ 1193 h 1254"/>
                    <a:gd name="T38" fmla="*/ 1023 w 1046"/>
                    <a:gd name="T39" fmla="*/ 1166 h 1254"/>
                    <a:gd name="T40" fmla="*/ 955 w 1046"/>
                    <a:gd name="T41" fmla="*/ 1162 h 1254"/>
                    <a:gd name="T42" fmla="*/ 852 w 1046"/>
                    <a:gd name="T43" fmla="*/ 1159 h 1254"/>
                    <a:gd name="T44" fmla="*/ 749 w 1046"/>
                    <a:gd name="T45" fmla="*/ 1151 h 1254"/>
                    <a:gd name="T46" fmla="*/ 647 w 1046"/>
                    <a:gd name="T47" fmla="*/ 1136 h 1254"/>
                    <a:gd name="T48" fmla="*/ 544 w 1046"/>
                    <a:gd name="T49" fmla="*/ 1117 h 1254"/>
                    <a:gd name="T50" fmla="*/ 441 w 1046"/>
                    <a:gd name="T51" fmla="*/ 1090 h 1254"/>
                    <a:gd name="T52" fmla="*/ 342 w 1046"/>
                    <a:gd name="T53" fmla="*/ 1060 h 1254"/>
                    <a:gd name="T54" fmla="*/ 247 w 1046"/>
                    <a:gd name="T55" fmla="*/ 1014 h 1254"/>
                    <a:gd name="T56" fmla="*/ 164 w 1046"/>
                    <a:gd name="T57" fmla="*/ 965 h 1254"/>
                    <a:gd name="T58" fmla="*/ 114 w 1046"/>
                    <a:gd name="T59" fmla="*/ 889 h 1254"/>
                    <a:gd name="T60" fmla="*/ 99 w 1046"/>
                    <a:gd name="T61" fmla="*/ 790 h 1254"/>
                    <a:gd name="T62" fmla="*/ 122 w 1046"/>
                    <a:gd name="T63" fmla="*/ 654 h 1254"/>
                    <a:gd name="T64" fmla="*/ 164 w 1046"/>
                    <a:gd name="T65" fmla="*/ 547 h 1254"/>
                    <a:gd name="T66" fmla="*/ 221 w 1046"/>
                    <a:gd name="T67" fmla="*/ 452 h 1254"/>
                    <a:gd name="T68" fmla="*/ 289 w 1046"/>
                    <a:gd name="T69" fmla="*/ 369 h 1254"/>
                    <a:gd name="T70" fmla="*/ 369 w 1046"/>
                    <a:gd name="T71" fmla="*/ 293 h 1254"/>
                    <a:gd name="T72" fmla="*/ 468 w 1046"/>
                    <a:gd name="T73" fmla="*/ 213 h 1254"/>
                    <a:gd name="T74" fmla="*/ 586 w 1046"/>
                    <a:gd name="T75" fmla="*/ 137 h 1254"/>
                    <a:gd name="T76" fmla="*/ 711 w 1046"/>
                    <a:gd name="T77" fmla="*/ 73 h 1254"/>
                    <a:gd name="T78" fmla="*/ 821 w 1046"/>
                    <a:gd name="T79" fmla="*/ 23 h 1254"/>
                    <a:gd name="T80" fmla="*/ 825 w 1046"/>
                    <a:gd name="T81" fmla="*/ 0 h 1254"/>
                    <a:gd name="T82" fmla="*/ 715 w 1046"/>
                    <a:gd name="T83" fmla="*/ 19 h 1254"/>
                    <a:gd name="T84" fmla="*/ 586 w 1046"/>
                    <a:gd name="T85" fmla="*/ 65 h 1254"/>
                    <a:gd name="T86" fmla="*/ 460 w 1046"/>
                    <a:gd name="T87" fmla="*/ 130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046" h="1254">
                      <a:moveTo>
                        <a:pt x="407" y="168"/>
                      </a:moveTo>
                      <a:lnTo>
                        <a:pt x="327" y="232"/>
                      </a:lnTo>
                      <a:lnTo>
                        <a:pt x="247" y="304"/>
                      </a:lnTo>
                      <a:lnTo>
                        <a:pt x="175" y="380"/>
                      </a:lnTo>
                      <a:lnTo>
                        <a:pt x="110" y="464"/>
                      </a:lnTo>
                      <a:lnTo>
                        <a:pt x="57" y="555"/>
                      </a:lnTo>
                      <a:lnTo>
                        <a:pt x="19" y="650"/>
                      </a:lnTo>
                      <a:lnTo>
                        <a:pt x="0" y="752"/>
                      </a:lnTo>
                      <a:lnTo>
                        <a:pt x="4" y="859"/>
                      </a:lnTo>
                      <a:lnTo>
                        <a:pt x="12" y="885"/>
                      </a:lnTo>
                      <a:lnTo>
                        <a:pt x="23" y="916"/>
                      </a:lnTo>
                      <a:lnTo>
                        <a:pt x="34" y="938"/>
                      </a:lnTo>
                      <a:lnTo>
                        <a:pt x="50" y="965"/>
                      </a:lnTo>
                      <a:lnTo>
                        <a:pt x="69" y="988"/>
                      </a:lnTo>
                      <a:lnTo>
                        <a:pt x="88" y="1011"/>
                      </a:lnTo>
                      <a:lnTo>
                        <a:pt x="110" y="1030"/>
                      </a:lnTo>
                      <a:lnTo>
                        <a:pt x="133" y="1045"/>
                      </a:lnTo>
                      <a:lnTo>
                        <a:pt x="183" y="1075"/>
                      </a:lnTo>
                      <a:lnTo>
                        <a:pt x="232" y="1102"/>
                      </a:lnTo>
                      <a:lnTo>
                        <a:pt x="282" y="1124"/>
                      </a:lnTo>
                      <a:lnTo>
                        <a:pt x="335" y="1143"/>
                      </a:lnTo>
                      <a:lnTo>
                        <a:pt x="388" y="1162"/>
                      </a:lnTo>
                      <a:lnTo>
                        <a:pt x="441" y="1178"/>
                      </a:lnTo>
                      <a:lnTo>
                        <a:pt x="494" y="1193"/>
                      </a:lnTo>
                      <a:lnTo>
                        <a:pt x="548" y="1204"/>
                      </a:lnTo>
                      <a:lnTo>
                        <a:pt x="605" y="1216"/>
                      </a:lnTo>
                      <a:lnTo>
                        <a:pt x="662" y="1223"/>
                      </a:lnTo>
                      <a:lnTo>
                        <a:pt x="715" y="1231"/>
                      </a:lnTo>
                      <a:lnTo>
                        <a:pt x="772" y="1238"/>
                      </a:lnTo>
                      <a:lnTo>
                        <a:pt x="829" y="1242"/>
                      </a:lnTo>
                      <a:lnTo>
                        <a:pt x="886" y="1246"/>
                      </a:lnTo>
                      <a:lnTo>
                        <a:pt x="939" y="1250"/>
                      </a:lnTo>
                      <a:lnTo>
                        <a:pt x="996" y="1254"/>
                      </a:lnTo>
                      <a:lnTo>
                        <a:pt x="1012" y="1254"/>
                      </a:lnTo>
                      <a:lnTo>
                        <a:pt x="1027" y="1242"/>
                      </a:lnTo>
                      <a:lnTo>
                        <a:pt x="1038" y="1231"/>
                      </a:lnTo>
                      <a:lnTo>
                        <a:pt x="1046" y="1212"/>
                      </a:lnTo>
                      <a:lnTo>
                        <a:pt x="1046" y="1193"/>
                      </a:lnTo>
                      <a:lnTo>
                        <a:pt x="1038" y="1178"/>
                      </a:lnTo>
                      <a:lnTo>
                        <a:pt x="1023" y="1166"/>
                      </a:lnTo>
                      <a:lnTo>
                        <a:pt x="1008" y="1162"/>
                      </a:lnTo>
                      <a:lnTo>
                        <a:pt x="955" y="1162"/>
                      </a:lnTo>
                      <a:lnTo>
                        <a:pt x="905" y="1162"/>
                      </a:lnTo>
                      <a:lnTo>
                        <a:pt x="852" y="1159"/>
                      </a:lnTo>
                      <a:lnTo>
                        <a:pt x="802" y="1155"/>
                      </a:lnTo>
                      <a:lnTo>
                        <a:pt x="749" y="1151"/>
                      </a:lnTo>
                      <a:lnTo>
                        <a:pt x="696" y="1143"/>
                      </a:lnTo>
                      <a:lnTo>
                        <a:pt x="647" y="1136"/>
                      </a:lnTo>
                      <a:lnTo>
                        <a:pt x="593" y="1128"/>
                      </a:lnTo>
                      <a:lnTo>
                        <a:pt x="544" y="1117"/>
                      </a:lnTo>
                      <a:lnTo>
                        <a:pt x="491" y="1105"/>
                      </a:lnTo>
                      <a:lnTo>
                        <a:pt x="441" y="1090"/>
                      </a:lnTo>
                      <a:lnTo>
                        <a:pt x="392" y="1075"/>
                      </a:lnTo>
                      <a:lnTo>
                        <a:pt x="342" y="1060"/>
                      </a:lnTo>
                      <a:lnTo>
                        <a:pt x="297" y="1037"/>
                      </a:lnTo>
                      <a:lnTo>
                        <a:pt x="247" y="1014"/>
                      </a:lnTo>
                      <a:lnTo>
                        <a:pt x="202" y="992"/>
                      </a:lnTo>
                      <a:lnTo>
                        <a:pt x="164" y="965"/>
                      </a:lnTo>
                      <a:lnTo>
                        <a:pt x="133" y="927"/>
                      </a:lnTo>
                      <a:lnTo>
                        <a:pt x="114" y="889"/>
                      </a:lnTo>
                      <a:lnTo>
                        <a:pt x="99" y="843"/>
                      </a:lnTo>
                      <a:lnTo>
                        <a:pt x="99" y="790"/>
                      </a:lnTo>
                      <a:lnTo>
                        <a:pt x="107" y="722"/>
                      </a:lnTo>
                      <a:lnTo>
                        <a:pt x="122" y="654"/>
                      </a:lnTo>
                      <a:lnTo>
                        <a:pt x="137" y="604"/>
                      </a:lnTo>
                      <a:lnTo>
                        <a:pt x="164" y="547"/>
                      </a:lnTo>
                      <a:lnTo>
                        <a:pt x="194" y="498"/>
                      </a:lnTo>
                      <a:lnTo>
                        <a:pt x="221" y="452"/>
                      </a:lnTo>
                      <a:lnTo>
                        <a:pt x="255" y="411"/>
                      </a:lnTo>
                      <a:lnTo>
                        <a:pt x="289" y="369"/>
                      </a:lnTo>
                      <a:lnTo>
                        <a:pt x="327" y="331"/>
                      </a:lnTo>
                      <a:lnTo>
                        <a:pt x="369" y="293"/>
                      </a:lnTo>
                      <a:lnTo>
                        <a:pt x="418" y="251"/>
                      </a:lnTo>
                      <a:lnTo>
                        <a:pt x="468" y="213"/>
                      </a:lnTo>
                      <a:lnTo>
                        <a:pt x="525" y="175"/>
                      </a:lnTo>
                      <a:lnTo>
                        <a:pt x="586" y="137"/>
                      </a:lnTo>
                      <a:lnTo>
                        <a:pt x="650" y="103"/>
                      </a:lnTo>
                      <a:lnTo>
                        <a:pt x="711" y="73"/>
                      </a:lnTo>
                      <a:lnTo>
                        <a:pt x="768" y="46"/>
                      </a:lnTo>
                      <a:lnTo>
                        <a:pt x="821" y="23"/>
                      </a:lnTo>
                      <a:lnTo>
                        <a:pt x="867" y="4"/>
                      </a:lnTo>
                      <a:lnTo>
                        <a:pt x="825" y="0"/>
                      </a:lnTo>
                      <a:lnTo>
                        <a:pt x="772" y="4"/>
                      </a:lnTo>
                      <a:lnTo>
                        <a:pt x="715" y="19"/>
                      </a:lnTo>
                      <a:lnTo>
                        <a:pt x="650" y="38"/>
                      </a:lnTo>
                      <a:lnTo>
                        <a:pt x="586" y="65"/>
                      </a:lnTo>
                      <a:lnTo>
                        <a:pt x="521" y="95"/>
                      </a:lnTo>
                      <a:lnTo>
                        <a:pt x="460" y="130"/>
                      </a:lnTo>
                      <a:lnTo>
                        <a:pt x="407" y="1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55" name="Freeform 55"/>
                <p:cNvSpPr>
                  <a:spLocks noChangeAspect="1"/>
                </p:cNvSpPr>
                <p:nvPr/>
              </p:nvSpPr>
              <p:spPr bwMode="auto">
                <a:xfrm>
                  <a:off x="2143" y="16428"/>
                  <a:ext cx="913" cy="835"/>
                </a:xfrm>
                <a:custGeom>
                  <a:avLst/>
                  <a:gdLst>
                    <a:gd name="T0" fmla="*/ 761 w 913"/>
                    <a:gd name="T1" fmla="*/ 258 h 835"/>
                    <a:gd name="T2" fmla="*/ 803 w 913"/>
                    <a:gd name="T3" fmla="*/ 303 h 835"/>
                    <a:gd name="T4" fmla="*/ 826 w 913"/>
                    <a:gd name="T5" fmla="*/ 357 h 835"/>
                    <a:gd name="T6" fmla="*/ 841 w 913"/>
                    <a:gd name="T7" fmla="*/ 414 h 835"/>
                    <a:gd name="T8" fmla="*/ 841 w 913"/>
                    <a:gd name="T9" fmla="*/ 474 h 835"/>
                    <a:gd name="T10" fmla="*/ 833 w 913"/>
                    <a:gd name="T11" fmla="*/ 524 h 835"/>
                    <a:gd name="T12" fmla="*/ 818 w 913"/>
                    <a:gd name="T13" fmla="*/ 565 h 835"/>
                    <a:gd name="T14" fmla="*/ 791 w 913"/>
                    <a:gd name="T15" fmla="*/ 607 h 835"/>
                    <a:gd name="T16" fmla="*/ 765 w 913"/>
                    <a:gd name="T17" fmla="*/ 641 h 835"/>
                    <a:gd name="T18" fmla="*/ 730 w 913"/>
                    <a:gd name="T19" fmla="*/ 679 h 835"/>
                    <a:gd name="T20" fmla="*/ 696 w 913"/>
                    <a:gd name="T21" fmla="*/ 710 h 835"/>
                    <a:gd name="T22" fmla="*/ 662 w 913"/>
                    <a:gd name="T23" fmla="*/ 744 h 835"/>
                    <a:gd name="T24" fmla="*/ 628 w 913"/>
                    <a:gd name="T25" fmla="*/ 778 h 835"/>
                    <a:gd name="T26" fmla="*/ 620 w 913"/>
                    <a:gd name="T27" fmla="*/ 790 h 835"/>
                    <a:gd name="T28" fmla="*/ 616 w 913"/>
                    <a:gd name="T29" fmla="*/ 801 h 835"/>
                    <a:gd name="T30" fmla="*/ 620 w 913"/>
                    <a:gd name="T31" fmla="*/ 812 h 835"/>
                    <a:gd name="T32" fmla="*/ 628 w 913"/>
                    <a:gd name="T33" fmla="*/ 824 h 835"/>
                    <a:gd name="T34" fmla="*/ 639 w 913"/>
                    <a:gd name="T35" fmla="*/ 831 h 835"/>
                    <a:gd name="T36" fmla="*/ 651 w 913"/>
                    <a:gd name="T37" fmla="*/ 835 h 835"/>
                    <a:gd name="T38" fmla="*/ 666 w 913"/>
                    <a:gd name="T39" fmla="*/ 831 h 835"/>
                    <a:gd name="T40" fmla="*/ 677 w 913"/>
                    <a:gd name="T41" fmla="*/ 824 h 835"/>
                    <a:gd name="T42" fmla="*/ 753 w 913"/>
                    <a:gd name="T43" fmla="*/ 774 h 835"/>
                    <a:gd name="T44" fmla="*/ 814 w 913"/>
                    <a:gd name="T45" fmla="*/ 710 h 835"/>
                    <a:gd name="T46" fmla="*/ 867 w 913"/>
                    <a:gd name="T47" fmla="*/ 634 h 835"/>
                    <a:gd name="T48" fmla="*/ 902 w 913"/>
                    <a:gd name="T49" fmla="*/ 554 h 835"/>
                    <a:gd name="T50" fmla="*/ 913 w 913"/>
                    <a:gd name="T51" fmla="*/ 467 h 835"/>
                    <a:gd name="T52" fmla="*/ 905 w 913"/>
                    <a:gd name="T53" fmla="*/ 383 h 835"/>
                    <a:gd name="T54" fmla="*/ 875 w 913"/>
                    <a:gd name="T55" fmla="*/ 303 h 835"/>
                    <a:gd name="T56" fmla="*/ 814 w 913"/>
                    <a:gd name="T57" fmla="*/ 231 h 835"/>
                    <a:gd name="T58" fmla="*/ 768 w 913"/>
                    <a:gd name="T59" fmla="*/ 193 h 835"/>
                    <a:gd name="T60" fmla="*/ 715 w 913"/>
                    <a:gd name="T61" fmla="*/ 159 h 835"/>
                    <a:gd name="T62" fmla="*/ 654 w 913"/>
                    <a:gd name="T63" fmla="*/ 129 h 835"/>
                    <a:gd name="T64" fmla="*/ 594 w 913"/>
                    <a:gd name="T65" fmla="*/ 102 h 835"/>
                    <a:gd name="T66" fmla="*/ 529 w 913"/>
                    <a:gd name="T67" fmla="*/ 79 h 835"/>
                    <a:gd name="T68" fmla="*/ 461 w 913"/>
                    <a:gd name="T69" fmla="*/ 60 h 835"/>
                    <a:gd name="T70" fmla="*/ 396 w 913"/>
                    <a:gd name="T71" fmla="*/ 41 h 835"/>
                    <a:gd name="T72" fmla="*/ 327 w 913"/>
                    <a:gd name="T73" fmla="*/ 26 h 835"/>
                    <a:gd name="T74" fmla="*/ 267 w 913"/>
                    <a:gd name="T75" fmla="*/ 15 h 835"/>
                    <a:gd name="T76" fmla="*/ 206 w 913"/>
                    <a:gd name="T77" fmla="*/ 7 h 835"/>
                    <a:gd name="T78" fmla="*/ 153 w 913"/>
                    <a:gd name="T79" fmla="*/ 0 h 835"/>
                    <a:gd name="T80" fmla="*/ 103 w 913"/>
                    <a:gd name="T81" fmla="*/ 0 h 835"/>
                    <a:gd name="T82" fmla="*/ 61 w 913"/>
                    <a:gd name="T83" fmla="*/ 0 h 835"/>
                    <a:gd name="T84" fmla="*/ 31 w 913"/>
                    <a:gd name="T85" fmla="*/ 3 h 835"/>
                    <a:gd name="T86" fmla="*/ 12 w 913"/>
                    <a:gd name="T87" fmla="*/ 11 h 835"/>
                    <a:gd name="T88" fmla="*/ 0 w 913"/>
                    <a:gd name="T89" fmla="*/ 19 h 835"/>
                    <a:gd name="T90" fmla="*/ 38 w 913"/>
                    <a:gd name="T91" fmla="*/ 26 h 835"/>
                    <a:gd name="T92" fmla="*/ 80 w 913"/>
                    <a:gd name="T93" fmla="*/ 30 h 835"/>
                    <a:gd name="T94" fmla="*/ 122 w 913"/>
                    <a:gd name="T95" fmla="*/ 38 h 835"/>
                    <a:gd name="T96" fmla="*/ 168 w 913"/>
                    <a:gd name="T97" fmla="*/ 45 h 835"/>
                    <a:gd name="T98" fmla="*/ 217 w 913"/>
                    <a:gd name="T99" fmla="*/ 53 h 835"/>
                    <a:gd name="T100" fmla="*/ 267 w 913"/>
                    <a:gd name="T101" fmla="*/ 60 h 835"/>
                    <a:gd name="T102" fmla="*/ 316 w 913"/>
                    <a:gd name="T103" fmla="*/ 72 h 835"/>
                    <a:gd name="T104" fmla="*/ 369 w 913"/>
                    <a:gd name="T105" fmla="*/ 83 h 835"/>
                    <a:gd name="T106" fmla="*/ 419 w 913"/>
                    <a:gd name="T107" fmla="*/ 98 h 835"/>
                    <a:gd name="T108" fmla="*/ 472 w 913"/>
                    <a:gd name="T109" fmla="*/ 114 h 835"/>
                    <a:gd name="T110" fmla="*/ 525 w 913"/>
                    <a:gd name="T111" fmla="*/ 133 h 835"/>
                    <a:gd name="T112" fmla="*/ 575 w 913"/>
                    <a:gd name="T113" fmla="*/ 152 h 835"/>
                    <a:gd name="T114" fmla="*/ 624 w 913"/>
                    <a:gd name="T115" fmla="*/ 174 h 835"/>
                    <a:gd name="T116" fmla="*/ 673 w 913"/>
                    <a:gd name="T117" fmla="*/ 197 h 835"/>
                    <a:gd name="T118" fmla="*/ 719 w 913"/>
                    <a:gd name="T119" fmla="*/ 228 h 835"/>
                    <a:gd name="T120" fmla="*/ 761 w 913"/>
                    <a:gd name="T121" fmla="*/ 258 h 8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13" h="835">
                      <a:moveTo>
                        <a:pt x="761" y="258"/>
                      </a:moveTo>
                      <a:lnTo>
                        <a:pt x="803" y="303"/>
                      </a:lnTo>
                      <a:lnTo>
                        <a:pt x="826" y="357"/>
                      </a:lnTo>
                      <a:lnTo>
                        <a:pt x="841" y="414"/>
                      </a:lnTo>
                      <a:lnTo>
                        <a:pt x="841" y="474"/>
                      </a:lnTo>
                      <a:lnTo>
                        <a:pt x="833" y="524"/>
                      </a:lnTo>
                      <a:lnTo>
                        <a:pt x="818" y="565"/>
                      </a:lnTo>
                      <a:lnTo>
                        <a:pt x="791" y="607"/>
                      </a:lnTo>
                      <a:lnTo>
                        <a:pt x="765" y="641"/>
                      </a:lnTo>
                      <a:lnTo>
                        <a:pt x="730" y="679"/>
                      </a:lnTo>
                      <a:lnTo>
                        <a:pt x="696" y="710"/>
                      </a:lnTo>
                      <a:lnTo>
                        <a:pt x="662" y="744"/>
                      </a:lnTo>
                      <a:lnTo>
                        <a:pt x="628" y="778"/>
                      </a:lnTo>
                      <a:lnTo>
                        <a:pt x="620" y="790"/>
                      </a:lnTo>
                      <a:lnTo>
                        <a:pt x="616" y="801"/>
                      </a:lnTo>
                      <a:lnTo>
                        <a:pt x="620" y="812"/>
                      </a:lnTo>
                      <a:lnTo>
                        <a:pt x="628" y="824"/>
                      </a:lnTo>
                      <a:lnTo>
                        <a:pt x="639" y="831"/>
                      </a:lnTo>
                      <a:lnTo>
                        <a:pt x="651" y="835"/>
                      </a:lnTo>
                      <a:lnTo>
                        <a:pt x="666" y="831"/>
                      </a:lnTo>
                      <a:lnTo>
                        <a:pt x="677" y="824"/>
                      </a:lnTo>
                      <a:lnTo>
                        <a:pt x="753" y="774"/>
                      </a:lnTo>
                      <a:lnTo>
                        <a:pt x="814" y="710"/>
                      </a:lnTo>
                      <a:lnTo>
                        <a:pt x="867" y="634"/>
                      </a:lnTo>
                      <a:lnTo>
                        <a:pt x="902" y="554"/>
                      </a:lnTo>
                      <a:lnTo>
                        <a:pt x="913" y="467"/>
                      </a:lnTo>
                      <a:lnTo>
                        <a:pt x="905" y="383"/>
                      </a:lnTo>
                      <a:lnTo>
                        <a:pt x="875" y="303"/>
                      </a:lnTo>
                      <a:lnTo>
                        <a:pt x="814" y="231"/>
                      </a:lnTo>
                      <a:lnTo>
                        <a:pt x="768" y="193"/>
                      </a:lnTo>
                      <a:lnTo>
                        <a:pt x="715" y="159"/>
                      </a:lnTo>
                      <a:lnTo>
                        <a:pt x="654" y="129"/>
                      </a:lnTo>
                      <a:lnTo>
                        <a:pt x="594" y="102"/>
                      </a:lnTo>
                      <a:lnTo>
                        <a:pt x="529" y="79"/>
                      </a:lnTo>
                      <a:lnTo>
                        <a:pt x="461" y="60"/>
                      </a:lnTo>
                      <a:lnTo>
                        <a:pt x="396" y="41"/>
                      </a:lnTo>
                      <a:lnTo>
                        <a:pt x="327" y="26"/>
                      </a:lnTo>
                      <a:lnTo>
                        <a:pt x="267" y="15"/>
                      </a:lnTo>
                      <a:lnTo>
                        <a:pt x="206" y="7"/>
                      </a:lnTo>
                      <a:lnTo>
                        <a:pt x="153" y="0"/>
                      </a:lnTo>
                      <a:lnTo>
                        <a:pt x="103" y="0"/>
                      </a:lnTo>
                      <a:lnTo>
                        <a:pt x="61" y="0"/>
                      </a:lnTo>
                      <a:lnTo>
                        <a:pt x="31" y="3"/>
                      </a:lnTo>
                      <a:lnTo>
                        <a:pt x="12" y="11"/>
                      </a:lnTo>
                      <a:lnTo>
                        <a:pt x="0" y="19"/>
                      </a:lnTo>
                      <a:lnTo>
                        <a:pt x="38" y="26"/>
                      </a:lnTo>
                      <a:lnTo>
                        <a:pt x="80" y="30"/>
                      </a:lnTo>
                      <a:lnTo>
                        <a:pt x="122" y="38"/>
                      </a:lnTo>
                      <a:lnTo>
                        <a:pt x="168" y="45"/>
                      </a:lnTo>
                      <a:lnTo>
                        <a:pt x="217" y="53"/>
                      </a:lnTo>
                      <a:lnTo>
                        <a:pt x="267" y="60"/>
                      </a:lnTo>
                      <a:lnTo>
                        <a:pt x="316" y="72"/>
                      </a:lnTo>
                      <a:lnTo>
                        <a:pt x="369" y="83"/>
                      </a:lnTo>
                      <a:lnTo>
                        <a:pt x="419" y="98"/>
                      </a:lnTo>
                      <a:lnTo>
                        <a:pt x="472" y="114"/>
                      </a:lnTo>
                      <a:lnTo>
                        <a:pt x="525" y="133"/>
                      </a:lnTo>
                      <a:lnTo>
                        <a:pt x="575" y="152"/>
                      </a:lnTo>
                      <a:lnTo>
                        <a:pt x="624" y="174"/>
                      </a:lnTo>
                      <a:lnTo>
                        <a:pt x="673" y="197"/>
                      </a:lnTo>
                      <a:lnTo>
                        <a:pt x="719" y="228"/>
                      </a:lnTo>
                      <a:lnTo>
                        <a:pt x="761" y="2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56" name="Freeform 56"/>
                <p:cNvSpPr>
                  <a:spLocks noChangeAspect="1"/>
                </p:cNvSpPr>
                <p:nvPr/>
              </p:nvSpPr>
              <p:spPr bwMode="auto">
                <a:xfrm>
                  <a:off x="307" y="16880"/>
                  <a:ext cx="373" cy="782"/>
                </a:xfrm>
                <a:custGeom>
                  <a:avLst/>
                  <a:gdLst>
                    <a:gd name="T0" fmla="*/ 0 w 373"/>
                    <a:gd name="T1" fmla="*/ 425 h 782"/>
                    <a:gd name="T2" fmla="*/ 0 w 373"/>
                    <a:gd name="T3" fmla="*/ 489 h 782"/>
                    <a:gd name="T4" fmla="*/ 15 w 373"/>
                    <a:gd name="T5" fmla="*/ 550 h 782"/>
                    <a:gd name="T6" fmla="*/ 42 w 373"/>
                    <a:gd name="T7" fmla="*/ 607 h 782"/>
                    <a:gd name="T8" fmla="*/ 80 w 373"/>
                    <a:gd name="T9" fmla="*/ 656 h 782"/>
                    <a:gd name="T10" fmla="*/ 125 w 373"/>
                    <a:gd name="T11" fmla="*/ 698 h 782"/>
                    <a:gd name="T12" fmla="*/ 179 w 373"/>
                    <a:gd name="T13" fmla="*/ 736 h 782"/>
                    <a:gd name="T14" fmla="*/ 240 w 373"/>
                    <a:gd name="T15" fmla="*/ 763 h 782"/>
                    <a:gd name="T16" fmla="*/ 300 w 373"/>
                    <a:gd name="T17" fmla="*/ 778 h 782"/>
                    <a:gd name="T18" fmla="*/ 319 w 373"/>
                    <a:gd name="T19" fmla="*/ 782 h 782"/>
                    <a:gd name="T20" fmla="*/ 338 w 373"/>
                    <a:gd name="T21" fmla="*/ 774 h 782"/>
                    <a:gd name="T22" fmla="*/ 354 w 373"/>
                    <a:gd name="T23" fmla="*/ 763 h 782"/>
                    <a:gd name="T24" fmla="*/ 361 w 373"/>
                    <a:gd name="T25" fmla="*/ 748 h 782"/>
                    <a:gd name="T26" fmla="*/ 361 w 373"/>
                    <a:gd name="T27" fmla="*/ 729 h 782"/>
                    <a:gd name="T28" fmla="*/ 357 w 373"/>
                    <a:gd name="T29" fmla="*/ 710 h 782"/>
                    <a:gd name="T30" fmla="*/ 346 w 373"/>
                    <a:gd name="T31" fmla="*/ 694 h 782"/>
                    <a:gd name="T32" fmla="*/ 327 w 373"/>
                    <a:gd name="T33" fmla="*/ 687 h 782"/>
                    <a:gd name="T34" fmla="*/ 266 w 373"/>
                    <a:gd name="T35" fmla="*/ 664 h 782"/>
                    <a:gd name="T36" fmla="*/ 209 w 373"/>
                    <a:gd name="T37" fmla="*/ 634 h 782"/>
                    <a:gd name="T38" fmla="*/ 164 w 373"/>
                    <a:gd name="T39" fmla="*/ 592 h 782"/>
                    <a:gd name="T40" fmla="*/ 129 w 373"/>
                    <a:gd name="T41" fmla="*/ 546 h 782"/>
                    <a:gd name="T42" fmla="*/ 106 w 373"/>
                    <a:gd name="T43" fmla="*/ 489 h 782"/>
                    <a:gd name="T44" fmla="*/ 95 w 373"/>
                    <a:gd name="T45" fmla="*/ 429 h 782"/>
                    <a:gd name="T46" fmla="*/ 95 w 373"/>
                    <a:gd name="T47" fmla="*/ 364 h 782"/>
                    <a:gd name="T48" fmla="*/ 114 w 373"/>
                    <a:gd name="T49" fmla="*/ 296 h 782"/>
                    <a:gd name="T50" fmla="*/ 141 w 373"/>
                    <a:gd name="T51" fmla="*/ 246 h 782"/>
                    <a:gd name="T52" fmla="*/ 183 w 373"/>
                    <a:gd name="T53" fmla="*/ 197 h 782"/>
                    <a:gd name="T54" fmla="*/ 228 w 373"/>
                    <a:gd name="T55" fmla="*/ 151 h 782"/>
                    <a:gd name="T56" fmla="*/ 278 w 373"/>
                    <a:gd name="T57" fmla="*/ 110 h 782"/>
                    <a:gd name="T58" fmla="*/ 319 w 373"/>
                    <a:gd name="T59" fmla="*/ 76 h 782"/>
                    <a:gd name="T60" fmla="*/ 354 w 373"/>
                    <a:gd name="T61" fmla="*/ 41 h 782"/>
                    <a:gd name="T62" fmla="*/ 373 w 373"/>
                    <a:gd name="T63" fmla="*/ 19 h 782"/>
                    <a:gd name="T64" fmla="*/ 373 w 373"/>
                    <a:gd name="T65" fmla="*/ 0 h 782"/>
                    <a:gd name="T66" fmla="*/ 331 w 373"/>
                    <a:gd name="T67" fmla="*/ 15 h 782"/>
                    <a:gd name="T68" fmla="*/ 278 w 373"/>
                    <a:gd name="T69" fmla="*/ 41 h 782"/>
                    <a:gd name="T70" fmla="*/ 221 w 373"/>
                    <a:gd name="T71" fmla="*/ 87 h 782"/>
                    <a:gd name="T72" fmla="*/ 160 w 373"/>
                    <a:gd name="T73" fmla="*/ 140 h 782"/>
                    <a:gd name="T74" fmla="*/ 103 w 373"/>
                    <a:gd name="T75" fmla="*/ 201 h 782"/>
                    <a:gd name="T76" fmla="*/ 57 w 373"/>
                    <a:gd name="T77" fmla="*/ 273 h 782"/>
                    <a:gd name="T78" fmla="*/ 19 w 373"/>
                    <a:gd name="T79" fmla="*/ 349 h 782"/>
                    <a:gd name="T80" fmla="*/ 0 w 373"/>
                    <a:gd name="T81" fmla="*/ 425 h 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73" h="782">
                      <a:moveTo>
                        <a:pt x="0" y="425"/>
                      </a:moveTo>
                      <a:lnTo>
                        <a:pt x="0" y="489"/>
                      </a:lnTo>
                      <a:lnTo>
                        <a:pt x="15" y="550"/>
                      </a:lnTo>
                      <a:lnTo>
                        <a:pt x="42" y="607"/>
                      </a:lnTo>
                      <a:lnTo>
                        <a:pt x="80" y="656"/>
                      </a:lnTo>
                      <a:lnTo>
                        <a:pt x="125" y="698"/>
                      </a:lnTo>
                      <a:lnTo>
                        <a:pt x="179" y="736"/>
                      </a:lnTo>
                      <a:lnTo>
                        <a:pt x="240" y="763"/>
                      </a:lnTo>
                      <a:lnTo>
                        <a:pt x="300" y="778"/>
                      </a:lnTo>
                      <a:lnTo>
                        <a:pt x="319" y="782"/>
                      </a:lnTo>
                      <a:lnTo>
                        <a:pt x="338" y="774"/>
                      </a:lnTo>
                      <a:lnTo>
                        <a:pt x="354" y="763"/>
                      </a:lnTo>
                      <a:lnTo>
                        <a:pt x="361" y="748"/>
                      </a:lnTo>
                      <a:lnTo>
                        <a:pt x="361" y="729"/>
                      </a:lnTo>
                      <a:lnTo>
                        <a:pt x="357" y="710"/>
                      </a:lnTo>
                      <a:lnTo>
                        <a:pt x="346" y="694"/>
                      </a:lnTo>
                      <a:lnTo>
                        <a:pt x="327" y="687"/>
                      </a:lnTo>
                      <a:lnTo>
                        <a:pt x="266" y="664"/>
                      </a:lnTo>
                      <a:lnTo>
                        <a:pt x="209" y="634"/>
                      </a:lnTo>
                      <a:lnTo>
                        <a:pt x="164" y="592"/>
                      </a:lnTo>
                      <a:lnTo>
                        <a:pt x="129" y="546"/>
                      </a:lnTo>
                      <a:lnTo>
                        <a:pt x="106" y="489"/>
                      </a:lnTo>
                      <a:lnTo>
                        <a:pt x="95" y="429"/>
                      </a:lnTo>
                      <a:lnTo>
                        <a:pt x="95" y="364"/>
                      </a:lnTo>
                      <a:lnTo>
                        <a:pt x="114" y="296"/>
                      </a:lnTo>
                      <a:lnTo>
                        <a:pt x="141" y="246"/>
                      </a:lnTo>
                      <a:lnTo>
                        <a:pt x="183" y="197"/>
                      </a:lnTo>
                      <a:lnTo>
                        <a:pt x="228" y="151"/>
                      </a:lnTo>
                      <a:lnTo>
                        <a:pt x="278" y="110"/>
                      </a:lnTo>
                      <a:lnTo>
                        <a:pt x="319" y="76"/>
                      </a:lnTo>
                      <a:lnTo>
                        <a:pt x="354" y="41"/>
                      </a:lnTo>
                      <a:lnTo>
                        <a:pt x="373" y="19"/>
                      </a:lnTo>
                      <a:lnTo>
                        <a:pt x="373" y="0"/>
                      </a:lnTo>
                      <a:lnTo>
                        <a:pt x="331" y="15"/>
                      </a:lnTo>
                      <a:lnTo>
                        <a:pt x="278" y="41"/>
                      </a:lnTo>
                      <a:lnTo>
                        <a:pt x="221" y="87"/>
                      </a:lnTo>
                      <a:lnTo>
                        <a:pt x="160" y="140"/>
                      </a:lnTo>
                      <a:lnTo>
                        <a:pt x="103" y="201"/>
                      </a:lnTo>
                      <a:lnTo>
                        <a:pt x="57" y="273"/>
                      </a:lnTo>
                      <a:lnTo>
                        <a:pt x="19" y="349"/>
                      </a:lnTo>
                      <a:lnTo>
                        <a:pt x="0" y="4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57" name="Freeform 57"/>
                <p:cNvSpPr>
                  <a:spLocks noChangeAspect="1"/>
                </p:cNvSpPr>
                <p:nvPr/>
              </p:nvSpPr>
              <p:spPr bwMode="auto">
                <a:xfrm>
                  <a:off x="2900" y="16375"/>
                  <a:ext cx="795" cy="1025"/>
                </a:xfrm>
                <a:custGeom>
                  <a:avLst/>
                  <a:gdLst>
                    <a:gd name="T0" fmla="*/ 673 w 795"/>
                    <a:gd name="T1" fmla="*/ 410 h 1025"/>
                    <a:gd name="T2" fmla="*/ 711 w 795"/>
                    <a:gd name="T3" fmla="*/ 474 h 1025"/>
                    <a:gd name="T4" fmla="*/ 730 w 795"/>
                    <a:gd name="T5" fmla="*/ 543 h 1025"/>
                    <a:gd name="T6" fmla="*/ 719 w 795"/>
                    <a:gd name="T7" fmla="*/ 618 h 1025"/>
                    <a:gd name="T8" fmla="*/ 673 w 795"/>
                    <a:gd name="T9" fmla="*/ 691 h 1025"/>
                    <a:gd name="T10" fmla="*/ 608 w 795"/>
                    <a:gd name="T11" fmla="*/ 755 h 1025"/>
                    <a:gd name="T12" fmla="*/ 536 w 795"/>
                    <a:gd name="T13" fmla="*/ 812 h 1025"/>
                    <a:gd name="T14" fmla="*/ 460 w 795"/>
                    <a:gd name="T15" fmla="*/ 873 h 1025"/>
                    <a:gd name="T16" fmla="*/ 414 w 795"/>
                    <a:gd name="T17" fmla="*/ 918 h 1025"/>
                    <a:gd name="T18" fmla="*/ 399 w 795"/>
                    <a:gd name="T19" fmla="*/ 949 h 1025"/>
                    <a:gd name="T20" fmla="*/ 388 w 795"/>
                    <a:gd name="T21" fmla="*/ 979 h 1025"/>
                    <a:gd name="T22" fmla="*/ 395 w 795"/>
                    <a:gd name="T23" fmla="*/ 1010 h 1025"/>
                    <a:gd name="T24" fmla="*/ 422 w 795"/>
                    <a:gd name="T25" fmla="*/ 1025 h 1025"/>
                    <a:gd name="T26" fmla="*/ 449 w 795"/>
                    <a:gd name="T27" fmla="*/ 1021 h 1025"/>
                    <a:gd name="T28" fmla="*/ 498 w 795"/>
                    <a:gd name="T29" fmla="*/ 964 h 1025"/>
                    <a:gd name="T30" fmla="*/ 582 w 795"/>
                    <a:gd name="T31" fmla="*/ 888 h 1025"/>
                    <a:gd name="T32" fmla="*/ 669 w 795"/>
                    <a:gd name="T33" fmla="*/ 812 h 1025"/>
                    <a:gd name="T34" fmla="*/ 745 w 795"/>
                    <a:gd name="T35" fmla="*/ 725 h 1025"/>
                    <a:gd name="T36" fmla="*/ 791 w 795"/>
                    <a:gd name="T37" fmla="*/ 615 h 1025"/>
                    <a:gd name="T38" fmla="*/ 787 w 795"/>
                    <a:gd name="T39" fmla="*/ 501 h 1025"/>
                    <a:gd name="T40" fmla="*/ 738 w 795"/>
                    <a:gd name="T41" fmla="*/ 394 h 1025"/>
                    <a:gd name="T42" fmla="*/ 658 w 795"/>
                    <a:gd name="T43" fmla="*/ 307 h 1025"/>
                    <a:gd name="T44" fmla="*/ 570 w 795"/>
                    <a:gd name="T45" fmla="*/ 250 h 1025"/>
                    <a:gd name="T46" fmla="*/ 487 w 795"/>
                    <a:gd name="T47" fmla="*/ 201 h 1025"/>
                    <a:gd name="T48" fmla="*/ 395 w 795"/>
                    <a:gd name="T49" fmla="*/ 151 h 1025"/>
                    <a:gd name="T50" fmla="*/ 300 w 795"/>
                    <a:gd name="T51" fmla="*/ 102 h 1025"/>
                    <a:gd name="T52" fmla="*/ 213 w 795"/>
                    <a:gd name="T53" fmla="*/ 60 h 1025"/>
                    <a:gd name="T54" fmla="*/ 129 w 795"/>
                    <a:gd name="T55" fmla="*/ 26 h 1025"/>
                    <a:gd name="T56" fmla="*/ 65 w 795"/>
                    <a:gd name="T57" fmla="*/ 3 h 1025"/>
                    <a:gd name="T58" fmla="*/ 15 w 795"/>
                    <a:gd name="T59" fmla="*/ 0 h 1025"/>
                    <a:gd name="T60" fmla="*/ 34 w 795"/>
                    <a:gd name="T61" fmla="*/ 26 h 1025"/>
                    <a:gd name="T62" fmla="*/ 114 w 795"/>
                    <a:gd name="T63" fmla="*/ 64 h 1025"/>
                    <a:gd name="T64" fmla="*/ 194 w 795"/>
                    <a:gd name="T65" fmla="*/ 102 h 1025"/>
                    <a:gd name="T66" fmla="*/ 278 w 795"/>
                    <a:gd name="T67" fmla="*/ 144 h 1025"/>
                    <a:gd name="T68" fmla="*/ 365 w 795"/>
                    <a:gd name="T69" fmla="*/ 189 h 1025"/>
                    <a:gd name="T70" fmla="*/ 449 w 795"/>
                    <a:gd name="T71" fmla="*/ 235 h 1025"/>
                    <a:gd name="T72" fmla="*/ 532 w 795"/>
                    <a:gd name="T73" fmla="*/ 292 h 1025"/>
                    <a:gd name="T74" fmla="*/ 608 w 795"/>
                    <a:gd name="T75" fmla="*/ 349 h 1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95" h="1025">
                      <a:moveTo>
                        <a:pt x="646" y="383"/>
                      </a:moveTo>
                      <a:lnTo>
                        <a:pt x="673" y="410"/>
                      </a:lnTo>
                      <a:lnTo>
                        <a:pt x="692" y="440"/>
                      </a:lnTo>
                      <a:lnTo>
                        <a:pt x="711" y="474"/>
                      </a:lnTo>
                      <a:lnTo>
                        <a:pt x="722" y="508"/>
                      </a:lnTo>
                      <a:lnTo>
                        <a:pt x="730" y="543"/>
                      </a:lnTo>
                      <a:lnTo>
                        <a:pt x="726" y="581"/>
                      </a:lnTo>
                      <a:lnTo>
                        <a:pt x="719" y="618"/>
                      </a:lnTo>
                      <a:lnTo>
                        <a:pt x="700" y="653"/>
                      </a:lnTo>
                      <a:lnTo>
                        <a:pt x="673" y="691"/>
                      </a:lnTo>
                      <a:lnTo>
                        <a:pt x="643" y="725"/>
                      </a:lnTo>
                      <a:lnTo>
                        <a:pt x="608" y="755"/>
                      </a:lnTo>
                      <a:lnTo>
                        <a:pt x="574" y="786"/>
                      </a:lnTo>
                      <a:lnTo>
                        <a:pt x="536" y="812"/>
                      </a:lnTo>
                      <a:lnTo>
                        <a:pt x="498" y="843"/>
                      </a:lnTo>
                      <a:lnTo>
                        <a:pt x="460" y="873"/>
                      </a:lnTo>
                      <a:lnTo>
                        <a:pt x="426" y="907"/>
                      </a:lnTo>
                      <a:lnTo>
                        <a:pt x="414" y="918"/>
                      </a:lnTo>
                      <a:lnTo>
                        <a:pt x="407" y="934"/>
                      </a:lnTo>
                      <a:lnTo>
                        <a:pt x="399" y="949"/>
                      </a:lnTo>
                      <a:lnTo>
                        <a:pt x="392" y="964"/>
                      </a:lnTo>
                      <a:lnTo>
                        <a:pt x="388" y="979"/>
                      </a:lnTo>
                      <a:lnTo>
                        <a:pt x="388" y="994"/>
                      </a:lnTo>
                      <a:lnTo>
                        <a:pt x="395" y="1010"/>
                      </a:lnTo>
                      <a:lnTo>
                        <a:pt x="407" y="1021"/>
                      </a:lnTo>
                      <a:lnTo>
                        <a:pt x="422" y="1025"/>
                      </a:lnTo>
                      <a:lnTo>
                        <a:pt x="437" y="1025"/>
                      </a:lnTo>
                      <a:lnTo>
                        <a:pt x="449" y="1021"/>
                      </a:lnTo>
                      <a:lnTo>
                        <a:pt x="460" y="1010"/>
                      </a:lnTo>
                      <a:lnTo>
                        <a:pt x="498" y="964"/>
                      </a:lnTo>
                      <a:lnTo>
                        <a:pt x="540" y="926"/>
                      </a:lnTo>
                      <a:lnTo>
                        <a:pt x="582" y="888"/>
                      </a:lnTo>
                      <a:lnTo>
                        <a:pt x="627" y="850"/>
                      </a:lnTo>
                      <a:lnTo>
                        <a:pt x="669" y="812"/>
                      </a:lnTo>
                      <a:lnTo>
                        <a:pt x="711" y="770"/>
                      </a:lnTo>
                      <a:lnTo>
                        <a:pt x="745" y="725"/>
                      </a:lnTo>
                      <a:lnTo>
                        <a:pt x="772" y="675"/>
                      </a:lnTo>
                      <a:lnTo>
                        <a:pt x="791" y="615"/>
                      </a:lnTo>
                      <a:lnTo>
                        <a:pt x="795" y="558"/>
                      </a:lnTo>
                      <a:lnTo>
                        <a:pt x="787" y="501"/>
                      </a:lnTo>
                      <a:lnTo>
                        <a:pt x="768" y="444"/>
                      </a:lnTo>
                      <a:lnTo>
                        <a:pt x="738" y="394"/>
                      </a:lnTo>
                      <a:lnTo>
                        <a:pt x="703" y="345"/>
                      </a:lnTo>
                      <a:lnTo>
                        <a:pt x="658" y="307"/>
                      </a:lnTo>
                      <a:lnTo>
                        <a:pt x="608" y="273"/>
                      </a:lnTo>
                      <a:lnTo>
                        <a:pt x="570" y="250"/>
                      </a:lnTo>
                      <a:lnTo>
                        <a:pt x="529" y="227"/>
                      </a:lnTo>
                      <a:lnTo>
                        <a:pt x="487" y="201"/>
                      </a:lnTo>
                      <a:lnTo>
                        <a:pt x="441" y="178"/>
                      </a:lnTo>
                      <a:lnTo>
                        <a:pt x="395" y="151"/>
                      </a:lnTo>
                      <a:lnTo>
                        <a:pt x="346" y="129"/>
                      </a:lnTo>
                      <a:lnTo>
                        <a:pt x="300" y="102"/>
                      </a:lnTo>
                      <a:lnTo>
                        <a:pt x="255" y="79"/>
                      </a:lnTo>
                      <a:lnTo>
                        <a:pt x="213" y="60"/>
                      </a:lnTo>
                      <a:lnTo>
                        <a:pt x="171" y="41"/>
                      </a:lnTo>
                      <a:lnTo>
                        <a:pt x="129" y="26"/>
                      </a:lnTo>
                      <a:lnTo>
                        <a:pt x="95" y="15"/>
                      </a:lnTo>
                      <a:lnTo>
                        <a:pt x="65" y="3"/>
                      </a:lnTo>
                      <a:lnTo>
                        <a:pt x="38" y="0"/>
                      </a:lnTo>
                      <a:lnTo>
                        <a:pt x="15" y="0"/>
                      </a:lnTo>
                      <a:lnTo>
                        <a:pt x="0" y="7"/>
                      </a:lnTo>
                      <a:lnTo>
                        <a:pt x="34" y="26"/>
                      </a:lnTo>
                      <a:lnTo>
                        <a:pt x="72" y="45"/>
                      </a:lnTo>
                      <a:lnTo>
                        <a:pt x="114" y="64"/>
                      </a:lnTo>
                      <a:lnTo>
                        <a:pt x="152" y="83"/>
                      </a:lnTo>
                      <a:lnTo>
                        <a:pt x="194" y="102"/>
                      </a:lnTo>
                      <a:lnTo>
                        <a:pt x="236" y="121"/>
                      </a:lnTo>
                      <a:lnTo>
                        <a:pt x="278" y="144"/>
                      </a:lnTo>
                      <a:lnTo>
                        <a:pt x="319" y="167"/>
                      </a:lnTo>
                      <a:lnTo>
                        <a:pt x="365" y="189"/>
                      </a:lnTo>
                      <a:lnTo>
                        <a:pt x="407" y="212"/>
                      </a:lnTo>
                      <a:lnTo>
                        <a:pt x="449" y="235"/>
                      </a:lnTo>
                      <a:lnTo>
                        <a:pt x="491" y="262"/>
                      </a:lnTo>
                      <a:lnTo>
                        <a:pt x="532" y="292"/>
                      </a:lnTo>
                      <a:lnTo>
                        <a:pt x="570" y="318"/>
                      </a:lnTo>
                      <a:lnTo>
                        <a:pt x="608" y="349"/>
                      </a:lnTo>
                      <a:lnTo>
                        <a:pt x="646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cxnSp>
          <p:nvCxnSpPr>
            <p:cNvPr id="128058" name="AutoShape 58"/>
            <p:cNvCxnSpPr>
              <a:cxnSpLocks noChangeShapeType="1"/>
            </p:cNvCxnSpPr>
            <p:nvPr/>
          </p:nvCxnSpPr>
          <p:spPr bwMode="auto">
            <a:xfrm flipH="1" flipV="1">
              <a:off x="832" y="1983"/>
              <a:ext cx="648" cy="442"/>
            </a:xfrm>
            <a:prstGeom prst="straightConnector1">
              <a:avLst/>
            </a:prstGeom>
            <a:noFill/>
            <a:ln w="19050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59" name="AutoShape 59"/>
            <p:cNvCxnSpPr>
              <a:cxnSpLocks noChangeShapeType="1"/>
              <a:stCxn id="128102" idx="19"/>
              <a:endCxn id="128329" idx="1"/>
            </p:cNvCxnSpPr>
            <p:nvPr/>
          </p:nvCxnSpPr>
          <p:spPr bwMode="auto">
            <a:xfrm>
              <a:off x="640" y="1692"/>
              <a:ext cx="508" cy="170"/>
            </a:xfrm>
            <a:prstGeom prst="straightConnector1">
              <a:avLst/>
            </a:prstGeom>
            <a:noFill/>
            <a:ln w="19050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60" name="AutoShape 60"/>
            <p:cNvCxnSpPr>
              <a:cxnSpLocks noChangeShapeType="1"/>
              <a:endCxn id="128329" idx="1"/>
            </p:cNvCxnSpPr>
            <p:nvPr/>
          </p:nvCxnSpPr>
          <p:spPr bwMode="auto">
            <a:xfrm flipV="1">
              <a:off x="832" y="1861"/>
              <a:ext cx="316" cy="121"/>
            </a:xfrm>
            <a:prstGeom prst="straightConnector1">
              <a:avLst/>
            </a:prstGeom>
            <a:noFill/>
            <a:ln w="19050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61" name="AutoShape 61"/>
            <p:cNvCxnSpPr>
              <a:cxnSpLocks noChangeShapeType="1"/>
              <a:stCxn id="128086" idx="1"/>
            </p:cNvCxnSpPr>
            <p:nvPr/>
          </p:nvCxnSpPr>
          <p:spPr bwMode="auto">
            <a:xfrm flipV="1">
              <a:off x="512" y="2593"/>
              <a:ext cx="1138" cy="966"/>
            </a:xfrm>
            <a:prstGeom prst="straightConnector1">
              <a:avLst/>
            </a:prstGeom>
            <a:noFill/>
            <a:ln w="19050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62" name="AutoShape 62"/>
            <p:cNvCxnSpPr>
              <a:cxnSpLocks noChangeShapeType="1"/>
              <a:endCxn id="128256" idx="29"/>
            </p:cNvCxnSpPr>
            <p:nvPr/>
          </p:nvCxnSpPr>
          <p:spPr bwMode="auto">
            <a:xfrm flipV="1">
              <a:off x="1820" y="1588"/>
              <a:ext cx="1210" cy="838"/>
            </a:xfrm>
            <a:prstGeom prst="straightConnector1">
              <a:avLst/>
            </a:prstGeom>
            <a:noFill/>
            <a:ln w="19050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63" name="AutoShape 63"/>
            <p:cNvCxnSpPr>
              <a:cxnSpLocks noChangeShapeType="1"/>
              <a:stCxn id="128275" idx="4"/>
              <a:endCxn id="128309" idx="0"/>
            </p:cNvCxnSpPr>
            <p:nvPr/>
          </p:nvCxnSpPr>
          <p:spPr bwMode="auto">
            <a:xfrm flipV="1">
              <a:off x="3115" y="1194"/>
              <a:ext cx="910" cy="296"/>
            </a:xfrm>
            <a:prstGeom prst="straightConnector1">
              <a:avLst/>
            </a:prstGeom>
            <a:noFill/>
            <a:ln w="19050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64" name="AutoShape 64"/>
            <p:cNvCxnSpPr>
              <a:cxnSpLocks noChangeShapeType="1"/>
              <a:stCxn id="128327" idx="1"/>
              <a:endCxn id="128234" idx="19"/>
            </p:cNvCxnSpPr>
            <p:nvPr/>
          </p:nvCxnSpPr>
          <p:spPr bwMode="auto">
            <a:xfrm flipV="1">
              <a:off x="1334" y="1541"/>
              <a:ext cx="1387" cy="283"/>
            </a:xfrm>
            <a:prstGeom prst="straightConnector1">
              <a:avLst/>
            </a:prstGeom>
            <a:noFill/>
            <a:ln w="19050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8065" name="Group 65"/>
            <p:cNvGrpSpPr>
              <a:grpSpLocks/>
            </p:cNvGrpSpPr>
            <p:nvPr/>
          </p:nvGrpSpPr>
          <p:grpSpPr bwMode="auto">
            <a:xfrm>
              <a:off x="376" y="3078"/>
              <a:ext cx="141" cy="514"/>
              <a:chOff x="1635" y="1833"/>
              <a:chExt cx="92" cy="246"/>
            </a:xfrm>
          </p:grpSpPr>
          <p:grpSp>
            <p:nvGrpSpPr>
              <p:cNvPr id="128066" name="Group 66"/>
              <p:cNvGrpSpPr>
                <a:grpSpLocks/>
              </p:cNvGrpSpPr>
              <p:nvPr/>
            </p:nvGrpSpPr>
            <p:grpSpPr bwMode="auto">
              <a:xfrm>
                <a:off x="1636" y="1918"/>
                <a:ext cx="91" cy="161"/>
                <a:chOff x="1636" y="1918"/>
                <a:chExt cx="91" cy="161"/>
              </a:xfrm>
            </p:grpSpPr>
            <p:grpSp>
              <p:nvGrpSpPr>
                <p:cNvPr id="128067" name="Group 67"/>
                <p:cNvGrpSpPr>
                  <a:grpSpLocks/>
                </p:cNvGrpSpPr>
                <p:nvPr/>
              </p:nvGrpSpPr>
              <p:grpSpPr bwMode="auto">
                <a:xfrm>
                  <a:off x="1636" y="1922"/>
                  <a:ext cx="59" cy="156"/>
                  <a:chOff x="1636" y="1922"/>
                  <a:chExt cx="59" cy="156"/>
                </a:xfrm>
              </p:grpSpPr>
              <p:sp>
                <p:nvSpPr>
                  <p:cNvPr id="12806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1" cy="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069" name="Line 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3" y="1923"/>
                    <a:ext cx="27" cy="3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070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653" y="1956"/>
                    <a:ext cx="37" cy="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071" name="Line 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024"/>
                    <a:ext cx="53" cy="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072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1644" y="2025"/>
                    <a:ext cx="51" cy="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073" name="Line 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3" y="1956"/>
                    <a:ext cx="41" cy="6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074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4" cy="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8075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1693" y="2014"/>
                  <a:ext cx="22" cy="6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76" name="Line 76"/>
                <p:cNvSpPr>
                  <a:spLocks noChangeShapeType="1"/>
                </p:cNvSpPr>
                <p:nvPr/>
              </p:nvSpPr>
              <p:spPr bwMode="auto">
                <a:xfrm>
                  <a:off x="1685" y="1957"/>
                  <a:ext cx="30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77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1685" y="1918"/>
                  <a:ext cx="7" cy="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78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1682" y="1918"/>
                  <a:ext cx="12" cy="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79" name="Line 79"/>
                <p:cNvSpPr>
                  <a:spLocks noChangeShapeType="1"/>
                </p:cNvSpPr>
                <p:nvPr/>
              </p:nvSpPr>
              <p:spPr bwMode="auto">
                <a:xfrm>
                  <a:off x="1682" y="1922"/>
                  <a:ext cx="19" cy="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80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1691" y="1951"/>
                  <a:ext cx="8" cy="7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81" name="Line 81"/>
                <p:cNvSpPr>
                  <a:spLocks noChangeShapeType="1"/>
                </p:cNvSpPr>
                <p:nvPr/>
              </p:nvSpPr>
              <p:spPr bwMode="auto">
                <a:xfrm>
                  <a:off x="1691" y="2024"/>
                  <a:ext cx="36" cy="3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082" name="Group 82"/>
              <p:cNvGrpSpPr>
                <a:grpSpLocks/>
              </p:cNvGrpSpPr>
              <p:nvPr/>
            </p:nvGrpSpPr>
            <p:grpSpPr bwMode="auto">
              <a:xfrm>
                <a:off x="1635" y="1841"/>
                <a:ext cx="90" cy="236"/>
                <a:chOff x="1635" y="1841"/>
                <a:chExt cx="90" cy="236"/>
              </a:xfrm>
            </p:grpSpPr>
            <p:sp>
              <p:nvSpPr>
                <p:cNvPr id="128083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1635" y="1841"/>
                  <a:ext cx="35" cy="23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84" name="Line 84"/>
                <p:cNvSpPr>
                  <a:spLocks noChangeShapeType="1"/>
                </p:cNvSpPr>
                <p:nvPr/>
              </p:nvSpPr>
              <p:spPr bwMode="auto">
                <a:xfrm>
                  <a:off x="1671" y="1847"/>
                  <a:ext cx="22" cy="23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85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1694" y="2057"/>
                  <a:ext cx="31" cy="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86" name="Line 86"/>
                <p:cNvSpPr>
                  <a:spLocks noChangeShapeType="1"/>
                </p:cNvSpPr>
                <p:nvPr/>
              </p:nvSpPr>
              <p:spPr bwMode="auto">
                <a:xfrm>
                  <a:off x="1676" y="1846"/>
                  <a:ext cx="48" cy="2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87" name="Line 87"/>
                <p:cNvSpPr>
                  <a:spLocks noChangeShapeType="1"/>
                </p:cNvSpPr>
                <p:nvPr/>
              </p:nvSpPr>
              <p:spPr bwMode="auto">
                <a:xfrm>
                  <a:off x="1636" y="2075"/>
                  <a:ext cx="59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8088" name="Oval 88"/>
              <p:cNvSpPr>
                <a:spLocks noChangeArrowheads="1"/>
              </p:cNvSpPr>
              <p:nvPr/>
            </p:nvSpPr>
            <p:spPr bwMode="auto">
              <a:xfrm>
                <a:off x="1662" y="1833"/>
                <a:ext cx="25" cy="28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089" name="Group 89"/>
            <p:cNvGrpSpPr>
              <a:grpSpLocks/>
            </p:cNvGrpSpPr>
            <p:nvPr/>
          </p:nvGrpSpPr>
          <p:grpSpPr bwMode="auto">
            <a:xfrm>
              <a:off x="464" y="2713"/>
              <a:ext cx="560" cy="729"/>
              <a:chOff x="1697" y="1685"/>
              <a:chExt cx="364" cy="349"/>
            </a:xfrm>
          </p:grpSpPr>
          <p:grpSp>
            <p:nvGrpSpPr>
              <p:cNvPr id="128090" name="Group 90"/>
              <p:cNvGrpSpPr>
                <a:grpSpLocks/>
              </p:cNvGrpSpPr>
              <p:nvPr/>
            </p:nvGrpSpPr>
            <p:grpSpPr bwMode="auto">
              <a:xfrm>
                <a:off x="1884" y="1685"/>
                <a:ext cx="177" cy="349"/>
                <a:chOff x="1884" y="1685"/>
                <a:chExt cx="177" cy="349"/>
              </a:xfrm>
            </p:grpSpPr>
            <p:sp>
              <p:nvSpPr>
                <p:cNvPr id="128091" name="Arc 91"/>
                <p:cNvSpPr>
                  <a:spLocks/>
                </p:cNvSpPr>
                <p:nvPr/>
              </p:nvSpPr>
              <p:spPr bwMode="auto">
                <a:xfrm>
                  <a:off x="1952" y="1685"/>
                  <a:ext cx="109" cy="349"/>
                </a:xfrm>
                <a:custGeom>
                  <a:avLst/>
                  <a:gdLst>
                    <a:gd name="G0" fmla="+- 0 0 0"/>
                    <a:gd name="G1" fmla="+- 21166 0 0"/>
                    <a:gd name="G2" fmla="+- 21600 0 0"/>
                    <a:gd name="T0" fmla="*/ 4308 w 21600"/>
                    <a:gd name="T1" fmla="*/ 0 h 41996"/>
                    <a:gd name="T2" fmla="*/ 5717 w 21600"/>
                    <a:gd name="T3" fmla="*/ 41996 h 41996"/>
                    <a:gd name="T4" fmla="*/ 0 w 21600"/>
                    <a:gd name="T5" fmla="*/ 21166 h 41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6" fill="none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</a:path>
                    <a:path w="21600" h="41996" stroke="0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  <a:lnTo>
                        <a:pt x="0" y="21166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92" name="Arc 92"/>
                <p:cNvSpPr>
                  <a:spLocks/>
                </p:cNvSpPr>
                <p:nvPr/>
              </p:nvSpPr>
              <p:spPr bwMode="auto">
                <a:xfrm>
                  <a:off x="1921" y="1708"/>
                  <a:ext cx="94" cy="300"/>
                </a:xfrm>
                <a:custGeom>
                  <a:avLst/>
                  <a:gdLst>
                    <a:gd name="G0" fmla="+- 0 0 0"/>
                    <a:gd name="G1" fmla="+- 21164 0 0"/>
                    <a:gd name="G2" fmla="+- 21600 0 0"/>
                    <a:gd name="T0" fmla="*/ 4320 w 21600"/>
                    <a:gd name="T1" fmla="*/ 0 h 41987"/>
                    <a:gd name="T2" fmla="*/ 5742 w 21600"/>
                    <a:gd name="T3" fmla="*/ 41987 h 41987"/>
                    <a:gd name="T4" fmla="*/ 0 w 21600"/>
                    <a:gd name="T5" fmla="*/ 21164 h 419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87" fill="none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</a:path>
                    <a:path w="21600" h="41987" stroke="0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  <a:lnTo>
                        <a:pt x="0" y="21164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93" name="Arc 93"/>
                <p:cNvSpPr>
                  <a:spLocks/>
                </p:cNvSpPr>
                <p:nvPr/>
              </p:nvSpPr>
              <p:spPr bwMode="auto">
                <a:xfrm>
                  <a:off x="1884" y="1733"/>
                  <a:ext cx="88" cy="253"/>
                </a:xfrm>
                <a:custGeom>
                  <a:avLst/>
                  <a:gdLst>
                    <a:gd name="G0" fmla="+- 0 0 0"/>
                    <a:gd name="G1" fmla="+- 21198 0 0"/>
                    <a:gd name="G2" fmla="+- 21600 0 0"/>
                    <a:gd name="T0" fmla="*/ 4150 w 21600"/>
                    <a:gd name="T1" fmla="*/ 0 h 42045"/>
                    <a:gd name="T2" fmla="*/ 5654 w 21600"/>
                    <a:gd name="T3" fmla="*/ 42045 h 42045"/>
                    <a:gd name="T4" fmla="*/ 0 w 21600"/>
                    <a:gd name="T5" fmla="*/ 21198 h 42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5" fill="none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</a:path>
                    <a:path w="21600" h="42045" stroke="0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  <a:lnTo>
                        <a:pt x="0" y="21198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094" name="Group 94"/>
              <p:cNvGrpSpPr>
                <a:grpSpLocks/>
              </p:cNvGrpSpPr>
              <p:nvPr/>
            </p:nvGrpSpPr>
            <p:grpSpPr bwMode="auto">
              <a:xfrm>
                <a:off x="1782" y="1750"/>
                <a:ext cx="150" cy="232"/>
                <a:chOff x="1782" y="1750"/>
                <a:chExt cx="150" cy="232"/>
              </a:xfrm>
            </p:grpSpPr>
            <p:sp>
              <p:nvSpPr>
                <p:cNvPr id="128095" name="Arc 95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G0" fmla="+- 0 0 0"/>
                    <a:gd name="G1" fmla="+- 21185 0 0"/>
                    <a:gd name="G2" fmla="+- 21600 0 0"/>
                    <a:gd name="T0" fmla="*/ 4216 w 21600"/>
                    <a:gd name="T1" fmla="*/ 0 h 42051"/>
                    <a:gd name="T2" fmla="*/ 5584 w 21600"/>
                    <a:gd name="T3" fmla="*/ 42051 h 42051"/>
                    <a:gd name="T4" fmla="*/ 0 w 21600"/>
                    <a:gd name="T5" fmla="*/ 21185 h 42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96" name="Arc 96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G0" fmla="+- 0 0 0"/>
                    <a:gd name="G1" fmla="+- 21214 0 0"/>
                    <a:gd name="G2" fmla="+- 21600 0 0"/>
                    <a:gd name="T0" fmla="*/ 4068 w 21600"/>
                    <a:gd name="T1" fmla="*/ 0 h 42128"/>
                    <a:gd name="T2" fmla="*/ 5401 w 21600"/>
                    <a:gd name="T3" fmla="*/ 42128 h 42128"/>
                    <a:gd name="T4" fmla="*/ 0 w 21600"/>
                    <a:gd name="T5" fmla="*/ 21214 h 42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97" name="Arc 97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G0" fmla="+- 0 0 0"/>
                    <a:gd name="G1" fmla="+- 21165 0 0"/>
                    <a:gd name="G2" fmla="+- 21600 0 0"/>
                    <a:gd name="T0" fmla="*/ 4315 w 21600"/>
                    <a:gd name="T1" fmla="*/ 0 h 41974"/>
                    <a:gd name="T2" fmla="*/ 5791 w 21600"/>
                    <a:gd name="T3" fmla="*/ 41974 h 41974"/>
                    <a:gd name="T4" fmla="*/ 0 w 21600"/>
                    <a:gd name="T5" fmla="*/ 21165 h 4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8098" name="Arc 98"/>
              <p:cNvSpPr>
                <a:spLocks/>
              </p:cNvSpPr>
              <p:nvPr/>
            </p:nvSpPr>
            <p:spPr bwMode="auto">
              <a:xfrm>
                <a:off x="1757" y="1797"/>
                <a:ext cx="67" cy="147"/>
              </a:xfrm>
              <a:custGeom>
                <a:avLst/>
                <a:gdLst>
                  <a:gd name="G0" fmla="+- 0 0 0"/>
                  <a:gd name="G1" fmla="+- 21248 0 0"/>
                  <a:gd name="G2" fmla="+- 21600 0 0"/>
                  <a:gd name="T0" fmla="*/ 3886 w 21600"/>
                  <a:gd name="T1" fmla="*/ 0 h 42217"/>
                  <a:gd name="T2" fmla="*/ 5183 w 21600"/>
                  <a:gd name="T3" fmla="*/ 42217 h 42217"/>
                  <a:gd name="T4" fmla="*/ 0 w 21600"/>
                  <a:gd name="T5" fmla="*/ 21248 h 4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99" name="Arc 99"/>
              <p:cNvSpPr>
                <a:spLocks/>
              </p:cNvSpPr>
              <p:nvPr/>
            </p:nvSpPr>
            <p:spPr bwMode="auto">
              <a:xfrm>
                <a:off x="1729" y="1808"/>
                <a:ext cx="58" cy="126"/>
              </a:xfrm>
              <a:custGeom>
                <a:avLst/>
                <a:gdLst>
                  <a:gd name="G0" fmla="+- 0 0 0"/>
                  <a:gd name="G1" fmla="+- 21221 0 0"/>
                  <a:gd name="G2" fmla="+- 21600 0 0"/>
                  <a:gd name="T0" fmla="*/ 4028 w 21600"/>
                  <a:gd name="T1" fmla="*/ 0 h 42160"/>
                  <a:gd name="T2" fmla="*/ 5304 w 21600"/>
                  <a:gd name="T3" fmla="*/ 42160 h 42160"/>
                  <a:gd name="T4" fmla="*/ 0 w 21600"/>
                  <a:gd name="T5" fmla="*/ 21221 h 42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00" name="Arc 100"/>
              <p:cNvSpPr>
                <a:spLocks/>
              </p:cNvSpPr>
              <p:nvPr/>
            </p:nvSpPr>
            <p:spPr bwMode="auto">
              <a:xfrm>
                <a:off x="1706" y="1824"/>
                <a:ext cx="50" cy="98"/>
              </a:xfrm>
              <a:custGeom>
                <a:avLst/>
                <a:gdLst>
                  <a:gd name="G0" fmla="+- 0 0 0"/>
                  <a:gd name="G1" fmla="+- 21180 0 0"/>
                  <a:gd name="G2" fmla="+- 21600 0 0"/>
                  <a:gd name="T0" fmla="*/ 4237 w 21600"/>
                  <a:gd name="T1" fmla="*/ 0 h 42030"/>
                  <a:gd name="T2" fmla="*/ 5643 w 21600"/>
                  <a:gd name="T3" fmla="*/ 42030 h 42030"/>
                  <a:gd name="T4" fmla="*/ 0 w 21600"/>
                  <a:gd name="T5" fmla="*/ 21180 h 4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01" name="Arc 101"/>
              <p:cNvSpPr>
                <a:spLocks/>
              </p:cNvSpPr>
              <p:nvPr/>
            </p:nvSpPr>
            <p:spPr bwMode="auto">
              <a:xfrm>
                <a:off x="1697" y="1839"/>
                <a:ext cx="30" cy="74"/>
              </a:xfrm>
              <a:custGeom>
                <a:avLst/>
                <a:gdLst>
                  <a:gd name="G0" fmla="+- 0 0 0"/>
                  <a:gd name="G1" fmla="+- 21296 0 0"/>
                  <a:gd name="G2" fmla="+- 21600 0 0"/>
                  <a:gd name="T0" fmla="*/ 3610 w 21600"/>
                  <a:gd name="T1" fmla="*/ 0 h 42282"/>
                  <a:gd name="T2" fmla="*/ 5114 w 21600"/>
                  <a:gd name="T3" fmla="*/ 42282 h 42282"/>
                  <a:gd name="T4" fmla="*/ 0 w 21600"/>
                  <a:gd name="T5" fmla="*/ 21296 h 4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102" name="Freeform 102"/>
            <p:cNvSpPr>
              <a:spLocks/>
            </p:cNvSpPr>
            <p:nvPr/>
          </p:nvSpPr>
          <p:spPr bwMode="auto">
            <a:xfrm flipH="1">
              <a:off x="376" y="1254"/>
              <a:ext cx="466" cy="456"/>
            </a:xfrm>
            <a:custGeom>
              <a:avLst/>
              <a:gdLst>
                <a:gd name="T0" fmla="*/ 938 w 1368"/>
                <a:gd name="T1" fmla="*/ 994 h 1409"/>
                <a:gd name="T2" fmla="*/ 901 w 1368"/>
                <a:gd name="T3" fmla="*/ 933 h 1409"/>
                <a:gd name="T4" fmla="*/ 748 w 1368"/>
                <a:gd name="T5" fmla="*/ 989 h 1409"/>
                <a:gd name="T6" fmla="*/ 794 w 1368"/>
                <a:gd name="T7" fmla="*/ 1133 h 1409"/>
                <a:gd name="T8" fmla="*/ 901 w 1368"/>
                <a:gd name="T9" fmla="*/ 1052 h 1409"/>
                <a:gd name="T10" fmla="*/ 901 w 1368"/>
                <a:gd name="T11" fmla="*/ 1365 h 1409"/>
                <a:gd name="T12" fmla="*/ 790 w 1368"/>
                <a:gd name="T13" fmla="*/ 1167 h 1409"/>
                <a:gd name="T14" fmla="*/ 673 w 1368"/>
                <a:gd name="T15" fmla="*/ 1260 h 1409"/>
                <a:gd name="T16" fmla="*/ 779 w 1368"/>
                <a:gd name="T17" fmla="*/ 1147 h 1409"/>
                <a:gd name="T18" fmla="*/ 673 w 1368"/>
                <a:gd name="T19" fmla="*/ 1260 h 1409"/>
                <a:gd name="T20" fmla="*/ 658 w 1368"/>
                <a:gd name="T21" fmla="*/ 1323 h 1409"/>
                <a:gd name="T22" fmla="*/ 901 w 1368"/>
                <a:gd name="T23" fmla="*/ 1365 h 1409"/>
                <a:gd name="T24" fmla="*/ 901 w 1368"/>
                <a:gd name="T25" fmla="*/ 1021 h 1409"/>
                <a:gd name="T26" fmla="*/ 748 w 1368"/>
                <a:gd name="T27" fmla="*/ 989 h 1409"/>
                <a:gd name="T28" fmla="*/ 938 w 1368"/>
                <a:gd name="T29" fmla="*/ 994 h 1409"/>
                <a:gd name="T30" fmla="*/ 1116 w 1368"/>
                <a:gd name="T31" fmla="*/ 997 h 1409"/>
                <a:gd name="T32" fmla="*/ 940 w 1368"/>
                <a:gd name="T33" fmla="*/ 1046 h 1409"/>
                <a:gd name="T34" fmla="*/ 950 w 1368"/>
                <a:gd name="T35" fmla="*/ 1357 h 1409"/>
                <a:gd name="T36" fmla="*/ 1368 w 1368"/>
                <a:gd name="T37" fmla="*/ 1277 h 1409"/>
                <a:gd name="T38" fmla="*/ 592 w 1368"/>
                <a:gd name="T39" fmla="*/ 1355 h 1409"/>
                <a:gd name="T40" fmla="*/ 676 w 1368"/>
                <a:gd name="T41" fmla="*/ 874 h 1409"/>
                <a:gd name="T42" fmla="*/ 389 w 1368"/>
                <a:gd name="T43" fmla="*/ 816 h 1409"/>
                <a:gd name="T44" fmla="*/ 306 w 1368"/>
                <a:gd name="T45" fmla="*/ 821 h 1409"/>
                <a:gd name="T46" fmla="*/ 233 w 1368"/>
                <a:gd name="T47" fmla="*/ 819 h 1409"/>
                <a:gd name="T48" fmla="*/ 167 w 1368"/>
                <a:gd name="T49" fmla="*/ 812 h 1409"/>
                <a:gd name="T50" fmla="*/ 110 w 1368"/>
                <a:gd name="T51" fmla="*/ 798 h 1409"/>
                <a:gd name="T52" fmla="*/ 66 w 1368"/>
                <a:gd name="T53" fmla="*/ 782 h 1409"/>
                <a:gd name="T54" fmla="*/ 32 w 1368"/>
                <a:gd name="T55" fmla="*/ 766 h 1409"/>
                <a:gd name="T56" fmla="*/ 11 w 1368"/>
                <a:gd name="T57" fmla="*/ 750 h 1409"/>
                <a:gd name="T58" fmla="*/ 0 w 1368"/>
                <a:gd name="T59" fmla="*/ 729 h 1409"/>
                <a:gd name="T60" fmla="*/ 6 w 1368"/>
                <a:gd name="T61" fmla="*/ 692 h 1409"/>
                <a:gd name="T62" fmla="*/ 32 w 1368"/>
                <a:gd name="T63" fmla="*/ 643 h 1409"/>
                <a:gd name="T64" fmla="*/ 77 w 1368"/>
                <a:gd name="T65" fmla="*/ 585 h 1409"/>
                <a:gd name="T66" fmla="*/ 136 w 1368"/>
                <a:gd name="T67" fmla="*/ 520 h 1409"/>
                <a:gd name="T68" fmla="*/ 211 w 1368"/>
                <a:gd name="T69" fmla="*/ 452 h 1409"/>
                <a:gd name="T70" fmla="*/ 299 w 1368"/>
                <a:gd name="T71" fmla="*/ 380 h 1409"/>
                <a:gd name="T72" fmla="*/ 396 w 1368"/>
                <a:gd name="T73" fmla="*/ 306 h 1409"/>
                <a:gd name="T74" fmla="*/ 384 w 1368"/>
                <a:gd name="T75" fmla="*/ 176 h 1409"/>
                <a:gd name="T76" fmla="*/ 592 w 1368"/>
                <a:gd name="T77" fmla="*/ 182 h 1409"/>
                <a:gd name="T78" fmla="*/ 698 w 1368"/>
                <a:gd name="T79" fmla="*/ 127 h 1409"/>
                <a:gd name="T80" fmla="*/ 796 w 1368"/>
                <a:gd name="T81" fmla="*/ 81 h 1409"/>
                <a:gd name="T82" fmla="*/ 886 w 1368"/>
                <a:gd name="T83" fmla="*/ 46 h 1409"/>
                <a:gd name="T84" fmla="*/ 967 w 1368"/>
                <a:gd name="T85" fmla="*/ 21 h 1409"/>
                <a:gd name="T86" fmla="*/ 1038 w 1368"/>
                <a:gd name="T87" fmla="*/ 6 h 1409"/>
                <a:gd name="T88" fmla="*/ 1093 w 1368"/>
                <a:gd name="T89" fmla="*/ 0 h 1409"/>
                <a:gd name="T90" fmla="*/ 1134 w 1368"/>
                <a:gd name="T91" fmla="*/ 3 h 1409"/>
                <a:gd name="T92" fmla="*/ 1157 w 1368"/>
                <a:gd name="T93" fmla="*/ 15 h 1409"/>
                <a:gd name="T94" fmla="*/ 1184 w 1368"/>
                <a:gd name="T95" fmla="*/ 101 h 1409"/>
                <a:gd name="T96" fmla="*/ 1168 w 1368"/>
                <a:gd name="T97" fmla="*/ 216 h 1409"/>
                <a:gd name="T98" fmla="*/ 1116 w 1368"/>
                <a:gd name="T99" fmla="*/ 341 h 1409"/>
                <a:gd name="T100" fmla="*/ 1041 w 1368"/>
                <a:gd name="T101" fmla="*/ 456 h 1409"/>
                <a:gd name="T102" fmla="*/ 1368 w 1368"/>
                <a:gd name="T103" fmla="*/ 1277 h 1409"/>
                <a:gd name="T104" fmla="*/ 1079 w 1368"/>
                <a:gd name="T105" fmla="*/ 1127 h 1409"/>
                <a:gd name="T106" fmla="*/ 1259 w 1368"/>
                <a:gd name="T107" fmla="*/ 1199 h 1409"/>
                <a:gd name="T108" fmla="*/ 1093 w 1368"/>
                <a:gd name="T109" fmla="*/ 1103 h 1409"/>
                <a:gd name="T110" fmla="*/ 950 w 1368"/>
                <a:gd name="T111" fmla="*/ 1357 h 1409"/>
                <a:gd name="T112" fmla="*/ 1059 w 1368"/>
                <a:gd name="T113" fmla="*/ 1113 h 1409"/>
                <a:gd name="T114" fmla="*/ 941 w 1368"/>
                <a:gd name="T115" fmla="*/ 1021 h 1409"/>
                <a:gd name="T116" fmla="*/ 1116 w 1368"/>
                <a:gd name="T117" fmla="*/ 997 h 1409"/>
                <a:gd name="T118" fmla="*/ 993 w 1368"/>
                <a:gd name="T119" fmla="*/ 815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8" h="1409">
                  <a:moveTo>
                    <a:pt x="938" y="888"/>
                  </a:moveTo>
                  <a:lnTo>
                    <a:pt x="938" y="994"/>
                  </a:lnTo>
                  <a:lnTo>
                    <a:pt x="901" y="995"/>
                  </a:lnTo>
                  <a:lnTo>
                    <a:pt x="901" y="933"/>
                  </a:lnTo>
                  <a:lnTo>
                    <a:pt x="762" y="939"/>
                  </a:lnTo>
                  <a:lnTo>
                    <a:pt x="748" y="989"/>
                  </a:lnTo>
                  <a:lnTo>
                    <a:pt x="741" y="1015"/>
                  </a:lnTo>
                  <a:lnTo>
                    <a:pt x="794" y="1133"/>
                  </a:lnTo>
                  <a:lnTo>
                    <a:pt x="901" y="1021"/>
                  </a:lnTo>
                  <a:lnTo>
                    <a:pt x="901" y="1052"/>
                  </a:lnTo>
                  <a:lnTo>
                    <a:pt x="805" y="1153"/>
                  </a:lnTo>
                  <a:lnTo>
                    <a:pt x="901" y="1365"/>
                  </a:lnTo>
                  <a:lnTo>
                    <a:pt x="878" y="1362"/>
                  </a:lnTo>
                  <a:lnTo>
                    <a:pt x="790" y="1167"/>
                  </a:lnTo>
                  <a:lnTo>
                    <a:pt x="663" y="1300"/>
                  </a:lnTo>
                  <a:lnTo>
                    <a:pt x="673" y="1260"/>
                  </a:lnTo>
                  <a:lnTo>
                    <a:pt x="779" y="1147"/>
                  </a:lnTo>
                  <a:lnTo>
                    <a:pt x="779" y="1147"/>
                  </a:lnTo>
                  <a:lnTo>
                    <a:pt x="733" y="1046"/>
                  </a:lnTo>
                  <a:lnTo>
                    <a:pt x="673" y="1260"/>
                  </a:lnTo>
                  <a:lnTo>
                    <a:pt x="663" y="1300"/>
                  </a:lnTo>
                  <a:lnTo>
                    <a:pt x="658" y="1323"/>
                  </a:lnTo>
                  <a:lnTo>
                    <a:pt x="878" y="1362"/>
                  </a:lnTo>
                  <a:lnTo>
                    <a:pt x="901" y="1365"/>
                  </a:lnTo>
                  <a:lnTo>
                    <a:pt x="901" y="1052"/>
                  </a:lnTo>
                  <a:lnTo>
                    <a:pt x="901" y="1021"/>
                  </a:lnTo>
                  <a:lnTo>
                    <a:pt x="741" y="1015"/>
                  </a:lnTo>
                  <a:lnTo>
                    <a:pt x="748" y="989"/>
                  </a:lnTo>
                  <a:lnTo>
                    <a:pt x="901" y="995"/>
                  </a:lnTo>
                  <a:lnTo>
                    <a:pt x="938" y="994"/>
                  </a:lnTo>
                  <a:lnTo>
                    <a:pt x="1100" y="971"/>
                  </a:lnTo>
                  <a:lnTo>
                    <a:pt x="1116" y="997"/>
                  </a:lnTo>
                  <a:lnTo>
                    <a:pt x="941" y="1021"/>
                  </a:lnTo>
                  <a:lnTo>
                    <a:pt x="940" y="1046"/>
                  </a:lnTo>
                  <a:lnTo>
                    <a:pt x="938" y="1337"/>
                  </a:lnTo>
                  <a:lnTo>
                    <a:pt x="950" y="1357"/>
                  </a:lnTo>
                  <a:lnTo>
                    <a:pt x="1305" y="1254"/>
                  </a:lnTo>
                  <a:lnTo>
                    <a:pt x="1368" y="1277"/>
                  </a:lnTo>
                  <a:lnTo>
                    <a:pt x="911" y="1409"/>
                  </a:lnTo>
                  <a:lnTo>
                    <a:pt x="592" y="1355"/>
                  </a:lnTo>
                  <a:lnTo>
                    <a:pt x="721" y="928"/>
                  </a:lnTo>
                  <a:lnTo>
                    <a:pt x="676" y="874"/>
                  </a:lnTo>
                  <a:lnTo>
                    <a:pt x="432" y="810"/>
                  </a:lnTo>
                  <a:lnTo>
                    <a:pt x="389" y="816"/>
                  </a:lnTo>
                  <a:lnTo>
                    <a:pt x="346" y="819"/>
                  </a:lnTo>
                  <a:lnTo>
                    <a:pt x="306" y="821"/>
                  </a:lnTo>
                  <a:lnTo>
                    <a:pt x="268" y="821"/>
                  </a:lnTo>
                  <a:lnTo>
                    <a:pt x="233" y="819"/>
                  </a:lnTo>
                  <a:lnTo>
                    <a:pt x="199" y="816"/>
                  </a:lnTo>
                  <a:lnTo>
                    <a:pt x="167" y="812"/>
                  </a:lnTo>
                  <a:lnTo>
                    <a:pt x="138" y="805"/>
                  </a:lnTo>
                  <a:lnTo>
                    <a:pt x="110" y="798"/>
                  </a:lnTo>
                  <a:lnTo>
                    <a:pt x="87" y="790"/>
                  </a:lnTo>
                  <a:lnTo>
                    <a:pt x="66" y="782"/>
                  </a:lnTo>
                  <a:lnTo>
                    <a:pt x="48" y="775"/>
                  </a:lnTo>
                  <a:lnTo>
                    <a:pt x="32" y="766"/>
                  </a:lnTo>
                  <a:lnTo>
                    <a:pt x="20" y="758"/>
                  </a:lnTo>
                  <a:lnTo>
                    <a:pt x="11" y="750"/>
                  </a:lnTo>
                  <a:lnTo>
                    <a:pt x="6" y="743"/>
                  </a:lnTo>
                  <a:lnTo>
                    <a:pt x="0" y="729"/>
                  </a:lnTo>
                  <a:lnTo>
                    <a:pt x="2" y="712"/>
                  </a:lnTo>
                  <a:lnTo>
                    <a:pt x="6" y="692"/>
                  </a:lnTo>
                  <a:lnTo>
                    <a:pt x="17" y="669"/>
                  </a:lnTo>
                  <a:lnTo>
                    <a:pt x="32" y="643"/>
                  </a:lnTo>
                  <a:lnTo>
                    <a:pt x="52" y="615"/>
                  </a:lnTo>
                  <a:lnTo>
                    <a:pt x="77" y="585"/>
                  </a:lnTo>
                  <a:lnTo>
                    <a:pt x="104" y="554"/>
                  </a:lnTo>
                  <a:lnTo>
                    <a:pt x="136" y="520"/>
                  </a:lnTo>
                  <a:lnTo>
                    <a:pt x="173" y="487"/>
                  </a:lnTo>
                  <a:lnTo>
                    <a:pt x="211" y="452"/>
                  </a:lnTo>
                  <a:lnTo>
                    <a:pt x="254" y="415"/>
                  </a:lnTo>
                  <a:lnTo>
                    <a:pt x="299" y="380"/>
                  </a:lnTo>
                  <a:lnTo>
                    <a:pt x="346" y="343"/>
                  </a:lnTo>
                  <a:lnTo>
                    <a:pt x="396" y="306"/>
                  </a:lnTo>
                  <a:lnTo>
                    <a:pt x="449" y="271"/>
                  </a:lnTo>
                  <a:lnTo>
                    <a:pt x="384" y="176"/>
                  </a:lnTo>
                  <a:lnTo>
                    <a:pt x="519" y="85"/>
                  </a:lnTo>
                  <a:lnTo>
                    <a:pt x="592" y="182"/>
                  </a:lnTo>
                  <a:lnTo>
                    <a:pt x="646" y="153"/>
                  </a:lnTo>
                  <a:lnTo>
                    <a:pt x="698" y="127"/>
                  </a:lnTo>
                  <a:lnTo>
                    <a:pt x="747" y="102"/>
                  </a:lnTo>
                  <a:lnTo>
                    <a:pt x="796" y="81"/>
                  </a:lnTo>
                  <a:lnTo>
                    <a:pt x="842" y="62"/>
                  </a:lnTo>
                  <a:lnTo>
                    <a:pt x="886" y="46"/>
                  </a:lnTo>
                  <a:lnTo>
                    <a:pt x="929" y="32"/>
                  </a:lnTo>
                  <a:lnTo>
                    <a:pt x="967" y="21"/>
                  </a:lnTo>
                  <a:lnTo>
                    <a:pt x="1004" y="12"/>
                  </a:lnTo>
                  <a:lnTo>
                    <a:pt x="1038" y="6"/>
                  </a:lnTo>
                  <a:lnTo>
                    <a:pt x="1067" y="1"/>
                  </a:lnTo>
                  <a:lnTo>
                    <a:pt x="1093" y="0"/>
                  </a:lnTo>
                  <a:lnTo>
                    <a:pt x="1116" y="0"/>
                  </a:lnTo>
                  <a:lnTo>
                    <a:pt x="1134" y="3"/>
                  </a:lnTo>
                  <a:lnTo>
                    <a:pt x="1148" y="7"/>
                  </a:lnTo>
                  <a:lnTo>
                    <a:pt x="1157" y="15"/>
                  </a:lnTo>
                  <a:lnTo>
                    <a:pt x="1177" y="53"/>
                  </a:lnTo>
                  <a:lnTo>
                    <a:pt x="1184" y="101"/>
                  </a:lnTo>
                  <a:lnTo>
                    <a:pt x="1181" y="156"/>
                  </a:lnTo>
                  <a:lnTo>
                    <a:pt x="1168" y="216"/>
                  </a:lnTo>
                  <a:lnTo>
                    <a:pt x="1145" y="278"/>
                  </a:lnTo>
                  <a:lnTo>
                    <a:pt x="1116" y="341"/>
                  </a:lnTo>
                  <a:lnTo>
                    <a:pt x="1080" y="401"/>
                  </a:lnTo>
                  <a:lnTo>
                    <a:pt x="1041" y="456"/>
                  </a:lnTo>
                  <a:lnTo>
                    <a:pt x="1018" y="778"/>
                  </a:lnTo>
                  <a:lnTo>
                    <a:pt x="1368" y="1277"/>
                  </a:lnTo>
                  <a:lnTo>
                    <a:pt x="1305" y="1254"/>
                  </a:lnTo>
                  <a:lnTo>
                    <a:pt x="1079" y="1127"/>
                  </a:lnTo>
                  <a:lnTo>
                    <a:pt x="1093" y="1103"/>
                  </a:lnTo>
                  <a:lnTo>
                    <a:pt x="1259" y="1199"/>
                  </a:lnTo>
                  <a:lnTo>
                    <a:pt x="1134" y="1018"/>
                  </a:lnTo>
                  <a:lnTo>
                    <a:pt x="1093" y="1103"/>
                  </a:lnTo>
                  <a:lnTo>
                    <a:pt x="1079" y="1127"/>
                  </a:lnTo>
                  <a:lnTo>
                    <a:pt x="950" y="1357"/>
                  </a:lnTo>
                  <a:lnTo>
                    <a:pt x="938" y="1337"/>
                  </a:lnTo>
                  <a:lnTo>
                    <a:pt x="1059" y="1113"/>
                  </a:lnTo>
                  <a:lnTo>
                    <a:pt x="940" y="1046"/>
                  </a:lnTo>
                  <a:lnTo>
                    <a:pt x="941" y="1021"/>
                  </a:lnTo>
                  <a:lnTo>
                    <a:pt x="1071" y="1090"/>
                  </a:lnTo>
                  <a:lnTo>
                    <a:pt x="1116" y="997"/>
                  </a:lnTo>
                  <a:lnTo>
                    <a:pt x="1100" y="971"/>
                  </a:lnTo>
                  <a:lnTo>
                    <a:pt x="993" y="815"/>
                  </a:lnTo>
                  <a:lnTo>
                    <a:pt x="938" y="888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03" name="Freeform 103"/>
            <p:cNvSpPr>
              <a:spLocks/>
            </p:cNvSpPr>
            <p:nvPr/>
          </p:nvSpPr>
          <p:spPr bwMode="auto">
            <a:xfrm flipH="1">
              <a:off x="506" y="1423"/>
              <a:ext cx="107" cy="107"/>
            </a:xfrm>
            <a:custGeom>
              <a:avLst/>
              <a:gdLst>
                <a:gd name="T0" fmla="*/ 240 w 314"/>
                <a:gd name="T1" fmla="*/ 333 h 333"/>
                <a:gd name="T2" fmla="*/ 199 w 314"/>
                <a:gd name="T3" fmla="*/ 284 h 333"/>
                <a:gd name="T4" fmla="*/ 0 w 314"/>
                <a:gd name="T5" fmla="*/ 218 h 333"/>
                <a:gd name="T6" fmla="*/ 15 w 314"/>
                <a:gd name="T7" fmla="*/ 212 h 333"/>
                <a:gd name="T8" fmla="*/ 30 w 314"/>
                <a:gd name="T9" fmla="*/ 204 h 333"/>
                <a:gd name="T10" fmla="*/ 46 w 314"/>
                <a:gd name="T11" fmla="*/ 197 h 333"/>
                <a:gd name="T12" fmla="*/ 63 w 314"/>
                <a:gd name="T13" fmla="*/ 189 h 333"/>
                <a:gd name="T14" fmla="*/ 78 w 314"/>
                <a:gd name="T15" fmla="*/ 181 h 333"/>
                <a:gd name="T16" fmla="*/ 93 w 314"/>
                <a:gd name="T17" fmla="*/ 174 h 333"/>
                <a:gd name="T18" fmla="*/ 109 w 314"/>
                <a:gd name="T19" fmla="*/ 164 h 333"/>
                <a:gd name="T20" fmla="*/ 124 w 314"/>
                <a:gd name="T21" fmla="*/ 155 h 333"/>
                <a:gd name="T22" fmla="*/ 148 w 314"/>
                <a:gd name="T23" fmla="*/ 140 h 333"/>
                <a:gd name="T24" fmla="*/ 173 w 314"/>
                <a:gd name="T25" fmla="*/ 123 h 333"/>
                <a:gd name="T26" fmla="*/ 197 w 314"/>
                <a:gd name="T27" fmla="*/ 106 h 333"/>
                <a:gd name="T28" fmla="*/ 222 w 314"/>
                <a:gd name="T29" fmla="*/ 86 h 333"/>
                <a:gd name="T30" fmla="*/ 245 w 314"/>
                <a:gd name="T31" fmla="*/ 66 h 333"/>
                <a:gd name="T32" fmla="*/ 268 w 314"/>
                <a:gd name="T33" fmla="*/ 46 h 333"/>
                <a:gd name="T34" fmla="*/ 291 w 314"/>
                <a:gd name="T35" fmla="*/ 23 h 333"/>
                <a:gd name="T36" fmla="*/ 314 w 314"/>
                <a:gd name="T37" fmla="*/ 0 h 333"/>
                <a:gd name="T38" fmla="*/ 298 w 314"/>
                <a:gd name="T39" fmla="*/ 255 h 333"/>
                <a:gd name="T40" fmla="*/ 240 w 314"/>
                <a:gd name="T41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4" h="333">
                  <a:moveTo>
                    <a:pt x="240" y="333"/>
                  </a:moveTo>
                  <a:lnTo>
                    <a:pt x="199" y="284"/>
                  </a:lnTo>
                  <a:lnTo>
                    <a:pt x="0" y="218"/>
                  </a:lnTo>
                  <a:lnTo>
                    <a:pt x="15" y="212"/>
                  </a:lnTo>
                  <a:lnTo>
                    <a:pt x="30" y="204"/>
                  </a:lnTo>
                  <a:lnTo>
                    <a:pt x="46" y="197"/>
                  </a:lnTo>
                  <a:lnTo>
                    <a:pt x="63" y="189"/>
                  </a:lnTo>
                  <a:lnTo>
                    <a:pt x="78" y="181"/>
                  </a:lnTo>
                  <a:lnTo>
                    <a:pt x="93" y="174"/>
                  </a:lnTo>
                  <a:lnTo>
                    <a:pt x="109" y="164"/>
                  </a:lnTo>
                  <a:lnTo>
                    <a:pt x="124" y="155"/>
                  </a:lnTo>
                  <a:lnTo>
                    <a:pt x="148" y="140"/>
                  </a:lnTo>
                  <a:lnTo>
                    <a:pt x="173" y="123"/>
                  </a:lnTo>
                  <a:lnTo>
                    <a:pt x="197" y="106"/>
                  </a:lnTo>
                  <a:lnTo>
                    <a:pt x="222" y="86"/>
                  </a:lnTo>
                  <a:lnTo>
                    <a:pt x="245" y="66"/>
                  </a:lnTo>
                  <a:lnTo>
                    <a:pt x="268" y="46"/>
                  </a:lnTo>
                  <a:lnTo>
                    <a:pt x="291" y="23"/>
                  </a:lnTo>
                  <a:lnTo>
                    <a:pt x="314" y="0"/>
                  </a:lnTo>
                  <a:lnTo>
                    <a:pt x="298" y="255"/>
                  </a:lnTo>
                  <a:lnTo>
                    <a:pt x="240" y="333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4" name="Freeform 104"/>
            <p:cNvSpPr>
              <a:spLocks/>
            </p:cNvSpPr>
            <p:nvPr/>
          </p:nvSpPr>
          <p:spPr bwMode="auto">
            <a:xfrm flipH="1">
              <a:off x="474" y="1341"/>
              <a:ext cx="299" cy="165"/>
            </a:xfrm>
            <a:custGeom>
              <a:avLst/>
              <a:gdLst>
                <a:gd name="T0" fmla="*/ 855 w 876"/>
                <a:gd name="T1" fmla="*/ 17 h 510"/>
                <a:gd name="T2" fmla="*/ 823 w 876"/>
                <a:gd name="T3" fmla="*/ 51 h 510"/>
                <a:gd name="T4" fmla="*/ 786 w 876"/>
                <a:gd name="T5" fmla="*/ 84 h 510"/>
                <a:gd name="T6" fmla="*/ 748 w 876"/>
                <a:gd name="T7" fmla="*/ 118 h 510"/>
                <a:gd name="T8" fmla="*/ 703 w 876"/>
                <a:gd name="T9" fmla="*/ 153 h 510"/>
                <a:gd name="T10" fmla="*/ 658 w 876"/>
                <a:gd name="T11" fmla="*/ 190 h 510"/>
                <a:gd name="T12" fmla="*/ 606 w 876"/>
                <a:gd name="T13" fmla="*/ 225 h 510"/>
                <a:gd name="T14" fmla="*/ 551 w 876"/>
                <a:gd name="T15" fmla="*/ 261 h 510"/>
                <a:gd name="T16" fmla="*/ 498 w 876"/>
                <a:gd name="T17" fmla="*/ 293 h 510"/>
                <a:gd name="T18" fmla="*/ 451 w 876"/>
                <a:gd name="T19" fmla="*/ 319 h 510"/>
                <a:gd name="T20" fmla="*/ 404 w 876"/>
                <a:gd name="T21" fmla="*/ 345 h 510"/>
                <a:gd name="T22" fmla="*/ 358 w 876"/>
                <a:gd name="T23" fmla="*/ 368 h 510"/>
                <a:gd name="T24" fmla="*/ 312 w 876"/>
                <a:gd name="T25" fmla="*/ 391 h 510"/>
                <a:gd name="T26" fmla="*/ 266 w 876"/>
                <a:gd name="T27" fmla="*/ 412 h 510"/>
                <a:gd name="T28" fmla="*/ 222 w 876"/>
                <a:gd name="T29" fmla="*/ 431 h 510"/>
                <a:gd name="T30" fmla="*/ 177 w 876"/>
                <a:gd name="T31" fmla="*/ 449 h 510"/>
                <a:gd name="T32" fmla="*/ 134 w 876"/>
                <a:gd name="T33" fmla="*/ 464 h 510"/>
                <a:gd name="T34" fmla="*/ 95 w 876"/>
                <a:gd name="T35" fmla="*/ 480 h 510"/>
                <a:gd name="T36" fmla="*/ 55 w 876"/>
                <a:gd name="T37" fmla="*/ 492 h 510"/>
                <a:gd name="T38" fmla="*/ 18 w 876"/>
                <a:gd name="T39" fmla="*/ 501 h 510"/>
                <a:gd name="T40" fmla="*/ 29 w 876"/>
                <a:gd name="T41" fmla="*/ 509 h 510"/>
                <a:gd name="T42" fmla="*/ 87 w 876"/>
                <a:gd name="T43" fmla="*/ 510 h 510"/>
                <a:gd name="T44" fmla="*/ 145 w 876"/>
                <a:gd name="T45" fmla="*/ 509 h 510"/>
                <a:gd name="T46" fmla="*/ 203 w 876"/>
                <a:gd name="T47" fmla="*/ 503 h 510"/>
                <a:gd name="T48" fmla="*/ 260 w 876"/>
                <a:gd name="T49" fmla="*/ 492 h 510"/>
                <a:gd name="T50" fmla="*/ 313 w 876"/>
                <a:gd name="T51" fmla="*/ 480 h 510"/>
                <a:gd name="T52" fmla="*/ 367 w 876"/>
                <a:gd name="T53" fmla="*/ 463 h 510"/>
                <a:gd name="T54" fmla="*/ 416 w 876"/>
                <a:gd name="T55" fmla="*/ 444 h 510"/>
                <a:gd name="T56" fmla="*/ 460 w 876"/>
                <a:gd name="T57" fmla="*/ 428 h 510"/>
                <a:gd name="T58" fmla="*/ 498 w 876"/>
                <a:gd name="T59" fmla="*/ 409 h 510"/>
                <a:gd name="T60" fmla="*/ 532 w 876"/>
                <a:gd name="T61" fmla="*/ 391 h 510"/>
                <a:gd name="T62" fmla="*/ 564 w 876"/>
                <a:gd name="T63" fmla="*/ 372 h 510"/>
                <a:gd name="T64" fmla="*/ 607 w 876"/>
                <a:gd name="T65" fmla="*/ 345 h 510"/>
                <a:gd name="T66" fmla="*/ 659 w 876"/>
                <a:gd name="T67" fmla="*/ 305 h 510"/>
                <a:gd name="T68" fmla="*/ 708 w 876"/>
                <a:gd name="T69" fmla="*/ 264 h 510"/>
                <a:gd name="T70" fmla="*/ 754 w 876"/>
                <a:gd name="T71" fmla="*/ 219 h 510"/>
                <a:gd name="T72" fmla="*/ 792 w 876"/>
                <a:gd name="T73" fmla="*/ 173 h 510"/>
                <a:gd name="T74" fmla="*/ 826 w 876"/>
                <a:gd name="T75" fmla="*/ 124 h 510"/>
                <a:gd name="T76" fmla="*/ 852 w 876"/>
                <a:gd name="T77" fmla="*/ 75 h 510"/>
                <a:gd name="T78" fmla="*/ 870 w 876"/>
                <a:gd name="T79" fmla="*/ 25 h 510"/>
                <a:gd name="T80" fmla="*/ 870 w 876"/>
                <a:gd name="T81" fmla="*/ 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6" h="510">
                  <a:moveTo>
                    <a:pt x="870" y="2"/>
                  </a:moveTo>
                  <a:lnTo>
                    <a:pt x="855" y="17"/>
                  </a:lnTo>
                  <a:lnTo>
                    <a:pt x="840" y="34"/>
                  </a:lnTo>
                  <a:lnTo>
                    <a:pt x="823" y="51"/>
                  </a:lnTo>
                  <a:lnTo>
                    <a:pt x="804" y="68"/>
                  </a:lnTo>
                  <a:lnTo>
                    <a:pt x="786" y="84"/>
                  </a:lnTo>
                  <a:lnTo>
                    <a:pt x="768" y="101"/>
                  </a:lnTo>
                  <a:lnTo>
                    <a:pt x="748" y="118"/>
                  </a:lnTo>
                  <a:lnTo>
                    <a:pt x="726" y="137"/>
                  </a:lnTo>
                  <a:lnTo>
                    <a:pt x="703" y="153"/>
                  </a:lnTo>
                  <a:lnTo>
                    <a:pt x="681" y="172"/>
                  </a:lnTo>
                  <a:lnTo>
                    <a:pt x="658" y="190"/>
                  </a:lnTo>
                  <a:lnTo>
                    <a:pt x="632" y="207"/>
                  </a:lnTo>
                  <a:lnTo>
                    <a:pt x="606" y="225"/>
                  </a:lnTo>
                  <a:lnTo>
                    <a:pt x="580" y="244"/>
                  </a:lnTo>
                  <a:lnTo>
                    <a:pt x="551" y="261"/>
                  </a:lnTo>
                  <a:lnTo>
                    <a:pt x="521" y="279"/>
                  </a:lnTo>
                  <a:lnTo>
                    <a:pt x="498" y="293"/>
                  </a:lnTo>
                  <a:lnTo>
                    <a:pt x="474" y="307"/>
                  </a:lnTo>
                  <a:lnTo>
                    <a:pt x="451" y="319"/>
                  </a:lnTo>
                  <a:lnTo>
                    <a:pt x="428" y="331"/>
                  </a:lnTo>
                  <a:lnTo>
                    <a:pt x="404" y="345"/>
                  </a:lnTo>
                  <a:lnTo>
                    <a:pt x="381" y="357"/>
                  </a:lnTo>
                  <a:lnTo>
                    <a:pt x="358" y="368"/>
                  </a:lnTo>
                  <a:lnTo>
                    <a:pt x="335" y="380"/>
                  </a:lnTo>
                  <a:lnTo>
                    <a:pt x="312" y="391"/>
                  </a:lnTo>
                  <a:lnTo>
                    <a:pt x="289" y="402"/>
                  </a:lnTo>
                  <a:lnTo>
                    <a:pt x="266" y="412"/>
                  </a:lnTo>
                  <a:lnTo>
                    <a:pt x="243" y="421"/>
                  </a:lnTo>
                  <a:lnTo>
                    <a:pt x="222" y="431"/>
                  </a:lnTo>
                  <a:lnTo>
                    <a:pt x="199" y="440"/>
                  </a:lnTo>
                  <a:lnTo>
                    <a:pt x="177" y="449"/>
                  </a:lnTo>
                  <a:lnTo>
                    <a:pt x="156" y="457"/>
                  </a:lnTo>
                  <a:lnTo>
                    <a:pt x="134" y="464"/>
                  </a:lnTo>
                  <a:lnTo>
                    <a:pt x="114" y="472"/>
                  </a:lnTo>
                  <a:lnTo>
                    <a:pt x="95" y="480"/>
                  </a:lnTo>
                  <a:lnTo>
                    <a:pt x="75" y="486"/>
                  </a:lnTo>
                  <a:lnTo>
                    <a:pt x="55" y="492"/>
                  </a:lnTo>
                  <a:lnTo>
                    <a:pt x="36" y="497"/>
                  </a:lnTo>
                  <a:lnTo>
                    <a:pt x="18" y="501"/>
                  </a:lnTo>
                  <a:lnTo>
                    <a:pt x="0" y="506"/>
                  </a:lnTo>
                  <a:lnTo>
                    <a:pt x="29" y="509"/>
                  </a:lnTo>
                  <a:lnTo>
                    <a:pt x="58" y="510"/>
                  </a:lnTo>
                  <a:lnTo>
                    <a:pt x="87" y="510"/>
                  </a:lnTo>
                  <a:lnTo>
                    <a:pt x="118" y="510"/>
                  </a:lnTo>
                  <a:lnTo>
                    <a:pt x="145" y="509"/>
                  </a:lnTo>
                  <a:lnTo>
                    <a:pt x="174" y="506"/>
                  </a:lnTo>
                  <a:lnTo>
                    <a:pt x="203" y="503"/>
                  </a:lnTo>
                  <a:lnTo>
                    <a:pt x="232" y="498"/>
                  </a:lnTo>
                  <a:lnTo>
                    <a:pt x="260" y="492"/>
                  </a:lnTo>
                  <a:lnTo>
                    <a:pt x="287" y="486"/>
                  </a:lnTo>
                  <a:lnTo>
                    <a:pt x="313" y="480"/>
                  </a:lnTo>
                  <a:lnTo>
                    <a:pt x="341" y="472"/>
                  </a:lnTo>
                  <a:lnTo>
                    <a:pt x="367" y="463"/>
                  </a:lnTo>
                  <a:lnTo>
                    <a:pt x="391" y="455"/>
                  </a:lnTo>
                  <a:lnTo>
                    <a:pt x="416" y="444"/>
                  </a:lnTo>
                  <a:lnTo>
                    <a:pt x="440" y="435"/>
                  </a:lnTo>
                  <a:lnTo>
                    <a:pt x="460" y="428"/>
                  </a:lnTo>
                  <a:lnTo>
                    <a:pt x="479" y="418"/>
                  </a:lnTo>
                  <a:lnTo>
                    <a:pt x="498" y="409"/>
                  </a:lnTo>
                  <a:lnTo>
                    <a:pt x="515" y="400"/>
                  </a:lnTo>
                  <a:lnTo>
                    <a:pt x="532" y="391"/>
                  </a:lnTo>
                  <a:lnTo>
                    <a:pt x="549" y="382"/>
                  </a:lnTo>
                  <a:lnTo>
                    <a:pt x="564" y="372"/>
                  </a:lnTo>
                  <a:lnTo>
                    <a:pt x="580" y="363"/>
                  </a:lnTo>
                  <a:lnTo>
                    <a:pt x="607" y="345"/>
                  </a:lnTo>
                  <a:lnTo>
                    <a:pt x="633" y="325"/>
                  </a:lnTo>
                  <a:lnTo>
                    <a:pt x="659" y="305"/>
                  </a:lnTo>
                  <a:lnTo>
                    <a:pt x="685" y="285"/>
                  </a:lnTo>
                  <a:lnTo>
                    <a:pt x="708" y="264"/>
                  </a:lnTo>
                  <a:lnTo>
                    <a:pt x="731" y="242"/>
                  </a:lnTo>
                  <a:lnTo>
                    <a:pt x="754" y="219"/>
                  </a:lnTo>
                  <a:lnTo>
                    <a:pt x="774" y="196"/>
                  </a:lnTo>
                  <a:lnTo>
                    <a:pt x="792" y="173"/>
                  </a:lnTo>
                  <a:lnTo>
                    <a:pt x="811" y="149"/>
                  </a:lnTo>
                  <a:lnTo>
                    <a:pt x="826" y="124"/>
                  </a:lnTo>
                  <a:lnTo>
                    <a:pt x="840" y="100"/>
                  </a:lnTo>
                  <a:lnTo>
                    <a:pt x="852" y="75"/>
                  </a:lnTo>
                  <a:lnTo>
                    <a:pt x="863" y="51"/>
                  </a:lnTo>
                  <a:lnTo>
                    <a:pt x="870" y="25"/>
                  </a:lnTo>
                  <a:lnTo>
                    <a:pt x="876" y="0"/>
                  </a:lnTo>
                  <a:lnTo>
                    <a:pt x="870" y="2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5" name="Freeform 105"/>
            <p:cNvSpPr>
              <a:spLocks/>
            </p:cNvSpPr>
            <p:nvPr/>
          </p:nvSpPr>
          <p:spPr bwMode="auto">
            <a:xfrm flipH="1">
              <a:off x="686" y="1356"/>
              <a:ext cx="142" cy="139"/>
            </a:xfrm>
            <a:custGeom>
              <a:avLst/>
              <a:gdLst>
                <a:gd name="T0" fmla="*/ 418 w 418"/>
                <a:gd name="T1" fmla="*/ 0 h 430"/>
                <a:gd name="T2" fmla="*/ 381 w 418"/>
                <a:gd name="T3" fmla="*/ 26 h 430"/>
                <a:gd name="T4" fmla="*/ 343 w 418"/>
                <a:gd name="T5" fmla="*/ 55 h 430"/>
                <a:gd name="T6" fmla="*/ 306 w 418"/>
                <a:gd name="T7" fmla="*/ 84 h 430"/>
                <a:gd name="T8" fmla="*/ 268 w 418"/>
                <a:gd name="T9" fmla="*/ 115 h 430"/>
                <a:gd name="T10" fmla="*/ 231 w 418"/>
                <a:gd name="T11" fmla="*/ 145 h 430"/>
                <a:gd name="T12" fmla="*/ 196 w 418"/>
                <a:gd name="T13" fmla="*/ 176 h 430"/>
                <a:gd name="T14" fmla="*/ 161 w 418"/>
                <a:gd name="T15" fmla="*/ 206 h 430"/>
                <a:gd name="T16" fmla="*/ 129 w 418"/>
                <a:gd name="T17" fmla="*/ 236 h 430"/>
                <a:gd name="T18" fmla="*/ 99 w 418"/>
                <a:gd name="T19" fmla="*/ 265 h 430"/>
                <a:gd name="T20" fmla="*/ 73 w 418"/>
                <a:gd name="T21" fmla="*/ 291 h 430"/>
                <a:gd name="T22" fmla="*/ 49 w 418"/>
                <a:gd name="T23" fmla="*/ 317 h 430"/>
                <a:gd name="T24" fmla="*/ 31 w 418"/>
                <a:gd name="T25" fmla="*/ 340 h 430"/>
                <a:gd name="T26" fmla="*/ 15 w 418"/>
                <a:gd name="T27" fmla="*/ 361 h 430"/>
                <a:gd name="T28" fmla="*/ 5 w 418"/>
                <a:gd name="T29" fmla="*/ 380 h 430"/>
                <a:gd name="T30" fmla="*/ 0 w 418"/>
                <a:gd name="T31" fmla="*/ 395 h 430"/>
                <a:gd name="T32" fmla="*/ 0 w 418"/>
                <a:gd name="T33" fmla="*/ 406 h 430"/>
                <a:gd name="T34" fmla="*/ 6 w 418"/>
                <a:gd name="T35" fmla="*/ 415 h 430"/>
                <a:gd name="T36" fmla="*/ 15 w 418"/>
                <a:gd name="T37" fmla="*/ 422 h 430"/>
                <a:gd name="T38" fmla="*/ 28 w 418"/>
                <a:gd name="T39" fmla="*/ 427 h 430"/>
                <a:gd name="T40" fmla="*/ 43 w 418"/>
                <a:gd name="T41" fmla="*/ 430 h 430"/>
                <a:gd name="T42" fmla="*/ 61 w 418"/>
                <a:gd name="T43" fmla="*/ 430 h 430"/>
                <a:gd name="T44" fmla="*/ 83 w 418"/>
                <a:gd name="T45" fmla="*/ 429 h 430"/>
                <a:gd name="T46" fmla="*/ 106 w 418"/>
                <a:gd name="T47" fmla="*/ 426 h 430"/>
                <a:gd name="T48" fmla="*/ 130 w 418"/>
                <a:gd name="T49" fmla="*/ 421 h 430"/>
                <a:gd name="T50" fmla="*/ 156 w 418"/>
                <a:gd name="T51" fmla="*/ 415 h 430"/>
                <a:gd name="T52" fmla="*/ 185 w 418"/>
                <a:gd name="T53" fmla="*/ 407 h 430"/>
                <a:gd name="T54" fmla="*/ 214 w 418"/>
                <a:gd name="T55" fmla="*/ 400 h 430"/>
                <a:gd name="T56" fmla="*/ 245 w 418"/>
                <a:gd name="T57" fmla="*/ 389 h 430"/>
                <a:gd name="T58" fmla="*/ 277 w 418"/>
                <a:gd name="T59" fmla="*/ 378 h 430"/>
                <a:gd name="T60" fmla="*/ 309 w 418"/>
                <a:gd name="T61" fmla="*/ 367 h 430"/>
                <a:gd name="T62" fmla="*/ 341 w 418"/>
                <a:gd name="T63" fmla="*/ 354 h 430"/>
                <a:gd name="T64" fmla="*/ 373 w 418"/>
                <a:gd name="T65" fmla="*/ 341 h 430"/>
                <a:gd name="T66" fmla="*/ 418 w 418"/>
                <a:gd name="T6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8" h="430">
                  <a:moveTo>
                    <a:pt x="418" y="0"/>
                  </a:moveTo>
                  <a:lnTo>
                    <a:pt x="381" y="26"/>
                  </a:lnTo>
                  <a:lnTo>
                    <a:pt x="343" y="55"/>
                  </a:lnTo>
                  <a:lnTo>
                    <a:pt x="306" y="84"/>
                  </a:lnTo>
                  <a:lnTo>
                    <a:pt x="268" y="115"/>
                  </a:lnTo>
                  <a:lnTo>
                    <a:pt x="231" y="145"/>
                  </a:lnTo>
                  <a:lnTo>
                    <a:pt x="196" y="176"/>
                  </a:lnTo>
                  <a:lnTo>
                    <a:pt x="161" y="206"/>
                  </a:lnTo>
                  <a:lnTo>
                    <a:pt x="129" y="236"/>
                  </a:lnTo>
                  <a:lnTo>
                    <a:pt x="99" y="265"/>
                  </a:lnTo>
                  <a:lnTo>
                    <a:pt x="73" y="291"/>
                  </a:lnTo>
                  <a:lnTo>
                    <a:pt x="49" y="317"/>
                  </a:lnTo>
                  <a:lnTo>
                    <a:pt x="31" y="340"/>
                  </a:lnTo>
                  <a:lnTo>
                    <a:pt x="15" y="361"/>
                  </a:lnTo>
                  <a:lnTo>
                    <a:pt x="5" y="380"/>
                  </a:lnTo>
                  <a:lnTo>
                    <a:pt x="0" y="395"/>
                  </a:lnTo>
                  <a:lnTo>
                    <a:pt x="0" y="406"/>
                  </a:lnTo>
                  <a:lnTo>
                    <a:pt x="6" y="415"/>
                  </a:lnTo>
                  <a:lnTo>
                    <a:pt x="15" y="422"/>
                  </a:lnTo>
                  <a:lnTo>
                    <a:pt x="28" y="427"/>
                  </a:lnTo>
                  <a:lnTo>
                    <a:pt x="43" y="430"/>
                  </a:lnTo>
                  <a:lnTo>
                    <a:pt x="61" y="430"/>
                  </a:lnTo>
                  <a:lnTo>
                    <a:pt x="83" y="429"/>
                  </a:lnTo>
                  <a:lnTo>
                    <a:pt x="106" y="426"/>
                  </a:lnTo>
                  <a:lnTo>
                    <a:pt x="130" y="421"/>
                  </a:lnTo>
                  <a:lnTo>
                    <a:pt x="156" y="415"/>
                  </a:lnTo>
                  <a:lnTo>
                    <a:pt x="185" y="407"/>
                  </a:lnTo>
                  <a:lnTo>
                    <a:pt x="214" y="400"/>
                  </a:lnTo>
                  <a:lnTo>
                    <a:pt x="245" y="389"/>
                  </a:lnTo>
                  <a:lnTo>
                    <a:pt x="277" y="378"/>
                  </a:lnTo>
                  <a:lnTo>
                    <a:pt x="309" y="367"/>
                  </a:lnTo>
                  <a:lnTo>
                    <a:pt x="341" y="354"/>
                  </a:lnTo>
                  <a:lnTo>
                    <a:pt x="373" y="341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6" name="Freeform 106"/>
            <p:cNvSpPr>
              <a:spLocks/>
            </p:cNvSpPr>
            <p:nvPr/>
          </p:nvSpPr>
          <p:spPr bwMode="auto">
            <a:xfrm flipH="1">
              <a:off x="668" y="1371"/>
              <a:ext cx="20" cy="90"/>
            </a:xfrm>
            <a:custGeom>
              <a:avLst/>
              <a:gdLst>
                <a:gd name="T0" fmla="*/ 61 w 61"/>
                <a:gd name="T1" fmla="*/ 254 h 282"/>
                <a:gd name="T2" fmla="*/ 53 w 61"/>
                <a:gd name="T3" fmla="*/ 257 h 282"/>
                <a:gd name="T4" fmla="*/ 45 w 61"/>
                <a:gd name="T5" fmla="*/ 261 h 282"/>
                <a:gd name="T6" fmla="*/ 38 w 61"/>
                <a:gd name="T7" fmla="*/ 265 h 282"/>
                <a:gd name="T8" fmla="*/ 30 w 61"/>
                <a:gd name="T9" fmla="*/ 268 h 282"/>
                <a:gd name="T10" fmla="*/ 23 w 61"/>
                <a:gd name="T11" fmla="*/ 271 h 282"/>
                <a:gd name="T12" fmla="*/ 15 w 61"/>
                <a:gd name="T13" fmla="*/ 274 h 282"/>
                <a:gd name="T14" fmla="*/ 7 w 61"/>
                <a:gd name="T15" fmla="*/ 279 h 282"/>
                <a:gd name="T16" fmla="*/ 0 w 61"/>
                <a:gd name="T17" fmla="*/ 282 h 282"/>
                <a:gd name="T18" fmla="*/ 32 w 61"/>
                <a:gd name="T19" fmla="*/ 0 h 282"/>
                <a:gd name="T20" fmla="*/ 61 w 61"/>
                <a:gd name="T21" fmla="*/ 25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282">
                  <a:moveTo>
                    <a:pt x="61" y="254"/>
                  </a:moveTo>
                  <a:lnTo>
                    <a:pt x="53" y="257"/>
                  </a:lnTo>
                  <a:lnTo>
                    <a:pt x="45" y="261"/>
                  </a:lnTo>
                  <a:lnTo>
                    <a:pt x="38" y="265"/>
                  </a:lnTo>
                  <a:lnTo>
                    <a:pt x="30" y="268"/>
                  </a:lnTo>
                  <a:lnTo>
                    <a:pt x="23" y="271"/>
                  </a:lnTo>
                  <a:lnTo>
                    <a:pt x="15" y="274"/>
                  </a:lnTo>
                  <a:lnTo>
                    <a:pt x="7" y="279"/>
                  </a:lnTo>
                  <a:lnTo>
                    <a:pt x="0" y="282"/>
                  </a:lnTo>
                  <a:lnTo>
                    <a:pt x="32" y="0"/>
                  </a:lnTo>
                  <a:lnTo>
                    <a:pt x="61" y="254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7" name="Freeform 107"/>
            <p:cNvSpPr>
              <a:spLocks/>
            </p:cNvSpPr>
            <p:nvPr/>
          </p:nvSpPr>
          <p:spPr bwMode="auto">
            <a:xfrm flipH="1">
              <a:off x="600" y="1409"/>
              <a:ext cx="16" cy="15"/>
            </a:xfrm>
            <a:custGeom>
              <a:avLst/>
              <a:gdLst>
                <a:gd name="T0" fmla="*/ 47 w 47"/>
                <a:gd name="T1" fmla="*/ 29 h 47"/>
                <a:gd name="T2" fmla="*/ 46 w 47"/>
                <a:gd name="T3" fmla="*/ 30 h 47"/>
                <a:gd name="T4" fmla="*/ 43 w 47"/>
                <a:gd name="T5" fmla="*/ 33 h 47"/>
                <a:gd name="T6" fmla="*/ 39 w 47"/>
                <a:gd name="T7" fmla="*/ 35 h 47"/>
                <a:gd name="T8" fmla="*/ 36 w 47"/>
                <a:gd name="T9" fmla="*/ 38 h 47"/>
                <a:gd name="T10" fmla="*/ 32 w 47"/>
                <a:gd name="T11" fmla="*/ 39 h 47"/>
                <a:gd name="T12" fmla="*/ 29 w 47"/>
                <a:gd name="T13" fmla="*/ 42 h 47"/>
                <a:gd name="T14" fmla="*/ 24 w 47"/>
                <a:gd name="T15" fmla="*/ 44 h 47"/>
                <a:gd name="T16" fmla="*/ 20 w 47"/>
                <a:gd name="T17" fmla="*/ 47 h 47"/>
                <a:gd name="T18" fmla="*/ 0 w 47"/>
                <a:gd name="T19" fmla="*/ 15 h 47"/>
                <a:gd name="T20" fmla="*/ 29 w 47"/>
                <a:gd name="T21" fmla="*/ 0 h 47"/>
                <a:gd name="T22" fmla="*/ 47 w 47"/>
                <a:gd name="T23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7">
                  <a:moveTo>
                    <a:pt x="47" y="29"/>
                  </a:moveTo>
                  <a:lnTo>
                    <a:pt x="46" y="30"/>
                  </a:lnTo>
                  <a:lnTo>
                    <a:pt x="43" y="33"/>
                  </a:lnTo>
                  <a:lnTo>
                    <a:pt x="39" y="35"/>
                  </a:lnTo>
                  <a:lnTo>
                    <a:pt x="36" y="38"/>
                  </a:lnTo>
                  <a:lnTo>
                    <a:pt x="32" y="39"/>
                  </a:lnTo>
                  <a:lnTo>
                    <a:pt x="29" y="42"/>
                  </a:lnTo>
                  <a:lnTo>
                    <a:pt x="24" y="44"/>
                  </a:lnTo>
                  <a:lnTo>
                    <a:pt x="20" y="47"/>
                  </a:lnTo>
                  <a:lnTo>
                    <a:pt x="0" y="15"/>
                  </a:lnTo>
                  <a:lnTo>
                    <a:pt x="29" y="0"/>
                  </a:lnTo>
                  <a:lnTo>
                    <a:pt x="47" y="29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8" name="Freeform 108"/>
            <p:cNvSpPr>
              <a:spLocks/>
            </p:cNvSpPr>
            <p:nvPr/>
          </p:nvSpPr>
          <p:spPr bwMode="auto">
            <a:xfrm flipH="1">
              <a:off x="545" y="1334"/>
              <a:ext cx="122" cy="114"/>
            </a:xfrm>
            <a:custGeom>
              <a:avLst/>
              <a:gdLst>
                <a:gd name="T0" fmla="*/ 141 w 358"/>
                <a:gd name="T1" fmla="*/ 292 h 349"/>
                <a:gd name="T2" fmla="*/ 129 w 358"/>
                <a:gd name="T3" fmla="*/ 299 h 349"/>
                <a:gd name="T4" fmla="*/ 117 w 358"/>
                <a:gd name="T5" fmla="*/ 306 h 349"/>
                <a:gd name="T6" fmla="*/ 104 w 358"/>
                <a:gd name="T7" fmla="*/ 312 h 349"/>
                <a:gd name="T8" fmla="*/ 91 w 358"/>
                <a:gd name="T9" fmla="*/ 320 h 349"/>
                <a:gd name="T10" fmla="*/ 77 w 358"/>
                <a:gd name="T11" fmla="*/ 326 h 349"/>
                <a:gd name="T12" fmla="*/ 61 w 358"/>
                <a:gd name="T13" fmla="*/ 334 h 349"/>
                <a:gd name="T14" fmla="*/ 46 w 358"/>
                <a:gd name="T15" fmla="*/ 341 h 349"/>
                <a:gd name="T16" fmla="*/ 31 w 358"/>
                <a:gd name="T17" fmla="*/ 349 h 349"/>
                <a:gd name="T18" fmla="*/ 0 w 358"/>
                <a:gd name="T19" fmla="*/ 44 h 349"/>
                <a:gd name="T20" fmla="*/ 69 w 358"/>
                <a:gd name="T21" fmla="*/ 0 h 349"/>
                <a:gd name="T22" fmla="*/ 358 w 358"/>
                <a:gd name="T23" fmla="*/ 145 h 349"/>
                <a:gd name="T24" fmla="*/ 340 w 358"/>
                <a:gd name="T25" fmla="*/ 159 h 349"/>
                <a:gd name="T26" fmla="*/ 320 w 358"/>
                <a:gd name="T27" fmla="*/ 173 h 349"/>
                <a:gd name="T28" fmla="*/ 302 w 358"/>
                <a:gd name="T29" fmla="*/ 187 h 349"/>
                <a:gd name="T30" fmla="*/ 283 w 358"/>
                <a:gd name="T31" fmla="*/ 199 h 349"/>
                <a:gd name="T32" fmla="*/ 267 w 358"/>
                <a:gd name="T33" fmla="*/ 213 h 349"/>
                <a:gd name="T34" fmla="*/ 250 w 358"/>
                <a:gd name="T35" fmla="*/ 223 h 349"/>
                <a:gd name="T36" fmla="*/ 233 w 358"/>
                <a:gd name="T37" fmla="*/ 234 h 349"/>
                <a:gd name="T38" fmla="*/ 218 w 358"/>
                <a:gd name="T39" fmla="*/ 245 h 349"/>
                <a:gd name="T40" fmla="*/ 185 w 358"/>
                <a:gd name="T41" fmla="*/ 193 h 349"/>
                <a:gd name="T42" fmla="*/ 110 w 358"/>
                <a:gd name="T43" fmla="*/ 237 h 349"/>
                <a:gd name="T44" fmla="*/ 141 w 358"/>
                <a:gd name="T45" fmla="*/ 29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8" h="349">
                  <a:moveTo>
                    <a:pt x="141" y="292"/>
                  </a:moveTo>
                  <a:lnTo>
                    <a:pt x="129" y="299"/>
                  </a:lnTo>
                  <a:lnTo>
                    <a:pt x="117" y="306"/>
                  </a:lnTo>
                  <a:lnTo>
                    <a:pt x="104" y="312"/>
                  </a:lnTo>
                  <a:lnTo>
                    <a:pt x="91" y="320"/>
                  </a:lnTo>
                  <a:lnTo>
                    <a:pt x="77" y="326"/>
                  </a:lnTo>
                  <a:lnTo>
                    <a:pt x="61" y="334"/>
                  </a:lnTo>
                  <a:lnTo>
                    <a:pt x="46" y="341"/>
                  </a:lnTo>
                  <a:lnTo>
                    <a:pt x="31" y="349"/>
                  </a:lnTo>
                  <a:lnTo>
                    <a:pt x="0" y="44"/>
                  </a:lnTo>
                  <a:lnTo>
                    <a:pt x="69" y="0"/>
                  </a:lnTo>
                  <a:lnTo>
                    <a:pt x="358" y="145"/>
                  </a:lnTo>
                  <a:lnTo>
                    <a:pt x="340" y="159"/>
                  </a:lnTo>
                  <a:lnTo>
                    <a:pt x="320" y="173"/>
                  </a:lnTo>
                  <a:lnTo>
                    <a:pt x="302" y="187"/>
                  </a:lnTo>
                  <a:lnTo>
                    <a:pt x="283" y="199"/>
                  </a:lnTo>
                  <a:lnTo>
                    <a:pt x="267" y="213"/>
                  </a:lnTo>
                  <a:lnTo>
                    <a:pt x="250" y="223"/>
                  </a:lnTo>
                  <a:lnTo>
                    <a:pt x="233" y="234"/>
                  </a:lnTo>
                  <a:lnTo>
                    <a:pt x="218" y="245"/>
                  </a:lnTo>
                  <a:lnTo>
                    <a:pt x="185" y="193"/>
                  </a:lnTo>
                  <a:lnTo>
                    <a:pt x="110" y="237"/>
                  </a:lnTo>
                  <a:lnTo>
                    <a:pt x="141" y="292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9" name="Freeform 109"/>
            <p:cNvSpPr>
              <a:spLocks/>
            </p:cNvSpPr>
            <p:nvPr/>
          </p:nvSpPr>
          <p:spPr bwMode="auto">
            <a:xfrm flipH="1">
              <a:off x="452" y="1267"/>
              <a:ext cx="185" cy="108"/>
            </a:xfrm>
            <a:custGeom>
              <a:avLst/>
              <a:gdLst>
                <a:gd name="T0" fmla="*/ 298 w 541"/>
                <a:gd name="T1" fmla="*/ 331 h 331"/>
                <a:gd name="T2" fmla="*/ 313 w 541"/>
                <a:gd name="T3" fmla="*/ 319 h 331"/>
                <a:gd name="T4" fmla="*/ 327 w 541"/>
                <a:gd name="T5" fmla="*/ 306 h 331"/>
                <a:gd name="T6" fmla="*/ 342 w 541"/>
                <a:gd name="T7" fmla="*/ 294 h 331"/>
                <a:gd name="T8" fmla="*/ 358 w 541"/>
                <a:gd name="T9" fmla="*/ 282 h 331"/>
                <a:gd name="T10" fmla="*/ 371 w 541"/>
                <a:gd name="T11" fmla="*/ 270 h 331"/>
                <a:gd name="T12" fmla="*/ 385 w 541"/>
                <a:gd name="T13" fmla="*/ 257 h 331"/>
                <a:gd name="T14" fmla="*/ 399 w 541"/>
                <a:gd name="T15" fmla="*/ 245 h 331"/>
                <a:gd name="T16" fmla="*/ 413 w 541"/>
                <a:gd name="T17" fmla="*/ 233 h 331"/>
                <a:gd name="T18" fmla="*/ 446 w 541"/>
                <a:gd name="T19" fmla="*/ 201 h 331"/>
                <a:gd name="T20" fmla="*/ 475 w 541"/>
                <a:gd name="T21" fmla="*/ 170 h 331"/>
                <a:gd name="T22" fmla="*/ 500 w 541"/>
                <a:gd name="T23" fmla="*/ 139 h 331"/>
                <a:gd name="T24" fmla="*/ 520 w 541"/>
                <a:gd name="T25" fmla="*/ 110 h 331"/>
                <a:gd name="T26" fmla="*/ 533 w 541"/>
                <a:gd name="T27" fmla="*/ 83 h 331"/>
                <a:gd name="T28" fmla="*/ 541 w 541"/>
                <a:gd name="T29" fmla="*/ 57 h 331"/>
                <a:gd name="T30" fmla="*/ 541 w 541"/>
                <a:gd name="T31" fmla="*/ 34 h 331"/>
                <a:gd name="T32" fmla="*/ 533 w 541"/>
                <a:gd name="T33" fmla="*/ 14 h 331"/>
                <a:gd name="T34" fmla="*/ 529 w 541"/>
                <a:gd name="T35" fmla="*/ 9 h 331"/>
                <a:gd name="T36" fmla="*/ 523 w 541"/>
                <a:gd name="T37" fmla="*/ 5 h 331"/>
                <a:gd name="T38" fmla="*/ 514 w 541"/>
                <a:gd name="T39" fmla="*/ 3 h 331"/>
                <a:gd name="T40" fmla="*/ 503 w 541"/>
                <a:gd name="T41" fmla="*/ 2 h 331"/>
                <a:gd name="T42" fmla="*/ 492 w 541"/>
                <a:gd name="T43" fmla="*/ 0 h 331"/>
                <a:gd name="T44" fmla="*/ 478 w 541"/>
                <a:gd name="T45" fmla="*/ 0 h 331"/>
                <a:gd name="T46" fmla="*/ 463 w 541"/>
                <a:gd name="T47" fmla="*/ 2 h 331"/>
                <a:gd name="T48" fmla="*/ 448 w 541"/>
                <a:gd name="T49" fmla="*/ 5 h 331"/>
                <a:gd name="T50" fmla="*/ 429 w 541"/>
                <a:gd name="T51" fmla="*/ 8 h 331"/>
                <a:gd name="T52" fmla="*/ 411 w 541"/>
                <a:gd name="T53" fmla="*/ 11 h 331"/>
                <a:gd name="T54" fmla="*/ 391 w 541"/>
                <a:gd name="T55" fmla="*/ 17 h 331"/>
                <a:gd name="T56" fmla="*/ 371 w 541"/>
                <a:gd name="T57" fmla="*/ 21 h 331"/>
                <a:gd name="T58" fmla="*/ 350 w 541"/>
                <a:gd name="T59" fmla="*/ 29 h 331"/>
                <a:gd name="T60" fmla="*/ 327 w 541"/>
                <a:gd name="T61" fmla="*/ 35 h 331"/>
                <a:gd name="T62" fmla="*/ 304 w 541"/>
                <a:gd name="T63" fmla="*/ 43 h 331"/>
                <a:gd name="T64" fmla="*/ 281 w 541"/>
                <a:gd name="T65" fmla="*/ 52 h 331"/>
                <a:gd name="T66" fmla="*/ 264 w 541"/>
                <a:gd name="T67" fmla="*/ 58 h 331"/>
                <a:gd name="T68" fmla="*/ 247 w 541"/>
                <a:gd name="T69" fmla="*/ 64 h 331"/>
                <a:gd name="T70" fmla="*/ 229 w 541"/>
                <a:gd name="T71" fmla="*/ 72 h 331"/>
                <a:gd name="T72" fmla="*/ 212 w 541"/>
                <a:gd name="T73" fmla="*/ 78 h 331"/>
                <a:gd name="T74" fmla="*/ 194 w 541"/>
                <a:gd name="T75" fmla="*/ 86 h 331"/>
                <a:gd name="T76" fmla="*/ 177 w 541"/>
                <a:gd name="T77" fmla="*/ 93 h 331"/>
                <a:gd name="T78" fmla="*/ 159 w 541"/>
                <a:gd name="T79" fmla="*/ 101 h 331"/>
                <a:gd name="T80" fmla="*/ 140 w 541"/>
                <a:gd name="T81" fmla="*/ 109 h 331"/>
                <a:gd name="T82" fmla="*/ 123 w 541"/>
                <a:gd name="T83" fmla="*/ 118 h 331"/>
                <a:gd name="T84" fmla="*/ 105 w 541"/>
                <a:gd name="T85" fmla="*/ 126 h 331"/>
                <a:gd name="T86" fmla="*/ 87 w 541"/>
                <a:gd name="T87" fmla="*/ 135 h 331"/>
                <a:gd name="T88" fmla="*/ 70 w 541"/>
                <a:gd name="T89" fmla="*/ 144 h 331"/>
                <a:gd name="T90" fmla="*/ 52 w 541"/>
                <a:gd name="T91" fmla="*/ 153 h 331"/>
                <a:gd name="T92" fmla="*/ 35 w 541"/>
                <a:gd name="T93" fmla="*/ 162 h 331"/>
                <a:gd name="T94" fmla="*/ 16 w 541"/>
                <a:gd name="T95" fmla="*/ 172 h 331"/>
                <a:gd name="T96" fmla="*/ 0 w 541"/>
                <a:gd name="T97" fmla="*/ 181 h 331"/>
                <a:gd name="T98" fmla="*/ 298 w 541"/>
                <a:gd name="T9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1" h="331">
                  <a:moveTo>
                    <a:pt x="298" y="331"/>
                  </a:moveTo>
                  <a:lnTo>
                    <a:pt x="313" y="319"/>
                  </a:lnTo>
                  <a:lnTo>
                    <a:pt x="327" y="306"/>
                  </a:lnTo>
                  <a:lnTo>
                    <a:pt x="342" y="294"/>
                  </a:lnTo>
                  <a:lnTo>
                    <a:pt x="358" y="282"/>
                  </a:lnTo>
                  <a:lnTo>
                    <a:pt x="371" y="270"/>
                  </a:lnTo>
                  <a:lnTo>
                    <a:pt x="385" y="257"/>
                  </a:lnTo>
                  <a:lnTo>
                    <a:pt x="399" y="245"/>
                  </a:lnTo>
                  <a:lnTo>
                    <a:pt x="413" y="233"/>
                  </a:lnTo>
                  <a:lnTo>
                    <a:pt x="446" y="201"/>
                  </a:lnTo>
                  <a:lnTo>
                    <a:pt x="475" y="170"/>
                  </a:lnTo>
                  <a:lnTo>
                    <a:pt x="500" y="139"/>
                  </a:lnTo>
                  <a:lnTo>
                    <a:pt x="520" y="110"/>
                  </a:lnTo>
                  <a:lnTo>
                    <a:pt x="533" y="83"/>
                  </a:lnTo>
                  <a:lnTo>
                    <a:pt x="541" y="57"/>
                  </a:lnTo>
                  <a:lnTo>
                    <a:pt x="541" y="34"/>
                  </a:lnTo>
                  <a:lnTo>
                    <a:pt x="533" y="14"/>
                  </a:lnTo>
                  <a:lnTo>
                    <a:pt x="529" y="9"/>
                  </a:lnTo>
                  <a:lnTo>
                    <a:pt x="523" y="5"/>
                  </a:lnTo>
                  <a:lnTo>
                    <a:pt x="514" y="3"/>
                  </a:lnTo>
                  <a:lnTo>
                    <a:pt x="503" y="2"/>
                  </a:lnTo>
                  <a:lnTo>
                    <a:pt x="492" y="0"/>
                  </a:lnTo>
                  <a:lnTo>
                    <a:pt x="478" y="0"/>
                  </a:lnTo>
                  <a:lnTo>
                    <a:pt x="463" y="2"/>
                  </a:lnTo>
                  <a:lnTo>
                    <a:pt x="448" y="5"/>
                  </a:lnTo>
                  <a:lnTo>
                    <a:pt x="429" y="8"/>
                  </a:lnTo>
                  <a:lnTo>
                    <a:pt x="411" y="11"/>
                  </a:lnTo>
                  <a:lnTo>
                    <a:pt x="391" y="17"/>
                  </a:lnTo>
                  <a:lnTo>
                    <a:pt x="371" y="21"/>
                  </a:lnTo>
                  <a:lnTo>
                    <a:pt x="350" y="29"/>
                  </a:lnTo>
                  <a:lnTo>
                    <a:pt x="327" y="35"/>
                  </a:lnTo>
                  <a:lnTo>
                    <a:pt x="304" y="43"/>
                  </a:lnTo>
                  <a:lnTo>
                    <a:pt x="281" y="52"/>
                  </a:lnTo>
                  <a:lnTo>
                    <a:pt x="264" y="58"/>
                  </a:lnTo>
                  <a:lnTo>
                    <a:pt x="247" y="64"/>
                  </a:lnTo>
                  <a:lnTo>
                    <a:pt x="229" y="72"/>
                  </a:lnTo>
                  <a:lnTo>
                    <a:pt x="212" y="78"/>
                  </a:lnTo>
                  <a:lnTo>
                    <a:pt x="194" y="86"/>
                  </a:lnTo>
                  <a:lnTo>
                    <a:pt x="177" y="93"/>
                  </a:lnTo>
                  <a:lnTo>
                    <a:pt x="159" y="101"/>
                  </a:lnTo>
                  <a:lnTo>
                    <a:pt x="140" y="109"/>
                  </a:lnTo>
                  <a:lnTo>
                    <a:pt x="123" y="118"/>
                  </a:lnTo>
                  <a:lnTo>
                    <a:pt x="105" y="126"/>
                  </a:lnTo>
                  <a:lnTo>
                    <a:pt x="87" y="135"/>
                  </a:lnTo>
                  <a:lnTo>
                    <a:pt x="70" y="144"/>
                  </a:lnTo>
                  <a:lnTo>
                    <a:pt x="52" y="153"/>
                  </a:lnTo>
                  <a:lnTo>
                    <a:pt x="35" y="162"/>
                  </a:lnTo>
                  <a:lnTo>
                    <a:pt x="16" y="172"/>
                  </a:lnTo>
                  <a:lnTo>
                    <a:pt x="0" y="181"/>
                  </a:lnTo>
                  <a:lnTo>
                    <a:pt x="298" y="331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10" name="Freeform 110"/>
            <p:cNvSpPr>
              <a:spLocks/>
            </p:cNvSpPr>
            <p:nvPr/>
          </p:nvSpPr>
          <p:spPr bwMode="auto">
            <a:xfrm flipH="1">
              <a:off x="651" y="1300"/>
              <a:ext cx="40" cy="35"/>
            </a:xfrm>
            <a:custGeom>
              <a:avLst/>
              <a:gdLst>
                <a:gd name="T0" fmla="*/ 45 w 120"/>
                <a:gd name="T1" fmla="*/ 110 h 110"/>
                <a:gd name="T2" fmla="*/ 0 w 120"/>
                <a:gd name="T3" fmla="*/ 46 h 110"/>
                <a:gd name="T4" fmla="*/ 71 w 120"/>
                <a:gd name="T5" fmla="*/ 0 h 110"/>
                <a:gd name="T6" fmla="*/ 120 w 120"/>
                <a:gd name="T7" fmla="*/ 64 h 110"/>
                <a:gd name="T8" fmla="*/ 45 w 120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10">
                  <a:moveTo>
                    <a:pt x="45" y="110"/>
                  </a:moveTo>
                  <a:lnTo>
                    <a:pt x="0" y="46"/>
                  </a:lnTo>
                  <a:lnTo>
                    <a:pt x="71" y="0"/>
                  </a:lnTo>
                  <a:lnTo>
                    <a:pt x="120" y="64"/>
                  </a:lnTo>
                  <a:lnTo>
                    <a:pt x="45" y="110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11" name="Freeform 111"/>
            <p:cNvSpPr>
              <a:spLocks/>
            </p:cNvSpPr>
            <p:nvPr/>
          </p:nvSpPr>
          <p:spPr bwMode="auto">
            <a:xfrm flipH="1">
              <a:off x="623" y="1464"/>
              <a:ext cx="150" cy="42"/>
            </a:xfrm>
            <a:custGeom>
              <a:avLst/>
              <a:gdLst>
                <a:gd name="T0" fmla="*/ 440 w 440"/>
                <a:gd name="T1" fmla="*/ 55 h 130"/>
                <a:gd name="T2" fmla="*/ 416 w 440"/>
                <a:gd name="T3" fmla="*/ 64 h 130"/>
                <a:gd name="T4" fmla="*/ 391 w 440"/>
                <a:gd name="T5" fmla="*/ 75 h 130"/>
                <a:gd name="T6" fmla="*/ 367 w 440"/>
                <a:gd name="T7" fmla="*/ 83 h 130"/>
                <a:gd name="T8" fmla="*/ 341 w 440"/>
                <a:gd name="T9" fmla="*/ 92 h 130"/>
                <a:gd name="T10" fmla="*/ 313 w 440"/>
                <a:gd name="T11" fmla="*/ 100 h 130"/>
                <a:gd name="T12" fmla="*/ 287 w 440"/>
                <a:gd name="T13" fmla="*/ 106 h 130"/>
                <a:gd name="T14" fmla="*/ 260 w 440"/>
                <a:gd name="T15" fmla="*/ 112 h 130"/>
                <a:gd name="T16" fmla="*/ 232 w 440"/>
                <a:gd name="T17" fmla="*/ 118 h 130"/>
                <a:gd name="T18" fmla="*/ 203 w 440"/>
                <a:gd name="T19" fmla="*/ 123 h 130"/>
                <a:gd name="T20" fmla="*/ 174 w 440"/>
                <a:gd name="T21" fmla="*/ 126 h 130"/>
                <a:gd name="T22" fmla="*/ 145 w 440"/>
                <a:gd name="T23" fmla="*/ 129 h 130"/>
                <a:gd name="T24" fmla="*/ 118 w 440"/>
                <a:gd name="T25" fmla="*/ 130 h 130"/>
                <a:gd name="T26" fmla="*/ 87 w 440"/>
                <a:gd name="T27" fmla="*/ 130 h 130"/>
                <a:gd name="T28" fmla="*/ 58 w 440"/>
                <a:gd name="T29" fmla="*/ 130 h 130"/>
                <a:gd name="T30" fmla="*/ 29 w 440"/>
                <a:gd name="T31" fmla="*/ 129 h 130"/>
                <a:gd name="T32" fmla="*/ 0 w 440"/>
                <a:gd name="T33" fmla="*/ 126 h 130"/>
                <a:gd name="T34" fmla="*/ 18 w 440"/>
                <a:gd name="T35" fmla="*/ 121 h 130"/>
                <a:gd name="T36" fmla="*/ 36 w 440"/>
                <a:gd name="T37" fmla="*/ 117 h 130"/>
                <a:gd name="T38" fmla="*/ 55 w 440"/>
                <a:gd name="T39" fmla="*/ 112 h 130"/>
                <a:gd name="T40" fmla="*/ 75 w 440"/>
                <a:gd name="T41" fmla="*/ 106 h 130"/>
                <a:gd name="T42" fmla="*/ 95 w 440"/>
                <a:gd name="T43" fmla="*/ 100 h 130"/>
                <a:gd name="T44" fmla="*/ 114 w 440"/>
                <a:gd name="T45" fmla="*/ 92 h 130"/>
                <a:gd name="T46" fmla="*/ 134 w 440"/>
                <a:gd name="T47" fmla="*/ 84 h 130"/>
                <a:gd name="T48" fmla="*/ 156 w 440"/>
                <a:gd name="T49" fmla="*/ 77 h 130"/>
                <a:gd name="T50" fmla="*/ 177 w 440"/>
                <a:gd name="T51" fmla="*/ 69 h 130"/>
                <a:gd name="T52" fmla="*/ 199 w 440"/>
                <a:gd name="T53" fmla="*/ 60 h 130"/>
                <a:gd name="T54" fmla="*/ 222 w 440"/>
                <a:gd name="T55" fmla="*/ 51 h 130"/>
                <a:gd name="T56" fmla="*/ 243 w 440"/>
                <a:gd name="T57" fmla="*/ 41 h 130"/>
                <a:gd name="T58" fmla="*/ 266 w 440"/>
                <a:gd name="T59" fmla="*/ 32 h 130"/>
                <a:gd name="T60" fmla="*/ 289 w 440"/>
                <a:gd name="T61" fmla="*/ 22 h 130"/>
                <a:gd name="T62" fmla="*/ 312 w 440"/>
                <a:gd name="T63" fmla="*/ 11 h 130"/>
                <a:gd name="T64" fmla="*/ 335 w 440"/>
                <a:gd name="T65" fmla="*/ 0 h 130"/>
                <a:gd name="T66" fmla="*/ 335 w 440"/>
                <a:gd name="T67" fmla="*/ 3 h 130"/>
                <a:gd name="T68" fmla="*/ 338 w 440"/>
                <a:gd name="T69" fmla="*/ 11 h 130"/>
                <a:gd name="T70" fmla="*/ 341 w 440"/>
                <a:gd name="T71" fmla="*/ 20 h 130"/>
                <a:gd name="T72" fmla="*/ 350 w 440"/>
                <a:gd name="T73" fmla="*/ 32 h 130"/>
                <a:gd name="T74" fmla="*/ 362 w 440"/>
                <a:gd name="T75" fmla="*/ 43 h 130"/>
                <a:gd name="T76" fmla="*/ 381 w 440"/>
                <a:gd name="T77" fmla="*/ 51 h 130"/>
                <a:gd name="T78" fmla="*/ 407 w 440"/>
                <a:gd name="T79" fmla="*/ 55 h 130"/>
                <a:gd name="T80" fmla="*/ 440 w 440"/>
                <a:gd name="T81" fmla="*/ 5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130">
                  <a:moveTo>
                    <a:pt x="440" y="55"/>
                  </a:moveTo>
                  <a:lnTo>
                    <a:pt x="416" y="64"/>
                  </a:lnTo>
                  <a:lnTo>
                    <a:pt x="391" y="75"/>
                  </a:lnTo>
                  <a:lnTo>
                    <a:pt x="367" y="83"/>
                  </a:lnTo>
                  <a:lnTo>
                    <a:pt x="341" y="92"/>
                  </a:lnTo>
                  <a:lnTo>
                    <a:pt x="313" y="100"/>
                  </a:lnTo>
                  <a:lnTo>
                    <a:pt x="287" y="106"/>
                  </a:lnTo>
                  <a:lnTo>
                    <a:pt x="260" y="112"/>
                  </a:lnTo>
                  <a:lnTo>
                    <a:pt x="232" y="118"/>
                  </a:lnTo>
                  <a:lnTo>
                    <a:pt x="203" y="123"/>
                  </a:lnTo>
                  <a:lnTo>
                    <a:pt x="174" y="126"/>
                  </a:lnTo>
                  <a:lnTo>
                    <a:pt x="145" y="129"/>
                  </a:lnTo>
                  <a:lnTo>
                    <a:pt x="118" y="130"/>
                  </a:lnTo>
                  <a:lnTo>
                    <a:pt x="87" y="130"/>
                  </a:lnTo>
                  <a:lnTo>
                    <a:pt x="58" y="130"/>
                  </a:lnTo>
                  <a:lnTo>
                    <a:pt x="29" y="129"/>
                  </a:lnTo>
                  <a:lnTo>
                    <a:pt x="0" y="126"/>
                  </a:lnTo>
                  <a:lnTo>
                    <a:pt x="18" y="121"/>
                  </a:lnTo>
                  <a:lnTo>
                    <a:pt x="36" y="117"/>
                  </a:lnTo>
                  <a:lnTo>
                    <a:pt x="55" y="112"/>
                  </a:lnTo>
                  <a:lnTo>
                    <a:pt x="75" y="106"/>
                  </a:lnTo>
                  <a:lnTo>
                    <a:pt x="95" y="100"/>
                  </a:lnTo>
                  <a:lnTo>
                    <a:pt x="114" y="92"/>
                  </a:lnTo>
                  <a:lnTo>
                    <a:pt x="134" y="84"/>
                  </a:lnTo>
                  <a:lnTo>
                    <a:pt x="156" y="77"/>
                  </a:lnTo>
                  <a:lnTo>
                    <a:pt x="177" y="69"/>
                  </a:lnTo>
                  <a:lnTo>
                    <a:pt x="199" y="60"/>
                  </a:lnTo>
                  <a:lnTo>
                    <a:pt x="222" y="51"/>
                  </a:lnTo>
                  <a:lnTo>
                    <a:pt x="243" y="41"/>
                  </a:lnTo>
                  <a:lnTo>
                    <a:pt x="266" y="32"/>
                  </a:lnTo>
                  <a:lnTo>
                    <a:pt x="289" y="22"/>
                  </a:lnTo>
                  <a:lnTo>
                    <a:pt x="312" y="11"/>
                  </a:lnTo>
                  <a:lnTo>
                    <a:pt x="335" y="0"/>
                  </a:lnTo>
                  <a:lnTo>
                    <a:pt x="335" y="3"/>
                  </a:lnTo>
                  <a:lnTo>
                    <a:pt x="338" y="11"/>
                  </a:lnTo>
                  <a:lnTo>
                    <a:pt x="341" y="20"/>
                  </a:lnTo>
                  <a:lnTo>
                    <a:pt x="350" y="32"/>
                  </a:lnTo>
                  <a:lnTo>
                    <a:pt x="362" y="43"/>
                  </a:lnTo>
                  <a:lnTo>
                    <a:pt x="381" y="51"/>
                  </a:lnTo>
                  <a:lnTo>
                    <a:pt x="407" y="55"/>
                  </a:lnTo>
                  <a:lnTo>
                    <a:pt x="440" y="55"/>
                  </a:lnTo>
                  <a:close/>
                </a:path>
              </a:pathLst>
            </a:custGeom>
            <a:solidFill>
              <a:srgbClr val="7F9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12" name="Freeform 112"/>
            <p:cNvSpPr>
              <a:spLocks/>
            </p:cNvSpPr>
            <p:nvPr/>
          </p:nvSpPr>
          <p:spPr bwMode="auto">
            <a:xfrm flipH="1">
              <a:off x="452" y="1267"/>
              <a:ext cx="89" cy="75"/>
            </a:xfrm>
            <a:custGeom>
              <a:avLst/>
              <a:gdLst>
                <a:gd name="T0" fmla="*/ 132 w 260"/>
                <a:gd name="T1" fmla="*/ 233 h 233"/>
                <a:gd name="T2" fmla="*/ 165 w 260"/>
                <a:gd name="T3" fmla="*/ 201 h 233"/>
                <a:gd name="T4" fmla="*/ 194 w 260"/>
                <a:gd name="T5" fmla="*/ 170 h 233"/>
                <a:gd name="T6" fmla="*/ 219 w 260"/>
                <a:gd name="T7" fmla="*/ 139 h 233"/>
                <a:gd name="T8" fmla="*/ 239 w 260"/>
                <a:gd name="T9" fmla="*/ 110 h 233"/>
                <a:gd name="T10" fmla="*/ 252 w 260"/>
                <a:gd name="T11" fmla="*/ 83 h 233"/>
                <a:gd name="T12" fmla="*/ 260 w 260"/>
                <a:gd name="T13" fmla="*/ 57 h 233"/>
                <a:gd name="T14" fmla="*/ 260 w 260"/>
                <a:gd name="T15" fmla="*/ 34 h 233"/>
                <a:gd name="T16" fmla="*/ 252 w 260"/>
                <a:gd name="T17" fmla="*/ 14 h 233"/>
                <a:gd name="T18" fmla="*/ 248 w 260"/>
                <a:gd name="T19" fmla="*/ 9 h 233"/>
                <a:gd name="T20" fmla="*/ 242 w 260"/>
                <a:gd name="T21" fmla="*/ 5 h 233"/>
                <a:gd name="T22" fmla="*/ 233 w 260"/>
                <a:gd name="T23" fmla="*/ 3 h 233"/>
                <a:gd name="T24" fmla="*/ 222 w 260"/>
                <a:gd name="T25" fmla="*/ 2 h 233"/>
                <a:gd name="T26" fmla="*/ 211 w 260"/>
                <a:gd name="T27" fmla="*/ 0 h 233"/>
                <a:gd name="T28" fmla="*/ 197 w 260"/>
                <a:gd name="T29" fmla="*/ 0 h 233"/>
                <a:gd name="T30" fmla="*/ 182 w 260"/>
                <a:gd name="T31" fmla="*/ 2 h 233"/>
                <a:gd name="T32" fmla="*/ 167 w 260"/>
                <a:gd name="T33" fmla="*/ 5 h 233"/>
                <a:gd name="T34" fmla="*/ 148 w 260"/>
                <a:gd name="T35" fmla="*/ 8 h 233"/>
                <a:gd name="T36" fmla="*/ 130 w 260"/>
                <a:gd name="T37" fmla="*/ 11 h 233"/>
                <a:gd name="T38" fmla="*/ 110 w 260"/>
                <a:gd name="T39" fmla="*/ 17 h 233"/>
                <a:gd name="T40" fmla="*/ 90 w 260"/>
                <a:gd name="T41" fmla="*/ 21 h 233"/>
                <a:gd name="T42" fmla="*/ 69 w 260"/>
                <a:gd name="T43" fmla="*/ 29 h 233"/>
                <a:gd name="T44" fmla="*/ 46 w 260"/>
                <a:gd name="T45" fmla="*/ 35 h 233"/>
                <a:gd name="T46" fmla="*/ 23 w 260"/>
                <a:gd name="T47" fmla="*/ 43 h 233"/>
                <a:gd name="T48" fmla="*/ 0 w 260"/>
                <a:gd name="T49" fmla="*/ 52 h 233"/>
                <a:gd name="T50" fmla="*/ 34 w 260"/>
                <a:gd name="T51" fmla="*/ 54 h 233"/>
                <a:gd name="T52" fmla="*/ 66 w 260"/>
                <a:gd name="T53" fmla="*/ 63 h 233"/>
                <a:gd name="T54" fmla="*/ 93 w 260"/>
                <a:gd name="T55" fmla="*/ 80 h 233"/>
                <a:gd name="T56" fmla="*/ 118 w 260"/>
                <a:gd name="T57" fmla="*/ 103 h 233"/>
                <a:gd name="T58" fmla="*/ 135 w 260"/>
                <a:gd name="T59" fmla="*/ 130 h 233"/>
                <a:gd name="T60" fmla="*/ 144 w 260"/>
                <a:gd name="T61" fmla="*/ 162 h 233"/>
                <a:gd name="T62" fmla="*/ 142 w 260"/>
                <a:gd name="T63" fmla="*/ 198 h 233"/>
                <a:gd name="T64" fmla="*/ 132 w 260"/>
                <a:gd name="T6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233">
                  <a:moveTo>
                    <a:pt x="132" y="233"/>
                  </a:moveTo>
                  <a:lnTo>
                    <a:pt x="165" y="201"/>
                  </a:lnTo>
                  <a:lnTo>
                    <a:pt x="194" y="170"/>
                  </a:lnTo>
                  <a:lnTo>
                    <a:pt x="219" y="139"/>
                  </a:lnTo>
                  <a:lnTo>
                    <a:pt x="239" y="110"/>
                  </a:lnTo>
                  <a:lnTo>
                    <a:pt x="252" y="83"/>
                  </a:lnTo>
                  <a:lnTo>
                    <a:pt x="260" y="57"/>
                  </a:lnTo>
                  <a:lnTo>
                    <a:pt x="260" y="34"/>
                  </a:lnTo>
                  <a:lnTo>
                    <a:pt x="252" y="14"/>
                  </a:lnTo>
                  <a:lnTo>
                    <a:pt x="248" y="9"/>
                  </a:lnTo>
                  <a:lnTo>
                    <a:pt x="242" y="5"/>
                  </a:lnTo>
                  <a:lnTo>
                    <a:pt x="233" y="3"/>
                  </a:lnTo>
                  <a:lnTo>
                    <a:pt x="222" y="2"/>
                  </a:lnTo>
                  <a:lnTo>
                    <a:pt x="211" y="0"/>
                  </a:lnTo>
                  <a:lnTo>
                    <a:pt x="197" y="0"/>
                  </a:lnTo>
                  <a:lnTo>
                    <a:pt x="182" y="2"/>
                  </a:lnTo>
                  <a:lnTo>
                    <a:pt x="167" y="5"/>
                  </a:lnTo>
                  <a:lnTo>
                    <a:pt x="148" y="8"/>
                  </a:lnTo>
                  <a:lnTo>
                    <a:pt x="130" y="11"/>
                  </a:lnTo>
                  <a:lnTo>
                    <a:pt x="110" y="17"/>
                  </a:lnTo>
                  <a:lnTo>
                    <a:pt x="90" y="21"/>
                  </a:lnTo>
                  <a:lnTo>
                    <a:pt x="69" y="29"/>
                  </a:lnTo>
                  <a:lnTo>
                    <a:pt x="46" y="35"/>
                  </a:lnTo>
                  <a:lnTo>
                    <a:pt x="23" y="43"/>
                  </a:lnTo>
                  <a:lnTo>
                    <a:pt x="0" y="52"/>
                  </a:lnTo>
                  <a:lnTo>
                    <a:pt x="34" y="54"/>
                  </a:lnTo>
                  <a:lnTo>
                    <a:pt x="66" y="63"/>
                  </a:lnTo>
                  <a:lnTo>
                    <a:pt x="93" y="80"/>
                  </a:lnTo>
                  <a:lnTo>
                    <a:pt x="118" y="103"/>
                  </a:lnTo>
                  <a:lnTo>
                    <a:pt x="135" y="130"/>
                  </a:lnTo>
                  <a:lnTo>
                    <a:pt x="144" y="162"/>
                  </a:lnTo>
                  <a:lnTo>
                    <a:pt x="142" y="198"/>
                  </a:lnTo>
                  <a:lnTo>
                    <a:pt x="132" y="233"/>
                  </a:lnTo>
                  <a:close/>
                </a:path>
              </a:pathLst>
            </a:custGeom>
            <a:solidFill>
              <a:srgbClr val="7F9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13" name="Freeform 113"/>
            <p:cNvSpPr>
              <a:spLocks/>
            </p:cNvSpPr>
            <p:nvPr/>
          </p:nvSpPr>
          <p:spPr bwMode="auto">
            <a:xfrm>
              <a:off x="620" y="1991"/>
              <a:ext cx="299" cy="308"/>
            </a:xfrm>
            <a:custGeom>
              <a:avLst/>
              <a:gdLst>
                <a:gd name="T0" fmla="*/ 41 w 898"/>
                <a:gd name="T1" fmla="*/ 227 h 973"/>
                <a:gd name="T2" fmla="*/ 77 w 898"/>
                <a:gd name="T3" fmla="*/ 194 h 973"/>
                <a:gd name="T4" fmla="*/ 123 w 898"/>
                <a:gd name="T5" fmla="*/ 158 h 973"/>
                <a:gd name="T6" fmla="*/ 171 w 898"/>
                <a:gd name="T7" fmla="*/ 123 h 973"/>
                <a:gd name="T8" fmla="*/ 218 w 898"/>
                <a:gd name="T9" fmla="*/ 91 h 973"/>
                <a:gd name="T10" fmla="*/ 260 w 898"/>
                <a:gd name="T11" fmla="*/ 63 h 973"/>
                <a:gd name="T12" fmla="*/ 294 w 898"/>
                <a:gd name="T13" fmla="*/ 43 h 973"/>
                <a:gd name="T14" fmla="*/ 311 w 898"/>
                <a:gd name="T15" fmla="*/ 31 h 973"/>
                <a:gd name="T16" fmla="*/ 323 w 898"/>
                <a:gd name="T17" fmla="*/ 27 h 973"/>
                <a:gd name="T18" fmla="*/ 355 w 898"/>
                <a:gd name="T19" fmla="*/ 21 h 973"/>
                <a:gd name="T20" fmla="*/ 402 w 898"/>
                <a:gd name="T21" fmla="*/ 13 h 973"/>
                <a:gd name="T22" fmla="*/ 460 w 898"/>
                <a:gd name="T23" fmla="*/ 8 h 973"/>
                <a:gd name="T24" fmla="*/ 526 w 898"/>
                <a:gd name="T25" fmla="*/ 2 h 973"/>
                <a:gd name="T26" fmla="*/ 590 w 898"/>
                <a:gd name="T27" fmla="*/ 0 h 973"/>
                <a:gd name="T28" fmla="*/ 651 w 898"/>
                <a:gd name="T29" fmla="*/ 3 h 973"/>
                <a:gd name="T30" fmla="*/ 704 w 898"/>
                <a:gd name="T31" fmla="*/ 10 h 973"/>
                <a:gd name="T32" fmla="*/ 738 w 898"/>
                <a:gd name="T33" fmla="*/ 45 h 973"/>
                <a:gd name="T34" fmla="*/ 777 w 898"/>
                <a:gd name="T35" fmla="*/ 158 h 973"/>
                <a:gd name="T36" fmla="*/ 821 w 898"/>
                <a:gd name="T37" fmla="*/ 300 h 973"/>
                <a:gd name="T38" fmla="*/ 848 w 898"/>
                <a:gd name="T39" fmla="*/ 423 h 973"/>
                <a:gd name="T40" fmla="*/ 844 w 898"/>
                <a:gd name="T41" fmla="*/ 487 h 973"/>
                <a:gd name="T42" fmla="*/ 825 w 898"/>
                <a:gd name="T43" fmla="*/ 558 h 973"/>
                <a:gd name="T44" fmla="*/ 830 w 898"/>
                <a:gd name="T45" fmla="*/ 597 h 973"/>
                <a:gd name="T46" fmla="*/ 862 w 898"/>
                <a:gd name="T47" fmla="*/ 603 h 973"/>
                <a:gd name="T48" fmla="*/ 886 w 898"/>
                <a:gd name="T49" fmla="*/ 609 h 973"/>
                <a:gd name="T50" fmla="*/ 898 w 898"/>
                <a:gd name="T51" fmla="*/ 615 h 973"/>
                <a:gd name="T52" fmla="*/ 889 w 898"/>
                <a:gd name="T53" fmla="*/ 641 h 973"/>
                <a:gd name="T54" fmla="*/ 865 w 898"/>
                <a:gd name="T55" fmla="*/ 711 h 973"/>
                <a:gd name="T56" fmla="*/ 831 w 898"/>
                <a:gd name="T57" fmla="*/ 797 h 973"/>
                <a:gd name="T58" fmla="*/ 786 w 898"/>
                <a:gd name="T59" fmla="*/ 877 h 973"/>
                <a:gd name="T60" fmla="*/ 735 w 898"/>
                <a:gd name="T61" fmla="*/ 919 h 973"/>
                <a:gd name="T62" fmla="*/ 656 w 898"/>
                <a:gd name="T63" fmla="*/ 936 h 973"/>
                <a:gd name="T64" fmla="*/ 548 w 898"/>
                <a:gd name="T65" fmla="*/ 951 h 973"/>
                <a:gd name="T66" fmla="*/ 422 w 898"/>
                <a:gd name="T67" fmla="*/ 963 h 973"/>
                <a:gd name="T68" fmla="*/ 294 w 898"/>
                <a:gd name="T69" fmla="*/ 970 h 973"/>
                <a:gd name="T70" fmla="*/ 174 w 898"/>
                <a:gd name="T71" fmla="*/ 973 h 973"/>
                <a:gd name="T72" fmla="*/ 76 w 898"/>
                <a:gd name="T73" fmla="*/ 971 h 973"/>
                <a:gd name="T74" fmla="*/ 13 w 898"/>
                <a:gd name="T75" fmla="*/ 966 h 973"/>
                <a:gd name="T76" fmla="*/ 7 w 898"/>
                <a:gd name="T77" fmla="*/ 935 h 973"/>
                <a:gd name="T78" fmla="*/ 41 w 898"/>
                <a:gd name="T79" fmla="*/ 886 h 973"/>
                <a:gd name="T80" fmla="*/ 85 w 898"/>
                <a:gd name="T81" fmla="*/ 840 h 973"/>
                <a:gd name="T82" fmla="*/ 126 w 898"/>
                <a:gd name="T83" fmla="*/ 794 h 973"/>
                <a:gd name="T84" fmla="*/ 104 w 898"/>
                <a:gd name="T85" fmla="*/ 725 h 973"/>
                <a:gd name="T86" fmla="*/ 42 w 898"/>
                <a:gd name="T87" fmla="*/ 589 h 973"/>
                <a:gd name="T88" fmla="*/ 4 w 898"/>
                <a:gd name="T89" fmla="*/ 427 h 973"/>
                <a:gd name="T90" fmla="*/ 7 w 898"/>
                <a:gd name="T91" fmla="*/ 289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8" h="973">
                  <a:moveTo>
                    <a:pt x="28" y="243"/>
                  </a:moveTo>
                  <a:lnTo>
                    <a:pt x="41" y="227"/>
                  </a:lnTo>
                  <a:lnTo>
                    <a:pt x="58" y="211"/>
                  </a:lnTo>
                  <a:lnTo>
                    <a:pt x="77" y="194"/>
                  </a:lnTo>
                  <a:lnTo>
                    <a:pt x="99" y="175"/>
                  </a:lnTo>
                  <a:lnTo>
                    <a:pt x="123" y="158"/>
                  </a:lnTo>
                  <a:lnTo>
                    <a:pt x="146" y="140"/>
                  </a:lnTo>
                  <a:lnTo>
                    <a:pt x="171" y="123"/>
                  </a:lnTo>
                  <a:lnTo>
                    <a:pt x="194" y="105"/>
                  </a:lnTo>
                  <a:lnTo>
                    <a:pt x="218" y="91"/>
                  </a:lnTo>
                  <a:lnTo>
                    <a:pt x="239" y="76"/>
                  </a:lnTo>
                  <a:lnTo>
                    <a:pt x="260" y="63"/>
                  </a:lnTo>
                  <a:lnTo>
                    <a:pt x="277" y="51"/>
                  </a:lnTo>
                  <a:lnTo>
                    <a:pt x="294" y="43"/>
                  </a:lnTo>
                  <a:lnTo>
                    <a:pt x="304" y="35"/>
                  </a:lnTo>
                  <a:lnTo>
                    <a:pt x="311" y="31"/>
                  </a:lnTo>
                  <a:lnTo>
                    <a:pt x="314" y="29"/>
                  </a:lnTo>
                  <a:lnTo>
                    <a:pt x="323" y="27"/>
                  </a:lnTo>
                  <a:lnTo>
                    <a:pt x="336" y="24"/>
                  </a:lnTo>
                  <a:lnTo>
                    <a:pt x="355" y="21"/>
                  </a:lnTo>
                  <a:lnTo>
                    <a:pt x="377" y="18"/>
                  </a:lnTo>
                  <a:lnTo>
                    <a:pt x="402" y="13"/>
                  </a:lnTo>
                  <a:lnTo>
                    <a:pt x="431" y="10"/>
                  </a:lnTo>
                  <a:lnTo>
                    <a:pt x="460" y="8"/>
                  </a:lnTo>
                  <a:lnTo>
                    <a:pt x="492" y="5"/>
                  </a:lnTo>
                  <a:lnTo>
                    <a:pt x="526" y="2"/>
                  </a:lnTo>
                  <a:lnTo>
                    <a:pt x="558" y="0"/>
                  </a:lnTo>
                  <a:lnTo>
                    <a:pt x="590" y="0"/>
                  </a:lnTo>
                  <a:lnTo>
                    <a:pt x="622" y="0"/>
                  </a:lnTo>
                  <a:lnTo>
                    <a:pt x="651" y="3"/>
                  </a:lnTo>
                  <a:lnTo>
                    <a:pt x="679" y="6"/>
                  </a:lnTo>
                  <a:lnTo>
                    <a:pt x="704" y="10"/>
                  </a:lnTo>
                  <a:lnTo>
                    <a:pt x="726" y="18"/>
                  </a:lnTo>
                  <a:lnTo>
                    <a:pt x="738" y="45"/>
                  </a:lnTo>
                  <a:lnTo>
                    <a:pt x="755" y="95"/>
                  </a:lnTo>
                  <a:lnTo>
                    <a:pt x="777" y="158"/>
                  </a:lnTo>
                  <a:lnTo>
                    <a:pt x="800" y="227"/>
                  </a:lnTo>
                  <a:lnTo>
                    <a:pt x="821" y="300"/>
                  </a:lnTo>
                  <a:lnTo>
                    <a:pt x="838" y="367"/>
                  </a:lnTo>
                  <a:lnTo>
                    <a:pt x="848" y="423"/>
                  </a:lnTo>
                  <a:lnTo>
                    <a:pt x="850" y="459"/>
                  </a:lnTo>
                  <a:lnTo>
                    <a:pt x="844" y="487"/>
                  </a:lnTo>
                  <a:lnTo>
                    <a:pt x="835" y="520"/>
                  </a:lnTo>
                  <a:lnTo>
                    <a:pt x="825" y="558"/>
                  </a:lnTo>
                  <a:lnTo>
                    <a:pt x="812" y="596"/>
                  </a:lnTo>
                  <a:lnTo>
                    <a:pt x="830" y="597"/>
                  </a:lnTo>
                  <a:lnTo>
                    <a:pt x="847" y="600"/>
                  </a:lnTo>
                  <a:lnTo>
                    <a:pt x="862" y="603"/>
                  </a:lnTo>
                  <a:lnTo>
                    <a:pt x="875" y="605"/>
                  </a:lnTo>
                  <a:lnTo>
                    <a:pt x="886" y="609"/>
                  </a:lnTo>
                  <a:lnTo>
                    <a:pt x="894" y="612"/>
                  </a:lnTo>
                  <a:lnTo>
                    <a:pt x="898" y="615"/>
                  </a:lnTo>
                  <a:lnTo>
                    <a:pt x="898" y="619"/>
                  </a:lnTo>
                  <a:lnTo>
                    <a:pt x="889" y="641"/>
                  </a:lnTo>
                  <a:lnTo>
                    <a:pt x="878" y="673"/>
                  </a:lnTo>
                  <a:lnTo>
                    <a:pt x="865" y="711"/>
                  </a:lnTo>
                  <a:lnTo>
                    <a:pt x="850" y="753"/>
                  </a:lnTo>
                  <a:lnTo>
                    <a:pt x="831" y="797"/>
                  </a:lnTo>
                  <a:lnTo>
                    <a:pt x="811" y="839"/>
                  </a:lnTo>
                  <a:lnTo>
                    <a:pt x="786" y="877"/>
                  </a:lnTo>
                  <a:lnTo>
                    <a:pt x="758" y="909"/>
                  </a:lnTo>
                  <a:lnTo>
                    <a:pt x="735" y="919"/>
                  </a:lnTo>
                  <a:lnTo>
                    <a:pt x="700" y="928"/>
                  </a:lnTo>
                  <a:lnTo>
                    <a:pt x="656" y="936"/>
                  </a:lnTo>
                  <a:lnTo>
                    <a:pt x="605" y="944"/>
                  </a:lnTo>
                  <a:lnTo>
                    <a:pt x="548" y="951"/>
                  </a:lnTo>
                  <a:lnTo>
                    <a:pt x="486" y="957"/>
                  </a:lnTo>
                  <a:lnTo>
                    <a:pt x="422" y="963"/>
                  </a:lnTo>
                  <a:lnTo>
                    <a:pt x="358" y="966"/>
                  </a:lnTo>
                  <a:lnTo>
                    <a:pt x="294" y="970"/>
                  </a:lnTo>
                  <a:lnTo>
                    <a:pt x="231" y="971"/>
                  </a:lnTo>
                  <a:lnTo>
                    <a:pt x="174" y="973"/>
                  </a:lnTo>
                  <a:lnTo>
                    <a:pt x="121" y="973"/>
                  </a:lnTo>
                  <a:lnTo>
                    <a:pt x="76" y="971"/>
                  </a:lnTo>
                  <a:lnTo>
                    <a:pt x="39" y="969"/>
                  </a:lnTo>
                  <a:lnTo>
                    <a:pt x="13" y="966"/>
                  </a:lnTo>
                  <a:lnTo>
                    <a:pt x="0" y="961"/>
                  </a:lnTo>
                  <a:lnTo>
                    <a:pt x="7" y="935"/>
                  </a:lnTo>
                  <a:lnTo>
                    <a:pt x="22" y="909"/>
                  </a:lnTo>
                  <a:lnTo>
                    <a:pt x="41" y="886"/>
                  </a:lnTo>
                  <a:lnTo>
                    <a:pt x="63" y="862"/>
                  </a:lnTo>
                  <a:lnTo>
                    <a:pt x="85" y="840"/>
                  </a:lnTo>
                  <a:lnTo>
                    <a:pt x="107" y="817"/>
                  </a:lnTo>
                  <a:lnTo>
                    <a:pt x="126" y="794"/>
                  </a:lnTo>
                  <a:lnTo>
                    <a:pt x="140" y="769"/>
                  </a:lnTo>
                  <a:lnTo>
                    <a:pt x="104" y="725"/>
                  </a:lnTo>
                  <a:lnTo>
                    <a:pt x="72" y="663"/>
                  </a:lnTo>
                  <a:lnTo>
                    <a:pt x="42" y="589"/>
                  </a:lnTo>
                  <a:lnTo>
                    <a:pt x="19" y="508"/>
                  </a:lnTo>
                  <a:lnTo>
                    <a:pt x="4" y="427"/>
                  </a:lnTo>
                  <a:lnTo>
                    <a:pt x="0" y="351"/>
                  </a:lnTo>
                  <a:lnTo>
                    <a:pt x="7" y="289"/>
                  </a:lnTo>
                  <a:lnTo>
                    <a:pt x="28" y="243"/>
                  </a:lnTo>
                  <a:close/>
                </a:path>
              </a:pathLst>
            </a:custGeom>
            <a:solidFill>
              <a:srgbClr val="7F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14" name="Freeform 114"/>
            <p:cNvSpPr>
              <a:spLocks/>
            </p:cNvSpPr>
            <p:nvPr/>
          </p:nvSpPr>
          <p:spPr bwMode="auto">
            <a:xfrm>
              <a:off x="620" y="2049"/>
              <a:ext cx="256" cy="185"/>
            </a:xfrm>
            <a:custGeom>
              <a:avLst/>
              <a:gdLst>
                <a:gd name="T0" fmla="*/ 28 w 767"/>
                <a:gd name="T1" fmla="*/ 59 h 585"/>
                <a:gd name="T2" fmla="*/ 7 w 767"/>
                <a:gd name="T3" fmla="*/ 105 h 585"/>
                <a:gd name="T4" fmla="*/ 0 w 767"/>
                <a:gd name="T5" fmla="*/ 167 h 585"/>
                <a:gd name="T6" fmla="*/ 4 w 767"/>
                <a:gd name="T7" fmla="*/ 243 h 585"/>
                <a:gd name="T8" fmla="*/ 19 w 767"/>
                <a:gd name="T9" fmla="*/ 324 h 585"/>
                <a:gd name="T10" fmla="*/ 42 w 767"/>
                <a:gd name="T11" fmla="*/ 405 h 585"/>
                <a:gd name="T12" fmla="*/ 72 w 767"/>
                <a:gd name="T13" fmla="*/ 479 h 585"/>
                <a:gd name="T14" fmla="*/ 104 w 767"/>
                <a:gd name="T15" fmla="*/ 541 h 585"/>
                <a:gd name="T16" fmla="*/ 140 w 767"/>
                <a:gd name="T17" fmla="*/ 585 h 585"/>
                <a:gd name="T18" fmla="*/ 169 w 767"/>
                <a:gd name="T19" fmla="*/ 584 h 585"/>
                <a:gd name="T20" fmla="*/ 202 w 767"/>
                <a:gd name="T21" fmla="*/ 582 h 585"/>
                <a:gd name="T22" fmla="*/ 238 w 767"/>
                <a:gd name="T23" fmla="*/ 579 h 585"/>
                <a:gd name="T24" fmla="*/ 279 w 767"/>
                <a:gd name="T25" fmla="*/ 576 h 585"/>
                <a:gd name="T26" fmla="*/ 320 w 767"/>
                <a:gd name="T27" fmla="*/ 573 h 585"/>
                <a:gd name="T28" fmla="*/ 364 w 767"/>
                <a:gd name="T29" fmla="*/ 569 h 585"/>
                <a:gd name="T30" fmla="*/ 409 w 767"/>
                <a:gd name="T31" fmla="*/ 565 h 585"/>
                <a:gd name="T32" fmla="*/ 453 w 767"/>
                <a:gd name="T33" fmla="*/ 560 h 585"/>
                <a:gd name="T34" fmla="*/ 498 w 767"/>
                <a:gd name="T35" fmla="*/ 554 h 585"/>
                <a:gd name="T36" fmla="*/ 540 w 767"/>
                <a:gd name="T37" fmla="*/ 549 h 585"/>
                <a:gd name="T38" fmla="*/ 583 w 767"/>
                <a:gd name="T39" fmla="*/ 541 h 585"/>
                <a:gd name="T40" fmla="*/ 621 w 767"/>
                <a:gd name="T41" fmla="*/ 533 h 585"/>
                <a:gd name="T42" fmla="*/ 657 w 767"/>
                <a:gd name="T43" fmla="*/ 524 h 585"/>
                <a:gd name="T44" fmla="*/ 689 w 767"/>
                <a:gd name="T45" fmla="*/ 515 h 585"/>
                <a:gd name="T46" fmla="*/ 717 w 767"/>
                <a:gd name="T47" fmla="*/ 505 h 585"/>
                <a:gd name="T48" fmla="*/ 739 w 767"/>
                <a:gd name="T49" fmla="*/ 493 h 585"/>
                <a:gd name="T50" fmla="*/ 752 w 767"/>
                <a:gd name="T51" fmla="*/ 445 h 585"/>
                <a:gd name="T52" fmla="*/ 761 w 767"/>
                <a:gd name="T53" fmla="*/ 383 h 585"/>
                <a:gd name="T54" fmla="*/ 767 w 767"/>
                <a:gd name="T55" fmla="*/ 313 h 585"/>
                <a:gd name="T56" fmla="*/ 765 w 767"/>
                <a:gd name="T57" fmla="*/ 239 h 585"/>
                <a:gd name="T58" fmla="*/ 754 w 767"/>
                <a:gd name="T59" fmla="*/ 167 h 585"/>
                <a:gd name="T60" fmla="*/ 733 w 767"/>
                <a:gd name="T61" fmla="*/ 102 h 585"/>
                <a:gd name="T62" fmla="*/ 701 w 767"/>
                <a:gd name="T63" fmla="*/ 49 h 585"/>
                <a:gd name="T64" fmla="*/ 654 w 767"/>
                <a:gd name="T65" fmla="*/ 14 h 585"/>
                <a:gd name="T66" fmla="*/ 627 w 767"/>
                <a:gd name="T67" fmla="*/ 8 h 585"/>
                <a:gd name="T68" fmla="*/ 594 w 767"/>
                <a:gd name="T69" fmla="*/ 4 h 585"/>
                <a:gd name="T70" fmla="*/ 558 w 767"/>
                <a:gd name="T71" fmla="*/ 1 h 585"/>
                <a:gd name="T72" fmla="*/ 518 w 767"/>
                <a:gd name="T73" fmla="*/ 0 h 585"/>
                <a:gd name="T74" fmla="*/ 475 w 767"/>
                <a:gd name="T75" fmla="*/ 0 h 585"/>
                <a:gd name="T76" fmla="*/ 431 w 767"/>
                <a:gd name="T77" fmla="*/ 3 h 585"/>
                <a:gd name="T78" fmla="*/ 384 w 767"/>
                <a:gd name="T79" fmla="*/ 4 h 585"/>
                <a:gd name="T80" fmla="*/ 337 w 767"/>
                <a:gd name="T81" fmla="*/ 8 h 585"/>
                <a:gd name="T82" fmla="*/ 289 w 767"/>
                <a:gd name="T83" fmla="*/ 13 h 585"/>
                <a:gd name="T84" fmla="*/ 244 w 767"/>
                <a:gd name="T85" fmla="*/ 19 h 585"/>
                <a:gd name="T86" fmla="*/ 199 w 767"/>
                <a:gd name="T87" fmla="*/ 24 h 585"/>
                <a:gd name="T88" fmla="*/ 158 w 767"/>
                <a:gd name="T89" fmla="*/ 32 h 585"/>
                <a:gd name="T90" fmla="*/ 118 w 767"/>
                <a:gd name="T91" fmla="*/ 38 h 585"/>
                <a:gd name="T92" fmla="*/ 83 w 767"/>
                <a:gd name="T93" fmla="*/ 45 h 585"/>
                <a:gd name="T94" fmla="*/ 53 w 767"/>
                <a:gd name="T95" fmla="*/ 52 h 585"/>
                <a:gd name="T96" fmla="*/ 28 w 767"/>
                <a:gd name="T97" fmla="*/ 5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7" h="585">
                  <a:moveTo>
                    <a:pt x="28" y="59"/>
                  </a:moveTo>
                  <a:lnTo>
                    <a:pt x="7" y="105"/>
                  </a:lnTo>
                  <a:lnTo>
                    <a:pt x="0" y="167"/>
                  </a:lnTo>
                  <a:lnTo>
                    <a:pt x="4" y="243"/>
                  </a:lnTo>
                  <a:lnTo>
                    <a:pt x="19" y="324"/>
                  </a:lnTo>
                  <a:lnTo>
                    <a:pt x="42" y="405"/>
                  </a:lnTo>
                  <a:lnTo>
                    <a:pt x="72" y="479"/>
                  </a:lnTo>
                  <a:lnTo>
                    <a:pt x="104" y="541"/>
                  </a:lnTo>
                  <a:lnTo>
                    <a:pt x="140" y="585"/>
                  </a:lnTo>
                  <a:lnTo>
                    <a:pt x="169" y="584"/>
                  </a:lnTo>
                  <a:lnTo>
                    <a:pt x="202" y="582"/>
                  </a:lnTo>
                  <a:lnTo>
                    <a:pt x="238" y="579"/>
                  </a:lnTo>
                  <a:lnTo>
                    <a:pt x="279" y="576"/>
                  </a:lnTo>
                  <a:lnTo>
                    <a:pt x="320" y="573"/>
                  </a:lnTo>
                  <a:lnTo>
                    <a:pt x="364" y="569"/>
                  </a:lnTo>
                  <a:lnTo>
                    <a:pt x="409" y="565"/>
                  </a:lnTo>
                  <a:lnTo>
                    <a:pt x="453" y="560"/>
                  </a:lnTo>
                  <a:lnTo>
                    <a:pt x="498" y="554"/>
                  </a:lnTo>
                  <a:lnTo>
                    <a:pt x="540" y="549"/>
                  </a:lnTo>
                  <a:lnTo>
                    <a:pt x="583" y="541"/>
                  </a:lnTo>
                  <a:lnTo>
                    <a:pt x="621" y="533"/>
                  </a:lnTo>
                  <a:lnTo>
                    <a:pt x="657" y="524"/>
                  </a:lnTo>
                  <a:lnTo>
                    <a:pt x="689" y="515"/>
                  </a:lnTo>
                  <a:lnTo>
                    <a:pt x="717" y="505"/>
                  </a:lnTo>
                  <a:lnTo>
                    <a:pt x="739" y="493"/>
                  </a:lnTo>
                  <a:lnTo>
                    <a:pt x="752" y="445"/>
                  </a:lnTo>
                  <a:lnTo>
                    <a:pt x="761" y="383"/>
                  </a:lnTo>
                  <a:lnTo>
                    <a:pt x="767" y="313"/>
                  </a:lnTo>
                  <a:lnTo>
                    <a:pt x="765" y="239"/>
                  </a:lnTo>
                  <a:lnTo>
                    <a:pt x="754" y="167"/>
                  </a:lnTo>
                  <a:lnTo>
                    <a:pt x="733" y="102"/>
                  </a:lnTo>
                  <a:lnTo>
                    <a:pt x="701" y="49"/>
                  </a:lnTo>
                  <a:lnTo>
                    <a:pt x="654" y="14"/>
                  </a:lnTo>
                  <a:lnTo>
                    <a:pt x="627" y="8"/>
                  </a:lnTo>
                  <a:lnTo>
                    <a:pt x="594" y="4"/>
                  </a:lnTo>
                  <a:lnTo>
                    <a:pt x="558" y="1"/>
                  </a:lnTo>
                  <a:lnTo>
                    <a:pt x="518" y="0"/>
                  </a:lnTo>
                  <a:lnTo>
                    <a:pt x="475" y="0"/>
                  </a:lnTo>
                  <a:lnTo>
                    <a:pt x="431" y="3"/>
                  </a:lnTo>
                  <a:lnTo>
                    <a:pt x="384" y="4"/>
                  </a:lnTo>
                  <a:lnTo>
                    <a:pt x="337" y="8"/>
                  </a:lnTo>
                  <a:lnTo>
                    <a:pt x="289" y="13"/>
                  </a:lnTo>
                  <a:lnTo>
                    <a:pt x="244" y="19"/>
                  </a:lnTo>
                  <a:lnTo>
                    <a:pt x="199" y="24"/>
                  </a:lnTo>
                  <a:lnTo>
                    <a:pt x="158" y="32"/>
                  </a:lnTo>
                  <a:lnTo>
                    <a:pt x="118" y="38"/>
                  </a:lnTo>
                  <a:lnTo>
                    <a:pt x="83" y="45"/>
                  </a:lnTo>
                  <a:lnTo>
                    <a:pt x="53" y="52"/>
                  </a:lnTo>
                  <a:lnTo>
                    <a:pt x="28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15" name="Freeform 115"/>
            <p:cNvSpPr>
              <a:spLocks/>
            </p:cNvSpPr>
            <p:nvPr/>
          </p:nvSpPr>
          <p:spPr bwMode="auto">
            <a:xfrm>
              <a:off x="617" y="2065"/>
              <a:ext cx="252" cy="179"/>
            </a:xfrm>
            <a:custGeom>
              <a:avLst/>
              <a:gdLst>
                <a:gd name="T0" fmla="*/ 25 w 756"/>
                <a:gd name="T1" fmla="*/ 42 h 565"/>
                <a:gd name="T2" fmla="*/ 7 w 756"/>
                <a:gd name="T3" fmla="*/ 85 h 565"/>
                <a:gd name="T4" fmla="*/ 0 w 756"/>
                <a:gd name="T5" fmla="*/ 147 h 565"/>
                <a:gd name="T6" fmla="*/ 1 w 756"/>
                <a:gd name="T7" fmla="*/ 221 h 565"/>
                <a:gd name="T8" fmla="*/ 10 w 756"/>
                <a:gd name="T9" fmla="*/ 303 h 565"/>
                <a:gd name="T10" fmla="*/ 26 w 756"/>
                <a:gd name="T11" fmla="*/ 385 h 565"/>
                <a:gd name="T12" fmla="*/ 49 w 756"/>
                <a:gd name="T13" fmla="*/ 459 h 565"/>
                <a:gd name="T14" fmla="*/ 79 w 756"/>
                <a:gd name="T15" fmla="*/ 521 h 565"/>
                <a:gd name="T16" fmla="*/ 112 w 756"/>
                <a:gd name="T17" fmla="*/ 565 h 565"/>
                <a:gd name="T18" fmla="*/ 141 w 756"/>
                <a:gd name="T19" fmla="*/ 564 h 565"/>
                <a:gd name="T20" fmla="*/ 175 w 756"/>
                <a:gd name="T21" fmla="*/ 562 h 565"/>
                <a:gd name="T22" fmla="*/ 213 w 756"/>
                <a:gd name="T23" fmla="*/ 562 h 565"/>
                <a:gd name="T24" fmla="*/ 252 w 756"/>
                <a:gd name="T25" fmla="*/ 561 h 565"/>
                <a:gd name="T26" fmla="*/ 296 w 756"/>
                <a:gd name="T27" fmla="*/ 559 h 565"/>
                <a:gd name="T28" fmla="*/ 341 w 756"/>
                <a:gd name="T29" fmla="*/ 558 h 565"/>
                <a:gd name="T30" fmla="*/ 388 w 756"/>
                <a:gd name="T31" fmla="*/ 555 h 565"/>
                <a:gd name="T32" fmla="*/ 434 w 756"/>
                <a:gd name="T33" fmla="*/ 553 h 565"/>
                <a:gd name="T34" fmla="*/ 480 w 756"/>
                <a:gd name="T35" fmla="*/ 549 h 565"/>
                <a:gd name="T36" fmla="*/ 526 w 756"/>
                <a:gd name="T37" fmla="*/ 546 h 565"/>
                <a:gd name="T38" fmla="*/ 568 w 756"/>
                <a:gd name="T39" fmla="*/ 540 h 565"/>
                <a:gd name="T40" fmla="*/ 609 w 756"/>
                <a:gd name="T41" fmla="*/ 535 h 565"/>
                <a:gd name="T42" fmla="*/ 645 w 756"/>
                <a:gd name="T43" fmla="*/ 527 h 565"/>
                <a:gd name="T44" fmla="*/ 677 w 756"/>
                <a:gd name="T45" fmla="*/ 518 h 565"/>
                <a:gd name="T46" fmla="*/ 707 w 756"/>
                <a:gd name="T47" fmla="*/ 510 h 565"/>
                <a:gd name="T48" fmla="*/ 729 w 756"/>
                <a:gd name="T49" fmla="*/ 498 h 565"/>
                <a:gd name="T50" fmla="*/ 742 w 756"/>
                <a:gd name="T51" fmla="*/ 450 h 565"/>
                <a:gd name="T52" fmla="*/ 750 w 756"/>
                <a:gd name="T53" fmla="*/ 389 h 565"/>
                <a:gd name="T54" fmla="*/ 756 w 756"/>
                <a:gd name="T55" fmla="*/ 318 h 565"/>
                <a:gd name="T56" fmla="*/ 755 w 756"/>
                <a:gd name="T57" fmla="*/ 243 h 565"/>
                <a:gd name="T58" fmla="*/ 743 w 756"/>
                <a:gd name="T59" fmla="*/ 172 h 565"/>
                <a:gd name="T60" fmla="*/ 723 w 756"/>
                <a:gd name="T61" fmla="*/ 106 h 565"/>
                <a:gd name="T62" fmla="*/ 691 w 756"/>
                <a:gd name="T63" fmla="*/ 54 h 565"/>
                <a:gd name="T64" fmla="*/ 644 w 756"/>
                <a:gd name="T65" fmla="*/ 19 h 565"/>
                <a:gd name="T66" fmla="*/ 616 w 756"/>
                <a:gd name="T67" fmla="*/ 13 h 565"/>
                <a:gd name="T68" fmla="*/ 584 w 756"/>
                <a:gd name="T69" fmla="*/ 7 h 565"/>
                <a:gd name="T70" fmla="*/ 547 w 756"/>
                <a:gd name="T71" fmla="*/ 5 h 565"/>
                <a:gd name="T72" fmla="*/ 508 w 756"/>
                <a:gd name="T73" fmla="*/ 2 h 565"/>
                <a:gd name="T74" fmla="*/ 466 w 756"/>
                <a:gd name="T75" fmla="*/ 0 h 565"/>
                <a:gd name="T76" fmla="*/ 420 w 756"/>
                <a:gd name="T77" fmla="*/ 0 h 565"/>
                <a:gd name="T78" fmla="*/ 375 w 756"/>
                <a:gd name="T79" fmla="*/ 0 h 565"/>
                <a:gd name="T80" fmla="*/ 328 w 756"/>
                <a:gd name="T81" fmla="*/ 2 h 565"/>
                <a:gd name="T82" fmla="*/ 283 w 756"/>
                <a:gd name="T83" fmla="*/ 5 h 565"/>
                <a:gd name="T84" fmla="*/ 238 w 756"/>
                <a:gd name="T85" fmla="*/ 9 h 565"/>
                <a:gd name="T86" fmla="*/ 194 w 756"/>
                <a:gd name="T87" fmla="*/ 13 h 565"/>
                <a:gd name="T88" fmla="*/ 152 w 756"/>
                <a:gd name="T89" fmla="*/ 18 h 565"/>
                <a:gd name="T90" fmla="*/ 114 w 756"/>
                <a:gd name="T91" fmla="*/ 23 h 565"/>
                <a:gd name="T92" fmla="*/ 79 w 756"/>
                <a:gd name="T93" fmla="*/ 29 h 565"/>
                <a:gd name="T94" fmla="*/ 49 w 756"/>
                <a:gd name="T95" fmla="*/ 35 h 565"/>
                <a:gd name="T96" fmla="*/ 25 w 756"/>
                <a:gd name="T97" fmla="*/ 42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6" h="565">
                  <a:moveTo>
                    <a:pt x="25" y="42"/>
                  </a:moveTo>
                  <a:lnTo>
                    <a:pt x="7" y="85"/>
                  </a:lnTo>
                  <a:lnTo>
                    <a:pt x="0" y="147"/>
                  </a:lnTo>
                  <a:lnTo>
                    <a:pt x="1" y="221"/>
                  </a:lnTo>
                  <a:lnTo>
                    <a:pt x="10" y="303"/>
                  </a:lnTo>
                  <a:lnTo>
                    <a:pt x="26" y="385"/>
                  </a:lnTo>
                  <a:lnTo>
                    <a:pt x="49" y="459"/>
                  </a:lnTo>
                  <a:lnTo>
                    <a:pt x="79" y="521"/>
                  </a:lnTo>
                  <a:lnTo>
                    <a:pt x="112" y="565"/>
                  </a:lnTo>
                  <a:lnTo>
                    <a:pt x="141" y="564"/>
                  </a:lnTo>
                  <a:lnTo>
                    <a:pt x="175" y="562"/>
                  </a:lnTo>
                  <a:lnTo>
                    <a:pt x="213" y="562"/>
                  </a:lnTo>
                  <a:lnTo>
                    <a:pt x="252" y="561"/>
                  </a:lnTo>
                  <a:lnTo>
                    <a:pt x="296" y="559"/>
                  </a:lnTo>
                  <a:lnTo>
                    <a:pt x="341" y="558"/>
                  </a:lnTo>
                  <a:lnTo>
                    <a:pt x="388" y="555"/>
                  </a:lnTo>
                  <a:lnTo>
                    <a:pt x="434" y="553"/>
                  </a:lnTo>
                  <a:lnTo>
                    <a:pt x="480" y="549"/>
                  </a:lnTo>
                  <a:lnTo>
                    <a:pt x="526" y="546"/>
                  </a:lnTo>
                  <a:lnTo>
                    <a:pt x="568" y="540"/>
                  </a:lnTo>
                  <a:lnTo>
                    <a:pt x="609" y="535"/>
                  </a:lnTo>
                  <a:lnTo>
                    <a:pt x="645" y="527"/>
                  </a:lnTo>
                  <a:lnTo>
                    <a:pt x="677" y="518"/>
                  </a:lnTo>
                  <a:lnTo>
                    <a:pt x="707" y="510"/>
                  </a:lnTo>
                  <a:lnTo>
                    <a:pt x="729" y="498"/>
                  </a:lnTo>
                  <a:lnTo>
                    <a:pt x="742" y="450"/>
                  </a:lnTo>
                  <a:lnTo>
                    <a:pt x="750" y="389"/>
                  </a:lnTo>
                  <a:lnTo>
                    <a:pt x="756" y="318"/>
                  </a:lnTo>
                  <a:lnTo>
                    <a:pt x="755" y="243"/>
                  </a:lnTo>
                  <a:lnTo>
                    <a:pt x="743" y="172"/>
                  </a:lnTo>
                  <a:lnTo>
                    <a:pt x="723" y="106"/>
                  </a:lnTo>
                  <a:lnTo>
                    <a:pt x="691" y="54"/>
                  </a:lnTo>
                  <a:lnTo>
                    <a:pt x="644" y="19"/>
                  </a:lnTo>
                  <a:lnTo>
                    <a:pt x="616" y="13"/>
                  </a:lnTo>
                  <a:lnTo>
                    <a:pt x="584" y="7"/>
                  </a:lnTo>
                  <a:lnTo>
                    <a:pt x="547" y="5"/>
                  </a:lnTo>
                  <a:lnTo>
                    <a:pt x="508" y="2"/>
                  </a:lnTo>
                  <a:lnTo>
                    <a:pt x="466" y="0"/>
                  </a:lnTo>
                  <a:lnTo>
                    <a:pt x="420" y="0"/>
                  </a:lnTo>
                  <a:lnTo>
                    <a:pt x="375" y="0"/>
                  </a:lnTo>
                  <a:lnTo>
                    <a:pt x="328" y="2"/>
                  </a:lnTo>
                  <a:lnTo>
                    <a:pt x="283" y="5"/>
                  </a:lnTo>
                  <a:lnTo>
                    <a:pt x="238" y="9"/>
                  </a:lnTo>
                  <a:lnTo>
                    <a:pt x="194" y="13"/>
                  </a:lnTo>
                  <a:lnTo>
                    <a:pt x="152" y="18"/>
                  </a:lnTo>
                  <a:lnTo>
                    <a:pt x="114" y="23"/>
                  </a:lnTo>
                  <a:lnTo>
                    <a:pt x="79" y="29"/>
                  </a:lnTo>
                  <a:lnTo>
                    <a:pt x="49" y="35"/>
                  </a:lnTo>
                  <a:lnTo>
                    <a:pt x="25" y="4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16" name="Freeform 116"/>
            <p:cNvSpPr>
              <a:spLocks/>
            </p:cNvSpPr>
            <p:nvPr/>
          </p:nvSpPr>
          <p:spPr bwMode="auto">
            <a:xfrm>
              <a:off x="654" y="2083"/>
              <a:ext cx="184" cy="120"/>
            </a:xfrm>
            <a:custGeom>
              <a:avLst/>
              <a:gdLst>
                <a:gd name="T0" fmla="*/ 10 w 552"/>
                <a:gd name="T1" fmla="*/ 37 h 378"/>
                <a:gd name="T2" fmla="*/ 3 w 552"/>
                <a:gd name="T3" fmla="*/ 60 h 378"/>
                <a:gd name="T4" fmla="*/ 0 w 552"/>
                <a:gd name="T5" fmla="*/ 95 h 378"/>
                <a:gd name="T6" fmla="*/ 2 w 552"/>
                <a:gd name="T7" fmla="*/ 140 h 378"/>
                <a:gd name="T8" fmla="*/ 8 w 552"/>
                <a:gd name="T9" fmla="*/ 190 h 378"/>
                <a:gd name="T10" fmla="*/ 15 w 552"/>
                <a:gd name="T11" fmla="*/ 241 h 378"/>
                <a:gd name="T12" fmla="*/ 26 w 552"/>
                <a:gd name="T13" fmla="*/ 286 h 378"/>
                <a:gd name="T14" fmla="*/ 41 w 552"/>
                <a:gd name="T15" fmla="*/ 324 h 378"/>
                <a:gd name="T16" fmla="*/ 56 w 552"/>
                <a:gd name="T17" fmla="*/ 348 h 378"/>
                <a:gd name="T18" fmla="*/ 73 w 552"/>
                <a:gd name="T19" fmla="*/ 357 h 378"/>
                <a:gd name="T20" fmla="*/ 95 w 552"/>
                <a:gd name="T21" fmla="*/ 364 h 378"/>
                <a:gd name="T22" fmla="*/ 123 w 552"/>
                <a:gd name="T23" fmla="*/ 370 h 378"/>
                <a:gd name="T24" fmla="*/ 152 w 552"/>
                <a:gd name="T25" fmla="*/ 375 h 378"/>
                <a:gd name="T26" fmla="*/ 184 w 552"/>
                <a:gd name="T27" fmla="*/ 376 h 378"/>
                <a:gd name="T28" fmla="*/ 219 w 552"/>
                <a:gd name="T29" fmla="*/ 378 h 378"/>
                <a:gd name="T30" fmla="*/ 256 w 552"/>
                <a:gd name="T31" fmla="*/ 378 h 378"/>
                <a:gd name="T32" fmla="*/ 294 w 552"/>
                <a:gd name="T33" fmla="*/ 376 h 378"/>
                <a:gd name="T34" fmla="*/ 330 w 552"/>
                <a:gd name="T35" fmla="*/ 373 h 378"/>
                <a:gd name="T36" fmla="*/ 368 w 552"/>
                <a:gd name="T37" fmla="*/ 370 h 378"/>
                <a:gd name="T38" fmla="*/ 403 w 552"/>
                <a:gd name="T39" fmla="*/ 366 h 378"/>
                <a:gd name="T40" fmla="*/ 438 w 552"/>
                <a:gd name="T41" fmla="*/ 362 h 378"/>
                <a:gd name="T42" fmla="*/ 470 w 552"/>
                <a:gd name="T43" fmla="*/ 357 h 378"/>
                <a:gd name="T44" fmla="*/ 498 w 552"/>
                <a:gd name="T45" fmla="*/ 351 h 378"/>
                <a:gd name="T46" fmla="*/ 525 w 552"/>
                <a:gd name="T47" fmla="*/ 346 h 378"/>
                <a:gd name="T48" fmla="*/ 545 w 552"/>
                <a:gd name="T49" fmla="*/ 340 h 378"/>
                <a:gd name="T50" fmla="*/ 549 w 552"/>
                <a:gd name="T51" fmla="*/ 308 h 378"/>
                <a:gd name="T52" fmla="*/ 552 w 552"/>
                <a:gd name="T53" fmla="*/ 264 h 378"/>
                <a:gd name="T54" fmla="*/ 552 w 552"/>
                <a:gd name="T55" fmla="*/ 213 h 378"/>
                <a:gd name="T56" fmla="*/ 548 w 552"/>
                <a:gd name="T57" fmla="*/ 158 h 378"/>
                <a:gd name="T58" fmla="*/ 541 w 552"/>
                <a:gd name="T59" fmla="*/ 105 h 378"/>
                <a:gd name="T60" fmla="*/ 527 w 552"/>
                <a:gd name="T61" fmla="*/ 60 h 378"/>
                <a:gd name="T62" fmla="*/ 510 w 552"/>
                <a:gd name="T63" fmla="*/ 27 h 378"/>
                <a:gd name="T64" fmla="*/ 485 w 552"/>
                <a:gd name="T65" fmla="*/ 9 h 378"/>
                <a:gd name="T66" fmla="*/ 466 w 552"/>
                <a:gd name="T67" fmla="*/ 8 h 378"/>
                <a:gd name="T68" fmla="*/ 443 w 552"/>
                <a:gd name="T69" fmla="*/ 8 h 378"/>
                <a:gd name="T70" fmla="*/ 415 w 552"/>
                <a:gd name="T71" fmla="*/ 6 h 378"/>
                <a:gd name="T72" fmla="*/ 384 w 552"/>
                <a:gd name="T73" fmla="*/ 3 h 378"/>
                <a:gd name="T74" fmla="*/ 351 w 552"/>
                <a:gd name="T75" fmla="*/ 2 h 378"/>
                <a:gd name="T76" fmla="*/ 316 w 552"/>
                <a:gd name="T77" fmla="*/ 2 h 378"/>
                <a:gd name="T78" fmla="*/ 279 w 552"/>
                <a:gd name="T79" fmla="*/ 0 h 378"/>
                <a:gd name="T80" fmla="*/ 243 w 552"/>
                <a:gd name="T81" fmla="*/ 0 h 378"/>
                <a:gd name="T82" fmla="*/ 206 w 552"/>
                <a:gd name="T83" fmla="*/ 0 h 378"/>
                <a:gd name="T84" fmla="*/ 170 w 552"/>
                <a:gd name="T85" fmla="*/ 2 h 378"/>
                <a:gd name="T86" fmla="*/ 136 w 552"/>
                <a:gd name="T87" fmla="*/ 3 h 378"/>
                <a:gd name="T88" fmla="*/ 104 w 552"/>
                <a:gd name="T89" fmla="*/ 8 h 378"/>
                <a:gd name="T90" fmla="*/ 75 w 552"/>
                <a:gd name="T91" fmla="*/ 12 h 378"/>
                <a:gd name="T92" fmla="*/ 48 w 552"/>
                <a:gd name="T93" fmla="*/ 19 h 378"/>
                <a:gd name="T94" fmla="*/ 26 w 552"/>
                <a:gd name="T95" fmla="*/ 27 h 378"/>
                <a:gd name="T96" fmla="*/ 10 w 552"/>
                <a:gd name="T97" fmla="*/ 3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2" h="378">
                  <a:moveTo>
                    <a:pt x="10" y="37"/>
                  </a:moveTo>
                  <a:lnTo>
                    <a:pt x="3" y="60"/>
                  </a:lnTo>
                  <a:lnTo>
                    <a:pt x="0" y="95"/>
                  </a:lnTo>
                  <a:lnTo>
                    <a:pt x="2" y="140"/>
                  </a:lnTo>
                  <a:lnTo>
                    <a:pt x="8" y="190"/>
                  </a:lnTo>
                  <a:lnTo>
                    <a:pt x="15" y="241"/>
                  </a:lnTo>
                  <a:lnTo>
                    <a:pt x="26" y="286"/>
                  </a:lnTo>
                  <a:lnTo>
                    <a:pt x="41" y="324"/>
                  </a:lnTo>
                  <a:lnTo>
                    <a:pt x="56" y="348"/>
                  </a:lnTo>
                  <a:lnTo>
                    <a:pt x="73" y="357"/>
                  </a:lnTo>
                  <a:lnTo>
                    <a:pt x="95" y="364"/>
                  </a:lnTo>
                  <a:lnTo>
                    <a:pt x="123" y="370"/>
                  </a:lnTo>
                  <a:lnTo>
                    <a:pt x="152" y="375"/>
                  </a:lnTo>
                  <a:lnTo>
                    <a:pt x="184" y="376"/>
                  </a:lnTo>
                  <a:lnTo>
                    <a:pt x="219" y="378"/>
                  </a:lnTo>
                  <a:lnTo>
                    <a:pt x="256" y="378"/>
                  </a:lnTo>
                  <a:lnTo>
                    <a:pt x="294" y="376"/>
                  </a:lnTo>
                  <a:lnTo>
                    <a:pt x="330" y="373"/>
                  </a:lnTo>
                  <a:lnTo>
                    <a:pt x="368" y="370"/>
                  </a:lnTo>
                  <a:lnTo>
                    <a:pt x="403" y="366"/>
                  </a:lnTo>
                  <a:lnTo>
                    <a:pt x="438" y="362"/>
                  </a:lnTo>
                  <a:lnTo>
                    <a:pt x="470" y="357"/>
                  </a:lnTo>
                  <a:lnTo>
                    <a:pt x="498" y="351"/>
                  </a:lnTo>
                  <a:lnTo>
                    <a:pt x="525" y="346"/>
                  </a:lnTo>
                  <a:lnTo>
                    <a:pt x="545" y="340"/>
                  </a:lnTo>
                  <a:lnTo>
                    <a:pt x="549" y="308"/>
                  </a:lnTo>
                  <a:lnTo>
                    <a:pt x="552" y="264"/>
                  </a:lnTo>
                  <a:lnTo>
                    <a:pt x="552" y="213"/>
                  </a:lnTo>
                  <a:lnTo>
                    <a:pt x="548" y="158"/>
                  </a:lnTo>
                  <a:lnTo>
                    <a:pt x="541" y="105"/>
                  </a:lnTo>
                  <a:lnTo>
                    <a:pt x="527" y="60"/>
                  </a:lnTo>
                  <a:lnTo>
                    <a:pt x="510" y="27"/>
                  </a:lnTo>
                  <a:lnTo>
                    <a:pt x="485" y="9"/>
                  </a:lnTo>
                  <a:lnTo>
                    <a:pt x="466" y="8"/>
                  </a:lnTo>
                  <a:lnTo>
                    <a:pt x="443" y="8"/>
                  </a:lnTo>
                  <a:lnTo>
                    <a:pt x="415" y="6"/>
                  </a:lnTo>
                  <a:lnTo>
                    <a:pt x="384" y="3"/>
                  </a:lnTo>
                  <a:lnTo>
                    <a:pt x="351" y="2"/>
                  </a:lnTo>
                  <a:lnTo>
                    <a:pt x="316" y="2"/>
                  </a:lnTo>
                  <a:lnTo>
                    <a:pt x="279" y="0"/>
                  </a:lnTo>
                  <a:lnTo>
                    <a:pt x="243" y="0"/>
                  </a:lnTo>
                  <a:lnTo>
                    <a:pt x="206" y="0"/>
                  </a:lnTo>
                  <a:lnTo>
                    <a:pt x="170" y="2"/>
                  </a:lnTo>
                  <a:lnTo>
                    <a:pt x="136" y="3"/>
                  </a:lnTo>
                  <a:lnTo>
                    <a:pt x="104" y="8"/>
                  </a:lnTo>
                  <a:lnTo>
                    <a:pt x="75" y="12"/>
                  </a:lnTo>
                  <a:lnTo>
                    <a:pt x="48" y="19"/>
                  </a:lnTo>
                  <a:lnTo>
                    <a:pt x="26" y="27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17" name="Freeform 117"/>
            <p:cNvSpPr>
              <a:spLocks/>
            </p:cNvSpPr>
            <p:nvPr/>
          </p:nvSpPr>
          <p:spPr bwMode="auto">
            <a:xfrm>
              <a:off x="642" y="2094"/>
              <a:ext cx="184" cy="120"/>
            </a:xfrm>
            <a:custGeom>
              <a:avLst/>
              <a:gdLst>
                <a:gd name="T0" fmla="*/ 10 w 552"/>
                <a:gd name="T1" fmla="*/ 36 h 377"/>
                <a:gd name="T2" fmla="*/ 3 w 552"/>
                <a:gd name="T3" fmla="*/ 60 h 377"/>
                <a:gd name="T4" fmla="*/ 0 w 552"/>
                <a:gd name="T5" fmla="*/ 96 h 377"/>
                <a:gd name="T6" fmla="*/ 1 w 552"/>
                <a:gd name="T7" fmla="*/ 141 h 377"/>
                <a:gd name="T8" fmla="*/ 7 w 552"/>
                <a:gd name="T9" fmla="*/ 191 h 377"/>
                <a:gd name="T10" fmla="*/ 14 w 552"/>
                <a:gd name="T11" fmla="*/ 240 h 377"/>
                <a:gd name="T12" fmla="*/ 26 w 552"/>
                <a:gd name="T13" fmla="*/ 287 h 377"/>
                <a:gd name="T14" fmla="*/ 41 w 552"/>
                <a:gd name="T15" fmla="*/ 323 h 377"/>
                <a:gd name="T16" fmla="*/ 55 w 552"/>
                <a:gd name="T17" fmla="*/ 348 h 377"/>
                <a:gd name="T18" fmla="*/ 73 w 552"/>
                <a:gd name="T19" fmla="*/ 357 h 377"/>
                <a:gd name="T20" fmla="*/ 95 w 552"/>
                <a:gd name="T21" fmla="*/ 364 h 377"/>
                <a:gd name="T22" fmla="*/ 122 w 552"/>
                <a:gd name="T23" fmla="*/ 370 h 377"/>
                <a:gd name="T24" fmla="*/ 152 w 552"/>
                <a:gd name="T25" fmla="*/ 374 h 377"/>
                <a:gd name="T26" fmla="*/ 184 w 552"/>
                <a:gd name="T27" fmla="*/ 376 h 377"/>
                <a:gd name="T28" fmla="*/ 219 w 552"/>
                <a:gd name="T29" fmla="*/ 377 h 377"/>
                <a:gd name="T30" fmla="*/ 255 w 552"/>
                <a:gd name="T31" fmla="*/ 377 h 377"/>
                <a:gd name="T32" fmla="*/ 293 w 552"/>
                <a:gd name="T33" fmla="*/ 376 h 377"/>
                <a:gd name="T34" fmla="*/ 330 w 552"/>
                <a:gd name="T35" fmla="*/ 373 h 377"/>
                <a:gd name="T36" fmla="*/ 368 w 552"/>
                <a:gd name="T37" fmla="*/ 370 h 377"/>
                <a:gd name="T38" fmla="*/ 403 w 552"/>
                <a:gd name="T39" fmla="*/ 365 h 377"/>
                <a:gd name="T40" fmla="*/ 438 w 552"/>
                <a:gd name="T41" fmla="*/ 361 h 377"/>
                <a:gd name="T42" fmla="*/ 470 w 552"/>
                <a:gd name="T43" fmla="*/ 357 h 377"/>
                <a:gd name="T44" fmla="*/ 498 w 552"/>
                <a:gd name="T45" fmla="*/ 351 h 377"/>
                <a:gd name="T46" fmla="*/ 524 w 552"/>
                <a:gd name="T47" fmla="*/ 345 h 377"/>
                <a:gd name="T48" fmla="*/ 544 w 552"/>
                <a:gd name="T49" fmla="*/ 339 h 377"/>
                <a:gd name="T50" fmla="*/ 549 w 552"/>
                <a:gd name="T51" fmla="*/ 307 h 377"/>
                <a:gd name="T52" fmla="*/ 552 w 552"/>
                <a:gd name="T53" fmla="*/ 263 h 377"/>
                <a:gd name="T54" fmla="*/ 552 w 552"/>
                <a:gd name="T55" fmla="*/ 212 h 377"/>
                <a:gd name="T56" fmla="*/ 547 w 552"/>
                <a:gd name="T57" fmla="*/ 157 h 377"/>
                <a:gd name="T58" fmla="*/ 540 w 552"/>
                <a:gd name="T59" fmla="*/ 105 h 377"/>
                <a:gd name="T60" fmla="*/ 527 w 552"/>
                <a:gd name="T61" fmla="*/ 60 h 377"/>
                <a:gd name="T62" fmla="*/ 509 w 552"/>
                <a:gd name="T63" fmla="*/ 26 h 377"/>
                <a:gd name="T64" fmla="*/ 485 w 552"/>
                <a:gd name="T65" fmla="*/ 9 h 377"/>
                <a:gd name="T66" fmla="*/ 466 w 552"/>
                <a:gd name="T67" fmla="*/ 9 h 377"/>
                <a:gd name="T68" fmla="*/ 442 w 552"/>
                <a:gd name="T69" fmla="*/ 7 h 377"/>
                <a:gd name="T70" fmla="*/ 414 w 552"/>
                <a:gd name="T71" fmla="*/ 6 h 377"/>
                <a:gd name="T72" fmla="*/ 384 w 552"/>
                <a:gd name="T73" fmla="*/ 4 h 377"/>
                <a:gd name="T74" fmla="*/ 350 w 552"/>
                <a:gd name="T75" fmla="*/ 3 h 377"/>
                <a:gd name="T76" fmla="*/ 315 w 552"/>
                <a:gd name="T77" fmla="*/ 1 h 377"/>
                <a:gd name="T78" fmla="*/ 279 w 552"/>
                <a:gd name="T79" fmla="*/ 0 h 377"/>
                <a:gd name="T80" fmla="*/ 242 w 552"/>
                <a:gd name="T81" fmla="*/ 0 h 377"/>
                <a:gd name="T82" fmla="*/ 206 w 552"/>
                <a:gd name="T83" fmla="*/ 0 h 377"/>
                <a:gd name="T84" fmla="*/ 169 w 552"/>
                <a:gd name="T85" fmla="*/ 1 h 377"/>
                <a:gd name="T86" fmla="*/ 136 w 552"/>
                <a:gd name="T87" fmla="*/ 4 h 377"/>
                <a:gd name="T88" fmla="*/ 103 w 552"/>
                <a:gd name="T89" fmla="*/ 7 h 377"/>
                <a:gd name="T90" fmla="*/ 74 w 552"/>
                <a:gd name="T91" fmla="*/ 12 h 377"/>
                <a:gd name="T92" fmla="*/ 48 w 552"/>
                <a:gd name="T93" fmla="*/ 19 h 377"/>
                <a:gd name="T94" fmla="*/ 26 w 552"/>
                <a:gd name="T95" fmla="*/ 26 h 377"/>
                <a:gd name="T96" fmla="*/ 10 w 552"/>
                <a:gd name="T97" fmla="*/ 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2" h="377">
                  <a:moveTo>
                    <a:pt x="10" y="36"/>
                  </a:moveTo>
                  <a:lnTo>
                    <a:pt x="3" y="60"/>
                  </a:lnTo>
                  <a:lnTo>
                    <a:pt x="0" y="96"/>
                  </a:lnTo>
                  <a:lnTo>
                    <a:pt x="1" y="141"/>
                  </a:lnTo>
                  <a:lnTo>
                    <a:pt x="7" y="191"/>
                  </a:lnTo>
                  <a:lnTo>
                    <a:pt x="14" y="240"/>
                  </a:lnTo>
                  <a:lnTo>
                    <a:pt x="26" y="287"/>
                  </a:lnTo>
                  <a:lnTo>
                    <a:pt x="41" y="323"/>
                  </a:lnTo>
                  <a:lnTo>
                    <a:pt x="55" y="348"/>
                  </a:lnTo>
                  <a:lnTo>
                    <a:pt x="73" y="357"/>
                  </a:lnTo>
                  <a:lnTo>
                    <a:pt x="95" y="364"/>
                  </a:lnTo>
                  <a:lnTo>
                    <a:pt x="122" y="370"/>
                  </a:lnTo>
                  <a:lnTo>
                    <a:pt x="152" y="374"/>
                  </a:lnTo>
                  <a:lnTo>
                    <a:pt x="184" y="376"/>
                  </a:lnTo>
                  <a:lnTo>
                    <a:pt x="219" y="377"/>
                  </a:lnTo>
                  <a:lnTo>
                    <a:pt x="255" y="377"/>
                  </a:lnTo>
                  <a:lnTo>
                    <a:pt x="293" y="376"/>
                  </a:lnTo>
                  <a:lnTo>
                    <a:pt x="330" y="373"/>
                  </a:lnTo>
                  <a:lnTo>
                    <a:pt x="368" y="370"/>
                  </a:lnTo>
                  <a:lnTo>
                    <a:pt x="403" y="365"/>
                  </a:lnTo>
                  <a:lnTo>
                    <a:pt x="438" y="361"/>
                  </a:lnTo>
                  <a:lnTo>
                    <a:pt x="470" y="357"/>
                  </a:lnTo>
                  <a:lnTo>
                    <a:pt x="498" y="351"/>
                  </a:lnTo>
                  <a:lnTo>
                    <a:pt x="524" y="345"/>
                  </a:lnTo>
                  <a:lnTo>
                    <a:pt x="544" y="339"/>
                  </a:lnTo>
                  <a:lnTo>
                    <a:pt x="549" y="307"/>
                  </a:lnTo>
                  <a:lnTo>
                    <a:pt x="552" y="263"/>
                  </a:lnTo>
                  <a:lnTo>
                    <a:pt x="552" y="212"/>
                  </a:lnTo>
                  <a:lnTo>
                    <a:pt x="547" y="157"/>
                  </a:lnTo>
                  <a:lnTo>
                    <a:pt x="540" y="105"/>
                  </a:lnTo>
                  <a:lnTo>
                    <a:pt x="527" y="60"/>
                  </a:lnTo>
                  <a:lnTo>
                    <a:pt x="509" y="26"/>
                  </a:lnTo>
                  <a:lnTo>
                    <a:pt x="485" y="9"/>
                  </a:lnTo>
                  <a:lnTo>
                    <a:pt x="466" y="9"/>
                  </a:lnTo>
                  <a:lnTo>
                    <a:pt x="442" y="7"/>
                  </a:lnTo>
                  <a:lnTo>
                    <a:pt x="414" y="6"/>
                  </a:lnTo>
                  <a:lnTo>
                    <a:pt x="384" y="4"/>
                  </a:lnTo>
                  <a:lnTo>
                    <a:pt x="350" y="3"/>
                  </a:lnTo>
                  <a:lnTo>
                    <a:pt x="315" y="1"/>
                  </a:lnTo>
                  <a:lnTo>
                    <a:pt x="279" y="0"/>
                  </a:lnTo>
                  <a:lnTo>
                    <a:pt x="242" y="0"/>
                  </a:lnTo>
                  <a:lnTo>
                    <a:pt x="206" y="0"/>
                  </a:lnTo>
                  <a:lnTo>
                    <a:pt x="169" y="1"/>
                  </a:lnTo>
                  <a:lnTo>
                    <a:pt x="136" y="4"/>
                  </a:lnTo>
                  <a:lnTo>
                    <a:pt x="103" y="7"/>
                  </a:lnTo>
                  <a:lnTo>
                    <a:pt x="74" y="12"/>
                  </a:lnTo>
                  <a:lnTo>
                    <a:pt x="48" y="19"/>
                  </a:lnTo>
                  <a:lnTo>
                    <a:pt x="26" y="2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006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18" name="Freeform 118"/>
            <p:cNvSpPr>
              <a:spLocks/>
            </p:cNvSpPr>
            <p:nvPr/>
          </p:nvSpPr>
          <p:spPr bwMode="auto">
            <a:xfrm>
              <a:off x="659" y="2250"/>
              <a:ext cx="171" cy="30"/>
            </a:xfrm>
            <a:custGeom>
              <a:avLst/>
              <a:gdLst>
                <a:gd name="T0" fmla="*/ 39 w 514"/>
                <a:gd name="T1" fmla="*/ 10 h 92"/>
                <a:gd name="T2" fmla="*/ 25 w 514"/>
                <a:gd name="T3" fmla="*/ 25 h 92"/>
                <a:gd name="T4" fmla="*/ 10 w 514"/>
                <a:gd name="T5" fmla="*/ 42 h 92"/>
                <a:gd name="T6" fmla="*/ 1 w 514"/>
                <a:gd name="T7" fmla="*/ 55 h 92"/>
                <a:gd name="T8" fmla="*/ 1 w 514"/>
                <a:gd name="T9" fmla="*/ 74 h 92"/>
                <a:gd name="T10" fmla="*/ 16 w 514"/>
                <a:gd name="T11" fmla="*/ 87 h 92"/>
                <a:gd name="T12" fmla="*/ 36 w 514"/>
                <a:gd name="T13" fmla="*/ 92 h 92"/>
                <a:gd name="T14" fmla="*/ 58 w 514"/>
                <a:gd name="T15" fmla="*/ 90 h 92"/>
                <a:gd name="T16" fmla="*/ 95 w 514"/>
                <a:gd name="T17" fmla="*/ 86 h 92"/>
                <a:gd name="T18" fmla="*/ 152 w 514"/>
                <a:gd name="T19" fmla="*/ 77 h 92"/>
                <a:gd name="T20" fmla="*/ 209 w 514"/>
                <a:gd name="T21" fmla="*/ 68 h 92"/>
                <a:gd name="T22" fmla="*/ 266 w 514"/>
                <a:gd name="T23" fmla="*/ 60 h 92"/>
                <a:gd name="T24" fmla="*/ 320 w 514"/>
                <a:gd name="T25" fmla="*/ 52 h 92"/>
                <a:gd name="T26" fmla="*/ 371 w 514"/>
                <a:gd name="T27" fmla="*/ 48 h 92"/>
                <a:gd name="T28" fmla="*/ 422 w 514"/>
                <a:gd name="T29" fmla="*/ 45 h 92"/>
                <a:gd name="T30" fmla="*/ 473 w 514"/>
                <a:gd name="T31" fmla="*/ 42 h 92"/>
                <a:gd name="T32" fmla="*/ 505 w 514"/>
                <a:gd name="T33" fmla="*/ 38 h 92"/>
                <a:gd name="T34" fmla="*/ 512 w 514"/>
                <a:gd name="T35" fmla="*/ 32 h 92"/>
                <a:gd name="T36" fmla="*/ 512 w 514"/>
                <a:gd name="T37" fmla="*/ 22 h 92"/>
                <a:gd name="T38" fmla="*/ 507 w 514"/>
                <a:gd name="T39" fmla="*/ 15 h 92"/>
                <a:gd name="T40" fmla="*/ 470 w 514"/>
                <a:gd name="T41" fmla="*/ 13 h 92"/>
                <a:gd name="T42" fmla="*/ 400 w 514"/>
                <a:gd name="T43" fmla="*/ 15 h 92"/>
                <a:gd name="T44" fmla="*/ 323 w 514"/>
                <a:gd name="T45" fmla="*/ 20 h 92"/>
                <a:gd name="T46" fmla="*/ 245 w 514"/>
                <a:gd name="T47" fmla="*/ 28 h 92"/>
                <a:gd name="T48" fmla="*/ 174 w 514"/>
                <a:gd name="T49" fmla="*/ 36 h 92"/>
                <a:gd name="T50" fmla="*/ 111 w 514"/>
                <a:gd name="T51" fmla="*/ 44 h 92"/>
                <a:gd name="T52" fmla="*/ 63 w 514"/>
                <a:gd name="T53" fmla="*/ 51 h 92"/>
                <a:gd name="T54" fmla="*/ 36 w 514"/>
                <a:gd name="T55" fmla="*/ 55 h 92"/>
                <a:gd name="T56" fmla="*/ 38 w 514"/>
                <a:gd name="T57" fmla="*/ 47 h 92"/>
                <a:gd name="T58" fmla="*/ 48 w 514"/>
                <a:gd name="T59" fmla="*/ 29 h 92"/>
                <a:gd name="T60" fmla="*/ 61 w 514"/>
                <a:gd name="T61" fmla="*/ 12 h 92"/>
                <a:gd name="T62" fmla="*/ 57 w 514"/>
                <a:gd name="T6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4" h="92">
                  <a:moveTo>
                    <a:pt x="47" y="4"/>
                  </a:moveTo>
                  <a:lnTo>
                    <a:pt x="39" y="10"/>
                  </a:lnTo>
                  <a:lnTo>
                    <a:pt x="32" y="17"/>
                  </a:lnTo>
                  <a:lnTo>
                    <a:pt x="25" y="25"/>
                  </a:lnTo>
                  <a:lnTo>
                    <a:pt x="17" y="33"/>
                  </a:lnTo>
                  <a:lnTo>
                    <a:pt x="10" y="42"/>
                  </a:lnTo>
                  <a:lnTo>
                    <a:pt x="4" y="50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1" y="74"/>
                  </a:lnTo>
                  <a:lnTo>
                    <a:pt x="7" y="82"/>
                  </a:lnTo>
                  <a:lnTo>
                    <a:pt x="16" y="87"/>
                  </a:lnTo>
                  <a:lnTo>
                    <a:pt x="26" y="90"/>
                  </a:lnTo>
                  <a:lnTo>
                    <a:pt x="36" y="92"/>
                  </a:lnTo>
                  <a:lnTo>
                    <a:pt x="48" y="90"/>
                  </a:lnTo>
                  <a:lnTo>
                    <a:pt x="58" y="90"/>
                  </a:lnTo>
                  <a:lnTo>
                    <a:pt x="67" y="89"/>
                  </a:lnTo>
                  <a:lnTo>
                    <a:pt x="95" y="86"/>
                  </a:lnTo>
                  <a:lnTo>
                    <a:pt x="124" y="82"/>
                  </a:lnTo>
                  <a:lnTo>
                    <a:pt x="152" y="77"/>
                  </a:lnTo>
                  <a:lnTo>
                    <a:pt x="181" y="73"/>
                  </a:lnTo>
                  <a:lnTo>
                    <a:pt x="209" y="68"/>
                  </a:lnTo>
                  <a:lnTo>
                    <a:pt x="236" y="64"/>
                  </a:lnTo>
                  <a:lnTo>
                    <a:pt x="266" y="60"/>
                  </a:lnTo>
                  <a:lnTo>
                    <a:pt x="293" y="55"/>
                  </a:lnTo>
                  <a:lnTo>
                    <a:pt x="320" y="52"/>
                  </a:lnTo>
                  <a:lnTo>
                    <a:pt x="344" y="50"/>
                  </a:lnTo>
                  <a:lnTo>
                    <a:pt x="371" y="48"/>
                  </a:lnTo>
                  <a:lnTo>
                    <a:pt x="397" y="47"/>
                  </a:lnTo>
                  <a:lnTo>
                    <a:pt x="422" y="45"/>
                  </a:lnTo>
                  <a:lnTo>
                    <a:pt x="448" y="44"/>
                  </a:lnTo>
                  <a:lnTo>
                    <a:pt x="473" y="42"/>
                  </a:lnTo>
                  <a:lnTo>
                    <a:pt x="499" y="39"/>
                  </a:lnTo>
                  <a:lnTo>
                    <a:pt x="505" y="38"/>
                  </a:lnTo>
                  <a:lnTo>
                    <a:pt x="510" y="35"/>
                  </a:lnTo>
                  <a:lnTo>
                    <a:pt x="512" y="32"/>
                  </a:lnTo>
                  <a:lnTo>
                    <a:pt x="514" y="28"/>
                  </a:lnTo>
                  <a:lnTo>
                    <a:pt x="512" y="22"/>
                  </a:lnTo>
                  <a:lnTo>
                    <a:pt x="510" y="17"/>
                  </a:lnTo>
                  <a:lnTo>
                    <a:pt x="507" y="15"/>
                  </a:lnTo>
                  <a:lnTo>
                    <a:pt x="501" y="13"/>
                  </a:lnTo>
                  <a:lnTo>
                    <a:pt x="470" y="13"/>
                  </a:lnTo>
                  <a:lnTo>
                    <a:pt x="436" y="13"/>
                  </a:lnTo>
                  <a:lnTo>
                    <a:pt x="400" y="15"/>
                  </a:lnTo>
                  <a:lnTo>
                    <a:pt x="362" y="17"/>
                  </a:lnTo>
                  <a:lnTo>
                    <a:pt x="323" y="20"/>
                  </a:lnTo>
                  <a:lnTo>
                    <a:pt x="285" y="23"/>
                  </a:lnTo>
                  <a:lnTo>
                    <a:pt x="245" y="28"/>
                  </a:lnTo>
                  <a:lnTo>
                    <a:pt x="209" y="32"/>
                  </a:lnTo>
                  <a:lnTo>
                    <a:pt x="174" y="36"/>
                  </a:lnTo>
                  <a:lnTo>
                    <a:pt x="140" y="41"/>
                  </a:lnTo>
                  <a:lnTo>
                    <a:pt x="111" y="44"/>
                  </a:lnTo>
                  <a:lnTo>
                    <a:pt x="85" y="48"/>
                  </a:lnTo>
                  <a:lnTo>
                    <a:pt x="63" y="51"/>
                  </a:lnTo>
                  <a:lnTo>
                    <a:pt x="47" y="54"/>
                  </a:lnTo>
                  <a:lnTo>
                    <a:pt x="36" y="55"/>
                  </a:lnTo>
                  <a:lnTo>
                    <a:pt x="33" y="55"/>
                  </a:lnTo>
                  <a:lnTo>
                    <a:pt x="38" y="47"/>
                  </a:lnTo>
                  <a:lnTo>
                    <a:pt x="44" y="38"/>
                  </a:lnTo>
                  <a:lnTo>
                    <a:pt x="48" y="29"/>
                  </a:lnTo>
                  <a:lnTo>
                    <a:pt x="55" y="20"/>
                  </a:lnTo>
                  <a:lnTo>
                    <a:pt x="61" y="12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19" name="Freeform 119"/>
            <p:cNvSpPr>
              <a:spLocks/>
            </p:cNvSpPr>
            <p:nvPr/>
          </p:nvSpPr>
          <p:spPr bwMode="auto">
            <a:xfrm>
              <a:off x="672" y="2175"/>
              <a:ext cx="30" cy="20"/>
            </a:xfrm>
            <a:custGeom>
              <a:avLst/>
              <a:gdLst>
                <a:gd name="T0" fmla="*/ 76 w 89"/>
                <a:gd name="T1" fmla="*/ 61 h 62"/>
                <a:gd name="T2" fmla="*/ 81 w 89"/>
                <a:gd name="T3" fmla="*/ 62 h 62"/>
                <a:gd name="T4" fmla="*/ 85 w 89"/>
                <a:gd name="T5" fmla="*/ 61 h 62"/>
                <a:gd name="T6" fmla="*/ 88 w 89"/>
                <a:gd name="T7" fmla="*/ 59 h 62"/>
                <a:gd name="T8" fmla="*/ 89 w 89"/>
                <a:gd name="T9" fmla="*/ 55 h 62"/>
                <a:gd name="T10" fmla="*/ 89 w 89"/>
                <a:gd name="T11" fmla="*/ 52 h 62"/>
                <a:gd name="T12" fmla="*/ 89 w 89"/>
                <a:gd name="T13" fmla="*/ 48 h 62"/>
                <a:gd name="T14" fmla="*/ 86 w 89"/>
                <a:gd name="T15" fmla="*/ 45 h 62"/>
                <a:gd name="T16" fmla="*/ 83 w 89"/>
                <a:gd name="T17" fmla="*/ 43 h 62"/>
                <a:gd name="T18" fmla="*/ 72 w 89"/>
                <a:gd name="T19" fmla="*/ 38 h 62"/>
                <a:gd name="T20" fmla="*/ 60 w 89"/>
                <a:gd name="T21" fmla="*/ 29 h 62"/>
                <a:gd name="T22" fmla="*/ 47 w 89"/>
                <a:gd name="T23" fmla="*/ 22 h 62"/>
                <a:gd name="T24" fmla="*/ 35 w 89"/>
                <a:gd name="T25" fmla="*/ 13 h 62"/>
                <a:gd name="T26" fmla="*/ 24 w 89"/>
                <a:gd name="T27" fmla="*/ 6 h 62"/>
                <a:gd name="T28" fmla="*/ 13 w 89"/>
                <a:gd name="T29" fmla="*/ 1 h 62"/>
                <a:gd name="T30" fmla="*/ 5 w 89"/>
                <a:gd name="T31" fmla="*/ 0 h 62"/>
                <a:gd name="T32" fmla="*/ 0 w 89"/>
                <a:gd name="T33" fmla="*/ 1 h 62"/>
                <a:gd name="T34" fmla="*/ 0 w 89"/>
                <a:gd name="T35" fmla="*/ 6 h 62"/>
                <a:gd name="T36" fmla="*/ 5 w 89"/>
                <a:gd name="T37" fmla="*/ 13 h 62"/>
                <a:gd name="T38" fmla="*/ 13 w 89"/>
                <a:gd name="T39" fmla="*/ 20 h 62"/>
                <a:gd name="T40" fmla="*/ 25 w 89"/>
                <a:gd name="T41" fmla="*/ 29 h 62"/>
                <a:gd name="T42" fmla="*/ 38 w 89"/>
                <a:gd name="T43" fmla="*/ 38 h 62"/>
                <a:gd name="T44" fmla="*/ 51 w 89"/>
                <a:gd name="T45" fmla="*/ 46 h 62"/>
                <a:gd name="T46" fmla="*/ 65 w 89"/>
                <a:gd name="T47" fmla="*/ 55 h 62"/>
                <a:gd name="T48" fmla="*/ 76 w 89"/>
                <a:gd name="T49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" h="62">
                  <a:moveTo>
                    <a:pt x="76" y="61"/>
                  </a:moveTo>
                  <a:lnTo>
                    <a:pt x="81" y="62"/>
                  </a:lnTo>
                  <a:lnTo>
                    <a:pt x="85" y="61"/>
                  </a:lnTo>
                  <a:lnTo>
                    <a:pt x="88" y="59"/>
                  </a:lnTo>
                  <a:lnTo>
                    <a:pt x="89" y="55"/>
                  </a:lnTo>
                  <a:lnTo>
                    <a:pt x="89" y="52"/>
                  </a:lnTo>
                  <a:lnTo>
                    <a:pt x="89" y="48"/>
                  </a:lnTo>
                  <a:lnTo>
                    <a:pt x="86" y="45"/>
                  </a:lnTo>
                  <a:lnTo>
                    <a:pt x="83" y="43"/>
                  </a:lnTo>
                  <a:lnTo>
                    <a:pt x="72" y="38"/>
                  </a:lnTo>
                  <a:lnTo>
                    <a:pt x="60" y="29"/>
                  </a:lnTo>
                  <a:lnTo>
                    <a:pt x="47" y="22"/>
                  </a:lnTo>
                  <a:lnTo>
                    <a:pt x="35" y="13"/>
                  </a:lnTo>
                  <a:lnTo>
                    <a:pt x="24" y="6"/>
                  </a:lnTo>
                  <a:lnTo>
                    <a:pt x="13" y="1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5" y="13"/>
                  </a:lnTo>
                  <a:lnTo>
                    <a:pt x="13" y="20"/>
                  </a:lnTo>
                  <a:lnTo>
                    <a:pt x="25" y="29"/>
                  </a:lnTo>
                  <a:lnTo>
                    <a:pt x="38" y="38"/>
                  </a:lnTo>
                  <a:lnTo>
                    <a:pt x="51" y="46"/>
                  </a:lnTo>
                  <a:lnTo>
                    <a:pt x="65" y="55"/>
                  </a:lnTo>
                  <a:lnTo>
                    <a:pt x="76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20" name="Freeform 120"/>
            <p:cNvSpPr>
              <a:spLocks/>
            </p:cNvSpPr>
            <p:nvPr/>
          </p:nvSpPr>
          <p:spPr bwMode="auto">
            <a:xfrm>
              <a:off x="690" y="2170"/>
              <a:ext cx="32" cy="20"/>
            </a:xfrm>
            <a:custGeom>
              <a:avLst/>
              <a:gdLst>
                <a:gd name="T0" fmla="*/ 85 w 96"/>
                <a:gd name="T1" fmla="*/ 62 h 64"/>
                <a:gd name="T2" fmla="*/ 87 w 96"/>
                <a:gd name="T3" fmla="*/ 64 h 64"/>
                <a:gd name="T4" fmla="*/ 90 w 96"/>
                <a:gd name="T5" fmla="*/ 64 h 64"/>
                <a:gd name="T6" fmla="*/ 93 w 96"/>
                <a:gd name="T7" fmla="*/ 62 h 64"/>
                <a:gd name="T8" fmla="*/ 95 w 96"/>
                <a:gd name="T9" fmla="*/ 59 h 64"/>
                <a:gd name="T10" fmla="*/ 96 w 96"/>
                <a:gd name="T11" fmla="*/ 56 h 64"/>
                <a:gd name="T12" fmla="*/ 96 w 96"/>
                <a:gd name="T13" fmla="*/ 52 h 64"/>
                <a:gd name="T14" fmla="*/ 95 w 96"/>
                <a:gd name="T15" fmla="*/ 49 h 64"/>
                <a:gd name="T16" fmla="*/ 92 w 96"/>
                <a:gd name="T17" fmla="*/ 48 h 64"/>
                <a:gd name="T18" fmla="*/ 80 w 96"/>
                <a:gd name="T19" fmla="*/ 40 h 64"/>
                <a:gd name="T20" fmla="*/ 66 w 96"/>
                <a:gd name="T21" fmla="*/ 32 h 64"/>
                <a:gd name="T22" fmla="*/ 52 w 96"/>
                <a:gd name="T23" fmla="*/ 22 h 64"/>
                <a:gd name="T24" fmla="*/ 38 w 96"/>
                <a:gd name="T25" fmla="*/ 13 h 64"/>
                <a:gd name="T26" fmla="*/ 25 w 96"/>
                <a:gd name="T27" fmla="*/ 7 h 64"/>
                <a:gd name="T28" fmla="*/ 13 w 96"/>
                <a:gd name="T29" fmla="*/ 1 h 64"/>
                <a:gd name="T30" fmla="*/ 4 w 96"/>
                <a:gd name="T31" fmla="*/ 0 h 64"/>
                <a:gd name="T32" fmla="*/ 0 w 96"/>
                <a:gd name="T33" fmla="*/ 1 h 64"/>
                <a:gd name="T34" fmla="*/ 0 w 96"/>
                <a:gd name="T35" fmla="*/ 5 h 64"/>
                <a:gd name="T36" fmla="*/ 6 w 96"/>
                <a:gd name="T37" fmla="*/ 13 h 64"/>
                <a:gd name="T38" fmla="*/ 14 w 96"/>
                <a:gd name="T39" fmla="*/ 22 h 64"/>
                <a:gd name="T40" fmla="*/ 28 w 96"/>
                <a:gd name="T41" fmla="*/ 30 h 64"/>
                <a:gd name="T42" fmla="*/ 41 w 96"/>
                <a:gd name="T43" fmla="*/ 39 h 64"/>
                <a:gd name="T44" fmla="*/ 57 w 96"/>
                <a:gd name="T45" fmla="*/ 48 h 64"/>
                <a:gd name="T46" fmla="*/ 71 w 96"/>
                <a:gd name="T47" fmla="*/ 56 h 64"/>
                <a:gd name="T48" fmla="*/ 85 w 96"/>
                <a:gd name="T49" fmla="*/ 6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64">
                  <a:moveTo>
                    <a:pt x="85" y="62"/>
                  </a:moveTo>
                  <a:lnTo>
                    <a:pt x="87" y="64"/>
                  </a:lnTo>
                  <a:lnTo>
                    <a:pt x="90" y="64"/>
                  </a:lnTo>
                  <a:lnTo>
                    <a:pt x="93" y="62"/>
                  </a:lnTo>
                  <a:lnTo>
                    <a:pt x="95" y="59"/>
                  </a:lnTo>
                  <a:lnTo>
                    <a:pt x="96" y="56"/>
                  </a:lnTo>
                  <a:lnTo>
                    <a:pt x="96" y="52"/>
                  </a:lnTo>
                  <a:lnTo>
                    <a:pt x="95" y="49"/>
                  </a:lnTo>
                  <a:lnTo>
                    <a:pt x="92" y="48"/>
                  </a:lnTo>
                  <a:lnTo>
                    <a:pt x="80" y="40"/>
                  </a:lnTo>
                  <a:lnTo>
                    <a:pt x="66" y="32"/>
                  </a:lnTo>
                  <a:lnTo>
                    <a:pt x="52" y="22"/>
                  </a:lnTo>
                  <a:lnTo>
                    <a:pt x="38" y="13"/>
                  </a:lnTo>
                  <a:lnTo>
                    <a:pt x="25" y="7"/>
                  </a:lnTo>
                  <a:lnTo>
                    <a:pt x="13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6" y="13"/>
                  </a:lnTo>
                  <a:lnTo>
                    <a:pt x="14" y="22"/>
                  </a:lnTo>
                  <a:lnTo>
                    <a:pt x="28" y="30"/>
                  </a:lnTo>
                  <a:lnTo>
                    <a:pt x="41" y="39"/>
                  </a:lnTo>
                  <a:lnTo>
                    <a:pt x="57" y="48"/>
                  </a:lnTo>
                  <a:lnTo>
                    <a:pt x="71" y="56"/>
                  </a:lnTo>
                  <a:lnTo>
                    <a:pt x="85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21" name="Freeform 121"/>
            <p:cNvSpPr>
              <a:spLocks/>
            </p:cNvSpPr>
            <p:nvPr/>
          </p:nvSpPr>
          <p:spPr bwMode="auto">
            <a:xfrm>
              <a:off x="690" y="2141"/>
              <a:ext cx="69" cy="55"/>
            </a:xfrm>
            <a:custGeom>
              <a:avLst/>
              <a:gdLst>
                <a:gd name="T0" fmla="*/ 190 w 206"/>
                <a:gd name="T1" fmla="*/ 168 h 172"/>
                <a:gd name="T2" fmla="*/ 193 w 206"/>
                <a:gd name="T3" fmla="*/ 171 h 172"/>
                <a:gd name="T4" fmla="*/ 196 w 206"/>
                <a:gd name="T5" fmla="*/ 172 h 172"/>
                <a:gd name="T6" fmla="*/ 199 w 206"/>
                <a:gd name="T7" fmla="*/ 172 h 172"/>
                <a:gd name="T8" fmla="*/ 202 w 206"/>
                <a:gd name="T9" fmla="*/ 171 h 172"/>
                <a:gd name="T10" fmla="*/ 205 w 206"/>
                <a:gd name="T11" fmla="*/ 168 h 172"/>
                <a:gd name="T12" fmla="*/ 206 w 206"/>
                <a:gd name="T13" fmla="*/ 165 h 172"/>
                <a:gd name="T14" fmla="*/ 206 w 206"/>
                <a:gd name="T15" fmla="*/ 161 h 172"/>
                <a:gd name="T16" fmla="*/ 205 w 206"/>
                <a:gd name="T17" fmla="*/ 158 h 172"/>
                <a:gd name="T18" fmla="*/ 200 w 206"/>
                <a:gd name="T19" fmla="*/ 147 h 172"/>
                <a:gd name="T20" fmla="*/ 195 w 206"/>
                <a:gd name="T21" fmla="*/ 139 h 172"/>
                <a:gd name="T22" fmla="*/ 187 w 206"/>
                <a:gd name="T23" fmla="*/ 130 h 172"/>
                <a:gd name="T24" fmla="*/ 178 w 206"/>
                <a:gd name="T25" fmla="*/ 123 h 172"/>
                <a:gd name="T26" fmla="*/ 154 w 206"/>
                <a:gd name="T27" fmla="*/ 105 h 172"/>
                <a:gd name="T28" fmla="*/ 127 w 206"/>
                <a:gd name="T29" fmla="*/ 85 h 172"/>
                <a:gd name="T30" fmla="*/ 98 w 206"/>
                <a:gd name="T31" fmla="*/ 63 h 172"/>
                <a:gd name="T32" fmla="*/ 70 w 206"/>
                <a:gd name="T33" fmla="*/ 43 h 172"/>
                <a:gd name="T34" fmla="*/ 46 w 206"/>
                <a:gd name="T35" fmla="*/ 24 h 172"/>
                <a:gd name="T36" fmla="*/ 24 w 206"/>
                <a:gd name="T37" fmla="*/ 11 h 172"/>
                <a:gd name="T38" fmla="*/ 9 w 206"/>
                <a:gd name="T39" fmla="*/ 2 h 172"/>
                <a:gd name="T40" fmla="*/ 0 w 206"/>
                <a:gd name="T41" fmla="*/ 0 h 172"/>
                <a:gd name="T42" fmla="*/ 3 w 206"/>
                <a:gd name="T43" fmla="*/ 8 h 172"/>
                <a:gd name="T44" fmla="*/ 18 w 206"/>
                <a:gd name="T45" fmla="*/ 22 h 172"/>
                <a:gd name="T46" fmla="*/ 40 w 206"/>
                <a:gd name="T47" fmla="*/ 41 h 172"/>
                <a:gd name="T48" fmla="*/ 69 w 206"/>
                <a:gd name="T49" fmla="*/ 64 h 172"/>
                <a:gd name="T50" fmla="*/ 101 w 206"/>
                <a:gd name="T51" fmla="*/ 91 h 172"/>
                <a:gd name="T52" fmla="*/ 133 w 206"/>
                <a:gd name="T53" fmla="*/ 118 h 172"/>
                <a:gd name="T54" fmla="*/ 164 w 206"/>
                <a:gd name="T55" fmla="*/ 145 h 172"/>
                <a:gd name="T56" fmla="*/ 190 w 206"/>
                <a:gd name="T57" fmla="*/ 16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6" h="172">
                  <a:moveTo>
                    <a:pt x="190" y="168"/>
                  </a:moveTo>
                  <a:lnTo>
                    <a:pt x="193" y="171"/>
                  </a:lnTo>
                  <a:lnTo>
                    <a:pt x="196" y="172"/>
                  </a:lnTo>
                  <a:lnTo>
                    <a:pt x="199" y="172"/>
                  </a:lnTo>
                  <a:lnTo>
                    <a:pt x="202" y="171"/>
                  </a:lnTo>
                  <a:lnTo>
                    <a:pt x="205" y="168"/>
                  </a:lnTo>
                  <a:lnTo>
                    <a:pt x="206" y="165"/>
                  </a:lnTo>
                  <a:lnTo>
                    <a:pt x="206" y="161"/>
                  </a:lnTo>
                  <a:lnTo>
                    <a:pt x="205" y="158"/>
                  </a:lnTo>
                  <a:lnTo>
                    <a:pt x="200" y="147"/>
                  </a:lnTo>
                  <a:lnTo>
                    <a:pt x="195" y="139"/>
                  </a:lnTo>
                  <a:lnTo>
                    <a:pt x="187" y="130"/>
                  </a:lnTo>
                  <a:lnTo>
                    <a:pt x="178" y="123"/>
                  </a:lnTo>
                  <a:lnTo>
                    <a:pt x="154" y="105"/>
                  </a:lnTo>
                  <a:lnTo>
                    <a:pt x="127" y="85"/>
                  </a:lnTo>
                  <a:lnTo>
                    <a:pt x="98" y="63"/>
                  </a:lnTo>
                  <a:lnTo>
                    <a:pt x="70" y="43"/>
                  </a:lnTo>
                  <a:lnTo>
                    <a:pt x="46" y="24"/>
                  </a:lnTo>
                  <a:lnTo>
                    <a:pt x="24" y="11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18" y="22"/>
                  </a:lnTo>
                  <a:lnTo>
                    <a:pt x="40" y="41"/>
                  </a:lnTo>
                  <a:lnTo>
                    <a:pt x="69" y="64"/>
                  </a:lnTo>
                  <a:lnTo>
                    <a:pt x="101" y="91"/>
                  </a:lnTo>
                  <a:lnTo>
                    <a:pt x="133" y="118"/>
                  </a:lnTo>
                  <a:lnTo>
                    <a:pt x="164" y="145"/>
                  </a:lnTo>
                  <a:lnTo>
                    <a:pt x="190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22" name="Freeform 122"/>
            <p:cNvSpPr>
              <a:spLocks/>
            </p:cNvSpPr>
            <p:nvPr/>
          </p:nvSpPr>
          <p:spPr bwMode="auto">
            <a:xfrm>
              <a:off x="670" y="2243"/>
              <a:ext cx="171" cy="27"/>
            </a:xfrm>
            <a:custGeom>
              <a:avLst/>
              <a:gdLst>
                <a:gd name="T0" fmla="*/ 41 w 513"/>
                <a:gd name="T1" fmla="*/ 5 h 89"/>
                <a:gd name="T2" fmla="*/ 27 w 513"/>
                <a:gd name="T3" fmla="*/ 19 h 89"/>
                <a:gd name="T4" fmla="*/ 12 w 513"/>
                <a:gd name="T5" fmla="*/ 37 h 89"/>
                <a:gd name="T6" fmla="*/ 2 w 513"/>
                <a:gd name="T7" fmla="*/ 53 h 89"/>
                <a:gd name="T8" fmla="*/ 2 w 513"/>
                <a:gd name="T9" fmla="*/ 72 h 89"/>
                <a:gd name="T10" fmla="*/ 16 w 513"/>
                <a:gd name="T11" fmla="*/ 86 h 89"/>
                <a:gd name="T12" fmla="*/ 37 w 513"/>
                <a:gd name="T13" fmla="*/ 89 h 89"/>
                <a:gd name="T14" fmla="*/ 59 w 513"/>
                <a:gd name="T15" fmla="*/ 88 h 89"/>
                <a:gd name="T16" fmla="*/ 95 w 513"/>
                <a:gd name="T17" fmla="*/ 83 h 89"/>
                <a:gd name="T18" fmla="*/ 152 w 513"/>
                <a:gd name="T19" fmla="*/ 75 h 89"/>
                <a:gd name="T20" fmla="*/ 209 w 513"/>
                <a:gd name="T21" fmla="*/ 66 h 89"/>
                <a:gd name="T22" fmla="*/ 266 w 513"/>
                <a:gd name="T23" fmla="*/ 57 h 89"/>
                <a:gd name="T24" fmla="*/ 320 w 513"/>
                <a:gd name="T25" fmla="*/ 51 h 89"/>
                <a:gd name="T26" fmla="*/ 371 w 513"/>
                <a:gd name="T27" fmla="*/ 47 h 89"/>
                <a:gd name="T28" fmla="*/ 422 w 513"/>
                <a:gd name="T29" fmla="*/ 42 h 89"/>
                <a:gd name="T30" fmla="*/ 474 w 513"/>
                <a:gd name="T31" fmla="*/ 40 h 89"/>
                <a:gd name="T32" fmla="*/ 506 w 513"/>
                <a:gd name="T33" fmla="*/ 35 h 89"/>
                <a:gd name="T34" fmla="*/ 512 w 513"/>
                <a:gd name="T35" fmla="*/ 29 h 89"/>
                <a:gd name="T36" fmla="*/ 512 w 513"/>
                <a:gd name="T37" fmla="*/ 19 h 89"/>
                <a:gd name="T38" fmla="*/ 506 w 513"/>
                <a:gd name="T39" fmla="*/ 13 h 89"/>
                <a:gd name="T40" fmla="*/ 472 w 513"/>
                <a:gd name="T41" fmla="*/ 10 h 89"/>
                <a:gd name="T42" fmla="*/ 414 w 513"/>
                <a:gd name="T43" fmla="*/ 12 h 89"/>
                <a:gd name="T44" fmla="*/ 355 w 513"/>
                <a:gd name="T45" fmla="*/ 16 h 89"/>
                <a:gd name="T46" fmla="*/ 297 w 513"/>
                <a:gd name="T47" fmla="*/ 24 h 89"/>
                <a:gd name="T48" fmla="*/ 238 w 513"/>
                <a:gd name="T49" fmla="*/ 31 h 89"/>
                <a:gd name="T50" fmla="*/ 181 w 513"/>
                <a:gd name="T51" fmla="*/ 40 h 89"/>
                <a:gd name="T52" fmla="*/ 123 w 513"/>
                <a:gd name="T53" fmla="*/ 48 h 89"/>
                <a:gd name="T54" fmla="*/ 66 w 513"/>
                <a:gd name="T55" fmla="*/ 56 h 89"/>
                <a:gd name="T56" fmla="*/ 34 w 513"/>
                <a:gd name="T57" fmla="*/ 53 h 89"/>
                <a:gd name="T58" fmla="*/ 44 w 513"/>
                <a:gd name="T59" fmla="*/ 37 h 89"/>
                <a:gd name="T60" fmla="*/ 56 w 513"/>
                <a:gd name="T61" fmla="*/ 19 h 89"/>
                <a:gd name="T62" fmla="*/ 59 w 513"/>
                <a:gd name="T63" fmla="*/ 2 h 89"/>
                <a:gd name="T64" fmla="*/ 47 w 513"/>
                <a:gd name="T65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3" h="89">
                  <a:moveTo>
                    <a:pt x="47" y="2"/>
                  </a:moveTo>
                  <a:lnTo>
                    <a:pt x="41" y="5"/>
                  </a:lnTo>
                  <a:lnTo>
                    <a:pt x="35" y="12"/>
                  </a:lnTo>
                  <a:lnTo>
                    <a:pt x="27" y="19"/>
                  </a:lnTo>
                  <a:lnTo>
                    <a:pt x="19" y="28"/>
                  </a:lnTo>
                  <a:lnTo>
                    <a:pt x="12" y="37"/>
                  </a:lnTo>
                  <a:lnTo>
                    <a:pt x="6" y="45"/>
                  </a:lnTo>
                  <a:lnTo>
                    <a:pt x="2" y="53"/>
                  </a:lnTo>
                  <a:lnTo>
                    <a:pt x="0" y="58"/>
                  </a:lnTo>
                  <a:lnTo>
                    <a:pt x="2" y="72"/>
                  </a:lnTo>
                  <a:lnTo>
                    <a:pt x="8" y="80"/>
                  </a:lnTo>
                  <a:lnTo>
                    <a:pt x="16" y="86"/>
                  </a:lnTo>
                  <a:lnTo>
                    <a:pt x="25" y="88"/>
                  </a:lnTo>
                  <a:lnTo>
                    <a:pt x="37" y="89"/>
                  </a:lnTo>
                  <a:lnTo>
                    <a:pt x="47" y="88"/>
                  </a:lnTo>
                  <a:lnTo>
                    <a:pt x="59" y="88"/>
                  </a:lnTo>
                  <a:lnTo>
                    <a:pt x="68" y="86"/>
                  </a:lnTo>
                  <a:lnTo>
                    <a:pt x="95" y="83"/>
                  </a:lnTo>
                  <a:lnTo>
                    <a:pt x="125" y="79"/>
                  </a:lnTo>
                  <a:lnTo>
                    <a:pt x="152" y="75"/>
                  </a:lnTo>
                  <a:lnTo>
                    <a:pt x="181" y="70"/>
                  </a:lnTo>
                  <a:lnTo>
                    <a:pt x="209" y="66"/>
                  </a:lnTo>
                  <a:lnTo>
                    <a:pt x="237" y="61"/>
                  </a:lnTo>
                  <a:lnTo>
                    <a:pt x="266" y="57"/>
                  </a:lnTo>
                  <a:lnTo>
                    <a:pt x="294" y="54"/>
                  </a:lnTo>
                  <a:lnTo>
                    <a:pt x="320" y="51"/>
                  </a:lnTo>
                  <a:lnTo>
                    <a:pt x="345" y="48"/>
                  </a:lnTo>
                  <a:lnTo>
                    <a:pt x="371" y="47"/>
                  </a:lnTo>
                  <a:lnTo>
                    <a:pt x="398" y="45"/>
                  </a:lnTo>
                  <a:lnTo>
                    <a:pt x="422" y="42"/>
                  </a:lnTo>
                  <a:lnTo>
                    <a:pt x="449" y="41"/>
                  </a:lnTo>
                  <a:lnTo>
                    <a:pt x="474" y="40"/>
                  </a:lnTo>
                  <a:lnTo>
                    <a:pt x="500" y="37"/>
                  </a:lnTo>
                  <a:lnTo>
                    <a:pt x="506" y="35"/>
                  </a:lnTo>
                  <a:lnTo>
                    <a:pt x="509" y="34"/>
                  </a:lnTo>
                  <a:lnTo>
                    <a:pt x="512" y="29"/>
                  </a:lnTo>
                  <a:lnTo>
                    <a:pt x="513" y="25"/>
                  </a:lnTo>
                  <a:lnTo>
                    <a:pt x="512" y="19"/>
                  </a:lnTo>
                  <a:lnTo>
                    <a:pt x="510" y="16"/>
                  </a:lnTo>
                  <a:lnTo>
                    <a:pt x="506" y="13"/>
                  </a:lnTo>
                  <a:lnTo>
                    <a:pt x="501" y="12"/>
                  </a:lnTo>
                  <a:lnTo>
                    <a:pt x="472" y="10"/>
                  </a:lnTo>
                  <a:lnTo>
                    <a:pt x="443" y="12"/>
                  </a:lnTo>
                  <a:lnTo>
                    <a:pt x="414" y="12"/>
                  </a:lnTo>
                  <a:lnTo>
                    <a:pt x="384" y="13"/>
                  </a:lnTo>
                  <a:lnTo>
                    <a:pt x="355" y="16"/>
                  </a:lnTo>
                  <a:lnTo>
                    <a:pt x="326" y="19"/>
                  </a:lnTo>
                  <a:lnTo>
                    <a:pt x="297" y="24"/>
                  </a:lnTo>
                  <a:lnTo>
                    <a:pt x="268" y="26"/>
                  </a:lnTo>
                  <a:lnTo>
                    <a:pt x="238" y="31"/>
                  </a:lnTo>
                  <a:lnTo>
                    <a:pt x="211" y="35"/>
                  </a:lnTo>
                  <a:lnTo>
                    <a:pt x="181" y="40"/>
                  </a:lnTo>
                  <a:lnTo>
                    <a:pt x="152" y="44"/>
                  </a:lnTo>
                  <a:lnTo>
                    <a:pt x="123" y="48"/>
                  </a:lnTo>
                  <a:lnTo>
                    <a:pt x="95" y="53"/>
                  </a:lnTo>
                  <a:lnTo>
                    <a:pt x="66" y="56"/>
                  </a:lnTo>
                  <a:lnTo>
                    <a:pt x="37" y="58"/>
                  </a:lnTo>
                  <a:lnTo>
                    <a:pt x="34" y="53"/>
                  </a:lnTo>
                  <a:lnTo>
                    <a:pt x="38" y="44"/>
                  </a:lnTo>
                  <a:lnTo>
                    <a:pt x="44" y="37"/>
                  </a:lnTo>
                  <a:lnTo>
                    <a:pt x="49" y="29"/>
                  </a:lnTo>
                  <a:lnTo>
                    <a:pt x="56" y="19"/>
                  </a:lnTo>
                  <a:lnTo>
                    <a:pt x="60" y="9"/>
                  </a:lnTo>
                  <a:lnTo>
                    <a:pt x="59" y="2"/>
                  </a:lnTo>
                  <a:lnTo>
                    <a:pt x="54" y="0"/>
                  </a:lnTo>
                  <a:lnTo>
                    <a:pt x="4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23" name="Freeform 123"/>
            <p:cNvSpPr>
              <a:spLocks/>
            </p:cNvSpPr>
            <p:nvPr/>
          </p:nvSpPr>
          <p:spPr bwMode="auto">
            <a:xfrm>
              <a:off x="614" y="2177"/>
              <a:ext cx="312" cy="126"/>
            </a:xfrm>
            <a:custGeom>
              <a:avLst/>
              <a:gdLst>
                <a:gd name="T0" fmla="*/ 0 w 935"/>
                <a:gd name="T1" fmla="*/ 364 h 397"/>
                <a:gd name="T2" fmla="*/ 11 w 935"/>
                <a:gd name="T3" fmla="*/ 389 h 397"/>
                <a:gd name="T4" fmla="*/ 31 w 935"/>
                <a:gd name="T5" fmla="*/ 396 h 397"/>
                <a:gd name="T6" fmla="*/ 116 w 935"/>
                <a:gd name="T7" fmla="*/ 397 h 397"/>
                <a:gd name="T8" fmla="*/ 201 w 935"/>
                <a:gd name="T9" fmla="*/ 395 h 397"/>
                <a:gd name="T10" fmla="*/ 284 w 935"/>
                <a:gd name="T11" fmla="*/ 390 h 397"/>
                <a:gd name="T12" fmla="*/ 367 w 935"/>
                <a:gd name="T13" fmla="*/ 383 h 397"/>
                <a:gd name="T14" fmla="*/ 452 w 935"/>
                <a:gd name="T15" fmla="*/ 379 h 397"/>
                <a:gd name="T16" fmla="*/ 534 w 935"/>
                <a:gd name="T17" fmla="*/ 374 h 397"/>
                <a:gd name="T18" fmla="*/ 614 w 935"/>
                <a:gd name="T19" fmla="*/ 367 h 397"/>
                <a:gd name="T20" fmla="*/ 694 w 935"/>
                <a:gd name="T21" fmla="*/ 355 h 397"/>
                <a:gd name="T22" fmla="*/ 748 w 935"/>
                <a:gd name="T23" fmla="*/ 342 h 397"/>
                <a:gd name="T24" fmla="*/ 796 w 935"/>
                <a:gd name="T25" fmla="*/ 319 h 397"/>
                <a:gd name="T26" fmla="*/ 827 w 935"/>
                <a:gd name="T27" fmla="*/ 280 h 397"/>
                <a:gd name="T28" fmla="*/ 880 w 935"/>
                <a:gd name="T29" fmla="*/ 154 h 397"/>
                <a:gd name="T30" fmla="*/ 931 w 935"/>
                <a:gd name="T31" fmla="*/ 26 h 397"/>
                <a:gd name="T32" fmla="*/ 923 w 935"/>
                <a:gd name="T33" fmla="*/ 7 h 397"/>
                <a:gd name="T34" fmla="*/ 897 w 935"/>
                <a:gd name="T35" fmla="*/ 1 h 397"/>
                <a:gd name="T36" fmla="*/ 890 w 935"/>
                <a:gd name="T37" fmla="*/ 15 h 397"/>
                <a:gd name="T38" fmla="*/ 899 w 935"/>
                <a:gd name="T39" fmla="*/ 23 h 397"/>
                <a:gd name="T40" fmla="*/ 894 w 935"/>
                <a:gd name="T41" fmla="*/ 48 h 397"/>
                <a:gd name="T42" fmla="*/ 853 w 935"/>
                <a:gd name="T43" fmla="*/ 151 h 397"/>
                <a:gd name="T44" fmla="*/ 805 w 935"/>
                <a:gd name="T45" fmla="*/ 268 h 397"/>
                <a:gd name="T46" fmla="*/ 783 w 935"/>
                <a:gd name="T47" fmla="*/ 297 h 397"/>
                <a:gd name="T48" fmla="*/ 738 w 935"/>
                <a:gd name="T49" fmla="*/ 313 h 397"/>
                <a:gd name="T50" fmla="*/ 675 w 935"/>
                <a:gd name="T51" fmla="*/ 326 h 397"/>
                <a:gd name="T52" fmla="*/ 602 w 935"/>
                <a:gd name="T53" fmla="*/ 338 h 397"/>
                <a:gd name="T54" fmla="*/ 529 w 935"/>
                <a:gd name="T55" fmla="*/ 346 h 397"/>
                <a:gd name="T56" fmla="*/ 459 w 935"/>
                <a:gd name="T57" fmla="*/ 351 h 397"/>
                <a:gd name="T58" fmla="*/ 379 w 935"/>
                <a:gd name="T59" fmla="*/ 358 h 397"/>
                <a:gd name="T60" fmla="*/ 300 w 935"/>
                <a:gd name="T61" fmla="*/ 365 h 397"/>
                <a:gd name="T62" fmla="*/ 220 w 935"/>
                <a:gd name="T63" fmla="*/ 371 h 397"/>
                <a:gd name="T64" fmla="*/ 139 w 935"/>
                <a:gd name="T65" fmla="*/ 374 h 397"/>
                <a:gd name="T66" fmla="*/ 57 w 935"/>
                <a:gd name="T67" fmla="*/ 374 h 397"/>
                <a:gd name="T68" fmla="*/ 38 w 935"/>
                <a:gd name="T69" fmla="*/ 373 h 397"/>
                <a:gd name="T70" fmla="*/ 24 w 935"/>
                <a:gd name="T71" fmla="*/ 358 h 397"/>
                <a:gd name="T72" fmla="*/ 38 w 935"/>
                <a:gd name="T73" fmla="*/ 333 h 397"/>
                <a:gd name="T74" fmla="*/ 60 w 935"/>
                <a:gd name="T75" fmla="*/ 310 h 397"/>
                <a:gd name="T76" fmla="*/ 73 w 935"/>
                <a:gd name="T77" fmla="*/ 293 h 397"/>
                <a:gd name="T78" fmla="*/ 88 w 935"/>
                <a:gd name="T79" fmla="*/ 271 h 397"/>
                <a:gd name="T80" fmla="*/ 72 w 935"/>
                <a:gd name="T81" fmla="*/ 269 h 397"/>
                <a:gd name="T82" fmla="*/ 47 w 935"/>
                <a:gd name="T83" fmla="*/ 298 h 397"/>
                <a:gd name="T84" fmla="*/ 14 w 935"/>
                <a:gd name="T85" fmla="*/ 33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5" h="397">
                  <a:moveTo>
                    <a:pt x="3" y="349"/>
                  </a:moveTo>
                  <a:lnTo>
                    <a:pt x="2" y="354"/>
                  </a:lnTo>
                  <a:lnTo>
                    <a:pt x="0" y="364"/>
                  </a:lnTo>
                  <a:lnTo>
                    <a:pt x="0" y="374"/>
                  </a:lnTo>
                  <a:lnTo>
                    <a:pt x="3" y="383"/>
                  </a:lnTo>
                  <a:lnTo>
                    <a:pt x="11" y="389"/>
                  </a:lnTo>
                  <a:lnTo>
                    <a:pt x="19" y="392"/>
                  </a:lnTo>
                  <a:lnTo>
                    <a:pt x="28" y="395"/>
                  </a:lnTo>
                  <a:lnTo>
                    <a:pt x="31" y="396"/>
                  </a:lnTo>
                  <a:lnTo>
                    <a:pt x="59" y="397"/>
                  </a:lnTo>
                  <a:lnTo>
                    <a:pt x="88" y="397"/>
                  </a:lnTo>
                  <a:lnTo>
                    <a:pt x="116" y="397"/>
                  </a:lnTo>
                  <a:lnTo>
                    <a:pt x="144" y="397"/>
                  </a:lnTo>
                  <a:lnTo>
                    <a:pt x="173" y="396"/>
                  </a:lnTo>
                  <a:lnTo>
                    <a:pt x="201" y="395"/>
                  </a:lnTo>
                  <a:lnTo>
                    <a:pt x="228" y="393"/>
                  </a:lnTo>
                  <a:lnTo>
                    <a:pt x="256" y="392"/>
                  </a:lnTo>
                  <a:lnTo>
                    <a:pt x="284" y="390"/>
                  </a:lnTo>
                  <a:lnTo>
                    <a:pt x="312" y="387"/>
                  </a:lnTo>
                  <a:lnTo>
                    <a:pt x="339" y="386"/>
                  </a:lnTo>
                  <a:lnTo>
                    <a:pt x="367" y="383"/>
                  </a:lnTo>
                  <a:lnTo>
                    <a:pt x="395" y="381"/>
                  </a:lnTo>
                  <a:lnTo>
                    <a:pt x="424" y="380"/>
                  </a:lnTo>
                  <a:lnTo>
                    <a:pt x="452" y="379"/>
                  </a:lnTo>
                  <a:lnTo>
                    <a:pt x="479" y="377"/>
                  </a:lnTo>
                  <a:lnTo>
                    <a:pt x="506" y="376"/>
                  </a:lnTo>
                  <a:lnTo>
                    <a:pt x="534" y="374"/>
                  </a:lnTo>
                  <a:lnTo>
                    <a:pt x="560" y="373"/>
                  </a:lnTo>
                  <a:lnTo>
                    <a:pt x="588" y="370"/>
                  </a:lnTo>
                  <a:lnTo>
                    <a:pt x="614" y="367"/>
                  </a:lnTo>
                  <a:lnTo>
                    <a:pt x="640" y="364"/>
                  </a:lnTo>
                  <a:lnTo>
                    <a:pt x="668" y="360"/>
                  </a:lnTo>
                  <a:lnTo>
                    <a:pt x="694" y="355"/>
                  </a:lnTo>
                  <a:lnTo>
                    <a:pt x="712" y="352"/>
                  </a:lnTo>
                  <a:lnTo>
                    <a:pt x="729" y="348"/>
                  </a:lnTo>
                  <a:lnTo>
                    <a:pt x="748" y="342"/>
                  </a:lnTo>
                  <a:lnTo>
                    <a:pt x="766" y="336"/>
                  </a:lnTo>
                  <a:lnTo>
                    <a:pt x="782" y="329"/>
                  </a:lnTo>
                  <a:lnTo>
                    <a:pt x="796" y="319"/>
                  </a:lnTo>
                  <a:lnTo>
                    <a:pt x="811" y="306"/>
                  </a:lnTo>
                  <a:lnTo>
                    <a:pt x="823" y="291"/>
                  </a:lnTo>
                  <a:lnTo>
                    <a:pt x="827" y="280"/>
                  </a:lnTo>
                  <a:lnTo>
                    <a:pt x="840" y="249"/>
                  </a:lnTo>
                  <a:lnTo>
                    <a:pt x="859" y="205"/>
                  </a:lnTo>
                  <a:lnTo>
                    <a:pt x="880" y="154"/>
                  </a:lnTo>
                  <a:lnTo>
                    <a:pt x="902" y="103"/>
                  </a:lnTo>
                  <a:lnTo>
                    <a:pt x="919" y="60"/>
                  </a:lnTo>
                  <a:lnTo>
                    <a:pt x="931" y="26"/>
                  </a:lnTo>
                  <a:lnTo>
                    <a:pt x="935" y="13"/>
                  </a:lnTo>
                  <a:lnTo>
                    <a:pt x="932" y="12"/>
                  </a:lnTo>
                  <a:lnTo>
                    <a:pt x="923" y="7"/>
                  </a:lnTo>
                  <a:lnTo>
                    <a:pt x="913" y="3"/>
                  </a:lnTo>
                  <a:lnTo>
                    <a:pt x="903" y="0"/>
                  </a:lnTo>
                  <a:lnTo>
                    <a:pt x="897" y="1"/>
                  </a:lnTo>
                  <a:lnTo>
                    <a:pt x="894" y="4"/>
                  </a:lnTo>
                  <a:lnTo>
                    <a:pt x="891" y="10"/>
                  </a:lnTo>
                  <a:lnTo>
                    <a:pt x="890" y="15"/>
                  </a:lnTo>
                  <a:lnTo>
                    <a:pt x="891" y="19"/>
                  </a:lnTo>
                  <a:lnTo>
                    <a:pt x="894" y="22"/>
                  </a:lnTo>
                  <a:lnTo>
                    <a:pt x="899" y="23"/>
                  </a:lnTo>
                  <a:lnTo>
                    <a:pt x="903" y="22"/>
                  </a:lnTo>
                  <a:lnTo>
                    <a:pt x="899" y="38"/>
                  </a:lnTo>
                  <a:lnTo>
                    <a:pt x="894" y="48"/>
                  </a:lnTo>
                  <a:lnTo>
                    <a:pt x="885" y="73"/>
                  </a:lnTo>
                  <a:lnTo>
                    <a:pt x="871" y="109"/>
                  </a:lnTo>
                  <a:lnTo>
                    <a:pt x="853" y="151"/>
                  </a:lnTo>
                  <a:lnTo>
                    <a:pt x="836" y="197"/>
                  </a:lnTo>
                  <a:lnTo>
                    <a:pt x="820" y="236"/>
                  </a:lnTo>
                  <a:lnTo>
                    <a:pt x="805" y="268"/>
                  </a:lnTo>
                  <a:lnTo>
                    <a:pt x="796" y="287"/>
                  </a:lnTo>
                  <a:lnTo>
                    <a:pt x="792" y="293"/>
                  </a:lnTo>
                  <a:lnTo>
                    <a:pt x="783" y="297"/>
                  </a:lnTo>
                  <a:lnTo>
                    <a:pt x="772" y="303"/>
                  </a:lnTo>
                  <a:lnTo>
                    <a:pt x="756" y="307"/>
                  </a:lnTo>
                  <a:lnTo>
                    <a:pt x="738" y="313"/>
                  </a:lnTo>
                  <a:lnTo>
                    <a:pt x="719" y="317"/>
                  </a:lnTo>
                  <a:lnTo>
                    <a:pt x="697" y="322"/>
                  </a:lnTo>
                  <a:lnTo>
                    <a:pt x="675" y="326"/>
                  </a:lnTo>
                  <a:lnTo>
                    <a:pt x="652" y="330"/>
                  </a:lnTo>
                  <a:lnTo>
                    <a:pt x="627" y="335"/>
                  </a:lnTo>
                  <a:lnTo>
                    <a:pt x="602" y="338"/>
                  </a:lnTo>
                  <a:lnTo>
                    <a:pt x="577" y="341"/>
                  </a:lnTo>
                  <a:lnTo>
                    <a:pt x="552" y="344"/>
                  </a:lnTo>
                  <a:lnTo>
                    <a:pt x="529" y="346"/>
                  </a:lnTo>
                  <a:lnTo>
                    <a:pt x="507" y="348"/>
                  </a:lnTo>
                  <a:lnTo>
                    <a:pt x="487" y="349"/>
                  </a:lnTo>
                  <a:lnTo>
                    <a:pt x="459" y="351"/>
                  </a:lnTo>
                  <a:lnTo>
                    <a:pt x="433" y="354"/>
                  </a:lnTo>
                  <a:lnTo>
                    <a:pt x="405" y="355"/>
                  </a:lnTo>
                  <a:lnTo>
                    <a:pt x="379" y="358"/>
                  </a:lnTo>
                  <a:lnTo>
                    <a:pt x="352" y="360"/>
                  </a:lnTo>
                  <a:lnTo>
                    <a:pt x="326" y="362"/>
                  </a:lnTo>
                  <a:lnTo>
                    <a:pt x="300" y="365"/>
                  </a:lnTo>
                  <a:lnTo>
                    <a:pt x="272" y="367"/>
                  </a:lnTo>
                  <a:lnTo>
                    <a:pt x="246" y="370"/>
                  </a:lnTo>
                  <a:lnTo>
                    <a:pt x="220" y="371"/>
                  </a:lnTo>
                  <a:lnTo>
                    <a:pt x="193" y="373"/>
                  </a:lnTo>
                  <a:lnTo>
                    <a:pt x="165" y="374"/>
                  </a:lnTo>
                  <a:lnTo>
                    <a:pt x="139" y="374"/>
                  </a:lnTo>
                  <a:lnTo>
                    <a:pt x="113" y="376"/>
                  </a:lnTo>
                  <a:lnTo>
                    <a:pt x="85" y="376"/>
                  </a:lnTo>
                  <a:lnTo>
                    <a:pt x="57" y="374"/>
                  </a:lnTo>
                  <a:lnTo>
                    <a:pt x="54" y="374"/>
                  </a:lnTo>
                  <a:lnTo>
                    <a:pt x="47" y="374"/>
                  </a:lnTo>
                  <a:lnTo>
                    <a:pt x="38" y="373"/>
                  </a:lnTo>
                  <a:lnTo>
                    <a:pt x="30" y="370"/>
                  </a:lnTo>
                  <a:lnTo>
                    <a:pt x="24" y="365"/>
                  </a:lnTo>
                  <a:lnTo>
                    <a:pt x="24" y="358"/>
                  </a:lnTo>
                  <a:lnTo>
                    <a:pt x="27" y="351"/>
                  </a:lnTo>
                  <a:lnTo>
                    <a:pt x="33" y="342"/>
                  </a:lnTo>
                  <a:lnTo>
                    <a:pt x="38" y="333"/>
                  </a:lnTo>
                  <a:lnTo>
                    <a:pt x="47" y="325"/>
                  </a:lnTo>
                  <a:lnTo>
                    <a:pt x="54" y="316"/>
                  </a:lnTo>
                  <a:lnTo>
                    <a:pt x="60" y="310"/>
                  </a:lnTo>
                  <a:lnTo>
                    <a:pt x="65" y="304"/>
                  </a:lnTo>
                  <a:lnTo>
                    <a:pt x="69" y="298"/>
                  </a:lnTo>
                  <a:lnTo>
                    <a:pt x="73" y="293"/>
                  </a:lnTo>
                  <a:lnTo>
                    <a:pt x="79" y="288"/>
                  </a:lnTo>
                  <a:lnTo>
                    <a:pt x="87" y="280"/>
                  </a:lnTo>
                  <a:lnTo>
                    <a:pt x="88" y="271"/>
                  </a:lnTo>
                  <a:lnTo>
                    <a:pt x="85" y="266"/>
                  </a:lnTo>
                  <a:lnTo>
                    <a:pt x="73" y="266"/>
                  </a:lnTo>
                  <a:lnTo>
                    <a:pt x="72" y="269"/>
                  </a:lnTo>
                  <a:lnTo>
                    <a:pt x="66" y="277"/>
                  </a:lnTo>
                  <a:lnTo>
                    <a:pt x="57" y="287"/>
                  </a:lnTo>
                  <a:lnTo>
                    <a:pt x="47" y="298"/>
                  </a:lnTo>
                  <a:lnTo>
                    <a:pt x="36" y="313"/>
                  </a:lnTo>
                  <a:lnTo>
                    <a:pt x="24" y="326"/>
                  </a:lnTo>
                  <a:lnTo>
                    <a:pt x="14" y="339"/>
                  </a:lnTo>
                  <a:lnTo>
                    <a:pt x="3" y="3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24" name="Freeform 124"/>
            <p:cNvSpPr>
              <a:spLocks/>
            </p:cNvSpPr>
            <p:nvPr/>
          </p:nvSpPr>
          <p:spPr bwMode="auto">
            <a:xfrm>
              <a:off x="703" y="2059"/>
              <a:ext cx="167" cy="173"/>
            </a:xfrm>
            <a:custGeom>
              <a:avLst/>
              <a:gdLst>
                <a:gd name="T0" fmla="*/ 3 w 503"/>
                <a:gd name="T1" fmla="*/ 42 h 545"/>
                <a:gd name="T2" fmla="*/ 25 w 503"/>
                <a:gd name="T3" fmla="*/ 44 h 545"/>
                <a:gd name="T4" fmla="*/ 66 w 503"/>
                <a:gd name="T5" fmla="*/ 40 h 545"/>
                <a:gd name="T6" fmla="*/ 120 w 503"/>
                <a:gd name="T7" fmla="*/ 34 h 545"/>
                <a:gd name="T8" fmla="*/ 183 w 503"/>
                <a:gd name="T9" fmla="*/ 28 h 545"/>
                <a:gd name="T10" fmla="*/ 250 w 503"/>
                <a:gd name="T11" fmla="*/ 25 h 545"/>
                <a:gd name="T12" fmla="*/ 316 w 503"/>
                <a:gd name="T13" fmla="*/ 29 h 545"/>
                <a:gd name="T14" fmla="*/ 377 w 503"/>
                <a:gd name="T15" fmla="*/ 42 h 545"/>
                <a:gd name="T16" fmla="*/ 433 w 503"/>
                <a:gd name="T17" fmla="*/ 109 h 545"/>
                <a:gd name="T18" fmla="*/ 465 w 503"/>
                <a:gd name="T19" fmla="*/ 226 h 545"/>
                <a:gd name="T20" fmla="*/ 471 w 503"/>
                <a:gd name="T21" fmla="*/ 347 h 545"/>
                <a:gd name="T22" fmla="*/ 456 w 503"/>
                <a:gd name="T23" fmla="*/ 468 h 545"/>
                <a:gd name="T24" fmla="*/ 444 w 503"/>
                <a:gd name="T25" fmla="*/ 532 h 545"/>
                <a:gd name="T26" fmla="*/ 449 w 503"/>
                <a:gd name="T27" fmla="*/ 542 h 545"/>
                <a:gd name="T28" fmla="*/ 457 w 503"/>
                <a:gd name="T29" fmla="*/ 545 h 545"/>
                <a:gd name="T30" fmla="*/ 466 w 503"/>
                <a:gd name="T31" fmla="*/ 542 h 545"/>
                <a:gd name="T32" fmla="*/ 488 w 503"/>
                <a:gd name="T33" fmla="*/ 460 h 545"/>
                <a:gd name="T34" fmla="*/ 503 w 503"/>
                <a:gd name="T35" fmla="*/ 305 h 545"/>
                <a:gd name="T36" fmla="*/ 495 w 503"/>
                <a:gd name="T37" fmla="*/ 198 h 545"/>
                <a:gd name="T38" fmla="*/ 485 w 503"/>
                <a:gd name="T39" fmla="*/ 143 h 545"/>
                <a:gd name="T40" fmla="*/ 466 w 503"/>
                <a:gd name="T41" fmla="*/ 89 h 545"/>
                <a:gd name="T42" fmla="*/ 437 w 503"/>
                <a:gd name="T43" fmla="*/ 41 h 545"/>
                <a:gd name="T44" fmla="*/ 399 w 503"/>
                <a:gd name="T45" fmla="*/ 15 h 545"/>
                <a:gd name="T46" fmla="*/ 362 w 503"/>
                <a:gd name="T47" fmla="*/ 6 h 545"/>
                <a:gd name="T48" fmla="*/ 326 w 503"/>
                <a:gd name="T49" fmla="*/ 2 h 545"/>
                <a:gd name="T50" fmla="*/ 289 w 503"/>
                <a:gd name="T51" fmla="*/ 0 h 545"/>
                <a:gd name="T52" fmla="*/ 253 w 503"/>
                <a:gd name="T53" fmla="*/ 2 h 545"/>
                <a:gd name="T54" fmla="*/ 212 w 503"/>
                <a:gd name="T55" fmla="*/ 3 h 545"/>
                <a:gd name="T56" fmla="*/ 167 w 503"/>
                <a:gd name="T57" fmla="*/ 8 h 545"/>
                <a:gd name="T58" fmla="*/ 123 w 503"/>
                <a:gd name="T59" fmla="*/ 12 h 545"/>
                <a:gd name="T60" fmla="*/ 81 w 503"/>
                <a:gd name="T61" fmla="*/ 16 h 545"/>
                <a:gd name="T62" fmla="*/ 44 w 503"/>
                <a:gd name="T63" fmla="*/ 22 h 545"/>
                <a:gd name="T64" fmla="*/ 18 w 503"/>
                <a:gd name="T65" fmla="*/ 28 h 545"/>
                <a:gd name="T66" fmla="*/ 3 w 503"/>
                <a:gd name="T67" fmla="*/ 3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3" h="545">
                  <a:moveTo>
                    <a:pt x="0" y="38"/>
                  </a:moveTo>
                  <a:lnTo>
                    <a:pt x="3" y="42"/>
                  </a:lnTo>
                  <a:lnTo>
                    <a:pt x="12" y="44"/>
                  </a:lnTo>
                  <a:lnTo>
                    <a:pt x="25" y="44"/>
                  </a:lnTo>
                  <a:lnTo>
                    <a:pt x="43" y="42"/>
                  </a:lnTo>
                  <a:lnTo>
                    <a:pt x="66" y="40"/>
                  </a:lnTo>
                  <a:lnTo>
                    <a:pt x="91" y="37"/>
                  </a:lnTo>
                  <a:lnTo>
                    <a:pt x="120" y="34"/>
                  </a:lnTo>
                  <a:lnTo>
                    <a:pt x="151" y="31"/>
                  </a:lnTo>
                  <a:lnTo>
                    <a:pt x="183" y="28"/>
                  </a:lnTo>
                  <a:lnTo>
                    <a:pt x="216" y="25"/>
                  </a:lnTo>
                  <a:lnTo>
                    <a:pt x="250" y="25"/>
                  </a:lnTo>
                  <a:lnTo>
                    <a:pt x="284" y="26"/>
                  </a:lnTo>
                  <a:lnTo>
                    <a:pt x="316" y="29"/>
                  </a:lnTo>
                  <a:lnTo>
                    <a:pt x="348" y="35"/>
                  </a:lnTo>
                  <a:lnTo>
                    <a:pt x="377" y="42"/>
                  </a:lnTo>
                  <a:lnTo>
                    <a:pt x="403" y="54"/>
                  </a:lnTo>
                  <a:lnTo>
                    <a:pt x="433" y="109"/>
                  </a:lnTo>
                  <a:lnTo>
                    <a:pt x="453" y="166"/>
                  </a:lnTo>
                  <a:lnTo>
                    <a:pt x="465" y="226"/>
                  </a:lnTo>
                  <a:lnTo>
                    <a:pt x="471" y="286"/>
                  </a:lnTo>
                  <a:lnTo>
                    <a:pt x="471" y="347"/>
                  </a:lnTo>
                  <a:lnTo>
                    <a:pt x="466" y="408"/>
                  </a:lnTo>
                  <a:lnTo>
                    <a:pt x="456" y="468"/>
                  </a:lnTo>
                  <a:lnTo>
                    <a:pt x="444" y="527"/>
                  </a:lnTo>
                  <a:lnTo>
                    <a:pt x="444" y="532"/>
                  </a:lnTo>
                  <a:lnTo>
                    <a:pt x="446" y="537"/>
                  </a:lnTo>
                  <a:lnTo>
                    <a:pt x="449" y="542"/>
                  </a:lnTo>
                  <a:lnTo>
                    <a:pt x="453" y="545"/>
                  </a:lnTo>
                  <a:lnTo>
                    <a:pt x="457" y="545"/>
                  </a:lnTo>
                  <a:lnTo>
                    <a:pt x="462" y="543"/>
                  </a:lnTo>
                  <a:lnTo>
                    <a:pt x="466" y="542"/>
                  </a:lnTo>
                  <a:lnTo>
                    <a:pt x="469" y="537"/>
                  </a:lnTo>
                  <a:lnTo>
                    <a:pt x="488" y="460"/>
                  </a:lnTo>
                  <a:lnTo>
                    <a:pt x="500" y="382"/>
                  </a:lnTo>
                  <a:lnTo>
                    <a:pt x="503" y="305"/>
                  </a:lnTo>
                  <a:lnTo>
                    <a:pt x="498" y="226"/>
                  </a:lnTo>
                  <a:lnTo>
                    <a:pt x="495" y="198"/>
                  </a:lnTo>
                  <a:lnTo>
                    <a:pt x="491" y="171"/>
                  </a:lnTo>
                  <a:lnTo>
                    <a:pt x="485" y="143"/>
                  </a:lnTo>
                  <a:lnTo>
                    <a:pt x="476" y="115"/>
                  </a:lnTo>
                  <a:lnTo>
                    <a:pt x="466" y="89"/>
                  </a:lnTo>
                  <a:lnTo>
                    <a:pt x="453" y="64"/>
                  </a:lnTo>
                  <a:lnTo>
                    <a:pt x="437" y="41"/>
                  </a:lnTo>
                  <a:lnTo>
                    <a:pt x="416" y="21"/>
                  </a:lnTo>
                  <a:lnTo>
                    <a:pt x="399" y="15"/>
                  </a:lnTo>
                  <a:lnTo>
                    <a:pt x="381" y="10"/>
                  </a:lnTo>
                  <a:lnTo>
                    <a:pt x="362" y="6"/>
                  </a:lnTo>
                  <a:lnTo>
                    <a:pt x="345" y="3"/>
                  </a:lnTo>
                  <a:lnTo>
                    <a:pt x="326" y="2"/>
                  </a:lnTo>
                  <a:lnTo>
                    <a:pt x="308" y="0"/>
                  </a:lnTo>
                  <a:lnTo>
                    <a:pt x="289" y="0"/>
                  </a:lnTo>
                  <a:lnTo>
                    <a:pt x="272" y="0"/>
                  </a:lnTo>
                  <a:lnTo>
                    <a:pt x="253" y="2"/>
                  </a:lnTo>
                  <a:lnTo>
                    <a:pt x="232" y="2"/>
                  </a:lnTo>
                  <a:lnTo>
                    <a:pt x="212" y="3"/>
                  </a:lnTo>
                  <a:lnTo>
                    <a:pt x="190" y="6"/>
                  </a:lnTo>
                  <a:lnTo>
                    <a:pt x="167" y="8"/>
                  </a:lnTo>
                  <a:lnTo>
                    <a:pt x="145" y="9"/>
                  </a:lnTo>
                  <a:lnTo>
                    <a:pt x="123" y="12"/>
                  </a:lnTo>
                  <a:lnTo>
                    <a:pt x="101" y="15"/>
                  </a:lnTo>
                  <a:lnTo>
                    <a:pt x="81" y="16"/>
                  </a:lnTo>
                  <a:lnTo>
                    <a:pt x="62" y="19"/>
                  </a:lnTo>
                  <a:lnTo>
                    <a:pt x="44" y="22"/>
                  </a:lnTo>
                  <a:lnTo>
                    <a:pt x="29" y="25"/>
                  </a:lnTo>
                  <a:lnTo>
                    <a:pt x="18" y="28"/>
                  </a:lnTo>
                  <a:lnTo>
                    <a:pt x="9" y="32"/>
                  </a:lnTo>
                  <a:lnTo>
                    <a:pt x="3" y="3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25" name="Freeform 125"/>
            <p:cNvSpPr>
              <a:spLocks/>
            </p:cNvSpPr>
            <p:nvPr/>
          </p:nvSpPr>
          <p:spPr bwMode="auto">
            <a:xfrm>
              <a:off x="636" y="2093"/>
              <a:ext cx="187" cy="127"/>
            </a:xfrm>
            <a:custGeom>
              <a:avLst/>
              <a:gdLst>
                <a:gd name="T0" fmla="*/ 260 w 562"/>
                <a:gd name="T1" fmla="*/ 378 h 403"/>
                <a:gd name="T2" fmla="*/ 206 w 562"/>
                <a:gd name="T3" fmla="*/ 377 h 403"/>
                <a:gd name="T4" fmla="*/ 142 w 562"/>
                <a:gd name="T5" fmla="*/ 367 h 403"/>
                <a:gd name="T6" fmla="*/ 83 w 562"/>
                <a:gd name="T7" fmla="*/ 339 h 403"/>
                <a:gd name="T8" fmla="*/ 50 w 562"/>
                <a:gd name="T9" fmla="*/ 257 h 403"/>
                <a:gd name="T10" fmla="*/ 32 w 562"/>
                <a:gd name="T11" fmla="*/ 139 h 403"/>
                <a:gd name="T12" fmla="*/ 29 w 562"/>
                <a:gd name="T13" fmla="*/ 69 h 403"/>
                <a:gd name="T14" fmla="*/ 43 w 562"/>
                <a:gd name="T15" fmla="*/ 56 h 403"/>
                <a:gd name="T16" fmla="*/ 59 w 562"/>
                <a:gd name="T17" fmla="*/ 48 h 403"/>
                <a:gd name="T18" fmla="*/ 78 w 562"/>
                <a:gd name="T19" fmla="*/ 43 h 403"/>
                <a:gd name="T20" fmla="*/ 95 w 562"/>
                <a:gd name="T21" fmla="*/ 40 h 403"/>
                <a:gd name="T22" fmla="*/ 137 w 562"/>
                <a:gd name="T23" fmla="*/ 39 h 403"/>
                <a:gd name="T24" fmla="*/ 180 w 562"/>
                <a:gd name="T25" fmla="*/ 36 h 403"/>
                <a:gd name="T26" fmla="*/ 222 w 562"/>
                <a:gd name="T27" fmla="*/ 35 h 403"/>
                <a:gd name="T28" fmla="*/ 265 w 562"/>
                <a:gd name="T29" fmla="*/ 32 h 403"/>
                <a:gd name="T30" fmla="*/ 305 w 562"/>
                <a:gd name="T31" fmla="*/ 29 h 403"/>
                <a:gd name="T32" fmla="*/ 348 w 562"/>
                <a:gd name="T33" fmla="*/ 29 h 403"/>
                <a:gd name="T34" fmla="*/ 392 w 562"/>
                <a:gd name="T35" fmla="*/ 29 h 403"/>
                <a:gd name="T36" fmla="*/ 434 w 562"/>
                <a:gd name="T37" fmla="*/ 30 h 403"/>
                <a:gd name="T38" fmla="*/ 446 w 562"/>
                <a:gd name="T39" fmla="*/ 29 h 403"/>
                <a:gd name="T40" fmla="*/ 456 w 562"/>
                <a:gd name="T41" fmla="*/ 21 h 403"/>
                <a:gd name="T42" fmla="*/ 462 w 562"/>
                <a:gd name="T43" fmla="*/ 16 h 403"/>
                <a:gd name="T44" fmla="*/ 462 w 562"/>
                <a:gd name="T45" fmla="*/ 7 h 403"/>
                <a:gd name="T46" fmla="*/ 456 w 562"/>
                <a:gd name="T47" fmla="*/ 1 h 403"/>
                <a:gd name="T48" fmla="*/ 447 w 562"/>
                <a:gd name="T49" fmla="*/ 1 h 403"/>
                <a:gd name="T50" fmla="*/ 403 w 562"/>
                <a:gd name="T51" fmla="*/ 1 h 403"/>
                <a:gd name="T52" fmla="*/ 359 w 562"/>
                <a:gd name="T53" fmla="*/ 3 h 403"/>
                <a:gd name="T54" fmla="*/ 316 w 562"/>
                <a:gd name="T55" fmla="*/ 3 h 403"/>
                <a:gd name="T56" fmla="*/ 272 w 562"/>
                <a:gd name="T57" fmla="*/ 4 h 403"/>
                <a:gd name="T58" fmla="*/ 228 w 562"/>
                <a:gd name="T59" fmla="*/ 5 h 403"/>
                <a:gd name="T60" fmla="*/ 184 w 562"/>
                <a:gd name="T61" fmla="*/ 8 h 403"/>
                <a:gd name="T62" fmla="*/ 140 w 562"/>
                <a:gd name="T63" fmla="*/ 10 h 403"/>
                <a:gd name="T64" fmla="*/ 97 w 562"/>
                <a:gd name="T65" fmla="*/ 13 h 403"/>
                <a:gd name="T66" fmla="*/ 69 w 562"/>
                <a:gd name="T67" fmla="*/ 16 h 403"/>
                <a:gd name="T68" fmla="*/ 41 w 562"/>
                <a:gd name="T69" fmla="*/ 23 h 403"/>
                <a:gd name="T70" fmla="*/ 18 w 562"/>
                <a:gd name="T71" fmla="*/ 37 h 403"/>
                <a:gd name="T72" fmla="*/ 3 w 562"/>
                <a:gd name="T73" fmla="*/ 58 h 403"/>
                <a:gd name="T74" fmla="*/ 0 w 562"/>
                <a:gd name="T75" fmla="*/ 104 h 403"/>
                <a:gd name="T76" fmla="*/ 7 w 562"/>
                <a:gd name="T77" fmla="*/ 179 h 403"/>
                <a:gd name="T78" fmla="*/ 22 w 562"/>
                <a:gd name="T79" fmla="*/ 263 h 403"/>
                <a:gd name="T80" fmla="*/ 44 w 562"/>
                <a:gd name="T81" fmla="*/ 334 h 403"/>
                <a:gd name="T82" fmla="*/ 60 w 562"/>
                <a:gd name="T83" fmla="*/ 359 h 403"/>
                <a:gd name="T84" fmla="*/ 83 w 562"/>
                <a:gd name="T85" fmla="*/ 375 h 403"/>
                <a:gd name="T86" fmla="*/ 130 w 562"/>
                <a:gd name="T87" fmla="*/ 388 h 403"/>
                <a:gd name="T88" fmla="*/ 177 w 562"/>
                <a:gd name="T89" fmla="*/ 396 h 403"/>
                <a:gd name="T90" fmla="*/ 224 w 562"/>
                <a:gd name="T91" fmla="*/ 400 h 403"/>
                <a:gd name="T92" fmla="*/ 272 w 562"/>
                <a:gd name="T93" fmla="*/ 403 h 403"/>
                <a:gd name="T94" fmla="*/ 313 w 562"/>
                <a:gd name="T95" fmla="*/ 400 h 403"/>
                <a:gd name="T96" fmla="*/ 352 w 562"/>
                <a:gd name="T97" fmla="*/ 393 h 403"/>
                <a:gd name="T98" fmla="*/ 393 w 562"/>
                <a:gd name="T99" fmla="*/ 383 h 403"/>
                <a:gd name="T100" fmla="*/ 432 w 562"/>
                <a:gd name="T101" fmla="*/ 378 h 403"/>
                <a:gd name="T102" fmla="*/ 469 w 562"/>
                <a:gd name="T103" fmla="*/ 377 h 403"/>
                <a:gd name="T104" fmla="*/ 511 w 562"/>
                <a:gd name="T105" fmla="*/ 371 h 403"/>
                <a:gd name="T106" fmla="*/ 548 w 562"/>
                <a:gd name="T107" fmla="*/ 362 h 403"/>
                <a:gd name="T108" fmla="*/ 562 w 562"/>
                <a:gd name="T109" fmla="*/ 346 h 403"/>
                <a:gd name="T110" fmla="*/ 542 w 562"/>
                <a:gd name="T111" fmla="*/ 342 h 403"/>
                <a:gd name="T112" fmla="*/ 508 w 562"/>
                <a:gd name="T113" fmla="*/ 342 h 403"/>
                <a:gd name="T114" fmla="*/ 468 w 562"/>
                <a:gd name="T115" fmla="*/ 346 h 403"/>
                <a:gd name="T116" fmla="*/ 422 w 562"/>
                <a:gd name="T117" fmla="*/ 352 h 403"/>
                <a:gd name="T118" fmla="*/ 377 w 562"/>
                <a:gd name="T119" fmla="*/ 361 h 403"/>
                <a:gd name="T120" fmla="*/ 335 w 562"/>
                <a:gd name="T121" fmla="*/ 368 h 403"/>
                <a:gd name="T122" fmla="*/ 301 w 562"/>
                <a:gd name="T123" fmla="*/ 374 h 403"/>
                <a:gd name="T124" fmla="*/ 279 w 562"/>
                <a:gd name="T125" fmla="*/ 37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2" h="403">
                  <a:moveTo>
                    <a:pt x="279" y="377"/>
                  </a:moveTo>
                  <a:lnTo>
                    <a:pt x="260" y="378"/>
                  </a:lnTo>
                  <a:lnTo>
                    <a:pt x="235" y="378"/>
                  </a:lnTo>
                  <a:lnTo>
                    <a:pt x="206" y="377"/>
                  </a:lnTo>
                  <a:lnTo>
                    <a:pt x="174" y="374"/>
                  </a:lnTo>
                  <a:lnTo>
                    <a:pt x="142" y="367"/>
                  </a:lnTo>
                  <a:lnTo>
                    <a:pt x="111" y="356"/>
                  </a:lnTo>
                  <a:lnTo>
                    <a:pt x="83" y="339"/>
                  </a:lnTo>
                  <a:lnTo>
                    <a:pt x="63" y="317"/>
                  </a:lnTo>
                  <a:lnTo>
                    <a:pt x="50" y="257"/>
                  </a:lnTo>
                  <a:lnTo>
                    <a:pt x="41" y="199"/>
                  </a:lnTo>
                  <a:lnTo>
                    <a:pt x="32" y="139"/>
                  </a:lnTo>
                  <a:lnTo>
                    <a:pt x="26" y="80"/>
                  </a:lnTo>
                  <a:lnTo>
                    <a:pt x="29" y="69"/>
                  </a:lnTo>
                  <a:lnTo>
                    <a:pt x="35" y="62"/>
                  </a:lnTo>
                  <a:lnTo>
                    <a:pt x="43" y="56"/>
                  </a:lnTo>
                  <a:lnTo>
                    <a:pt x="50" y="52"/>
                  </a:lnTo>
                  <a:lnTo>
                    <a:pt x="59" y="48"/>
                  </a:lnTo>
                  <a:lnTo>
                    <a:pt x="67" y="45"/>
                  </a:lnTo>
                  <a:lnTo>
                    <a:pt x="78" y="43"/>
                  </a:lnTo>
                  <a:lnTo>
                    <a:pt x="86" y="42"/>
                  </a:lnTo>
                  <a:lnTo>
                    <a:pt x="95" y="40"/>
                  </a:lnTo>
                  <a:lnTo>
                    <a:pt x="117" y="40"/>
                  </a:lnTo>
                  <a:lnTo>
                    <a:pt x="137" y="39"/>
                  </a:lnTo>
                  <a:lnTo>
                    <a:pt x="159" y="37"/>
                  </a:lnTo>
                  <a:lnTo>
                    <a:pt x="180" y="36"/>
                  </a:lnTo>
                  <a:lnTo>
                    <a:pt x="200" y="35"/>
                  </a:lnTo>
                  <a:lnTo>
                    <a:pt x="222" y="35"/>
                  </a:lnTo>
                  <a:lnTo>
                    <a:pt x="243" y="33"/>
                  </a:lnTo>
                  <a:lnTo>
                    <a:pt x="265" y="32"/>
                  </a:lnTo>
                  <a:lnTo>
                    <a:pt x="285" y="30"/>
                  </a:lnTo>
                  <a:lnTo>
                    <a:pt x="305" y="29"/>
                  </a:lnTo>
                  <a:lnTo>
                    <a:pt x="327" y="29"/>
                  </a:lnTo>
                  <a:lnTo>
                    <a:pt x="348" y="29"/>
                  </a:lnTo>
                  <a:lnTo>
                    <a:pt x="370" y="29"/>
                  </a:lnTo>
                  <a:lnTo>
                    <a:pt x="392" y="29"/>
                  </a:lnTo>
                  <a:lnTo>
                    <a:pt x="412" y="29"/>
                  </a:lnTo>
                  <a:lnTo>
                    <a:pt x="434" y="30"/>
                  </a:lnTo>
                  <a:lnTo>
                    <a:pt x="440" y="30"/>
                  </a:lnTo>
                  <a:lnTo>
                    <a:pt x="446" y="29"/>
                  </a:lnTo>
                  <a:lnTo>
                    <a:pt x="451" y="26"/>
                  </a:lnTo>
                  <a:lnTo>
                    <a:pt x="456" y="21"/>
                  </a:lnTo>
                  <a:lnTo>
                    <a:pt x="460" y="20"/>
                  </a:lnTo>
                  <a:lnTo>
                    <a:pt x="462" y="16"/>
                  </a:lnTo>
                  <a:lnTo>
                    <a:pt x="463" y="11"/>
                  </a:lnTo>
                  <a:lnTo>
                    <a:pt x="462" y="7"/>
                  </a:lnTo>
                  <a:lnTo>
                    <a:pt x="460" y="3"/>
                  </a:lnTo>
                  <a:lnTo>
                    <a:pt x="456" y="1"/>
                  </a:lnTo>
                  <a:lnTo>
                    <a:pt x="451" y="0"/>
                  </a:lnTo>
                  <a:lnTo>
                    <a:pt x="447" y="1"/>
                  </a:lnTo>
                  <a:lnTo>
                    <a:pt x="425" y="1"/>
                  </a:lnTo>
                  <a:lnTo>
                    <a:pt x="403" y="1"/>
                  </a:lnTo>
                  <a:lnTo>
                    <a:pt x="381" y="1"/>
                  </a:lnTo>
                  <a:lnTo>
                    <a:pt x="359" y="3"/>
                  </a:lnTo>
                  <a:lnTo>
                    <a:pt x="338" y="3"/>
                  </a:lnTo>
                  <a:lnTo>
                    <a:pt x="316" y="3"/>
                  </a:lnTo>
                  <a:lnTo>
                    <a:pt x="294" y="4"/>
                  </a:lnTo>
                  <a:lnTo>
                    <a:pt x="272" y="4"/>
                  </a:lnTo>
                  <a:lnTo>
                    <a:pt x="250" y="5"/>
                  </a:lnTo>
                  <a:lnTo>
                    <a:pt x="228" y="5"/>
                  </a:lnTo>
                  <a:lnTo>
                    <a:pt x="206" y="7"/>
                  </a:lnTo>
                  <a:lnTo>
                    <a:pt x="184" y="8"/>
                  </a:lnTo>
                  <a:lnTo>
                    <a:pt x="162" y="8"/>
                  </a:lnTo>
                  <a:lnTo>
                    <a:pt x="140" y="10"/>
                  </a:lnTo>
                  <a:lnTo>
                    <a:pt x="118" y="11"/>
                  </a:lnTo>
                  <a:lnTo>
                    <a:pt x="97" y="13"/>
                  </a:lnTo>
                  <a:lnTo>
                    <a:pt x="83" y="14"/>
                  </a:lnTo>
                  <a:lnTo>
                    <a:pt x="69" y="16"/>
                  </a:lnTo>
                  <a:lnTo>
                    <a:pt x="54" y="19"/>
                  </a:lnTo>
                  <a:lnTo>
                    <a:pt x="41" y="23"/>
                  </a:lnTo>
                  <a:lnTo>
                    <a:pt x="28" y="29"/>
                  </a:lnTo>
                  <a:lnTo>
                    <a:pt x="18" y="37"/>
                  </a:lnTo>
                  <a:lnTo>
                    <a:pt x="9" y="46"/>
                  </a:lnTo>
                  <a:lnTo>
                    <a:pt x="3" y="58"/>
                  </a:lnTo>
                  <a:lnTo>
                    <a:pt x="0" y="77"/>
                  </a:lnTo>
                  <a:lnTo>
                    <a:pt x="0" y="104"/>
                  </a:lnTo>
                  <a:lnTo>
                    <a:pt x="3" y="139"/>
                  </a:lnTo>
                  <a:lnTo>
                    <a:pt x="7" y="179"/>
                  </a:lnTo>
                  <a:lnTo>
                    <a:pt x="13" y="221"/>
                  </a:lnTo>
                  <a:lnTo>
                    <a:pt x="22" y="263"/>
                  </a:lnTo>
                  <a:lnTo>
                    <a:pt x="32" y="301"/>
                  </a:lnTo>
                  <a:lnTo>
                    <a:pt x="44" y="334"/>
                  </a:lnTo>
                  <a:lnTo>
                    <a:pt x="51" y="348"/>
                  </a:lnTo>
                  <a:lnTo>
                    <a:pt x="60" y="359"/>
                  </a:lnTo>
                  <a:lnTo>
                    <a:pt x="70" y="369"/>
                  </a:lnTo>
                  <a:lnTo>
                    <a:pt x="83" y="375"/>
                  </a:lnTo>
                  <a:lnTo>
                    <a:pt x="107" y="383"/>
                  </a:lnTo>
                  <a:lnTo>
                    <a:pt x="130" y="388"/>
                  </a:lnTo>
                  <a:lnTo>
                    <a:pt x="154" y="393"/>
                  </a:lnTo>
                  <a:lnTo>
                    <a:pt x="177" y="396"/>
                  </a:lnTo>
                  <a:lnTo>
                    <a:pt x="200" y="399"/>
                  </a:lnTo>
                  <a:lnTo>
                    <a:pt x="224" y="400"/>
                  </a:lnTo>
                  <a:lnTo>
                    <a:pt x="248" y="401"/>
                  </a:lnTo>
                  <a:lnTo>
                    <a:pt x="272" y="403"/>
                  </a:lnTo>
                  <a:lnTo>
                    <a:pt x="292" y="403"/>
                  </a:lnTo>
                  <a:lnTo>
                    <a:pt x="313" y="400"/>
                  </a:lnTo>
                  <a:lnTo>
                    <a:pt x="333" y="397"/>
                  </a:lnTo>
                  <a:lnTo>
                    <a:pt x="352" y="393"/>
                  </a:lnTo>
                  <a:lnTo>
                    <a:pt x="373" y="387"/>
                  </a:lnTo>
                  <a:lnTo>
                    <a:pt x="393" y="383"/>
                  </a:lnTo>
                  <a:lnTo>
                    <a:pt x="412" y="380"/>
                  </a:lnTo>
                  <a:lnTo>
                    <a:pt x="432" y="378"/>
                  </a:lnTo>
                  <a:lnTo>
                    <a:pt x="449" y="378"/>
                  </a:lnTo>
                  <a:lnTo>
                    <a:pt x="469" y="377"/>
                  </a:lnTo>
                  <a:lnTo>
                    <a:pt x="491" y="374"/>
                  </a:lnTo>
                  <a:lnTo>
                    <a:pt x="511" y="371"/>
                  </a:lnTo>
                  <a:lnTo>
                    <a:pt x="532" y="368"/>
                  </a:lnTo>
                  <a:lnTo>
                    <a:pt x="548" y="362"/>
                  </a:lnTo>
                  <a:lnTo>
                    <a:pt x="558" y="355"/>
                  </a:lnTo>
                  <a:lnTo>
                    <a:pt x="562" y="346"/>
                  </a:lnTo>
                  <a:lnTo>
                    <a:pt x="554" y="343"/>
                  </a:lnTo>
                  <a:lnTo>
                    <a:pt x="542" y="342"/>
                  </a:lnTo>
                  <a:lnTo>
                    <a:pt x="526" y="342"/>
                  </a:lnTo>
                  <a:lnTo>
                    <a:pt x="508" y="342"/>
                  </a:lnTo>
                  <a:lnTo>
                    <a:pt x="488" y="343"/>
                  </a:lnTo>
                  <a:lnTo>
                    <a:pt x="468" y="346"/>
                  </a:lnTo>
                  <a:lnTo>
                    <a:pt x="444" y="349"/>
                  </a:lnTo>
                  <a:lnTo>
                    <a:pt x="422" y="352"/>
                  </a:lnTo>
                  <a:lnTo>
                    <a:pt x="399" y="356"/>
                  </a:lnTo>
                  <a:lnTo>
                    <a:pt x="377" y="361"/>
                  </a:lnTo>
                  <a:lnTo>
                    <a:pt x="355" y="364"/>
                  </a:lnTo>
                  <a:lnTo>
                    <a:pt x="335" y="368"/>
                  </a:lnTo>
                  <a:lnTo>
                    <a:pt x="317" y="371"/>
                  </a:lnTo>
                  <a:lnTo>
                    <a:pt x="301" y="374"/>
                  </a:lnTo>
                  <a:lnTo>
                    <a:pt x="288" y="375"/>
                  </a:lnTo>
                  <a:lnTo>
                    <a:pt x="279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26" name="Freeform 126"/>
            <p:cNvSpPr>
              <a:spLocks/>
            </p:cNvSpPr>
            <p:nvPr/>
          </p:nvSpPr>
          <p:spPr bwMode="auto">
            <a:xfrm>
              <a:off x="805" y="2097"/>
              <a:ext cx="26" cy="86"/>
            </a:xfrm>
            <a:custGeom>
              <a:avLst/>
              <a:gdLst>
                <a:gd name="T0" fmla="*/ 6 w 77"/>
                <a:gd name="T1" fmla="*/ 26 h 268"/>
                <a:gd name="T2" fmla="*/ 25 w 77"/>
                <a:gd name="T3" fmla="*/ 51 h 268"/>
                <a:gd name="T4" fmla="*/ 36 w 77"/>
                <a:gd name="T5" fmla="*/ 79 h 268"/>
                <a:gd name="T6" fmla="*/ 42 w 77"/>
                <a:gd name="T7" fmla="*/ 108 h 268"/>
                <a:gd name="T8" fmla="*/ 45 w 77"/>
                <a:gd name="T9" fmla="*/ 137 h 268"/>
                <a:gd name="T10" fmla="*/ 47 w 77"/>
                <a:gd name="T11" fmla="*/ 168 h 268"/>
                <a:gd name="T12" fmla="*/ 47 w 77"/>
                <a:gd name="T13" fmla="*/ 198 h 268"/>
                <a:gd name="T14" fmla="*/ 48 w 77"/>
                <a:gd name="T15" fmla="*/ 227 h 268"/>
                <a:gd name="T16" fmla="*/ 53 w 77"/>
                <a:gd name="T17" fmla="*/ 255 h 268"/>
                <a:gd name="T18" fmla="*/ 54 w 77"/>
                <a:gd name="T19" fmla="*/ 261 h 268"/>
                <a:gd name="T20" fmla="*/ 57 w 77"/>
                <a:gd name="T21" fmla="*/ 264 h 268"/>
                <a:gd name="T22" fmla="*/ 60 w 77"/>
                <a:gd name="T23" fmla="*/ 267 h 268"/>
                <a:gd name="T24" fmla="*/ 66 w 77"/>
                <a:gd name="T25" fmla="*/ 268 h 268"/>
                <a:gd name="T26" fmla="*/ 70 w 77"/>
                <a:gd name="T27" fmla="*/ 267 h 268"/>
                <a:gd name="T28" fmla="*/ 74 w 77"/>
                <a:gd name="T29" fmla="*/ 262 h 268"/>
                <a:gd name="T30" fmla="*/ 76 w 77"/>
                <a:gd name="T31" fmla="*/ 259 h 268"/>
                <a:gd name="T32" fmla="*/ 77 w 77"/>
                <a:gd name="T33" fmla="*/ 253 h 268"/>
                <a:gd name="T34" fmla="*/ 74 w 77"/>
                <a:gd name="T35" fmla="*/ 221 h 268"/>
                <a:gd name="T36" fmla="*/ 74 w 77"/>
                <a:gd name="T37" fmla="*/ 186 h 268"/>
                <a:gd name="T38" fmla="*/ 74 w 77"/>
                <a:gd name="T39" fmla="*/ 150 h 268"/>
                <a:gd name="T40" fmla="*/ 73 w 77"/>
                <a:gd name="T41" fmla="*/ 115 h 268"/>
                <a:gd name="T42" fmla="*/ 69 w 77"/>
                <a:gd name="T43" fmla="*/ 80 h 268"/>
                <a:gd name="T44" fmla="*/ 58 w 77"/>
                <a:gd name="T45" fmla="*/ 48 h 268"/>
                <a:gd name="T46" fmla="*/ 41 w 77"/>
                <a:gd name="T47" fmla="*/ 22 h 268"/>
                <a:gd name="T48" fmla="*/ 15 w 77"/>
                <a:gd name="T49" fmla="*/ 0 h 268"/>
                <a:gd name="T50" fmla="*/ 10 w 77"/>
                <a:gd name="T51" fmla="*/ 2 h 268"/>
                <a:gd name="T52" fmla="*/ 4 w 77"/>
                <a:gd name="T53" fmla="*/ 6 h 268"/>
                <a:gd name="T54" fmla="*/ 0 w 77"/>
                <a:gd name="T55" fmla="*/ 13 h 268"/>
                <a:gd name="T56" fmla="*/ 6 w 77"/>
                <a:gd name="T57" fmla="*/ 2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268">
                  <a:moveTo>
                    <a:pt x="6" y="26"/>
                  </a:moveTo>
                  <a:lnTo>
                    <a:pt x="25" y="51"/>
                  </a:lnTo>
                  <a:lnTo>
                    <a:pt x="36" y="79"/>
                  </a:lnTo>
                  <a:lnTo>
                    <a:pt x="42" y="108"/>
                  </a:lnTo>
                  <a:lnTo>
                    <a:pt x="45" y="137"/>
                  </a:lnTo>
                  <a:lnTo>
                    <a:pt x="47" y="168"/>
                  </a:lnTo>
                  <a:lnTo>
                    <a:pt x="47" y="198"/>
                  </a:lnTo>
                  <a:lnTo>
                    <a:pt x="48" y="227"/>
                  </a:lnTo>
                  <a:lnTo>
                    <a:pt x="53" y="255"/>
                  </a:lnTo>
                  <a:lnTo>
                    <a:pt x="54" y="261"/>
                  </a:lnTo>
                  <a:lnTo>
                    <a:pt x="57" y="264"/>
                  </a:lnTo>
                  <a:lnTo>
                    <a:pt x="60" y="267"/>
                  </a:lnTo>
                  <a:lnTo>
                    <a:pt x="66" y="268"/>
                  </a:lnTo>
                  <a:lnTo>
                    <a:pt x="70" y="267"/>
                  </a:lnTo>
                  <a:lnTo>
                    <a:pt x="74" y="262"/>
                  </a:lnTo>
                  <a:lnTo>
                    <a:pt x="76" y="259"/>
                  </a:lnTo>
                  <a:lnTo>
                    <a:pt x="77" y="253"/>
                  </a:lnTo>
                  <a:lnTo>
                    <a:pt x="74" y="221"/>
                  </a:lnTo>
                  <a:lnTo>
                    <a:pt x="74" y="186"/>
                  </a:lnTo>
                  <a:lnTo>
                    <a:pt x="74" y="150"/>
                  </a:lnTo>
                  <a:lnTo>
                    <a:pt x="73" y="115"/>
                  </a:lnTo>
                  <a:lnTo>
                    <a:pt x="69" y="80"/>
                  </a:lnTo>
                  <a:lnTo>
                    <a:pt x="58" y="48"/>
                  </a:lnTo>
                  <a:lnTo>
                    <a:pt x="41" y="2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13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27" name="Freeform 127"/>
            <p:cNvSpPr>
              <a:spLocks/>
            </p:cNvSpPr>
            <p:nvPr/>
          </p:nvSpPr>
          <p:spPr bwMode="auto">
            <a:xfrm>
              <a:off x="665" y="2177"/>
              <a:ext cx="30" cy="20"/>
            </a:xfrm>
            <a:custGeom>
              <a:avLst/>
              <a:gdLst>
                <a:gd name="T0" fmla="*/ 76 w 91"/>
                <a:gd name="T1" fmla="*/ 63 h 63"/>
                <a:gd name="T2" fmla="*/ 81 w 91"/>
                <a:gd name="T3" fmla="*/ 63 h 63"/>
                <a:gd name="T4" fmla="*/ 85 w 91"/>
                <a:gd name="T5" fmla="*/ 61 h 63"/>
                <a:gd name="T6" fmla="*/ 88 w 91"/>
                <a:gd name="T7" fmla="*/ 60 h 63"/>
                <a:gd name="T8" fmla="*/ 89 w 91"/>
                <a:gd name="T9" fmla="*/ 57 h 63"/>
                <a:gd name="T10" fmla="*/ 91 w 91"/>
                <a:gd name="T11" fmla="*/ 52 h 63"/>
                <a:gd name="T12" fmla="*/ 89 w 91"/>
                <a:gd name="T13" fmla="*/ 48 h 63"/>
                <a:gd name="T14" fmla="*/ 88 w 91"/>
                <a:gd name="T15" fmla="*/ 45 h 63"/>
                <a:gd name="T16" fmla="*/ 84 w 91"/>
                <a:gd name="T17" fmla="*/ 44 h 63"/>
                <a:gd name="T18" fmla="*/ 72 w 91"/>
                <a:gd name="T19" fmla="*/ 38 h 63"/>
                <a:gd name="T20" fmla="*/ 60 w 91"/>
                <a:gd name="T21" fmla="*/ 31 h 63"/>
                <a:gd name="T22" fmla="*/ 47 w 91"/>
                <a:gd name="T23" fmla="*/ 22 h 63"/>
                <a:gd name="T24" fmla="*/ 35 w 91"/>
                <a:gd name="T25" fmla="*/ 13 h 63"/>
                <a:gd name="T26" fmla="*/ 24 w 91"/>
                <a:gd name="T27" fmla="*/ 7 h 63"/>
                <a:gd name="T28" fmla="*/ 13 w 91"/>
                <a:gd name="T29" fmla="*/ 1 h 63"/>
                <a:gd name="T30" fmla="*/ 5 w 91"/>
                <a:gd name="T31" fmla="*/ 0 h 63"/>
                <a:gd name="T32" fmla="*/ 0 w 91"/>
                <a:gd name="T33" fmla="*/ 1 h 63"/>
                <a:gd name="T34" fmla="*/ 0 w 91"/>
                <a:gd name="T35" fmla="*/ 6 h 63"/>
                <a:gd name="T36" fmla="*/ 5 w 91"/>
                <a:gd name="T37" fmla="*/ 13 h 63"/>
                <a:gd name="T38" fmla="*/ 13 w 91"/>
                <a:gd name="T39" fmla="*/ 22 h 63"/>
                <a:gd name="T40" fmla="*/ 25 w 91"/>
                <a:gd name="T41" fmla="*/ 31 h 63"/>
                <a:gd name="T42" fmla="*/ 38 w 91"/>
                <a:gd name="T43" fmla="*/ 39 h 63"/>
                <a:gd name="T44" fmla="*/ 51 w 91"/>
                <a:gd name="T45" fmla="*/ 48 h 63"/>
                <a:gd name="T46" fmla="*/ 65 w 91"/>
                <a:gd name="T47" fmla="*/ 57 h 63"/>
                <a:gd name="T48" fmla="*/ 76 w 91"/>
                <a:gd name="T4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63">
                  <a:moveTo>
                    <a:pt x="76" y="63"/>
                  </a:moveTo>
                  <a:lnTo>
                    <a:pt x="81" y="63"/>
                  </a:lnTo>
                  <a:lnTo>
                    <a:pt x="85" y="61"/>
                  </a:lnTo>
                  <a:lnTo>
                    <a:pt x="88" y="60"/>
                  </a:lnTo>
                  <a:lnTo>
                    <a:pt x="89" y="57"/>
                  </a:lnTo>
                  <a:lnTo>
                    <a:pt x="91" y="52"/>
                  </a:lnTo>
                  <a:lnTo>
                    <a:pt x="89" y="48"/>
                  </a:lnTo>
                  <a:lnTo>
                    <a:pt x="88" y="45"/>
                  </a:lnTo>
                  <a:lnTo>
                    <a:pt x="84" y="44"/>
                  </a:lnTo>
                  <a:lnTo>
                    <a:pt x="72" y="38"/>
                  </a:lnTo>
                  <a:lnTo>
                    <a:pt x="60" y="31"/>
                  </a:lnTo>
                  <a:lnTo>
                    <a:pt x="47" y="22"/>
                  </a:lnTo>
                  <a:lnTo>
                    <a:pt x="35" y="13"/>
                  </a:lnTo>
                  <a:lnTo>
                    <a:pt x="24" y="7"/>
                  </a:lnTo>
                  <a:lnTo>
                    <a:pt x="13" y="1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5" y="13"/>
                  </a:lnTo>
                  <a:lnTo>
                    <a:pt x="13" y="22"/>
                  </a:lnTo>
                  <a:lnTo>
                    <a:pt x="25" y="31"/>
                  </a:lnTo>
                  <a:lnTo>
                    <a:pt x="38" y="39"/>
                  </a:lnTo>
                  <a:lnTo>
                    <a:pt x="51" y="48"/>
                  </a:lnTo>
                  <a:lnTo>
                    <a:pt x="65" y="57"/>
                  </a:lnTo>
                  <a:lnTo>
                    <a:pt x="76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28" name="Freeform 128"/>
            <p:cNvSpPr>
              <a:spLocks/>
            </p:cNvSpPr>
            <p:nvPr/>
          </p:nvSpPr>
          <p:spPr bwMode="auto">
            <a:xfrm>
              <a:off x="680" y="2171"/>
              <a:ext cx="32" cy="21"/>
            </a:xfrm>
            <a:custGeom>
              <a:avLst/>
              <a:gdLst>
                <a:gd name="T0" fmla="*/ 84 w 96"/>
                <a:gd name="T1" fmla="*/ 65 h 66"/>
                <a:gd name="T2" fmla="*/ 87 w 96"/>
                <a:gd name="T3" fmla="*/ 66 h 66"/>
                <a:gd name="T4" fmla="*/ 90 w 96"/>
                <a:gd name="T5" fmla="*/ 66 h 66"/>
                <a:gd name="T6" fmla="*/ 93 w 96"/>
                <a:gd name="T7" fmla="*/ 65 h 66"/>
                <a:gd name="T8" fmla="*/ 95 w 96"/>
                <a:gd name="T9" fmla="*/ 62 h 66"/>
                <a:gd name="T10" fmla="*/ 96 w 96"/>
                <a:gd name="T11" fmla="*/ 59 h 66"/>
                <a:gd name="T12" fmla="*/ 96 w 96"/>
                <a:gd name="T13" fmla="*/ 54 h 66"/>
                <a:gd name="T14" fmla="*/ 95 w 96"/>
                <a:gd name="T15" fmla="*/ 51 h 66"/>
                <a:gd name="T16" fmla="*/ 92 w 96"/>
                <a:gd name="T17" fmla="*/ 50 h 66"/>
                <a:gd name="T18" fmla="*/ 80 w 96"/>
                <a:gd name="T19" fmla="*/ 43 h 66"/>
                <a:gd name="T20" fmla="*/ 65 w 96"/>
                <a:gd name="T21" fmla="*/ 34 h 66"/>
                <a:gd name="T22" fmla="*/ 52 w 96"/>
                <a:gd name="T23" fmla="*/ 24 h 66"/>
                <a:gd name="T24" fmla="*/ 38 w 96"/>
                <a:gd name="T25" fmla="*/ 15 h 66"/>
                <a:gd name="T26" fmla="*/ 24 w 96"/>
                <a:gd name="T27" fmla="*/ 8 h 66"/>
                <a:gd name="T28" fmla="*/ 13 w 96"/>
                <a:gd name="T29" fmla="*/ 3 h 66"/>
                <a:gd name="T30" fmla="*/ 4 w 96"/>
                <a:gd name="T31" fmla="*/ 0 h 66"/>
                <a:gd name="T32" fmla="*/ 0 w 96"/>
                <a:gd name="T33" fmla="*/ 2 h 66"/>
                <a:gd name="T34" fmla="*/ 0 w 96"/>
                <a:gd name="T35" fmla="*/ 6 h 66"/>
                <a:gd name="T36" fmla="*/ 5 w 96"/>
                <a:gd name="T37" fmla="*/ 14 h 66"/>
                <a:gd name="T38" fmla="*/ 14 w 96"/>
                <a:gd name="T39" fmla="*/ 22 h 66"/>
                <a:gd name="T40" fmla="*/ 27 w 96"/>
                <a:gd name="T41" fmla="*/ 31 h 66"/>
                <a:gd name="T42" fmla="*/ 41 w 96"/>
                <a:gd name="T43" fmla="*/ 41 h 66"/>
                <a:gd name="T44" fmla="*/ 57 w 96"/>
                <a:gd name="T45" fmla="*/ 50 h 66"/>
                <a:gd name="T46" fmla="*/ 71 w 96"/>
                <a:gd name="T47" fmla="*/ 59 h 66"/>
                <a:gd name="T48" fmla="*/ 84 w 96"/>
                <a:gd name="T49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66">
                  <a:moveTo>
                    <a:pt x="84" y="65"/>
                  </a:moveTo>
                  <a:lnTo>
                    <a:pt x="87" y="66"/>
                  </a:lnTo>
                  <a:lnTo>
                    <a:pt x="90" y="66"/>
                  </a:lnTo>
                  <a:lnTo>
                    <a:pt x="93" y="65"/>
                  </a:lnTo>
                  <a:lnTo>
                    <a:pt x="95" y="62"/>
                  </a:lnTo>
                  <a:lnTo>
                    <a:pt x="96" y="59"/>
                  </a:lnTo>
                  <a:lnTo>
                    <a:pt x="96" y="54"/>
                  </a:lnTo>
                  <a:lnTo>
                    <a:pt x="95" y="51"/>
                  </a:lnTo>
                  <a:lnTo>
                    <a:pt x="92" y="50"/>
                  </a:lnTo>
                  <a:lnTo>
                    <a:pt x="80" y="43"/>
                  </a:lnTo>
                  <a:lnTo>
                    <a:pt x="65" y="34"/>
                  </a:lnTo>
                  <a:lnTo>
                    <a:pt x="52" y="24"/>
                  </a:lnTo>
                  <a:lnTo>
                    <a:pt x="38" y="15"/>
                  </a:lnTo>
                  <a:lnTo>
                    <a:pt x="24" y="8"/>
                  </a:lnTo>
                  <a:lnTo>
                    <a:pt x="13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5" y="14"/>
                  </a:lnTo>
                  <a:lnTo>
                    <a:pt x="14" y="22"/>
                  </a:lnTo>
                  <a:lnTo>
                    <a:pt x="27" y="31"/>
                  </a:lnTo>
                  <a:lnTo>
                    <a:pt x="41" y="41"/>
                  </a:lnTo>
                  <a:lnTo>
                    <a:pt x="57" y="50"/>
                  </a:lnTo>
                  <a:lnTo>
                    <a:pt x="71" y="59"/>
                  </a:lnTo>
                  <a:lnTo>
                    <a:pt x="84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29" name="Freeform 129"/>
            <p:cNvSpPr>
              <a:spLocks/>
            </p:cNvSpPr>
            <p:nvPr/>
          </p:nvSpPr>
          <p:spPr bwMode="auto">
            <a:xfrm>
              <a:off x="678" y="2147"/>
              <a:ext cx="69" cy="54"/>
            </a:xfrm>
            <a:custGeom>
              <a:avLst/>
              <a:gdLst>
                <a:gd name="T0" fmla="*/ 190 w 206"/>
                <a:gd name="T1" fmla="*/ 168 h 172"/>
                <a:gd name="T2" fmla="*/ 193 w 206"/>
                <a:gd name="T3" fmla="*/ 171 h 172"/>
                <a:gd name="T4" fmla="*/ 195 w 206"/>
                <a:gd name="T5" fmla="*/ 172 h 172"/>
                <a:gd name="T6" fmla="*/ 200 w 206"/>
                <a:gd name="T7" fmla="*/ 172 h 172"/>
                <a:gd name="T8" fmla="*/ 203 w 206"/>
                <a:gd name="T9" fmla="*/ 171 h 172"/>
                <a:gd name="T10" fmla="*/ 204 w 206"/>
                <a:gd name="T11" fmla="*/ 168 h 172"/>
                <a:gd name="T12" fmla="*/ 206 w 206"/>
                <a:gd name="T13" fmla="*/ 165 h 172"/>
                <a:gd name="T14" fmla="*/ 206 w 206"/>
                <a:gd name="T15" fmla="*/ 161 h 172"/>
                <a:gd name="T16" fmla="*/ 204 w 206"/>
                <a:gd name="T17" fmla="*/ 158 h 172"/>
                <a:gd name="T18" fmla="*/ 200 w 206"/>
                <a:gd name="T19" fmla="*/ 147 h 172"/>
                <a:gd name="T20" fmla="*/ 194 w 206"/>
                <a:gd name="T21" fmla="*/ 137 h 172"/>
                <a:gd name="T22" fmla="*/ 188 w 206"/>
                <a:gd name="T23" fmla="*/ 130 h 172"/>
                <a:gd name="T24" fmla="*/ 179 w 206"/>
                <a:gd name="T25" fmla="*/ 123 h 172"/>
                <a:gd name="T26" fmla="*/ 155 w 206"/>
                <a:gd name="T27" fmla="*/ 105 h 172"/>
                <a:gd name="T28" fmla="*/ 127 w 206"/>
                <a:gd name="T29" fmla="*/ 83 h 172"/>
                <a:gd name="T30" fmla="*/ 98 w 206"/>
                <a:gd name="T31" fmla="*/ 63 h 172"/>
                <a:gd name="T32" fmla="*/ 70 w 206"/>
                <a:gd name="T33" fmla="*/ 41 h 172"/>
                <a:gd name="T34" fmla="*/ 45 w 206"/>
                <a:gd name="T35" fmla="*/ 24 h 172"/>
                <a:gd name="T36" fmla="*/ 23 w 206"/>
                <a:gd name="T37" fmla="*/ 9 h 172"/>
                <a:gd name="T38" fmla="*/ 9 w 206"/>
                <a:gd name="T39" fmla="*/ 2 h 172"/>
                <a:gd name="T40" fmla="*/ 0 w 206"/>
                <a:gd name="T41" fmla="*/ 0 h 172"/>
                <a:gd name="T42" fmla="*/ 3 w 206"/>
                <a:gd name="T43" fmla="*/ 8 h 172"/>
                <a:gd name="T44" fmla="*/ 17 w 206"/>
                <a:gd name="T45" fmla="*/ 22 h 172"/>
                <a:gd name="T46" fmla="*/ 41 w 206"/>
                <a:gd name="T47" fmla="*/ 41 h 172"/>
                <a:gd name="T48" fmla="*/ 68 w 206"/>
                <a:gd name="T49" fmla="*/ 64 h 172"/>
                <a:gd name="T50" fmla="*/ 101 w 206"/>
                <a:gd name="T51" fmla="*/ 91 h 172"/>
                <a:gd name="T52" fmla="*/ 134 w 206"/>
                <a:gd name="T53" fmla="*/ 118 h 172"/>
                <a:gd name="T54" fmla="*/ 163 w 206"/>
                <a:gd name="T55" fmla="*/ 145 h 172"/>
                <a:gd name="T56" fmla="*/ 190 w 206"/>
                <a:gd name="T57" fmla="*/ 16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6" h="172">
                  <a:moveTo>
                    <a:pt x="190" y="168"/>
                  </a:moveTo>
                  <a:lnTo>
                    <a:pt x="193" y="171"/>
                  </a:lnTo>
                  <a:lnTo>
                    <a:pt x="195" y="172"/>
                  </a:lnTo>
                  <a:lnTo>
                    <a:pt x="200" y="172"/>
                  </a:lnTo>
                  <a:lnTo>
                    <a:pt x="203" y="171"/>
                  </a:lnTo>
                  <a:lnTo>
                    <a:pt x="204" y="168"/>
                  </a:lnTo>
                  <a:lnTo>
                    <a:pt x="206" y="165"/>
                  </a:lnTo>
                  <a:lnTo>
                    <a:pt x="206" y="161"/>
                  </a:lnTo>
                  <a:lnTo>
                    <a:pt x="204" y="158"/>
                  </a:lnTo>
                  <a:lnTo>
                    <a:pt x="200" y="147"/>
                  </a:lnTo>
                  <a:lnTo>
                    <a:pt x="194" y="137"/>
                  </a:lnTo>
                  <a:lnTo>
                    <a:pt x="188" y="130"/>
                  </a:lnTo>
                  <a:lnTo>
                    <a:pt x="179" y="123"/>
                  </a:lnTo>
                  <a:lnTo>
                    <a:pt x="155" y="105"/>
                  </a:lnTo>
                  <a:lnTo>
                    <a:pt x="127" y="83"/>
                  </a:lnTo>
                  <a:lnTo>
                    <a:pt x="98" y="63"/>
                  </a:lnTo>
                  <a:lnTo>
                    <a:pt x="70" y="41"/>
                  </a:lnTo>
                  <a:lnTo>
                    <a:pt x="45" y="24"/>
                  </a:lnTo>
                  <a:lnTo>
                    <a:pt x="23" y="9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17" y="22"/>
                  </a:lnTo>
                  <a:lnTo>
                    <a:pt x="41" y="41"/>
                  </a:lnTo>
                  <a:lnTo>
                    <a:pt x="68" y="64"/>
                  </a:lnTo>
                  <a:lnTo>
                    <a:pt x="101" y="91"/>
                  </a:lnTo>
                  <a:lnTo>
                    <a:pt x="134" y="118"/>
                  </a:lnTo>
                  <a:lnTo>
                    <a:pt x="163" y="145"/>
                  </a:lnTo>
                  <a:lnTo>
                    <a:pt x="190" y="1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30" name="Freeform 130"/>
            <p:cNvSpPr>
              <a:spLocks/>
            </p:cNvSpPr>
            <p:nvPr/>
          </p:nvSpPr>
          <p:spPr bwMode="auto">
            <a:xfrm>
              <a:off x="867" y="2010"/>
              <a:ext cx="40" cy="184"/>
            </a:xfrm>
            <a:custGeom>
              <a:avLst/>
              <a:gdLst>
                <a:gd name="T0" fmla="*/ 37 w 122"/>
                <a:gd name="T1" fmla="*/ 584 h 584"/>
                <a:gd name="T2" fmla="*/ 57 w 122"/>
                <a:gd name="T3" fmla="*/ 562 h 584"/>
                <a:gd name="T4" fmla="*/ 73 w 122"/>
                <a:gd name="T5" fmla="*/ 543 h 584"/>
                <a:gd name="T6" fmla="*/ 85 w 122"/>
                <a:gd name="T7" fmla="*/ 523 h 584"/>
                <a:gd name="T8" fmla="*/ 95 w 122"/>
                <a:gd name="T9" fmla="*/ 504 h 584"/>
                <a:gd name="T10" fmla="*/ 101 w 122"/>
                <a:gd name="T11" fmla="*/ 483 h 584"/>
                <a:gd name="T12" fmla="*/ 107 w 122"/>
                <a:gd name="T13" fmla="*/ 462 h 584"/>
                <a:gd name="T14" fmla="*/ 113 w 122"/>
                <a:gd name="T15" fmla="*/ 437 h 584"/>
                <a:gd name="T16" fmla="*/ 119 w 122"/>
                <a:gd name="T17" fmla="*/ 408 h 584"/>
                <a:gd name="T18" fmla="*/ 120 w 122"/>
                <a:gd name="T19" fmla="*/ 400 h 584"/>
                <a:gd name="T20" fmla="*/ 122 w 122"/>
                <a:gd name="T21" fmla="*/ 395 h 584"/>
                <a:gd name="T22" fmla="*/ 122 w 122"/>
                <a:gd name="T23" fmla="*/ 387 h 584"/>
                <a:gd name="T24" fmla="*/ 120 w 122"/>
                <a:gd name="T25" fmla="*/ 381 h 584"/>
                <a:gd name="T26" fmla="*/ 111 w 122"/>
                <a:gd name="T27" fmla="*/ 344 h 584"/>
                <a:gd name="T28" fmla="*/ 101 w 122"/>
                <a:gd name="T29" fmla="*/ 297 h 584"/>
                <a:gd name="T30" fmla="*/ 91 w 122"/>
                <a:gd name="T31" fmla="*/ 245 h 584"/>
                <a:gd name="T32" fmla="*/ 78 w 122"/>
                <a:gd name="T33" fmla="*/ 191 h 584"/>
                <a:gd name="T34" fmla="*/ 65 w 122"/>
                <a:gd name="T35" fmla="*/ 137 h 584"/>
                <a:gd name="T36" fmla="*/ 50 w 122"/>
                <a:gd name="T37" fmla="*/ 86 h 584"/>
                <a:gd name="T38" fmla="*/ 37 w 122"/>
                <a:gd name="T39" fmla="*/ 42 h 584"/>
                <a:gd name="T40" fmla="*/ 22 w 122"/>
                <a:gd name="T41" fmla="*/ 7 h 584"/>
                <a:gd name="T42" fmla="*/ 19 w 122"/>
                <a:gd name="T43" fmla="*/ 3 h 584"/>
                <a:gd name="T44" fmla="*/ 16 w 122"/>
                <a:gd name="T45" fmla="*/ 1 h 584"/>
                <a:gd name="T46" fmla="*/ 12 w 122"/>
                <a:gd name="T47" fmla="*/ 0 h 584"/>
                <a:gd name="T48" fmla="*/ 8 w 122"/>
                <a:gd name="T49" fmla="*/ 1 h 584"/>
                <a:gd name="T50" fmla="*/ 3 w 122"/>
                <a:gd name="T51" fmla="*/ 3 h 584"/>
                <a:gd name="T52" fmla="*/ 2 w 122"/>
                <a:gd name="T53" fmla="*/ 7 h 584"/>
                <a:gd name="T54" fmla="*/ 0 w 122"/>
                <a:gd name="T55" fmla="*/ 10 h 584"/>
                <a:gd name="T56" fmla="*/ 2 w 122"/>
                <a:gd name="T57" fmla="*/ 15 h 584"/>
                <a:gd name="T58" fmla="*/ 16 w 122"/>
                <a:gd name="T59" fmla="*/ 47 h 584"/>
                <a:gd name="T60" fmla="*/ 33 w 122"/>
                <a:gd name="T61" fmla="*/ 93 h 584"/>
                <a:gd name="T62" fmla="*/ 49 w 122"/>
                <a:gd name="T63" fmla="*/ 150 h 584"/>
                <a:gd name="T64" fmla="*/ 65 w 122"/>
                <a:gd name="T65" fmla="*/ 211 h 584"/>
                <a:gd name="T66" fmla="*/ 78 w 122"/>
                <a:gd name="T67" fmla="*/ 272 h 584"/>
                <a:gd name="T68" fmla="*/ 90 w 122"/>
                <a:gd name="T69" fmla="*/ 326 h 584"/>
                <a:gd name="T70" fmla="*/ 98 w 122"/>
                <a:gd name="T71" fmla="*/ 370 h 584"/>
                <a:gd name="T72" fmla="*/ 101 w 122"/>
                <a:gd name="T73" fmla="*/ 397 h 584"/>
                <a:gd name="T74" fmla="*/ 98 w 122"/>
                <a:gd name="T75" fmla="*/ 418 h 584"/>
                <a:gd name="T76" fmla="*/ 94 w 122"/>
                <a:gd name="T77" fmla="*/ 435 h 584"/>
                <a:gd name="T78" fmla="*/ 91 w 122"/>
                <a:gd name="T79" fmla="*/ 451 h 584"/>
                <a:gd name="T80" fmla="*/ 87 w 122"/>
                <a:gd name="T81" fmla="*/ 467 h 584"/>
                <a:gd name="T82" fmla="*/ 81 w 122"/>
                <a:gd name="T83" fmla="*/ 483 h 584"/>
                <a:gd name="T84" fmla="*/ 73 w 122"/>
                <a:gd name="T85" fmla="*/ 501 h 584"/>
                <a:gd name="T86" fmla="*/ 65 w 122"/>
                <a:gd name="T87" fmla="*/ 520 h 584"/>
                <a:gd name="T88" fmla="*/ 53 w 122"/>
                <a:gd name="T89" fmla="*/ 540 h 584"/>
                <a:gd name="T90" fmla="*/ 53 w 122"/>
                <a:gd name="T91" fmla="*/ 536 h 584"/>
                <a:gd name="T92" fmla="*/ 54 w 122"/>
                <a:gd name="T93" fmla="*/ 518 h 584"/>
                <a:gd name="T94" fmla="*/ 53 w 122"/>
                <a:gd name="T95" fmla="*/ 502 h 584"/>
                <a:gd name="T96" fmla="*/ 43 w 122"/>
                <a:gd name="T97" fmla="*/ 495 h 584"/>
                <a:gd name="T98" fmla="*/ 35 w 122"/>
                <a:gd name="T99" fmla="*/ 510 h 584"/>
                <a:gd name="T100" fmla="*/ 34 w 122"/>
                <a:gd name="T101" fmla="*/ 540 h 584"/>
                <a:gd name="T102" fmla="*/ 35 w 122"/>
                <a:gd name="T103" fmla="*/ 571 h 584"/>
                <a:gd name="T104" fmla="*/ 37 w 122"/>
                <a:gd name="T105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" h="584">
                  <a:moveTo>
                    <a:pt x="37" y="584"/>
                  </a:moveTo>
                  <a:lnTo>
                    <a:pt x="57" y="562"/>
                  </a:lnTo>
                  <a:lnTo>
                    <a:pt x="73" y="543"/>
                  </a:lnTo>
                  <a:lnTo>
                    <a:pt x="85" y="523"/>
                  </a:lnTo>
                  <a:lnTo>
                    <a:pt x="95" y="504"/>
                  </a:lnTo>
                  <a:lnTo>
                    <a:pt x="101" y="483"/>
                  </a:lnTo>
                  <a:lnTo>
                    <a:pt x="107" y="462"/>
                  </a:lnTo>
                  <a:lnTo>
                    <a:pt x="113" y="437"/>
                  </a:lnTo>
                  <a:lnTo>
                    <a:pt x="119" y="408"/>
                  </a:lnTo>
                  <a:lnTo>
                    <a:pt x="120" y="400"/>
                  </a:lnTo>
                  <a:lnTo>
                    <a:pt x="122" y="395"/>
                  </a:lnTo>
                  <a:lnTo>
                    <a:pt x="122" y="387"/>
                  </a:lnTo>
                  <a:lnTo>
                    <a:pt x="120" y="381"/>
                  </a:lnTo>
                  <a:lnTo>
                    <a:pt x="111" y="344"/>
                  </a:lnTo>
                  <a:lnTo>
                    <a:pt x="101" y="297"/>
                  </a:lnTo>
                  <a:lnTo>
                    <a:pt x="91" y="245"/>
                  </a:lnTo>
                  <a:lnTo>
                    <a:pt x="78" y="191"/>
                  </a:lnTo>
                  <a:lnTo>
                    <a:pt x="65" y="137"/>
                  </a:lnTo>
                  <a:lnTo>
                    <a:pt x="50" y="86"/>
                  </a:lnTo>
                  <a:lnTo>
                    <a:pt x="37" y="42"/>
                  </a:lnTo>
                  <a:lnTo>
                    <a:pt x="22" y="7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16" y="47"/>
                  </a:lnTo>
                  <a:lnTo>
                    <a:pt x="33" y="93"/>
                  </a:lnTo>
                  <a:lnTo>
                    <a:pt x="49" y="150"/>
                  </a:lnTo>
                  <a:lnTo>
                    <a:pt x="65" y="211"/>
                  </a:lnTo>
                  <a:lnTo>
                    <a:pt x="78" y="272"/>
                  </a:lnTo>
                  <a:lnTo>
                    <a:pt x="90" y="326"/>
                  </a:lnTo>
                  <a:lnTo>
                    <a:pt x="98" y="370"/>
                  </a:lnTo>
                  <a:lnTo>
                    <a:pt x="101" y="397"/>
                  </a:lnTo>
                  <a:lnTo>
                    <a:pt x="98" y="418"/>
                  </a:lnTo>
                  <a:lnTo>
                    <a:pt x="94" y="435"/>
                  </a:lnTo>
                  <a:lnTo>
                    <a:pt x="91" y="451"/>
                  </a:lnTo>
                  <a:lnTo>
                    <a:pt x="87" y="467"/>
                  </a:lnTo>
                  <a:lnTo>
                    <a:pt x="81" y="483"/>
                  </a:lnTo>
                  <a:lnTo>
                    <a:pt x="73" y="501"/>
                  </a:lnTo>
                  <a:lnTo>
                    <a:pt x="65" y="520"/>
                  </a:lnTo>
                  <a:lnTo>
                    <a:pt x="53" y="540"/>
                  </a:lnTo>
                  <a:lnTo>
                    <a:pt x="53" y="536"/>
                  </a:lnTo>
                  <a:lnTo>
                    <a:pt x="54" y="518"/>
                  </a:lnTo>
                  <a:lnTo>
                    <a:pt x="53" y="502"/>
                  </a:lnTo>
                  <a:lnTo>
                    <a:pt x="43" y="495"/>
                  </a:lnTo>
                  <a:lnTo>
                    <a:pt x="35" y="510"/>
                  </a:lnTo>
                  <a:lnTo>
                    <a:pt x="34" y="540"/>
                  </a:lnTo>
                  <a:lnTo>
                    <a:pt x="35" y="571"/>
                  </a:lnTo>
                  <a:lnTo>
                    <a:pt x="37" y="5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31" name="Freeform 131"/>
            <p:cNvSpPr>
              <a:spLocks/>
            </p:cNvSpPr>
            <p:nvPr/>
          </p:nvSpPr>
          <p:spPr bwMode="auto">
            <a:xfrm>
              <a:off x="638" y="2011"/>
              <a:ext cx="68" cy="47"/>
            </a:xfrm>
            <a:custGeom>
              <a:avLst/>
              <a:gdLst>
                <a:gd name="T0" fmla="*/ 203 w 203"/>
                <a:gd name="T1" fmla="*/ 0 h 149"/>
                <a:gd name="T2" fmla="*/ 184 w 203"/>
                <a:gd name="T3" fmla="*/ 5 h 149"/>
                <a:gd name="T4" fmla="*/ 155 w 203"/>
                <a:gd name="T5" fmla="*/ 19 h 149"/>
                <a:gd name="T6" fmla="*/ 120 w 203"/>
                <a:gd name="T7" fmla="*/ 43 h 149"/>
                <a:gd name="T8" fmla="*/ 82 w 203"/>
                <a:gd name="T9" fmla="*/ 69 h 149"/>
                <a:gd name="T10" fmla="*/ 48 w 203"/>
                <a:gd name="T11" fmla="*/ 96 h 149"/>
                <a:gd name="T12" fmla="*/ 19 w 203"/>
                <a:gd name="T13" fmla="*/ 121 h 149"/>
                <a:gd name="T14" fmla="*/ 3 w 203"/>
                <a:gd name="T15" fmla="*/ 140 h 149"/>
                <a:gd name="T16" fmla="*/ 0 w 203"/>
                <a:gd name="T17" fmla="*/ 149 h 149"/>
                <a:gd name="T18" fmla="*/ 19 w 203"/>
                <a:gd name="T19" fmla="*/ 143 h 149"/>
                <a:gd name="T20" fmla="*/ 42 w 203"/>
                <a:gd name="T21" fmla="*/ 131 h 149"/>
                <a:gd name="T22" fmla="*/ 72 w 203"/>
                <a:gd name="T23" fmla="*/ 114 h 149"/>
                <a:gd name="T24" fmla="*/ 102 w 203"/>
                <a:gd name="T25" fmla="*/ 92 h 149"/>
                <a:gd name="T26" fmla="*/ 133 w 203"/>
                <a:gd name="T27" fmla="*/ 69 h 149"/>
                <a:gd name="T28" fmla="*/ 161 w 203"/>
                <a:gd name="T29" fmla="*/ 45 h 149"/>
                <a:gd name="T30" fmla="*/ 185 w 203"/>
                <a:gd name="T31" fmla="*/ 22 h 149"/>
                <a:gd name="T32" fmla="*/ 203 w 203"/>
                <a:gd name="T3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149">
                  <a:moveTo>
                    <a:pt x="203" y="0"/>
                  </a:moveTo>
                  <a:lnTo>
                    <a:pt x="184" y="5"/>
                  </a:lnTo>
                  <a:lnTo>
                    <a:pt x="155" y="19"/>
                  </a:lnTo>
                  <a:lnTo>
                    <a:pt x="120" y="43"/>
                  </a:lnTo>
                  <a:lnTo>
                    <a:pt x="82" y="69"/>
                  </a:lnTo>
                  <a:lnTo>
                    <a:pt x="48" y="96"/>
                  </a:lnTo>
                  <a:lnTo>
                    <a:pt x="19" y="12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19" y="143"/>
                  </a:lnTo>
                  <a:lnTo>
                    <a:pt x="42" y="131"/>
                  </a:lnTo>
                  <a:lnTo>
                    <a:pt x="72" y="114"/>
                  </a:lnTo>
                  <a:lnTo>
                    <a:pt x="102" y="92"/>
                  </a:lnTo>
                  <a:lnTo>
                    <a:pt x="133" y="69"/>
                  </a:lnTo>
                  <a:lnTo>
                    <a:pt x="161" y="45"/>
                  </a:lnTo>
                  <a:lnTo>
                    <a:pt x="185" y="2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32" name="Freeform 132"/>
            <p:cNvSpPr>
              <a:spLocks/>
            </p:cNvSpPr>
            <p:nvPr/>
          </p:nvSpPr>
          <p:spPr bwMode="auto">
            <a:xfrm>
              <a:off x="719" y="1988"/>
              <a:ext cx="147" cy="46"/>
            </a:xfrm>
            <a:custGeom>
              <a:avLst/>
              <a:gdLst>
                <a:gd name="T0" fmla="*/ 441 w 441"/>
                <a:gd name="T1" fmla="*/ 24 h 145"/>
                <a:gd name="T2" fmla="*/ 437 w 441"/>
                <a:gd name="T3" fmla="*/ 18 h 145"/>
                <a:gd name="T4" fmla="*/ 425 w 441"/>
                <a:gd name="T5" fmla="*/ 13 h 145"/>
                <a:gd name="T6" fmla="*/ 406 w 441"/>
                <a:gd name="T7" fmla="*/ 8 h 145"/>
                <a:gd name="T8" fmla="*/ 381 w 441"/>
                <a:gd name="T9" fmla="*/ 4 h 145"/>
                <a:gd name="T10" fmla="*/ 352 w 441"/>
                <a:gd name="T11" fmla="*/ 2 h 145"/>
                <a:gd name="T12" fmla="*/ 318 w 441"/>
                <a:gd name="T13" fmla="*/ 1 h 145"/>
                <a:gd name="T14" fmla="*/ 282 w 441"/>
                <a:gd name="T15" fmla="*/ 0 h 145"/>
                <a:gd name="T16" fmla="*/ 244 w 441"/>
                <a:gd name="T17" fmla="*/ 0 h 145"/>
                <a:gd name="T18" fmla="*/ 206 w 441"/>
                <a:gd name="T19" fmla="*/ 1 h 145"/>
                <a:gd name="T20" fmla="*/ 168 w 441"/>
                <a:gd name="T21" fmla="*/ 2 h 145"/>
                <a:gd name="T22" fmla="*/ 131 w 441"/>
                <a:gd name="T23" fmla="*/ 5 h 145"/>
                <a:gd name="T24" fmla="*/ 96 w 441"/>
                <a:gd name="T25" fmla="*/ 8 h 145"/>
                <a:gd name="T26" fmla="*/ 66 w 441"/>
                <a:gd name="T27" fmla="*/ 11 h 145"/>
                <a:gd name="T28" fmla="*/ 41 w 441"/>
                <a:gd name="T29" fmla="*/ 16 h 145"/>
                <a:gd name="T30" fmla="*/ 20 w 441"/>
                <a:gd name="T31" fmla="*/ 20 h 145"/>
                <a:gd name="T32" fmla="*/ 7 w 441"/>
                <a:gd name="T33" fmla="*/ 26 h 145"/>
                <a:gd name="T34" fmla="*/ 3 w 441"/>
                <a:gd name="T35" fmla="*/ 30 h 145"/>
                <a:gd name="T36" fmla="*/ 1 w 441"/>
                <a:gd name="T37" fmla="*/ 35 h 145"/>
                <a:gd name="T38" fmla="*/ 0 w 441"/>
                <a:gd name="T39" fmla="*/ 39 h 145"/>
                <a:gd name="T40" fmla="*/ 1 w 441"/>
                <a:gd name="T41" fmla="*/ 43 h 145"/>
                <a:gd name="T42" fmla="*/ 6 w 441"/>
                <a:gd name="T43" fmla="*/ 46 h 145"/>
                <a:gd name="T44" fmla="*/ 10 w 441"/>
                <a:gd name="T45" fmla="*/ 49 h 145"/>
                <a:gd name="T46" fmla="*/ 15 w 441"/>
                <a:gd name="T47" fmla="*/ 49 h 145"/>
                <a:gd name="T48" fmla="*/ 19 w 441"/>
                <a:gd name="T49" fmla="*/ 48 h 145"/>
                <a:gd name="T50" fmla="*/ 28 w 441"/>
                <a:gd name="T51" fmla="*/ 45 h 145"/>
                <a:gd name="T52" fmla="*/ 41 w 441"/>
                <a:gd name="T53" fmla="*/ 42 h 145"/>
                <a:gd name="T54" fmla="*/ 58 w 441"/>
                <a:gd name="T55" fmla="*/ 37 h 145"/>
                <a:gd name="T56" fmla="*/ 80 w 441"/>
                <a:gd name="T57" fmla="*/ 35 h 145"/>
                <a:gd name="T58" fmla="*/ 105 w 441"/>
                <a:gd name="T59" fmla="*/ 30 h 145"/>
                <a:gd name="T60" fmla="*/ 133 w 441"/>
                <a:gd name="T61" fmla="*/ 27 h 145"/>
                <a:gd name="T62" fmla="*/ 162 w 441"/>
                <a:gd name="T63" fmla="*/ 24 h 145"/>
                <a:gd name="T64" fmla="*/ 194 w 441"/>
                <a:gd name="T65" fmla="*/ 21 h 145"/>
                <a:gd name="T66" fmla="*/ 226 w 441"/>
                <a:gd name="T67" fmla="*/ 18 h 145"/>
                <a:gd name="T68" fmla="*/ 257 w 441"/>
                <a:gd name="T69" fmla="*/ 17 h 145"/>
                <a:gd name="T70" fmla="*/ 289 w 441"/>
                <a:gd name="T71" fmla="*/ 16 h 145"/>
                <a:gd name="T72" fmla="*/ 320 w 441"/>
                <a:gd name="T73" fmla="*/ 16 h 145"/>
                <a:gd name="T74" fmla="*/ 347 w 441"/>
                <a:gd name="T75" fmla="*/ 17 h 145"/>
                <a:gd name="T76" fmla="*/ 374 w 441"/>
                <a:gd name="T77" fmla="*/ 20 h 145"/>
                <a:gd name="T78" fmla="*/ 396 w 441"/>
                <a:gd name="T79" fmla="*/ 24 h 145"/>
                <a:gd name="T80" fmla="*/ 415 w 441"/>
                <a:gd name="T81" fmla="*/ 30 h 145"/>
                <a:gd name="T82" fmla="*/ 412 w 441"/>
                <a:gd name="T83" fmla="*/ 35 h 145"/>
                <a:gd name="T84" fmla="*/ 403 w 441"/>
                <a:gd name="T85" fmla="*/ 48 h 145"/>
                <a:gd name="T86" fmla="*/ 390 w 441"/>
                <a:gd name="T87" fmla="*/ 65 h 145"/>
                <a:gd name="T88" fmla="*/ 377 w 441"/>
                <a:gd name="T89" fmla="*/ 85 h 145"/>
                <a:gd name="T90" fmla="*/ 362 w 441"/>
                <a:gd name="T91" fmla="*/ 106 h 145"/>
                <a:gd name="T92" fmla="*/ 352 w 441"/>
                <a:gd name="T93" fmla="*/ 125 h 145"/>
                <a:gd name="T94" fmla="*/ 346 w 441"/>
                <a:gd name="T95" fmla="*/ 138 h 145"/>
                <a:gd name="T96" fmla="*/ 346 w 441"/>
                <a:gd name="T97" fmla="*/ 145 h 145"/>
                <a:gd name="T98" fmla="*/ 353 w 441"/>
                <a:gd name="T99" fmla="*/ 144 h 145"/>
                <a:gd name="T100" fmla="*/ 365 w 441"/>
                <a:gd name="T101" fmla="*/ 135 h 145"/>
                <a:gd name="T102" fmla="*/ 380 w 441"/>
                <a:gd name="T103" fmla="*/ 120 h 145"/>
                <a:gd name="T104" fmla="*/ 396 w 441"/>
                <a:gd name="T105" fmla="*/ 101 h 145"/>
                <a:gd name="T106" fmla="*/ 412 w 441"/>
                <a:gd name="T107" fmla="*/ 81 h 145"/>
                <a:gd name="T108" fmla="*/ 426 w 441"/>
                <a:gd name="T109" fmla="*/ 61 h 145"/>
                <a:gd name="T110" fmla="*/ 437 w 441"/>
                <a:gd name="T111" fmla="*/ 40 h 145"/>
                <a:gd name="T112" fmla="*/ 441 w 441"/>
                <a:gd name="T113" fmla="*/ 2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1" h="145">
                  <a:moveTo>
                    <a:pt x="441" y="24"/>
                  </a:moveTo>
                  <a:lnTo>
                    <a:pt x="437" y="18"/>
                  </a:lnTo>
                  <a:lnTo>
                    <a:pt x="425" y="13"/>
                  </a:lnTo>
                  <a:lnTo>
                    <a:pt x="406" y="8"/>
                  </a:lnTo>
                  <a:lnTo>
                    <a:pt x="381" y="4"/>
                  </a:lnTo>
                  <a:lnTo>
                    <a:pt x="352" y="2"/>
                  </a:lnTo>
                  <a:lnTo>
                    <a:pt x="318" y="1"/>
                  </a:lnTo>
                  <a:lnTo>
                    <a:pt x="282" y="0"/>
                  </a:lnTo>
                  <a:lnTo>
                    <a:pt x="244" y="0"/>
                  </a:lnTo>
                  <a:lnTo>
                    <a:pt x="206" y="1"/>
                  </a:lnTo>
                  <a:lnTo>
                    <a:pt x="168" y="2"/>
                  </a:lnTo>
                  <a:lnTo>
                    <a:pt x="131" y="5"/>
                  </a:lnTo>
                  <a:lnTo>
                    <a:pt x="96" y="8"/>
                  </a:lnTo>
                  <a:lnTo>
                    <a:pt x="66" y="11"/>
                  </a:lnTo>
                  <a:lnTo>
                    <a:pt x="41" y="16"/>
                  </a:lnTo>
                  <a:lnTo>
                    <a:pt x="20" y="20"/>
                  </a:lnTo>
                  <a:lnTo>
                    <a:pt x="7" y="26"/>
                  </a:lnTo>
                  <a:lnTo>
                    <a:pt x="3" y="30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6" y="46"/>
                  </a:lnTo>
                  <a:lnTo>
                    <a:pt x="10" y="49"/>
                  </a:lnTo>
                  <a:lnTo>
                    <a:pt x="15" y="49"/>
                  </a:lnTo>
                  <a:lnTo>
                    <a:pt x="19" y="48"/>
                  </a:lnTo>
                  <a:lnTo>
                    <a:pt x="28" y="45"/>
                  </a:lnTo>
                  <a:lnTo>
                    <a:pt x="41" y="42"/>
                  </a:lnTo>
                  <a:lnTo>
                    <a:pt x="58" y="37"/>
                  </a:lnTo>
                  <a:lnTo>
                    <a:pt x="80" y="35"/>
                  </a:lnTo>
                  <a:lnTo>
                    <a:pt x="105" y="30"/>
                  </a:lnTo>
                  <a:lnTo>
                    <a:pt x="133" y="27"/>
                  </a:lnTo>
                  <a:lnTo>
                    <a:pt x="162" y="24"/>
                  </a:lnTo>
                  <a:lnTo>
                    <a:pt x="194" y="21"/>
                  </a:lnTo>
                  <a:lnTo>
                    <a:pt x="226" y="18"/>
                  </a:lnTo>
                  <a:lnTo>
                    <a:pt x="257" y="17"/>
                  </a:lnTo>
                  <a:lnTo>
                    <a:pt x="289" y="16"/>
                  </a:lnTo>
                  <a:lnTo>
                    <a:pt x="320" y="16"/>
                  </a:lnTo>
                  <a:lnTo>
                    <a:pt x="347" y="17"/>
                  </a:lnTo>
                  <a:lnTo>
                    <a:pt x="374" y="20"/>
                  </a:lnTo>
                  <a:lnTo>
                    <a:pt x="396" y="24"/>
                  </a:lnTo>
                  <a:lnTo>
                    <a:pt x="415" y="30"/>
                  </a:lnTo>
                  <a:lnTo>
                    <a:pt x="412" y="35"/>
                  </a:lnTo>
                  <a:lnTo>
                    <a:pt x="403" y="48"/>
                  </a:lnTo>
                  <a:lnTo>
                    <a:pt x="390" y="65"/>
                  </a:lnTo>
                  <a:lnTo>
                    <a:pt x="377" y="85"/>
                  </a:lnTo>
                  <a:lnTo>
                    <a:pt x="362" y="106"/>
                  </a:lnTo>
                  <a:lnTo>
                    <a:pt x="352" y="125"/>
                  </a:lnTo>
                  <a:lnTo>
                    <a:pt x="346" y="138"/>
                  </a:lnTo>
                  <a:lnTo>
                    <a:pt x="346" y="145"/>
                  </a:lnTo>
                  <a:lnTo>
                    <a:pt x="353" y="144"/>
                  </a:lnTo>
                  <a:lnTo>
                    <a:pt x="365" y="135"/>
                  </a:lnTo>
                  <a:lnTo>
                    <a:pt x="380" y="120"/>
                  </a:lnTo>
                  <a:lnTo>
                    <a:pt x="396" y="101"/>
                  </a:lnTo>
                  <a:lnTo>
                    <a:pt x="412" y="81"/>
                  </a:lnTo>
                  <a:lnTo>
                    <a:pt x="426" y="61"/>
                  </a:lnTo>
                  <a:lnTo>
                    <a:pt x="437" y="40"/>
                  </a:lnTo>
                  <a:lnTo>
                    <a:pt x="441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33" name="Freeform 133"/>
            <p:cNvSpPr>
              <a:spLocks/>
            </p:cNvSpPr>
            <p:nvPr/>
          </p:nvSpPr>
          <p:spPr bwMode="auto">
            <a:xfrm>
              <a:off x="610" y="2066"/>
              <a:ext cx="221" cy="183"/>
            </a:xfrm>
            <a:custGeom>
              <a:avLst/>
              <a:gdLst>
                <a:gd name="T0" fmla="*/ 31 w 665"/>
                <a:gd name="T1" fmla="*/ 33 h 578"/>
                <a:gd name="T2" fmla="*/ 6 w 665"/>
                <a:gd name="T3" fmla="*/ 81 h 578"/>
                <a:gd name="T4" fmla="*/ 0 w 665"/>
                <a:gd name="T5" fmla="*/ 139 h 578"/>
                <a:gd name="T6" fmla="*/ 3 w 665"/>
                <a:gd name="T7" fmla="*/ 198 h 578"/>
                <a:gd name="T8" fmla="*/ 13 w 665"/>
                <a:gd name="T9" fmla="*/ 265 h 578"/>
                <a:gd name="T10" fmla="*/ 32 w 665"/>
                <a:gd name="T11" fmla="*/ 340 h 578"/>
                <a:gd name="T12" fmla="*/ 53 w 665"/>
                <a:gd name="T13" fmla="*/ 417 h 578"/>
                <a:gd name="T14" fmla="*/ 73 w 665"/>
                <a:gd name="T15" fmla="*/ 496 h 578"/>
                <a:gd name="T16" fmla="*/ 91 w 665"/>
                <a:gd name="T17" fmla="*/ 547 h 578"/>
                <a:gd name="T18" fmla="*/ 113 w 665"/>
                <a:gd name="T19" fmla="*/ 566 h 578"/>
                <a:gd name="T20" fmla="*/ 158 w 665"/>
                <a:gd name="T21" fmla="*/ 575 h 578"/>
                <a:gd name="T22" fmla="*/ 224 w 665"/>
                <a:gd name="T23" fmla="*/ 578 h 578"/>
                <a:gd name="T24" fmla="*/ 291 w 665"/>
                <a:gd name="T25" fmla="*/ 576 h 578"/>
                <a:gd name="T26" fmla="*/ 360 w 665"/>
                <a:gd name="T27" fmla="*/ 570 h 578"/>
                <a:gd name="T28" fmla="*/ 430 w 665"/>
                <a:gd name="T29" fmla="*/ 562 h 578"/>
                <a:gd name="T30" fmla="*/ 498 w 665"/>
                <a:gd name="T31" fmla="*/ 551 h 578"/>
                <a:gd name="T32" fmla="*/ 564 w 665"/>
                <a:gd name="T33" fmla="*/ 541 h 578"/>
                <a:gd name="T34" fmla="*/ 627 w 665"/>
                <a:gd name="T35" fmla="*/ 531 h 578"/>
                <a:gd name="T36" fmla="*/ 662 w 665"/>
                <a:gd name="T37" fmla="*/ 525 h 578"/>
                <a:gd name="T38" fmla="*/ 665 w 665"/>
                <a:gd name="T39" fmla="*/ 519 h 578"/>
                <a:gd name="T40" fmla="*/ 663 w 665"/>
                <a:gd name="T41" fmla="*/ 511 h 578"/>
                <a:gd name="T42" fmla="*/ 658 w 665"/>
                <a:gd name="T43" fmla="*/ 506 h 578"/>
                <a:gd name="T44" fmla="*/ 622 w 665"/>
                <a:gd name="T45" fmla="*/ 508 h 578"/>
                <a:gd name="T46" fmla="*/ 558 w 665"/>
                <a:gd name="T47" fmla="*/ 514 h 578"/>
                <a:gd name="T48" fmla="*/ 491 w 665"/>
                <a:gd name="T49" fmla="*/ 522 h 578"/>
                <a:gd name="T50" fmla="*/ 422 w 665"/>
                <a:gd name="T51" fmla="*/ 534 h 578"/>
                <a:gd name="T52" fmla="*/ 354 w 665"/>
                <a:gd name="T53" fmla="*/ 543 h 578"/>
                <a:gd name="T54" fmla="*/ 285 w 665"/>
                <a:gd name="T55" fmla="*/ 550 h 578"/>
                <a:gd name="T56" fmla="*/ 218 w 665"/>
                <a:gd name="T57" fmla="*/ 551 h 578"/>
                <a:gd name="T58" fmla="*/ 154 w 665"/>
                <a:gd name="T59" fmla="*/ 546 h 578"/>
                <a:gd name="T60" fmla="*/ 119 w 665"/>
                <a:gd name="T61" fmla="*/ 537 h 578"/>
                <a:gd name="T62" fmla="*/ 113 w 665"/>
                <a:gd name="T63" fmla="*/ 530 h 578"/>
                <a:gd name="T64" fmla="*/ 101 w 665"/>
                <a:gd name="T65" fmla="*/ 486 h 578"/>
                <a:gd name="T66" fmla="*/ 79 w 665"/>
                <a:gd name="T67" fmla="*/ 410 h 578"/>
                <a:gd name="T68" fmla="*/ 60 w 665"/>
                <a:gd name="T69" fmla="*/ 336 h 578"/>
                <a:gd name="T70" fmla="*/ 43 w 665"/>
                <a:gd name="T71" fmla="*/ 262 h 578"/>
                <a:gd name="T72" fmla="*/ 31 w 665"/>
                <a:gd name="T73" fmla="*/ 185 h 578"/>
                <a:gd name="T74" fmla="*/ 31 w 665"/>
                <a:gd name="T75" fmla="*/ 104 h 578"/>
                <a:gd name="T76" fmla="*/ 56 w 665"/>
                <a:gd name="T77" fmla="*/ 49 h 578"/>
                <a:gd name="T78" fmla="*/ 103 w 665"/>
                <a:gd name="T79" fmla="*/ 33 h 578"/>
                <a:gd name="T80" fmla="*/ 155 w 665"/>
                <a:gd name="T81" fmla="*/ 27 h 578"/>
                <a:gd name="T82" fmla="*/ 202 w 665"/>
                <a:gd name="T83" fmla="*/ 17 h 578"/>
                <a:gd name="T84" fmla="*/ 215 w 665"/>
                <a:gd name="T85" fmla="*/ 3 h 578"/>
                <a:gd name="T86" fmla="*/ 181 w 665"/>
                <a:gd name="T87" fmla="*/ 0 h 578"/>
                <a:gd name="T88" fmla="*/ 130 w 665"/>
                <a:gd name="T89" fmla="*/ 4 h 578"/>
                <a:gd name="T90" fmla="*/ 76 w 665"/>
                <a:gd name="T91" fmla="*/ 1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5" h="578">
                  <a:moveTo>
                    <a:pt x="54" y="14"/>
                  </a:moveTo>
                  <a:lnTo>
                    <a:pt x="31" y="33"/>
                  </a:lnTo>
                  <a:lnTo>
                    <a:pt x="15" y="56"/>
                  </a:lnTo>
                  <a:lnTo>
                    <a:pt x="6" y="81"/>
                  </a:lnTo>
                  <a:lnTo>
                    <a:pt x="2" y="110"/>
                  </a:lnTo>
                  <a:lnTo>
                    <a:pt x="0" y="139"/>
                  </a:lnTo>
                  <a:lnTo>
                    <a:pt x="0" y="169"/>
                  </a:lnTo>
                  <a:lnTo>
                    <a:pt x="3" y="198"/>
                  </a:lnTo>
                  <a:lnTo>
                    <a:pt x="5" y="225"/>
                  </a:lnTo>
                  <a:lnTo>
                    <a:pt x="13" y="265"/>
                  </a:lnTo>
                  <a:lnTo>
                    <a:pt x="24" y="302"/>
                  </a:lnTo>
                  <a:lnTo>
                    <a:pt x="32" y="340"/>
                  </a:lnTo>
                  <a:lnTo>
                    <a:pt x="43" y="378"/>
                  </a:lnTo>
                  <a:lnTo>
                    <a:pt x="53" y="417"/>
                  </a:lnTo>
                  <a:lnTo>
                    <a:pt x="63" y="455"/>
                  </a:lnTo>
                  <a:lnTo>
                    <a:pt x="73" y="496"/>
                  </a:lnTo>
                  <a:lnTo>
                    <a:pt x="85" y="535"/>
                  </a:lnTo>
                  <a:lnTo>
                    <a:pt x="91" y="547"/>
                  </a:lnTo>
                  <a:lnTo>
                    <a:pt x="101" y="557"/>
                  </a:lnTo>
                  <a:lnTo>
                    <a:pt x="113" y="566"/>
                  </a:lnTo>
                  <a:lnTo>
                    <a:pt x="127" y="570"/>
                  </a:lnTo>
                  <a:lnTo>
                    <a:pt x="158" y="575"/>
                  </a:lnTo>
                  <a:lnTo>
                    <a:pt x="190" y="578"/>
                  </a:lnTo>
                  <a:lnTo>
                    <a:pt x="224" y="578"/>
                  </a:lnTo>
                  <a:lnTo>
                    <a:pt x="257" y="578"/>
                  </a:lnTo>
                  <a:lnTo>
                    <a:pt x="291" y="576"/>
                  </a:lnTo>
                  <a:lnTo>
                    <a:pt x="326" y="575"/>
                  </a:lnTo>
                  <a:lnTo>
                    <a:pt x="360" y="570"/>
                  </a:lnTo>
                  <a:lnTo>
                    <a:pt x="395" y="566"/>
                  </a:lnTo>
                  <a:lnTo>
                    <a:pt x="430" y="562"/>
                  </a:lnTo>
                  <a:lnTo>
                    <a:pt x="463" y="557"/>
                  </a:lnTo>
                  <a:lnTo>
                    <a:pt x="498" y="551"/>
                  </a:lnTo>
                  <a:lnTo>
                    <a:pt x="530" y="546"/>
                  </a:lnTo>
                  <a:lnTo>
                    <a:pt x="564" y="541"/>
                  </a:lnTo>
                  <a:lnTo>
                    <a:pt x="596" y="535"/>
                  </a:lnTo>
                  <a:lnTo>
                    <a:pt x="627" y="531"/>
                  </a:lnTo>
                  <a:lnTo>
                    <a:pt x="658" y="527"/>
                  </a:lnTo>
                  <a:lnTo>
                    <a:pt x="662" y="525"/>
                  </a:lnTo>
                  <a:lnTo>
                    <a:pt x="663" y="522"/>
                  </a:lnTo>
                  <a:lnTo>
                    <a:pt x="665" y="519"/>
                  </a:lnTo>
                  <a:lnTo>
                    <a:pt x="665" y="515"/>
                  </a:lnTo>
                  <a:lnTo>
                    <a:pt x="663" y="511"/>
                  </a:lnTo>
                  <a:lnTo>
                    <a:pt x="662" y="508"/>
                  </a:lnTo>
                  <a:lnTo>
                    <a:pt x="658" y="506"/>
                  </a:lnTo>
                  <a:lnTo>
                    <a:pt x="653" y="506"/>
                  </a:lnTo>
                  <a:lnTo>
                    <a:pt x="622" y="508"/>
                  </a:lnTo>
                  <a:lnTo>
                    <a:pt x="592" y="509"/>
                  </a:lnTo>
                  <a:lnTo>
                    <a:pt x="558" y="514"/>
                  </a:lnTo>
                  <a:lnTo>
                    <a:pt x="526" y="518"/>
                  </a:lnTo>
                  <a:lnTo>
                    <a:pt x="491" y="522"/>
                  </a:lnTo>
                  <a:lnTo>
                    <a:pt x="457" y="528"/>
                  </a:lnTo>
                  <a:lnTo>
                    <a:pt x="422" y="534"/>
                  </a:lnTo>
                  <a:lnTo>
                    <a:pt x="389" y="538"/>
                  </a:lnTo>
                  <a:lnTo>
                    <a:pt x="354" y="543"/>
                  </a:lnTo>
                  <a:lnTo>
                    <a:pt x="319" y="547"/>
                  </a:lnTo>
                  <a:lnTo>
                    <a:pt x="285" y="550"/>
                  </a:lnTo>
                  <a:lnTo>
                    <a:pt x="250" y="551"/>
                  </a:lnTo>
                  <a:lnTo>
                    <a:pt x="218" y="551"/>
                  </a:lnTo>
                  <a:lnTo>
                    <a:pt x="184" y="549"/>
                  </a:lnTo>
                  <a:lnTo>
                    <a:pt x="154" y="546"/>
                  </a:lnTo>
                  <a:lnTo>
                    <a:pt x="123" y="538"/>
                  </a:lnTo>
                  <a:lnTo>
                    <a:pt x="119" y="537"/>
                  </a:lnTo>
                  <a:lnTo>
                    <a:pt x="116" y="533"/>
                  </a:lnTo>
                  <a:lnTo>
                    <a:pt x="113" y="530"/>
                  </a:lnTo>
                  <a:lnTo>
                    <a:pt x="111" y="525"/>
                  </a:lnTo>
                  <a:lnTo>
                    <a:pt x="101" y="486"/>
                  </a:lnTo>
                  <a:lnTo>
                    <a:pt x="91" y="448"/>
                  </a:lnTo>
                  <a:lnTo>
                    <a:pt x="79" y="410"/>
                  </a:lnTo>
                  <a:lnTo>
                    <a:pt x="69" y="374"/>
                  </a:lnTo>
                  <a:lnTo>
                    <a:pt x="60" y="336"/>
                  </a:lnTo>
                  <a:lnTo>
                    <a:pt x="51" y="300"/>
                  </a:lnTo>
                  <a:lnTo>
                    <a:pt x="43" y="262"/>
                  </a:lnTo>
                  <a:lnTo>
                    <a:pt x="35" y="224"/>
                  </a:lnTo>
                  <a:lnTo>
                    <a:pt x="31" y="185"/>
                  </a:lnTo>
                  <a:lnTo>
                    <a:pt x="30" y="144"/>
                  </a:lnTo>
                  <a:lnTo>
                    <a:pt x="31" y="104"/>
                  </a:lnTo>
                  <a:lnTo>
                    <a:pt x="38" y="65"/>
                  </a:lnTo>
                  <a:lnTo>
                    <a:pt x="56" y="49"/>
                  </a:lnTo>
                  <a:lnTo>
                    <a:pt x="78" y="39"/>
                  </a:lnTo>
                  <a:lnTo>
                    <a:pt x="103" y="33"/>
                  </a:lnTo>
                  <a:lnTo>
                    <a:pt x="129" y="29"/>
                  </a:lnTo>
                  <a:lnTo>
                    <a:pt x="155" y="27"/>
                  </a:lnTo>
                  <a:lnTo>
                    <a:pt x="180" y="23"/>
                  </a:lnTo>
                  <a:lnTo>
                    <a:pt x="202" y="17"/>
                  </a:lnTo>
                  <a:lnTo>
                    <a:pt x="219" y="7"/>
                  </a:lnTo>
                  <a:lnTo>
                    <a:pt x="215" y="3"/>
                  </a:lnTo>
                  <a:lnTo>
                    <a:pt x="202" y="0"/>
                  </a:lnTo>
                  <a:lnTo>
                    <a:pt x="181" y="0"/>
                  </a:lnTo>
                  <a:lnTo>
                    <a:pt x="157" y="1"/>
                  </a:lnTo>
                  <a:lnTo>
                    <a:pt x="130" y="4"/>
                  </a:lnTo>
                  <a:lnTo>
                    <a:pt x="103" y="8"/>
                  </a:lnTo>
                  <a:lnTo>
                    <a:pt x="76" y="11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34" name="Freeform 134"/>
            <p:cNvSpPr>
              <a:spLocks/>
            </p:cNvSpPr>
            <p:nvPr/>
          </p:nvSpPr>
          <p:spPr bwMode="auto">
            <a:xfrm>
              <a:off x="555" y="2063"/>
              <a:ext cx="35" cy="139"/>
            </a:xfrm>
            <a:custGeom>
              <a:avLst/>
              <a:gdLst>
                <a:gd name="T0" fmla="*/ 26 w 103"/>
                <a:gd name="T1" fmla="*/ 62 h 438"/>
                <a:gd name="T2" fmla="*/ 13 w 103"/>
                <a:gd name="T3" fmla="*/ 106 h 438"/>
                <a:gd name="T4" fmla="*/ 4 w 103"/>
                <a:gd name="T5" fmla="*/ 153 h 438"/>
                <a:gd name="T6" fmla="*/ 0 w 103"/>
                <a:gd name="T7" fmla="*/ 199 h 438"/>
                <a:gd name="T8" fmla="*/ 0 w 103"/>
                <a:gd name="T9" fmla="*/ 247 h 438"/>
                <a:gd name="T10" fmla="*/ 4 w 103"/>
                <a:gd name="T11" fmla="*/ 294 h 438"/>
                <a:gd name="T12" fmla="*/ 13 w 103"/>
                <a:gd name="T13" fmla="*/ 341 h 438"/>
                <a:gd name="T14" fmla="*/ 26 w 103"/>
                <a:gd name="T15" fmla="*/ 386 h 438"/>
                <a:gd name="T16" fmla="*/ 44 w 103"/>
                <a:gd name="T17" fmla="*/ 429 h 438"/>
                <a:gd name="T18" fmla="*/ 46 w 103"/>
                <a:gd name="T19" fmla="*/ 434 h 438"/>
                <a:gd name="T20" fmla="*/ 51 w 103"/>
                <a:gd name="T21" fmla="*/ 437 h 438"/>
                <a:gd name="T22" fmla="*/ 55 w 103"/>
                <a:gd name="T23" fmla="*/ 438 h 438"/>
                <a:gd name="T24" fmla="*/ 61 w 103"/>
                <a:gd name="T25" fmla="*/ 437 h 438"/>
                <a:gd name="T26" fmla="*/ 65 w 103"/>
                <a:gd name="T27" fmla="*/ 434 h 438"/>
                <a:gd name="T28" fmla="*/ 68 w 103"/>
                <a:gd name="T29" fmla="*/ 429 h 438"/>
                <a:gd name="T30" fmla="*/ 68 w 103"/>
                <a:gd name="T31" fmla="*/ 424 h 438"/>
                <a:gd name="T32" fmla="*/ 67 w 103"/>
                <a:gd name="T33" fmla="*/ 419 h 438"/>
                <a:gd name="T34" fmla="*/ 55 w 103"/>
                <a:gd name="T35" fmla="*/ 370 h 438"/>
                <a:gd name="T36" fmla="*/ 42 w 103"/>
                <a:gd name="T37" fmla="*/ 314 h 438"/>
                <a:gd name="T38" fmla="*/ 33 w 103"/>
                <a:gd name="T39" fmla="*/ 258 h 438"/>
                <a:gd name="T40" fmla="*/ 29 w 103"/>
                <a:gd name="T41" fmla="*/ 201 h 438"/>
                <a:gd name="T42" fmla="*/ 30 w 103"/>
                <a:gd name="T43" fmla="*/ 145 h 438"/>
                <a:gd name="T44" fmla="*/ 42 w 103"/>
                <a:gd name="T45" fmla="*/ 93 h 438"/>
                <a:gd name="T46" fmla="*/ 65 w 103"/>
                <a:gd name="T47" fmla="*/ 45 h 438"/>
                <a:gd name="T48" fmla="*/ 103 w 103"/>
                <a:gd name="T49" fmla="*/ 3 h 438"/>
                <a:gd name="T50" fmla="*/ 93 w 103"/>
                <a:gd name="T51" fmla="*/ 0 h 438"/>
                <a:gd name="T52" fmla="*/ 83 w 103"/>
                <a:gd name="T53" fmla="*/ 1 h 438"/>
                <a:gd name="T54" fmla="*/ 71 w 103"/>
                <a:gd name="T55" fmla="*/ 7 h 438"/>
                <a:gd name="T56" fmla="*/ 60 w 103"/>
                <a:gd name="T57" fmla="*/ 16 h 438"/>
                <a:gd name="T58" fmla="*/ 49 w 103"/>
                <a:gd name="T59" fmla="*/ 26 h 438"/>
                <a:gd name="T60" fmla="*/ 39 w 103"/>
                <a:gd name="T61" fmla="*/ 39 h 438"/>
                <a:gd name="T62" fmla="*/ 32 w 103"/>
                <a:gd name="T63" fmla="*/ 51 h 438"/>
                <a:gd name="T64" fmla="*/ 26 w 103"/>
                <a:gd name="T65" fmla="*/ 6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" h="438">
                  <a:moveTo>
                    <a:pt x="26" y="62"/>
                  </a:moveTo>
                  <a:lnTo>
                    <a:pt x="13" y="106"/>
                  </a:lnTo>
                  <a:lnTo>
                    <a:pt x="4" y="153"/>
                  </a:lnTo>
                  <a:lnTo>
                    <a:pt x="0" y="199"/>
                  </a:lnTo>
                  <a:lnTo>
                    <a:pt x="0" y="247"/>
                  </a:lnTo>
                  <a:lnTo>
                    <a:pt x="4" y="294"/>
                  </a:lnTo>
                  <a:lnTo>
                    <a:pt x="13" y="341"/>
                  </a:lnTo>
                  <a:lnTo>
                    <a:pt x="26" y="386"/>
                  </a:lnTo>
                  <a:lnTo>
                    <a:pt x="44" y="429"/>
                  </a:lnTo>
                  <a:lnTo>
                    <a:pt x="46" y="434"/>
                  </a:lnTo>
                  <a:lnTo>
                    <a:pt x="51" y="437"/>
                  </a:lnTo>
                  <a:lnTo>
                    <a:pt x="55" y="438"/>
                  </a:lnTo>
                  <a:lnTo>
                    <a:pt x="61" y="437"/>
                  </a:lnTo>
                  <a:lnTo>
                    <a:pt x="65" y="434"/>
                  </a:lnTo>
                  <a:lnTo>
                    <a:pt x="68" y="429"/>
                  </a:lnTo>
                  <a:lnTo>
                    <a:pt x="68" y="424"/>
                  </a:lnTo>
                  <a:lnTo>
                    <a:pt x="67" y="419"/>
                  </a:lnTo>
                  <a:lnTo>
                    <a:pt x="55" y="370"/>
                  </a:lnTo>
                  <a:lnTo>
                    <a:pt x="42" y="314"/>
                  </a:lnTo>
                  <a:lnTo>
                    <a:pt x="33" y="258"/>
                  </a:lnTo>
                  <a:lnTo>
                    <a:pt x="29" y="201"/>
                  </a:lnTo>
                  <a:lnTo>
                    <a:pt x="30" y="145"/>
                  </a:lnTo>
                  <a:lnTo>
                    <a:pt x="42" y="93"/>
                  </a:lnTo>
                  <a:lnTo>
                    <a:pt x="65" y="45"/>
                  </a:lnTo>
                  <a:lnTo>
                    <a:pt x="103" y="3"/>
                  </a:lnTo>
                  <a:lnTo>
                    <a:pt x="93" y="0"/>
                  </a:lnTo>
                  <a:lnTo>
                    <a:pt x="83" y="1"/>
                  </a:lnTo>
                  <a:lnTo>
                    <a:pt x="71" y="7"/>
                  </a:lnTo>
                  <a:lnTo>
                    <a:pt x="60" y="16"/>
                  </a:lnTo>
                  <a:lnTo>
                    <a:pt x="49" y="26"/>
                  </a:lnTo>
                  <a:lnTo>
                    <a:pt x="39" y="39"/>
                  </a:lnTo>
                  <a:lnTo>
                    <a:pt x="32" y="51"/>
                  </a:lnTo>
                  <a:lnTo>
                    <a:pt x="2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35" name="Freeform 135"/>
            <p:cNvSpPr>
              <a:spLocks/>
            </p:cNvSpPr>
            <p:nvPr/>
          </p:nvSpPr>
          <p:spPr bwMode="auto">
            <a:xfrm>
              <a:off x="522" y="2080"/>
              <a:ext cx="22" cy="92"/>
            </a:xfrm>
            <a:custGeom>
              <a:avLst/>
              <a:gdLst>
                <a:gd name="T0" fmla="*/ 15 w 67"/>
                <a:gd name="T1" fmla="*/ 281 h 291"/>
                <a:gd name="T2" fmla="*/ 19 w 67"/>
                <a:gd name="T3" fmla="*/ 287 h 291"/>
                <a:gd name="T4" fmla="*/ 25 w 67"/>
                <a:gd name="T5" fmla="*/ 290 h 291"/>
                <a:gd name="T6" fmla="*/ 32 w 67"/>
                <a:gd name="T7" fmla="*/ 291 h 291"/>
                <a:gd name="T8" fmla="*/ 39 w 67"/>
                <a:gd name="T9" fmla="*/ 290 h 291"/>
                <a:gd name="T10" fmla="*/ 45 w 67"/>
                <a:gd name="T11" fmla="*/ 286 h 291"/>
                <a:gd name="T12" fmla="*/ 48 w 67"/>
                <a:gd name="T13" fmla="*/ 280 h 291"/>
                <a:gd name="T14" fmla="*/ 50 w 67"/>
                <a:gd name="T15" fmla="*/ 272 h 291"/>
                <a:gd name="T16" fmla="*/ 48 w 67"/>
                <a:gd name="T17" fmla="*/ 265 h 291"/>
                <a:gd name="T18" fmla="*/ 41 w 67"/>
                <a:gd name="T19" fmla="*/ 230 h 291"/>
                <a:gd name="T20" fmla="*/ 39 w 67"/>
                <a:gd name="T21" fmla="*/ 189 h 291"/>
                <a:gd name="T22" fmla="*/ 44 w 67"/>
                <a:gd name="T23" fmla="*/ 147 h 291"/>
                <a:gd name="T24" fmla="*/ 50 w 67"/>
                <a:gd name="T25" fmla="*/ 104 h 291"/>
                <a:gd name="T26" fmla="*/ 57 w 67"/>
                <a:gd name="T27" fmla="*/ 64 h 291"/>
                <a:gd name="T28" fmla="*/ 64 w 67"/>
                <a:gd name="T29" fmla="*/ 31 h 291"/>
                <a:gd name="T30" fmla="*/ 67 w 67"/>
                <a:gd name="T31" fmla="*/ 9 h 291"/>
                <a:gd name="T32" fmla="*/ 64 w 67"/>
                <a:gd name="T33" fmla="*/ 0 h 291"/>
                <a:gd name="T34" fmla="*/ 51 w 67"/>
                <a:gd name="T35" fmla="*/ 15 h 291"/>
                <a:gd name="T36" fmla="*/ 36 w 67"/>
                <a:gd name="T37" fmla="*/ 41 h 291"/>
                <a:gd name="T38" fmla="*/ 23 w 67"/>
                <a:gd name="T39" fmla="*/ 76 h 291"/>
                <a:gd name="T40" fmla="*/ 12 w 67"/>
                <a:gd name="T41" fmla="*/ 117 h 291"/>
                <a:gd name="T42" fmla="*/ 4 w 67"/>
                <a:gd name="T43" fmla="*/ 160 h 291"/>
                <a:gd name="T44" fmla="*/ 0 w 67"/>
                <a:gd name="T45" fmla="*/ 204 h 291"/>
                <a:gd name="T46" fmla="*/ 4 w 67"/>
                <a:gd name="T47" fmla="*/ 245 h 291"/>
                <a:gd name="T48" fmla="*/ 15 w 67"/>
                <a:gd name="T49" fmla="*/ 28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291">
                  <a:moveTo>
                    <a:pt x="15" y="281"/>
                  </a:moveTo>
                  <a:lnTo>
                    <a:pt x="19" y="287"/>
                  </a:lnTo>
                  <a:lnTo>
                    <a:pt x="25" y="290"/>
                  </a:lnTo>
                  <a:lnTo>
                    <a:pt x="32" y="291"/>
                  </a:lnTo>
                  <a:lnTo>
                    <a:pt x="39" y="290"/>
                  </a:lnTo>
                  <a:lnTo>
                    <a:pt x="45" y="286"/>
                  </a:lnTo>
                  <a:lnTo>
                    <a:pt x="48" y="280"/>
                  </a:lnTo>
                  <a:lnTo>
                    <a:pt x="50" y="272"/>
                  </a:lnTo>
                  <a:lnTo>
                    <a:pt x="48" y="265"/>
                  </a:lnTo>
                  <a:lnTo>
                    <a:pt x="41" y="230"/>
                  </a:lnTo>
                  <a:lnTo>
                    <a:pt x="39" y="189"/>
                  </a:lnTo>
                  <a:lnTo>
                    <a:pt x="44" y="147"/>
                  </a:lnTo>
                  <a:lnTo>
                    <a:pt x="50" y="104"/>
                  </a:lnTo>
                  <a:lnTo>
                    <a:pt x="57" y="64"/>
                  </a:lnTo>
                  <a:lnTo>
                    <a:pt x="64" y="31"/>
                  </a:lnTo>
                  <a:lnTo>
                    <a:pt x="67" y="9"/>
                  </a:lnTo>
                  <a:lnTo>
                    <a:pt x="64" y="0"/>
                  </a:lnTo>
                  <a:lnTo>
                    <a:pt x="51" y="15"/>
                  </a:lnTo>
                  <a:lnTo>
                    <a:pt x="36" y="41"/>
                  </a:lnTo>
                  <a:lnTo>
                    <a:pt x="23" y="76"/>
                  </a:lnTo>
                  <a:lnTo>
                    <a:pt x="12" y="117"/>
                  </a:lnTo>
                  <a:lnTo>
                    <a:pt x="4" y="160"/>
                  </a:lnTo>
                  <a:lnTo>
                    <a:pt x="0" y="204"/>
                  </a:lnTo>
                  <a:lnTo>
                    <a:pt x="4" y="245"/>
                  </a:lnTo>
                  <a:lnTo>
                    <a:pt x="15" y="2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36" name="Freeform 136"/>
            <p:cNvSpPr>
              <a:spLocks/>
            </p:cNvSpPr>
            <p:nvPr/>
          </p:nvSpPr>
          <p:spPr bwMode="auto">
            <a:xfrm>
              <a:off x="913" y="2016"/>
              <a:ext cx="58" cy="131"/>
            </a:xfrm>
            <a:custGeom>
              <a:avLst/>
              <a:gdLst>
                <a:gd name="T0" fmla="*/ 0 w 176"/>
                <a:gd name="T1" fmla="*/ 6 h 413"/>
                <a:gd name="T2" fmla="*/ 17 w 176"/>
                <a:gd name="T3" fmla="*/ 25 h 413"/>
                <a:gd name="T4" fmla="*/ 35 w 176"/>
                <a:gd name="T5" fmla="*/ 45 h 413"/>
                <a:gd name="T6" fmla="*/ 51 w 176"/>
                <a:gd name="T7" fmla="*/ 65 h 413"/>
                <a:gd name="T8" fmla="*/ 67 w 176"/>
                <a:gd name="T9" fmla="*/ 87 h 413"/>
                <a:gd name="T10" fmla="*/ 81 w 176"/>
                <a:gd name="T11" fmla="*/ 109 h 413"/>
                <a:gd name="T12" fmla="*/ 96 w 176"/>
                <a:gd name="T13" fmla="*/ 131 h 413"/>
                <a:gd name="T14" fmla="*/ 108 w 176"/>
                <a:gd name="T15" fmla="*/ 154 h 413"/>
                <a:gd name="T16" fmla="*/ 119 w 176"/>
                <a:gd name="T17" fmla="*/ 178 h 413"/>
                <a:gd name="T18" fmla="*/ 138 w 176"/>
                <a:gd name="T19" fmla="*/ 231 h 413"/>
                <a:gd name="T20" fmla="*/ 149 w 176"/>
                <a:gd name="T21" fmla="*/ 285 h 413"/>
                <a:gd name="T22" fmla="*/ 150 w 176"/>
                <a:gd name="T23" fmla="*/ 342 h 413"/>
                <a:gd name="T24" fmla="*/ 143 w 176"/>
                <a:gd name="T25" fmla="*/ 400 h 413"/>
                <a:gd name="T26" fmla="*/ 143 w 176"/>
                <a:gd name="T27" fmla="*/ 406 h 413"/>
                <a:gd name="T28" fmla="*/ 144 w 176"/>
                <a:gd name="T29" fmla="*/ 409 h 413"/>
                <a:gd name="T30" fmla="*/ 149 w 176"/>
                <a:gd name="T31" fmla="*/ 412 h 413"/>
                <a:gd name="T32" fmla="*/ 153 w 176"/>
                <a:gd name="T33" fmla="*/ 413 h 413"/>
                <a:gd name="T34" fmla="*/ 157 w 176"/>
                <a:gd name="T35" fmla="*/ 413 h 413"/>
                <a:gd name="T36" fmla="*/ 162 w 176"/>
                <a:gd name="T37" fmla="*/ 412 h 413"/>
                <a:gd name="T38" fmla="*/ 165 w 176"/>
                <a:gd name="T39" fmla="*/ 409 h 413"/>
                <a:gd name="T40" fmla="*/ 166 w 176"/>
                <a:gd name="T41" fmla="*/ 405 h 413"/>
                <a:gd name="T42" fmla="*/ 176 w 176"/>
                <a:gd name="T43" fmla="*/ 346 h 413"/>
                <a:gd name="T44" fmla="*/ 176 w 176"/>
                <a:gd name="T45" fmla="*/ 290 h 413"/>
                <a:gd name="T46" fmla="*/ 165 w 176"/>
                <a:gd name="T47" fmla="*/ 234 h 413"/>
                <a:gd name="T48" fmla="*/ 146 w 176"/>
                <a:gd name="T49" fmla="*/ 182 h 413"/>
                <a:gd name="T50" fmla="*/ 119 w 176"/>
                <a:gd name="T51" fmla="*/ 131 h 413"/>
                <a:gd name="T52" fmla="*/ 86 w 176"/>
                <a:gd name="T53" fmla="*/ 83 h 413"/>
                <a:gd name="T54" fmla="*/ 48 w 176"/>
                <a:gd name="T55" fmla="*/ 39 h 413"/>
                <a:gd name="T56" fmla="*/ 7 w 176"/>
                <a:gd name="T57" fmla="*/ 0 h 413"/>
                <a:gd name="T58" fmla="*/ 6 w 176"/>
                <a:gd name="T59" fmla="*/ 0 h 413"/>
                <a:gd name="T60" fmla="*/ 3 w 176"/>
                <a:gd name="T61" fmla="*/ 1 h 413"/>
                <a:gd name="T62" fmla="*/ 0 w 176"/>
                <a:gd name="T63" fmla="*/ 3 h 413"/>
                <a:gd name="T64" fmla="*/ 0 w 176"/>
                <a:gd name="T65" fmla="*/ 6 h 413"/>
                <a:gd name="T66" fmla="*/ 0 w 176"/>
                <a:gd name="T67" fmla="*/ 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413">
                  <a:moveTo>
                    <a:pt x="0" y="6"/>
                  </a:moveTo>
                  <a:lnTo>
                    <a:pt x="17" y="25"/>
                  </a:lnTo>
                  <a:lnTo>
                    <a:pt x="35" y="45"/>
                  </a:lnTo>
                  <a:lnTo>
                    <a:pt x="51" y="65"/>
                  </a:lnTo>
                  <a:lnTo>
                    <a:pt x="67" y="87"/>
                  </a:lnTo>
                  <a:lnTo>
                    <a:pt x="81" y="109"/>
                  </a:lnTo>
                  <a:lnTo>
                    <a:pt x="96" y="131"/>
                  </a:lnTo>
                  <a:lnTo>
                    <a:pt x="108" y="154"/>
                  </a:lnTo>
                  <a:lnTo>
                    <a:pt x="119" y="178"/>
                  </a:lnTo>
                  <a:lnTo>
                    <a:pt x="138" y="231"/>
                  </a:lnTo>
                  <a:lnTo>
                    <a:pt x="149" y="285"/>
                  </a:lnTo>
                  <a:lnTo>
                    <a:pt x="150" y="342"/>
                  </a:lnTo>
                  <a:lnTo>
                    <a:pt x="143" y="400"/>
                  </a:lnTo>
                  <a:lnTo>
                    <a:pt x="143" y="406"/>
                  </a:lnTo>
                  <a:lnTo>
                    <a:pt x="144" y="409"/>
                  </a:lnTo>
                  <a:lnTo>
                    <a:pt x="149" y="412"/>
                  </a:lnTo>
                  <a:lnTo>
                    <a:pt x="153" y="413"/>
                  </a:lnTo>
                  <a:lnTo>
                    <a:pt x="157" y="413"/>
                  </a:lnTo>
                  <a:lnTo>
                    <a:pt x="162" y="412"/>
                  </a:lnTo>
                  <a:lnTo>
                    <a:pt x="165" y="409"/>
                  </a:lnTo>
                  <a:lnTo>
                    <a:pt x="166" y="405"/>
                  </a:lnTo>
                  <a:lnTo>
                    <a:pt x="176" y="346"/>
                  </a:lnTo>
                  <a:lnTo>
                    <a:pt x="176" y="290"/>
                  </a:lnTo>
                  <a:lnTo>
                    <a:pt x="165" y="234"/>
                  </a:lnTo>
                  <a:lnTo>
                    <a:pt x="146" y="182"/>
                  </a:lnTo>
                  <a:lnTo>
                    <a:pt x="119" y="131"/>
                  </a:lnTo>
                  <a:lnTo>
                    <a:pt x="86" y="83"/>
                  </a:lnTo>
                  <a:lnTo>
                    <a:pt x="48" y="39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37" name="Freeform 137"/>
            <p:cNvSpPr>
              <a:spLocks/>
            </p:cNvSpPr>
            <p:nvPr/>
          </p:nvSpPr>
          <p:spPr bwMode="auto">
            <a:xfrm>
              <a:off x="966" y="2029"/>
              <a:ext cx="26" cy="52"/>
            </a:xfrm>
            <a:custGeom>
              <a:avLst/>
              <a:gdLst>
                <a:gd name="T0" fmla="*/ 53 w 78"/>
                <a:gd name="T1" fmla="*/ 154 h 165"/>
                <a:gd name="T2" fmla="*/ 54 w 78"/>
                <a:gd name="T3" fmla="*/ 159 h 165"/>
                <a:gd name="T4" fmla="*/ 57 w 78"/>
                <a:gd name="T5" fmla="*/ 163 h 165"/>
                <a:gd name="T6" fmla="*/ 60 w 78"/>
                <a:gd name="T7" fmla="*/ 165 h 165"/>
                <a:gd name="T8" fmla="*/ 66 w 78"/>
                <a:gd name="T9" fmla="*/ 165 h 165"/>
                <a:gd name="T10" fmla="*/ 70 w 78"/>
                <a:gd name="T11" fmla="*/ 163 h 165"/>
                <a:gd name="T12" fmla="*/ 75 w 78"/>
                <a:gd name="T13" fmla="*/ 160 h 165"/>
                <a:gd name="T14" fmla="*/ 76 w 78"/>
                <a:gd name="T15" fmla="*/ 157 h 165"/>
                <a:gd name="T16" fmla="*/ 78 w 78"/>
                <a:gd name="T17" fmla="*/ 152 h 165"/>
                <a:gd name="T18" fmla="*/ 75 w 78"/>
                <a:gd name="T19" fmla="*/ 127 h 165"/>
                <a:gd name="T20" fmla="*/ 66 w 78"/>
                <a:gd name="T21" fmla="*/ 101 h 165"/>
                <a:gd name="T22" fmla="*/ 56 w 78"/>
                <a:gd name="T23" fmla="*/ 74 h 165"/>
                <a:gd name="T24" fmla="*/ 43 w 78"/>
                <a:gd name="T25" fmla="*/ 50 h 165"/>
                <a:gd name="T26" fmla="*/ 30 w 78"/>
                <a:gd name="T27" fmla="*/ 28 h 165"/>
                <a:gd name="T28" fmla="*/ 16 w 78"/>
                <a:gd name="T29" fmla="*/ 10 h 165"/>
                <a:gd name="T30" fmla="*/ 6 w 78"/>
                <a:gd name="T31" fmla="*/ 0 h 165"/>
                <a:gd name="T32" fmla="*/ 0 w 78"/>
                <a:gd name="T33" fmla="*/ 0 h 165"/>
                <a:gd name="T34" fmla="*/ 3 w 78"/>
                <a:gd name="T35" fmla="*/ 10 h 165"/>
                <a:gd name="T36" fmla="*/ 11 w 78"/>
                <a:gd name="T37" fmla="*/ 25 h 165"/>
                <a:gd name="T38" fmla="*/ 19 w 78"/>
                <a:gd name="T39" fmla="*/ 44 h 165"/>
                <a:gd name="T40" fmla="*/ 30 w 78"/>
                <a:gd name="T41" fmla="*/ 64 h 165"/>
                <a:gd name="T42" fmla="*/ 38 w 78"/>
                <a:gd name="T43" fmla="*/ 86 h 165"/>
                <a:gd name="T44" fmla="*/ 47 w 78"/>
                <a:gd name="T45" fmla="*/ 109 h 165"/>
                <a:gd name="T46" fmla="*/ 51 w 78"/>
                <a:gd name="T47" fmla="*/ 133 h 165"/>
                <a:gd name="T48" fmla="*/ 53 w 78"/>
                <a:gd name="T49" fmla="*/ 15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165">
                  <a:moveTo>
                    <a:pt x="53" y="154"/>
                  </a:moveTo>
                  <a:lnTo>
                    <a:pt x="54" y="159"/>
                  </a:lnTo>
                  <a:lnTo>
                    <a:pt x="57" y="163"/>
                  </a:lnTo>
                  <a:lnTo>
                    <a:pt x="60" y="165"/>
                  </a:lnTo>
                  <a:lnTo>
                    <a:pt x="66" y="165"/>
                  </a:lnTo>
                  <a:lnTo>
                    <a:pt x="70" y="163"/>
                  </a:lnTo>
                  <a:lnTo>
                    <a:pt x="75" y="160"/>
                  </a:lnTo>
                  <a:lnTo>
                    <a:pt x="76" y="157"/>
                  </a:lnTo>
                  <a:lnTo>
                    <a:pt x="78" y="152"/>
                  </a:lnTo>
                  <a:lnTo>
                    <a:pt x="75" y="127"/>
                  </a:lnTo>
                  <a:lnTo>
                    <a:pt x="66" y="101"/>
                  </a:lnTo>
                  <a:lnTo>
                    <a:pt x="56" y="74"/>
                  </a:lnTo>
                  <a:lnTo>
                    <a:pt x="43" y="50"/>
                  </a:lnTo>
                  <a:lnTo>
                    <a:pt x="30" y="28"/>
                  </a:lnTo>
                  <a:lnTo>
                    <a:pt x="16" y="10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10"/>
                  </a:lnTo>
                  <a:lnTo>
                    <a:pt x="11" y="25"/>
                  </a:lnTo>
                  <a:lnTo>
                    <a:pt x="19" y="44"/>
                  </a:lnTo>
                  <a:lnTo>
                    <a:pt x="30" y="64"/>
                  </a:lnTo>
                  <a:lnTo>
                    <a:pt x="38" y="86"/>
                  </a:lnTo>
                  <a:lnTo>
                    <a:pt x="47" y="109"/>
                  </a:lnTo>
                  <a:lnTo>
                    <a:pt x="51" y="133"/>
                  </a:lnTo>
                  <a:lnTo>
                    <a:pt x="53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38" name="Freeform 138"/>
            <p:cNvSpPr>
              <a:spLocks/>
            </p:cNvSpPr>
            <p:nvPr/>
          </p:nvSpPr>
          <p:spPr bwMode="auto">
            <a:xfrm>
              <a:off x="484" y="2290"/>
              <a:ext cx="431" cy="133"/>
            </a:xfrm>
            <a:custGeom>
              <a:avLst/>
              <a:gdLst>
                <a:gd name="T0" fmla="*/ 1273 w 1291"/>
                <a:gd name="T1" fmla="*/ 5 h 419"/>
                <a:gd name="T2" fmla="*/ 1228 w 1291"/>
                <a:gd name="T3" fmla="*/ 17 h 419"/>
                <a:gd name="T4" fmla="*/ 1174 w 1291"/>
                <a:gd name="T5" fmla="*/ 29 h 419"/>
                <a:gd name="T6" fmla="*/ 1111 w 1291"/>
                <a:gd name="T7" fmla="*/ 40 h 419"/>
                <a:gd name="T8" fmla="*/ 1041 w 1291"/>
                <a:gd name="T9" fmla="*/ 52 h 419"/>
                <a:gd name="T10" fmla="*/ 965 w 1291"/>
                <a:gd name="T11" fmla="*/ 62 h 419"/>
                <a:gd name="T12" fmla="*/ 883 w 1291"/>
                <a:gd name="T13" fmla="*/ 72 h 419"/>
                <a:gd name="T14" fmla="*/ 798 w 1291"/>
                <a:gd name="T15" fmla="*/ 83 h 419"/>
                <a:gd name="T16" fmla="*/ 712 w 1291"/>
                <a:gd name="T17" fmla="*/ 91 h 419"/>
                <a:gd name="T18" fmla="*/ 625 w 1291"/>
                <a:gd name="T19" fmla="*/ 100 h 419"/>
                <a:gd name="T20" fmla="*/ 538 w 1291"/>
                <a:gd name="T21" fmla="*/ 107 h 419"/>
                <a:gd name="T22" fmla="*/ 454 w 1291"/>
                <a:gd name="T23" fmla="*/ 115 h 419"/>
                <a:gd name="T24" fmla="*/ 372 w 1291"/>
                <a:gd name="T25" fmla="*/ 121 h 419"/>
                <a:gd name="T26" fmla="*/ 293 w 1291"/>
                <a:gd name="T27" fmla="*/ 126 h 419"/>
                <a:gd name="T28" fmla="*/ 221 w 1291"/>
                <a:gd name="T29" fmla="*/ 131 h 419"/>
                <a:gd name="T30" fmla="*/ 157 w 1291"/>
                <a:gd name="T31" fmla="*/ 134 h 419"/>
                <a:gd name="T32" fmla="*/ 112 w 1291"/>
                <a:gd name="T33" fmla="*/ 158 h 419"/>
                <a:gd name="T34" fmla="*/ 64 w 1291"/>
                <a:gd name="T35" fmla="*/ 237 h 419"/>
                <a:gd name="T36" fmla="*/ 17 w 1291"/>
                <a:gd name="T37" fmla="*/ 330 h 419"/>
                <a:gd name="T38" fmla="*/ 0 w 1291"/>
                <a:gd name="T39" fmla="*/ 402 h 419"/>
                <a:gd name="T40" fmla="*/ 18 w 1291"/>
                <a:gd name="T41" fmla="*/ 416 h 419"/>
                <a:gd name="T42" fmla="*/ 51 w 1291"/>
                <a:gd name="T43" fmla="*/ 409 h 419"/>
                <a:gd name="T44" fmla="*/ 100 w 1291"/>
                <a:gd name="T45" fmla="*/ 399 h 419"/>
                <a:gd name="T46" fmla="*/ 162 w 1291"/>
                <a:gd name="T47" fmla="*/ 388 h 419"/>
                <a:gd name="T48" fmla="*/ 235 w 1291"/>
                <a:gd name="T49" fmla="*/ 377 h 419"/>
                <a:gd name="T50" fmla="*/ 315 w 1291"/>
                <a:gd name="T51" fmla="*/ 365 h 419"/>
                <a:gd name="T52" fmla="*/ 404 w 1291"/>
                <a:gd name="T53" fmla="*/ 355 h 419"/>
                <a:gd name="T54" fmla="*/ 496 w 1291"/>
                <a:gd name="T55" fmla="*/ 343 h 419"/>
                <a:gd name="T56" fmla="*/ 591 w 1291"/>
                <a:gd name="T57" fmla="*/ 335 h 419"/>
                <a:gd name="T58" fmla="*/ 686 w 1291"/>
                <a:gd name="T59" fmla="*/ 326 h 419"/>
                <a:gd name="T60" fmla="*/ 779 w 1291"/>
                <a:gd name="T61" fmla="*/ 320 h 419"/>
                <a:gd name="T62" fmla="*/ 867 w 1291"/>
                <a:gd name="T63" fmla="*/ 317 h 419"/>
                <a:gd name="T64" fmla="*/ 949 w 1291"/>
                <a:gd name="T65" fmla="*/ 317 h 419"/>
                <a:gd name="T66" fmla="*/ 1022 w 1291"/>
                <a:gd name="T67" fmla="*/ 320 h 419"/>
                <a:gd name="T68" fmla="*/ 1085 w 1291"/>
                <a:gd name="T69" fmla="*/ 326 h 419"/>
                <a:gd name="T70" fmla="*/ 1133 w 1291"/>
                <a:gd name="T71" fmla="*/ 337 h 419"/>
                <a:gd name="T72" fmla="*/ 1166 w 1291"/>
                <a:gd name="T73" fmla="*/ 308 h 419"/>
                <a:gd name="T74" fmla="*/ 1200 w 1291"/>
                <a:gd name="T75" fmla="*/ 211 h 419"/>
                <a:gd name="T76" fmla="*/ 1235 w 1291"/>
                <a:gd name="T77" fmla="*/ 105 h 419"/>
                <a:gd name="T78" fmla="*/ 1272 w 1291"/>
                <a:gd name="T79" fmla="*/ 2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91" h="419">
                  <a:moveTo>
                    <a:pt x="1291" y="0"/>
                  </a:moveTo>
                  <a:lnTo>
                    <a:pt x="1273" y="5"/>
                  </a:lnTo>
                  <a:lnTo>
                    <a:pt x="1251" y="11"/>
                  </a:lnTo>
                  <a:lnTo>
                    <a:pt x="1228" y="17"/>
                  </a:lnTo>
                  <a:lnTo>
                    <a:pt x="1203" y="23"/>
                  </a:lnTo>
                  <a:lnTo>
                    <a:pt x="1174" y="29"/>
                  </a:lnTo>
                  <a:lnTo>
                    <a:pt x="1143" y="35"/>
                  </a:lnTo>
                  <a:lnTo>
                    <a:pt x="1111" y="40"/>
                  </a:lnTo>
                  <a:lnTo>
                    <a:pt x="1077" y="46"/>
                  </a:lnTo>
                  <a:lnTo>
                    <a:pt x="1041" y="52"/>
                  </a:lnTo>
                  <a:lnTo>
                    <a:pt x="1003" y="56"/>
                  </a:lnTo>
                  <a:lnTo>
                    <a:pt x="965" y="62"/>
                  </a:lnTo>
                  <a:lnTo>
                    <a:pt x="924" y="68"/>
                  </a:lnTo>
                  <a:lnTo>
                    <a:pt x="883" y="72"/>
                  </a:lnTo>
                  <a:lnTo>
                    <a:pt x="842" y="78"/>
                  </a:lnTo>
                  <a:lnTo>
                    <a:pt x="798" y="83"/>
                  </a:lnTo>
                  <a:lnTo>
                    <a:pt x="756" y="87"/>
                  </a:lnTo>
                  <a:lnTo>
                    <a:pt x="712" y="91"/>
                  </a:lnTo>
                  <a:lnTo>
                    <a:pt x="668" y="96"/>
                  </a:lnTo>
                  <a:lnTo>
                    <a:pt x="625" y="100"/>
                  </a:lnTo>
                  <a:lnTo>
                    <a:pt x="581" y="105"/>
                  </a:lnTo>
                  <a:lnTo>
                    <a:pt x="538" y="107"/>
                  </a:lnTo>
                  <a:lnTo>
                    <a:pt x="496" y="112"/>
                  </a:lnTo>
                  <a:lnTo>
                    <a:pt x="454" y="115"/>
                  </a:lnTo>
                  <a:lnTo>
                    <a:pt x="411" y="118"/>
                  </a:lnTo>
                  <a:lnTo>
                    <a:pt x="372" y="121"/>
                  </a:lnTo>
                  <a:lnTo>
                    <a:pt x="332" y="123"/>
                  </a:lnTo>
                  <a:lnTo>
                    <a:pt x="293" y="126"/>
                  </a:lnTo>
                  <a:lnTo>
                    <a:pt x="257" y="129"/>
                  </a:lnTo>
                  <a:lnTo>
                    <a:pt x="221" y="131"/>
                  </a:lnTo>
                  <a:lnTo>
                    <a:pt x="189" y="132"/>
                  </a:lnTo>
                  <a:lnTo>
                    <a:pt x="157" y="134"/>
                  </a:lnTo>
                  <a:lnTo>
                    <a:pt x="128" y="135"/>
                  </a:lnTo>
                  <a:lnTo>
                    <a:pt x="112" y="158"/>
                  </a:lnTo>
                  <a:lnTo>
                    <a:pt x="89" y="193"/>
                  </a:lnTo>
                  <a:lnTo>
                    <a:pt x="64" y="237"/>
                  </a:lnTo>
                  <a:lnTo>
                    <a:pt x="39" y="284"/>
                  </a:lnTo>
                  <a:lnTo>
                    <a:pt x="17" y="330"/>
                  </a:lnTo>
                  <a:lnTo>
                    <a:pt x="4" y="371"/>
                  </a:lnTo>
                  <a:lnTo>
                    <a:pt x="0" y="402"/>
                  </a:lnTo>
                  <a:lnTo>
                    <a:pt x="8" y="419"/>
                  </a:lnTo>
                  <a:lnTo>
                    <a:pt x="18" y="416"/>
                  </a:lnTo>
                  <a:lnTo>
                    <a:pt x="33" y="412"/>
                  </a:lnTo>
                  <a:lnTo>
                    <a:pt x="51" y="409"/>
                  </a:lnTo>
                  <a:lnTo>
                    <a:pt x="74" y="403"/>
                  </a:lnTo>
                  <a:lnTo>
                    <a:pt x="100" y="399"/>
                  </a:lnTo>
                  <a:lnTo>
                    <a:pt x="129" y="394"/>
                  </a:lnTo>
                  <a:lnTo>
                    <a:pt x="162" y="388"/>
                  </a:lnTo>
                  <a:lnTo>
                    <a:pt x="197" y="383"/>
                  </a:lnTo>
                  <a:lnTo>
                    <a:pt x="235" y="377"/>
                  </a:lnTo>
                  <a:lnTo>
                    <a:pt x="274" y="371"/>
                  </a:lnTo>
                  <a:lnTo>
                    <a:pt x="315" y="365"/>
                  </a:lnTo>
                  <a:lnTo>
                    <a:pt x="359" y="359"/>
                  </a:lnTo>
                  <a:lnTo>
                    <a:pt x="404" y="355"/>
                  </a:lnTo>
                  <a:lnTo>
                    <a:pt x="449" y="349"/>
                  </a:lnTo>
                  <a:lnTo>
                    <a:pt x="496" y="343"/>
                  </a:lnTo>
                  <a:lnTo>
                    <a:pt x="544" y="339"/>
                  </a:lnTo>
                  <a:lnTo>
                    <a:pt x="591" y="335"/>
                  </a:lnTo>
                  <a:lnTo>
                    <a:pt x="639" y="330"/>
                  </a:lnTo>
                  <a:lnTo>
                    <a:pt x="686" y="326"/>
                  </a:lnTo>
                  <a:lnTo>
                    <a:pt x="733" y="323"/>
                  </a:lnTo>
                  <a:lnTo>
                    <a:pt x="779" y="320"/>
                  </a:lnTo>
                  <a:lnTo>
                    <a:pt x="825" y="319"/>
                  </a:lnTo>
                  <a:lnTo>
                    <a:pt x="867" y="317"/>
                  </a:lnTo>
                  <a:lnTo>
                    <a:pt x="909" y="317"/>
                  </a:lnTo>
                  <a:lnTo>
                    <a:pt x="949" y="317"/>
                  </a:lnTo>
                  <a:lnTo>
                    <a:pt x="987" y="317"/>
                  </a:lnTo>
                  <a:lnTo>
                    <a:pt x="1022" y="320"/>
                  </a:lnTo>
                  <a:lnTo>
                    <a:pt x="1055" y="323"/>
                  </a:lnTo>
                  <a:lnTo>
                    <a:pt x="1085" y="326"/>
                  </a:lnTo>
                  <a:lnTo>
                    <a:pt x="1111" y="332"/>
                  </a:lnTo>
                  <a:lnTo>
                    <a:pt x="1133" y="337"/>
                  </a:lnTo>
                  <a:lnTo>
                    <a:pt x="1152" y="345"/>
                  </a:lnTo>
                  <a:lnTo>
                    <a:pt x="1166" y="308"/>
                  </a:lnTo>
                  <a:lnTo>
                    <a:pt x="1182" y="262"/>
                  </a:lnTo>
                  <a:lnTo>
                    <a:pt x="1200" y="211"/>
                  </a:lnTo>
                  <a:lnTo>
                    <a:pt x="1218" y="157"/>
                  </a:lnTo>
                  <a:lnTo>
                    <a:pt x="1235" y="105"/>
                  </a:lnTo>
                  <a:lnTo>
                    <a:pt x="1253" y="58"/>
                  </a:lnTo>
                  <a:lnTo>
                    <a:pt x="1272" y="22"/>
                  </a:lnTo>
                  <a:lnTo>
                    <a:pt x="1291" y="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39" name="Freeform 139"/>
            <p:cNvSpPr>
              <a:spLocks/>
            </p:cNvSpPr>
            <p:nvPr/>
          </p:nvSpPr>
          <p:spPr bwMode="auto">
            <a:xfrm>
              <a:off x="557" y="2289"/>
              <a:ext cx="382" cy="136"/>
            </a:xfrm>
            <a:custGeom>
              <a:avLst/>
              <a:gdLst>
                <a:gd name="T0" fmla="*/ 1079 w 1148"/>
                <a:gd name="T1" fmla="*/ 2 h 431"/>
                <a:gd name="T2" fmla="*/ 1090 w 1148"/>
                <a:gd name="T3" fmla="*/ 0 h 431"/>
                <a:gd name="T4" fmla="*/ 1148 w 1148"/>
                <a:gd name="T5" fmla="*/ 101 h 431"/>
                <a:gd name="T6" fmla="*/ 1128 w 1148"/>
                <a:gd name="T7" fmla="*/ 131 h 431"/>
                <a:gd name="T8" fmla="*/ 1079 w 1148"/>
                <a:gd name="T9" fmla="*/ 207 h 431"/>
                <a:gd name="T10" fmla="*/ 1028 w 1148"/>
                <a:gd name="T11" fmla="*/ 300 h 431"/>
                <a:gd name="T12" fmla="*/ 993 w 1148"/>
                <a:gd name="T13" fmla="*/ 382 h 431"/>
                <a:gd name="T14" fmla="*/ 968 w 1148"/>
                <a:gd name="T15" fmla="*/ 385 h 431"/>
                <a:gd name="T16" fmla="*/ 929 w 1148"/>
                <a:gd name="T17" fmla="*/ 389 h 431"/>
                <a:gd name="T18" fmla="*/ 873 w 1148"/>
                <a:gd name="T19" fmla="*/ 393 h 431"/>
                <a:gd name="T20" fmla="*/ 809 w 1148"/>
                <a:gd name="T21" fmla="*/ 396 h 431"/>
                <a:gd name="T22" fmla="*/ 733 w 1148"/>
                <a:gd name="T23" fmla="*/ 401 h 431"/>
                <a:gd name="T24" fmla="*/ 653 w 1148"/>
                <a:gd name="T25" fmla="*/ 404 h 431"/>
                <a:gd name="T26" fmla="*/ 567 w 1148"/>
                <a:gd name="T27" fmla="*/ 408 h 431"/>
                <a:gd name="T28" fmla="*/ 481 w 1148"/>
                <a:gd name="T29" fmla="*/ 411 h 431"/>
                <a:gd name="T30" fmla="*/ 393 w 1148"/>
                <a:gd name="T31" fmla="*/ 414 h 431"/>
                <a:gd name="T32" fmla="*/ 310 w 1148"/>
                <a:gd name="T33" fmla="*/ 417 h 431"/>
                <a:gd name="T34" fmla="*/ 231 w 1148"/>
                <a:gd name="T35" fmla="*/ 421 h 431"/>
                <a:gd name="T36" fmla="*/ 161 w 1148"/>
                <a:gd name="T37" fmla="*/ 423 h 431"/>
                <a:gd name="T38" fmla="*/ 99 w 1148"/>
                <a:gd name="T39" fmla="*/ 425 h 431"/>
                <a:gd name="T40" fmla="*/ 51 w 1148"/>
                <a:gd name="T41" fmla="*/ 428 h 431"/>
                <a:gd name="T42" fmla="*/ 16 w 1148"/>
                <a:gd name="T43" fmla="*/ 430 h 431"/>
                <a:gd name="T44" fmla="*/ 0 w 1148"/>
                <a:gd name="T45" fmla="*/ 431 h 431"/>
                <a:gd name="T46" fmla="*/ 59 w 1148"/>
                <a:gd name="T47" fmla="*/ 414 h 431"/>
                <a:gd name="T48" fmla="*/ 158 w 1148"/>
                <a:gd name="T49" fmla="*/ 395 h 431"/>
                <a:gd name="T50" fmla="*/ 286 w 1148"/>
                <a:gd name="T51" fmla="*/ 376 h 431"/>
                <a:gd name="T52" fmla="*/ 432 w 1148"/>
                <a:gd name="T53" fmla="*/ 361 h 431"/>
                <a:gd name="T54" fmla="*/ 581 w 1148"/>
                <a:gd name="T55" fmla="*/ 350 h 431"/>
                <a:gd name="T56" fmla="*/ 724 w 1148"/>
                <a:gd name="T57" fmla="*/ 342 h 431"/>
                <a:gd name="T58" fmla="*/ 846 w 1148"/>
                <a:gd name="T59" fmla="*/ 342 h 431"/>
                <a:gd name="T60" fmla="*/ 935 w 1148"/>
                <a:gd name="T61" fmla="*/ 350 h 431"/>
                <a:gd name="T62" fmla="*/ 965 w 1148"/>
                <a:gd name="T63" fmla="*/ 267 h 431"/>
                <a:gd name="T64" fmla="*/ 1001 w 1148"/>
                <a:gd name="T65" fmla="*/ 162 h 431"/>
                <a:gd name="T66" fmla="*/ 1036 w 1148"/>
                <a:gd name="T67" fmla="*/ 63 h 431"/>
                <a:gd name="T68" fmla="*/ 1074 w 1148"/>
                <a:gd name="T69" fmla="*/ 5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8" h="431">
                  <a:moveTo>
                    <a:pt x="1074" y="5"/>
                  </a:moveTo>
                  <a:lnTo>
                    <a:pt x="1079" y="2"/>
                  </a:lnTo>
                  <a:lnTo>
                    <a:pt x="1085" y="0"/>
                  </a:lnTo>
                  <a:lnTo>
                    <a:pt x="1090" y="0"/>
                  </a:lnTo>
                  <a:lnTo>
                    <a:pt x="1095" y="2"/>
                  </a:lnTo>
                  <a:lnTo>
                    <a:pt x="1148" y="101"/>
                  </a:lnTo>
                  <a:lnTo>
                    <a:pt x="1142" y="110"/>
                  </a:lnTo>
                  <a:lnTo>
                    <a:pt x="1128" y="131"/>
                  </a:lnTo>
                  <a:lnTo>
                    <a:pt x="1106" y="166"/>
                  </a:lnTo>
                  <a:lnTo>
                    <a:pt x="1079" y="207"/>
                  </a:lnTo>
                  <a:lnTo>
                    <a:pt x="1053" y="254"/>
                  </a:lnTo>
                  <a:lnTo>
                    <a:pt x="1028" y="300"/>
                  </a:lnTo>
                  <a:lnTo>
                    <a:pt x="1006" y="344"/>
                  </a:lnTo>
                  <a:lnTo>
                    <a:pt x="993" y="382"/>
                  </a:lnTo>
                  <a:lnTo>
                    <a:pt x="983" y="383"/>
                  </a:lnTo>
                  <a:lnTo>
                    <a:pt x="968" y="385"/>
                  </a:lnTo>
                  <a:lnTo>
                    <a:pt x="951" y="388"/>
                  </a:lnTo>
                  <a:lnTo>
                    <a:pt x="929" y="389"/>
                  </a:lnTo>
                  <a:lnTo>
                    <a:pt x="903" y="391"/>
                  </a:lnTo>
                  <a:lnTo>
                    <a:pt x="873" y="393"/>
                  </a:lnTo>
                  <a:lnTo>
                    <a:pt x="843" y="395"/>
                  </a:lnTo>
                  <a:lnTo>
                    <a:pt x="809" y="396"/>
                  </a:lnTo>
                  <a:lnTo>
                    <a:pt x="773" y="398"/>
                  </a:lnTo>
                  <a:lnTo>
                    <a:pt x="733" y="401"/>
                  </a:lnTo>
                  <a:lnTo>
                    <a:pt x="694" y="402"/>
                  </a:lnTo>
                  <a:lnTo>
                    <a:pt x="653" y="404"/>
                  </a:lnTo>
                  <a:lnTo>
                    <a:pt x="611" y="405"/>
                  </a:lnTo>
                  <a:lnTo>
                    <a:pt x="567" y="408"/>
                  </a:lnTo>
                  <a:lnTo>
                    <a:pt x="524" y="409"/>
                  </a:lnTo>
                  <a:lnTo>
                    <a:pt x="481" y="411"/>
                  </a:lnTo>
                  <a:lnTo>
                    <a:pt x="437" y="412"/>
                  </a:lnTo>
                  <a:lnTo>
                    <a:pt x="393" y="414"/>
                  </a:lnTo>
                  <a:lnTo>
                    <a:pt x="351" y="415"/>
                  </a:lnTo>
                  <a:lnTo>
                    <a:pt x="310" y="417"/>
                  </a:lnTo>
                  <a:lnTo>
                    <a:pt x="270" y="420"/>
                  </a:lnTo>
                  <a:lnTo>
                    <a:pt x="231" y="421"/>
                  </a:lnTo>
                  <a:lnTo>
                    <a:pt x="194" y="421"/>
                  </a:lnTo>
                  <a:lnTo>
                    <a:pt x="161" y="423"/>
                  </a:lnTo>
                  <a:lnTo>
                    <a:pt x="129" y="424"/>
                  </a:lnTo>
                  <a:lnTo>
                    <a:pt x="99" y="425"/>
                  </a:lnTo>
                  <a:lnTo>
                    <a:pt x="73" y="427"/>
                  </a:lnTo>
                  <a:lnTo>
                    <a:pt x="51" y="428"/>
                  </a:lnTo>
                  <a:lnTo>
                    <a:pt x="32" y="428"/>
                  </a:lnTo>
                  <a:lnTo>
                    <a:pt x="16" y="430"/>
                  </a:lnTo>
                  <a:lnTo>
                    <a:pt x="6" y="430"/>
                  </a:lnTo>
                  <a:lnTo>
                    <a:pt x="0" y="431"/>
                  </a:lnTo>
                  <a:lnTo>
                    <a:pt x="23" y="423"/>
                  </a:lnTo>
                  <a:lnTo>
                    <a:pt x="59" y="414"/>
                  </a:lnTo>
                  <a:lnTo>
                    <a:pt x="104" y="404"/>
                  </a:lnTo>
                  <a:lnTo>
                    <a:pt x="158" y="395"/>
                  </a:lnTo>
                  <a:lnTo>
                    <a:pt x="219" y="385"/>
                  </a:lnTo>
                  <a:lnTo>
                    <a:pt x="286" y="376"/>
                  </a:lnTo>
                  <a:lnTo>
                    <a:pt x="358" y="369"/>
                  </a:lnTo>
                  <a:lnTo>
                    <a:pt x="432" y="361"/>
                  </a:lnTo>
                  <a:lnTo>
                    <a:pt x="507" y="354"/>
                  </a:lnTo>
                  <a:lnTo>
                    <a:pt x="581" y="350"/>
                  </a:lnTo>
                  <a:lnTo>
                    <a:pt x="654" y="345"/>
                  </a:lnTo>
                  <a:lnTo>
                    <a:pt x="724" y="342"/>
                  </a:lnTo>
                  <a:lnTo>
                    <a:pt x="789" y="341"/>
                  </a:lnTo>
                  <a:lnTo>
                    <a:pt x="846" y="342"/>
                  </a:lnTo>
                  <a:lnTo>
                    <a:pt x="895" y="345"/>
                  </a:lnTo>
                  <a:lnTo>
                    <a:pt x="935" y="350"/>
                  </a:lnTo>
                  <a:lnTo>
                    <a:pt x="949" y="313"/>
                  </a:lnTo>
                  <a:lnTo>
                    <a:pt x="965" y="267"/>
                  </a:lnTo>
                  <a:lnTo>
                    <a:pt x="983" y="216"/>
                  </a:lnTo>
                  <a:lnTo>
                    <a:pt x="1001" y="162"/>
                  </a:lnTo>
                  <a:lnTo>
                    <a:pt x="1018" y="110"/>
                  </a:lnTo>
                  <a:lnTo>
                    <a:pt x="1036" y="63"/>
                  </a:lnTo>
                  <a:lnTo>
                    <a:pt x="1055" y="27"/>
                  </a:lnTo>
                  <a:lnTo>
                    <a:pt x="1074" y="5"/>
                  </a:lnTo>
                  <a:close/>
                </a:path>
              </a:pathLst>
            </a:custGeom>
            <a:solidFill>
              <a:srgbClr val="7F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40" name="Freeform 140"/>
            <p:cNvSpPr>
              <a:spLocks/>
            </p:cNvSpPr>
            <p:nvPr/>
          </p:nvSpPr>
          <p:spPr bwMode="auto">
            <a:xfrm>
              <a:off x="877" y="2292"/>
              <a:ext cx="30" cy="69"/>
            </a:xfrm>
            <a:custGeom>
              <a:avLst/>
              <a:gdLst>
                <a:gd name="T0" fmla="*/ 0 w 90"/>
                <a:gd name="T1" fmla="*/ 212 h 220"/>
                <a:gd name="T2" fmla="*/ 0 w 90"/>
                <a:gd name="T3" fmla="*/ 215 h 220"/>
                <a:gd name="T4" fmla="*/ 1 w 90"/>
                <a:gd name="T5" fmla="*/ 217 h 220"/>
                <a:gd name="T6" fmla="*/ 4 w 90"/>
                <a:gd name="T7" fmla="*/ 219 h 220"/>
                <a:gd name="T8" fmla="*/ 7 w 90"/>
                <a:gd name="T9" fmla="*/ 220 h 220"/>
                <a:gd name="T10" fmla="*/ 10 w 90"/>
                <a:gd name="T11" fmla="*/ 220 h 220"/>
                <a:gd name="T12" fmla="*/ 13 w 90"/>
                <a:gd name="T13" fmla="*/ 219 h 220"/>
                <a:gd name="T14" fmla="*/ 16 w 90"/>
                <a:gd name="T15" fmla="*/ 216 h 220"/>
                <a:gd name="T16" fmla="*/ 17 w 90"/>
                <a:gd name="T17" fmla="*/ 213 h 220"/>
                <a:gd name="T18" fmla="*/ 24 w 90"/>
                <a:gd name="T19" fmla="*/ 182 h 220"/>
                <a:gd name="T20" fmla="*/ 36 w 90"/>
                <a:gd name="T21" fmla="*/ 149 h 220"/>
                <a:gd name="T22" fmla="*/ 49 w 90"/>
                <a:gd name="T23" fmla="*/ 114 h 220"/>
                <a:gd name="T24" fmla="*/ 62 w 90"/>
                <a:gd name="T25" fmla="*/ 81 h 220"/>
                <a:gd name="T26" fmla="*/ 74 w 90"/>
                <a:gd name="T27" fmla="*/ 50 h 220"/>
                <a:gd name="T28" fmla="*/ 84 w 90"/>
                <a:gd name="T29" fmla="*/ 25 h 220"/>
                <a:gd name="T30" fmla="*/ 90 w 90"/>
                <a:gd name="T31" fmla="*/ 8 h 220"/>
                <a:gd name="T32" fmla="*/ 89 w 90"/>
                <a:gd name="T33" fmla="*/ 0 h 220"/>
                <a:gd name="T34" fmla="*/ 81 w 90"/>
                <a:gd name="T35" fmla="*/ 11 h 220"/>
                <a:gd name="T36" fmla="*/ 71 w 90"/>
                <a:gd name="T37" fmla="*/ 28 h 220"/>
                <a:gd name="T38" fmla="*/ 57 w 90"/>
                <a:gd name="T39" fmla="*/ 53 h 220"/>
                <a:gd name="T40" fmla="*/ 42 w 90"/>
                <a:gd name="T41" fmla="*/ 82 h 220"/>
                <a:gd name="T42" fmla="*/ 29 w 90"/>
                <a:gd name="T43" fmla="*/ 114 h 220"/>
                <a:gd name="T44" fmla="*/ 16 w 90"/>
                <a:gd name="T45" fmla="*/ 148 h 220"/>
                <a:gd name="T46" fmla="*/ 5 w 90"/>
                <a:gd name="T47" fmla="*/ 181 h 220"/>
                <a:gd name="T48" fmla="*/ 0 w 90"/>
                <a:gd name="T49" fmla="*/ 21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220">
                  <a:moveTo>
                    <a:pt x="0" y="212"/>
                  </a:moveTo>
                  <a:lnTo>
                    <a:pt x="0" y="215"/>
                  </a:lnTo>
                  <a:lnTo>
                    <a:pt x="1" y="217"/>
                  </a:lnTo>
                  <a:lnTo>
                    <a:pt x="4" y="219"/>
                  </a:lnTo>
                  <a:lnTo>
                    <a:pt x="7" y="220"/>
                  </a:lnTo>
                  <a:lnTo>
                    <a:pt x="10" y="220"/>
                  </a:lnTo>
                  <a:lnTo>
                    <a:pt x="13" y="219"/>
                  </a:lnTo>
                  <a:lnTo>
                    <a:pt x="16" y="216"/>
                  </a:lnTo>
                  <a:lnTo>
                    <a:pt x="17" y="213"/>
                  </a:lnTo>
                  <a:lnTo>
                    <a:pt x="24" y="182"/>
                  </a:lnTo>
                  <a:lnTo>
                    <a:pt x="36" y="149"/>
                  </a:lnTo>
                  <a:lnTo>
                    <a:pt x="49" y="114"/>
                  </a:lnTo>
                  <a:lnTo>
                    <a:pt x="62" y="81"/>
                  </a:lnTo>
                  <a:lnTo>
                    <a:pt x="74" y="50"/>
                  </a:lnTo>
                  <a:lnTo>
                    <a:pt x="84" y="25"/>
                  </a:lnTo>
                  <a:lnTo>
                    <a:pt x="90" y="8"/>
                  </a:lnTo>
                  <a:lnTo>
                    <a:pt x="89" y="0"/>
                  </a:lnTo>
                  <a:lnTo>
                    <a:pt x="81" y="11"/>
                  </a:lnTo>
                  <a:lnTo>
                    <a:pt x="71" y="28"/>
                  </a:lnTo>
                  <a:lnTo>
                    <a:pt x="57" y="53"/>
                  </a:lnTo>
                  <a:lnTo>
                    <a:pt x="42" y="82"/>
                  </a:lnTo>
                  <a:lnTo>
                    <a:pt x="29" y="114"/>
                  </a:lnTo>
                  <a:lnTo>
                    <a:pt x="16" y="148"/>
                  </a:lnTo>
                  <a:lnTo>
                    <a:pt x="5" y="181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41" name="Freeform 141"/>
            <p:cNvSpPr>
              <a:spLocks/>
            </p:cNvSpPr>
            <p:nvPr/>
          </p:nvSpPr>
          <p:spPr bwMode="auto">
            <a:xfrm>
              <a:off x="551" y="2344"/>
              <a:ext cx="26" cy="14"/>
            </a:xfrm>
            <a:custGeom>
              <a:avLst/>
              <a:gdLst>
                <a:gd name="T0" fmla="*/ 3 w 76"/>
                <a:gd name="T1" fmla="*/ 38 h 45"/>
                <a:gd name="T2" fmla="*/ 7 w 76"/>
                <a:gd name="T3" fmla="*/ 42 h 45"/>
                <a:gd name="T4" fmla="*/ 13 w 76"/>
                <a:gd name="T5" fmla="*/ 45 h 45"/>
                <a:gd name="T6" fmla="*/ 20 w 76"/>
                <a:gd name="T7" fmla="*/ 45 h 45"/>
                <a:gd name="T8" fmla="*/ 29 w 76"/>
                <a:gd name="T9" fmla="*/ 45 h 45"/>
                <a:gd name="T10" fmla="*/ 38 w 76"/>
                <a:gd name="T11" fmla="*/ 44 h 45"/>
                <a:gd name="T12" fmla="*/ 47 w 76"/>
                <a:gd name="T13" fmla="*/ 42 h 45"/>
                <a:gd name="T14" fmla="*/ 56 w 76"/>
                <a:gd name="T15" fmla="*/ 41 h 45"/>
                <a:gd name="T16" fmla="*/ 63 w 76"/>
                <a:gd name="T17" fmla="*/ 41 h 45"/>
                <a:gd name="T18" fmla="*/ 67 w 76"/>
                <a:gd name="T19" fmla="*/ 38 h 45"/>
                <a:gd name="T20" fmla="*/ 70 w 76"/>
                <a:gd name="T21" fmla="*/ 31 h 45"/>
                <a:gd name="T22" fmla="*/ 73 w 76"/>
                <a:gd name="T23" fmla="*/ 23 h 45"/>
                <a:gd name="T24" fmla="*/ 73 w 76"/>
                <a:gd name="T25" fmla="*/ 17 h 45"/>
                <a:gd name="T26" fmla="*/ 73 w 76"/>
                <a:gd name="T27" fmla="*/ 16 h 45"/>
                <a:gd name="T28" fmla="*/ 75 w 76"/>
                <a:gd name="T29" fmla="*/ 13 h 45"/>
                <a:gd name="T30" fmla="*/ 76 w 76"/>
                <a:gd name="T31" fmla="*/ 10 h 45"/>
                <a:gd name="T32" fmla="*/ 73 w 76"/>
                <a:gd name="T33" fmla="*/ 6 h 45"/>
                <a:gd name="T34" fmla="*/ 69 w 76"/>
                <a:gd name="T35" fmla="*/ 3 h 45"/>
                <a:gd name="T36" fmla="*/ 58 w 76"/>
                <a:gd name="T37" fmla="*/ 1 h 45"/>
                <a:gd name="T38" fmla="*/ 44 w 76"/>
                <a:gd name="T39" fmla="*/ 0 h 45"/>
                <a:gd name="T40" fmla="*/ 20 w 76"/>
                <a:gd name="T41" fmla="*/ 1 h 45"/>
                <a:gd name="T42" fmla="*/ 12 w 76"/>
                <a:gd name="T43" fmla="*/ 6 h 45"/>
                <a:gd name="T44" fmla="*/ 4 w 76"/>
                <a:gd name="T45" fmla="*/ 15 h 45"/>
                <a:gd name="T46" fmla="*/ 0 w 76"/>
                <a:gd name="T47" fmla="*/ 26 h 45"/>
                <a:gd name="T48" fmla="*/ 3 w 76"/>
                <a:gd name="T49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45">
                  <a:moveTo>
                    <a:pt x="3" y="38"/>
                  </a:moveTo>
                  <a:lnTo>
                    <a:pt x="7" y="42"/>
                  </a:lnTo>
                  <a:lnTo>
                    <a:pt x="13" y="45"/>
                  </a:lnTo>
                  <a:lnTo>
                    <a:pt x="20" y="45"/>
                  </a:lnTo>
                  <a:lnTo>
                    <a:pt x="29" y="45"/>
                  </a:lnTo>
                  <a:lnTo>
                    <a:pt x="38" y="44"/>
                  </a:lnTo>
                  <a:lnTo>
                    <a:pt x="47" y="42"/>
                  </a:lnTo>
                  <a:lnTo>
                    <a:pt x="56" y="41"/>
                  </a:lnTo>
                  <a:lnTo>
                    <a:pt x="63" y="41"/>
                  </a:lnTo>
                  <a:lnTo>
                    <a:pt x="67" y="38"/>
                  </a:lnTo>
                  <a:lnTo>
                    <a:pt x="70" y="31"/>
                  </a:lnTo>
                  <a:lnTo>
                    <a:pt x="73" y="23"/>
                  </a:lnTo>
                  <a:lnTo>
                    <a:pt x="73" y="17"/>
                  </a:lnTo>
                  <a:lnTo>
                    <a:pt x="73" y="16"/>
                  </a:lnTo>
                  <a:lnTo>
                    <a:pt x="75" y="13"/>
                  </a:lnTo>
                  <a:lnTo>
                    <a:pt x="76" y="10"/>
                  </a:lnTo>
                  <a:lnTo>
                    <a:pt x="73" y="6"/>
                  </a:lnTo>
                  <a:lnTo>
                    <a:pt x="69" y="3"/>
                  </a:lnTo>
                  <a:lnTo>
                    <a:pt x="58" y="1"/>
                  </a:lnTo>
                  <a:lnTo>
                    <a:pt x="44" y="0"/>
                  </a:lnTo>
                  <a:lnTo>
                    <a:pt x="20" y="1"/>
                  </a:lnTo>
                  <a:lnTo>
                    <a:pt x="12" y="6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42" name="Freeform 142"/>
            <p:cNvSpPr>
              <a:spLocks/>
            </p:cNvSpPr>
            <p:nvPr/>
          </p:nvSpPr>
          <p:spPr bwMode="auto">
            <a:xfrm>
              <a:off x="585" y="2342"/>
              <a:ext cx="26" cy="15"/>
            </a:xfrm>
            <a:custGeom>
              <a:avLst/>
              <a:gdLst>
                <a:gd name="T0" fmla="*/ 3 w 76"/>
                <a:gd name="T1" fmla="*/ 37 h 44"/>
                <a:gd name="T2" fmla="*/ 8 w 76"/>
                <a:gd name="T3" fmla="*/ 41 h 44"/>
                <a:gd name="T4" fmla="*/ 13 w 76"/>
                <a:gd name="T5" fmla="*/ 44 h 44"/>
                <a:gd name="T6" fmla="*/ 21 w 76"/>
                <a:gd name="T7" fmla="*/ 44 h 44"/>
                <a:gd name="T8" fmla="*/ 29 w 76"/>
                <a:gd name="T9" fmla="*/ 44 h 44"/>
                <a:gd name="T10" fmla="*/ 38 w 76"/>
                <a:gd name="T11" fmla="*/ 42 h 44"/>
                <a:gd name="T12" fmla="*/ 47 w 76"/>
                <a:gd name="T13" fmla="*/ 41 h 44"/>
                <a:gd name="T14" fmla="*/ 56 w 76"/>
                <a:gd name="T15" fmla="*/ 41 h 44"/>
                <a:gd name="T16" fmla="*/ 63 w 76"/>
                <a:gd name="T17" fmla="*/ 41 h 44"/>
                <a:gd name="T18" fmla="*/ 67 w 76"/>
                <a:gd name="T19" fmla="*/ 37 h 44"/>
                <a:gd name="T20" fmla="*/ 70 w 76"/>
                <a:gd name="T21" fmla="*/ 29 h 44"/>
                <a:gd name="T22" fmla="*/ 73 w 76"/>
                <a:gd name="T23" fmla="*/ 22 h 44"/>
                <a:gd name="T24" fmla="*/ 73 w 76"/>
                <a:gd name="T25" fmla="*/ 18 h 44"/>
                <a:gd name="T26" fmla="*/ 73 w 76"/>
                <a:gd name="T27" fmla="*/ 15 h 44"/>
                <a:gd name="T28" fmla="*/ 75 w 76"/>
                <a:gd name="T29" fmla="*/ 12 h 44"/>
                <a:gd name="T30" fmla="*/ 76 w 76"/>
                <a:gd name="T31" fmla="*/ 9 h 44"/>
                <a:gd name="T32" fmla="*/ 73 w 76"/>
                <a:gd name="T33" fmla="*/ 5 h 44"/>
                <a:gd name="T34" fmla="*/ 69 w 76"/>
                <a:gd name="T35" fmla="*/ 2 h 44"/>
                <a:gd name="T36" fmla="*/ 59 w 76"/>
                <a:gd name="T37" fmla="*/ 0 h 44"/>
                <a:gd name="T38" fmla="*/ 44 w 76"/>
                <a:gd name="T39" fmla="*/ 0 h 44"/>
                <a:gd name="T40" fmla="*/ 21 w 76"/>
                <a:gd name="T41" fmla="*/ 2 h 44"/>
                <a:gd name="T42" fmla="*/ 12 w 76"/>
                <a:gd name="T43" fmla="*/ 6 h 44"/>
                <a:gd name="T44" fmla="*/ 5 w 76"/>
                <a:gd name="T45" fmla="*/ 13 h 44"/>
                <a:gd name="T46" fmla="*/ 0 w 76"/>
                <a:gd name="T47" fmla="*/ 25 h 44"/>
                <a:gd name="T48" fmla="*/ 3 w 76"/>
                <a:gd name="T4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44">
                  <a:moveTo>
                    <a:pt x="3" y="37"/>
                  </a:moveTo>
                  <a:lnTo>
                    <a:pt x="8" y="41"/>
                  </a:lnTo>
                  <a:lnTo>
                    <a:pt x="13" y="44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38" y="42"/>
                  </a:lnTo>
                  <a:lnTo>
                    <a:pt x="47" y="41"/>
                  </a:lnTo>
                  <a:lnTo>
                    <a:pt x="56" y="41"/>
                  </a:lnTo>
                  <a:lnTo>
                    <a:pt x="63" y="41"/>
                  </a:lnTo>
                  <a:lnTo>
                    <a:pt x="67" y="37"/>
                  </a:lnTo>
                  <a:lnTo>
                    <a:pt x="70" y="29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3" y="15"/>
                  </a:lnTo>
                  <a:lnTo>
                    <a:pt x="75" y="12"/>
                  </a:lnTo>
                  <a:lnTo>
                    <a:pt x="76" y="9"/>
                  </a:lnTo>
                  <a:lnTo>
                    <a:pt x="73" y="5"/>
                  </a:lnTo>
                  <a:lnTo>
                    <a:pt x="69" y="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1" y="2"/>
                  </a:lnTo>
                  <a:lnTo>
                    <a:pt x="12" y="6"/>
                  </a:lnTo>
                  <a:lnTo>
                    <a:pt x="5" y="13"/>
                  </a:lnTo>
                  <a:lnTo>
                    <a:pt x="0" y="25"/>
                  </a:lnTo>
                  <a:lnTo>
                    <a:pt x="3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43" name="Freeform 143"/>
            <p:cNvSpPr>
              <a:spLocks/>
            </p:cNvSpPr>
            <p:nvPr/>
          </p:nvSpPr>
          <p:spPr bwMode="auto">
            <a:xfrm>
              <a:off x="617" y="2341"/>
              <a:ext cx="25" cy="15"/>
            </a:xfrm>
            <a:custGeom>
              <a:avLst/>
              <a:gdLst>
                <a:gd name="T0" fmla="*/ 3 w 76"/>
                <a:gd name="T1" fmla="*/ 38 h 45"/>
                <a:gd name="T2" fmla="*/ 7 w 76"/>
                <a:gd name="T3" fmla="*/ 43 h 45"/>
                <a:gd name="T4" fmla="*/ 14 w 76"/>
                <a:gd name="T5" fmla="*/ 45 h 45"/>
                <a:gd name="T6" fmla="*/ 22 w 76"/>
                <a:gd name="T7" fmla="*/ 45 h 45"/>
                <a:gd name="T8" fmla="*/ 30 w 76"/>
                <a:gd name="T9" fmla="*/ 45 h 45"/>
                <a:gd name="T10" fmla="*/ 39 w 76"/>
                <a:gd name="T11" fmla="*/ 44 h 45"/>
                <a:gd name="T12" fmla="*/ 48 w 76"/>
                <a:gd name="T13" fmla="*/ 43 h 45"/>
                <a:gd name="T14" fmla="*/ 57 w 76"/>
                <a:gd name="T15" fmla="*/ 41 h 45"/>
                <a:gd name="T16" fmla="*/ 64 w 76"/>
                <a:gd name="T17" fmla="*/ 41 h 45"/>
                <a:gd name="T18" fmla="*/ 67 w 76"/>
                <a:gd name="T19" fmla="*/ 38 h 45"/>
                <a:gd name="T20" fmla="*/ 70 w 76"/>
                <a:gd name="T21" fmla="*/ 31 h 45"/>
                <a:gd name="T22" fmla="*/ 73 w 76"/>
                <a:gd name="T23" fmla="*/ 24 h 45"/>
                <a:gd name="T24" fmla="*/ 74 w 76"/>
                <a:gd name="T25" fmla="*/ 18 h 45"/>
                <a:gd name="T26" fmla="*/ 74 w 76"/>
                <a:gd name="T27" fmla="*/ 16 h 45"/>
                <a:gd name="T28" fmla="*/ 76 w 76"/>
                <a:gd name="T29" fmla="*/ 13 h 45"/>
                <a:gd name="T30" fmla="*/ 76 w 76"/>
                <a:gd name="T31" fmla="*/ 10 h 45"/>
                <a:gd name="T32" fmla="*/ 74 w 76"/>
                <a:gd name="T33" fmla="*/ 6 h 45"/>
                <a:gd name="T34" fmla="*/ 68 w 76"/>
                <a:gd name="T35" fmla="*/ 3 h 45"/>
                <a:gd name="T36" fmla="*/ 58 w 76"/>
                <a:gd name="T37" fmla="*/ 2 h 45"/>
                <a:gd name="T38" fmla="*/ 44 w 76"/>
                <a:gd name="T39" fmla="*/ 0 h 45"/>
                <a:gd name="T40" fmla="*/ 20 w 76"/>
                <a:gd name="T41" fmla="*/ 2 h 45"/>
                <a:gd name="T42" fmla="*/ 11 w 76"/>
                <a:gd name="T43" fmla="*/ 6 h 45"/>
                <a:gd name="T44" fmla="*/ 4 w 76"/>
                <a:gd name="T45" fmla="*/ 15 h 45"/>
                <a:gd name="T46" fmla="*/ 0 w 76"/>
                <a:gd name="T47" fmla="*/ 26 h 45"/>
                <a:gd name="T48" fmla="*/ 3 w 76"/>
                <a:gd name="T49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45">
                  <a:moveTo>
                    <a:pt x="3" y="38"/>
                  </a:moveTo>
                  <a:lnTo>
                    <a:pt x="7" y="43"/>
                  </a:lnTo>
                  <a:lnTo>
                    <a:pt x="14" y="45"/>
                  </a:lnTo>
                  <a:lnTo>
                    <a:pt x="22" y="45"/>
                  </a:lnTo>
                  <a:lnTo>
                    <a:pt x="30" y="45"/>
                  </a:lnTo>
                  <a:lnTo>
                    <a:pt x="39" y="44"/>
                  </a:lnTo>
                  <a:lnTo>
                    <a:pt x="48" y="43"/>
                  </a:lnTo>
                  <a:lnTo>
                    <a:pt x="57" y="41"/>
                  </a:lnTo>
                  <a:lnTo>
                    <a:pt x="64" y="41"/>
                  </a:lnTo>
                  <a:lnTo>
                    <a:pt x="67" y="38"/>
                  </a:lnTo>
                  <a:lnTo>
                    <a:pt x="70" y="31"/>
                  </a:lnTo>
                  <a:lnTo>
                    <a:pt x="73" y="24"/>
                  </a:lnTo>
                  <a:lnTo>
                    <a:pt x="74" y="18"/>
                  </a:lnTo>
                  <a:lnTo>
                    <a:pt x="74" y="16"/>
                  </a:lnTo>
                  <a:lnTo>
                    <a:pt x="76" y="13"/>
                  </a:lnTo>
                  <a:lnTo>
                    <a:pt x="76" y="10"/>
                  </a:lnTo>
                  <a:lnTo>
                    <a:pt x="74" y="6"/>
                  </a:lnTo>
                  <a:lnTo>
                    <a:pt x="68" y="3"/>
                  </a:lnTo>
                  <a:lnTo>
                    <a:pt x="58" y="2"/>
                  </a:lnTo>
                  <a:lnTo>
                    <a:pt x="44" y="0"/>
                  </a:lnTo>
                  <a:lnTo>
                    <a:pt x="20" y="2"/>
                  </a:lnTo>
                  <a:lnTo>
                    <a:pt x="11" y="6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44" name="Freeform 144"/>
            <p:cNvSpPr>
              <a:spLocks/>
            </p:cNvSpPr>
            <p:nvPr/>
          </p:nvSpPr>
          <p:spPr bwMode="auto">
            <a:xfrm>
              <a:off x="655" y="2342"/>
              <a:ext cx="25" cy="15"/>
            </a:xfrm>
            <a:custGeom>
              <a:avLst/>
              <a:gdLst>
                <a:gd name="T0" fmla="*/ 3 w 76"/>
                <a:gd name="T1" fmla="*/ 38 h 45"/>
                <a:gd name="T2" fmla="*/ 7 w 76"/>
                <a:gd name="T3" fmla="*/ 42 h 45"/>
                <a:gd name="T4" fmla="*/ 14 w 76"/>
                <a:gd name="T5" fmla="*/ 45 h 45"/>
                <a:gd name="T6" fmla="*/ 22 w 76"/>
                <a:gd name="T7" fmla="*/ 45 h 45"/>
                <a:gd name="T8" fmla="*/ 30 w 76"/>
                <a:gd name="T9" fmla="*/ 45 h 45"/>
                <a:gd name="T10" fmla="*/ 39 w 76"/>
                <a:gd name="T11" fmla="*/ 43 h 45"/>
                <a:gd name="T12" fmla="*/ 48 w 76"/>
                <a:gd name="T13" fmla="*/ 42 h 45"/>
                <a:gd name="T14" fmla="*/ 57 w 76"/>
                <a:gd name="T15" fmla="*/ 41 h 45"/>
                <a:gd name="T16" fmla="*/ 64 w 76"/>
                <a:gd name="T17" fmla="*/ 41 h 45"/>
                <a:gd name="T18" fmla="*/ 67 w 76"/>
                <a:gd name="T19" fmla="*/ 38 h 45"/>
                <a:gd name="T20" fmla="*/ 70 w 76"/>
                <a:gd name="T21" fmla="*/ 30 h 45"/>
                <a:gd name="T22" fmla="*/ 73 w 76"/>
                <a:gd name="T23" fmla="*/ 22 h 45"/>
                <a:gd name="T24" fmla="*/ 74 w 76"/>
                <a:gd name="T25" fmla="*/ 17 h 45"/>
                <a:gd name="T26" fmla="*/ 74 w 76"/>
                <a:gd name="T27" fmla="*/ 16 h 45"/>
                <a:gd name="T28" fmla="*/ 76 w 76"/>
                <a:gd name="T29" fmla="*/ 13 h 45"/>
                <a:gd name="T30" fmla="*/ 76 w 76"/>
                <a:gd name="T31" fmla="*/ 10 h 45"/>
                <a:gd name="T32" fmla="*/ 74 w 76"/>
                <a:gd name="T33" fmla="*/ 6 h 45"/>
                <a:gd name="T34" fmla="*/ 68 w 76"/>
                <a:gd name="T35" fmla="*/ 3 h 45"/>
                <a:gd name="T36" fmla="*/ 58 w 76"/>
                <a:gd name="T37" fmla="*/ 1 h 45"/>
                <a:gd name="T38" fmla="*/ 43 w 76"/>
                <a:gd name="T39" fmla="*/ 0 h 45"/>
                <a:gd name="T40" fmla="*/ 20 w 76"/>
                <a:gd name="T41" fmla="*/ 1 h 45"/>
                <a:gd name="T42" fmla="*/ 11 w 76"/>
                <a:gd name="T43" fmla="*/ 6 h 45"/>
                <a:gd name="T44" fmla="*/ 4 w 76"/>
                <a:gd name="T45" fmla="*/ 14 h 45"/>
                <a:gd name="T46" fmla="*/ 0 w 76"/>
                <a:gd name="T47" fmla="*/ 24 h 45"/>
                <a:gd name="T48" fmla="*/ 3 w 76"/>
                <a:gd name="T49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45">
                  <a:moveTo>
                    <a:pt x="3" y="38"/>
                  </a:moveTo>
                  <a:lnTo>
                    <a:pt x="7" y="42"/>
                  </a:lnTo>
                  <a:lnTo>
                    <a:pt x="14" y="45"/>
                  </a:lnTo>
                  <a:lnTo>
                    <a:pt x="22" y="45"/>
                  </a:lnTo>
                  <a:lnTo>
                    <a:pt x="30" y="45"/>
                  </a:lnTo>
                  <a:lnTo>
                    <a:pt x="39" y="43"/>
                  </a:lnTo>
                  <a:lnTo>
                    <a:pt x="48" y="42"/>
                  </a:lnTo>
                  <a:lnTo>
                    <a:pt x="57" y="41"/>
                  </a:lnTo>
                  <a:lnTo>
                    <a:pt x="64" y="41"/>
                  </a:lnTo>
                  <a:lnTo>
                    <a:pt x="67" y="38"/>
                  </a:lnTo>
                  <a:lnTo>
                    <a:pt x="70" y="30"/>
                  </a:lnTo>
                  <a:lnTo>
                    <a:pt x="73" y="22"/>
                  </a:lnTo>
                  <a:lnTo>
                    <a:pt x="74" y="17"/>
                  </a:lnTo>
                  <a:lnTo>
                    <a:pt x="74" y="16"/>
                  </a:lnTo>
                  <a:lnTo>
                    <a:pt x="76" y="13"/>
                  </a:lnTo>
                  <a:lnTo>
                    <a:pt x="76" y="10"/>
                  </a:lnTo>
                  <a:lnTo>
                    <a:pt x="74" y="6"/>
                  </a:lnTo>
                  <a:lnTo>
                    <a:pt x="68" y="3"/>
                  </a:lnTo>
                  <a:lnTo>
                    <a:pt x="58" y="1"/>
                  </a:lnTo>
                  <a:lnTo>
                    <a:pt x="43" y="0"/>
                  </a:lnTo>
                  <a:lnTo>
                    <a:pt x="20" y="1"/>
                  </a:lnTo>
                  <a:lnTo>
                    <a:pt x="11" y="6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45" name="Freeform 145"/>
            <p:cNvSpPr>
              <a:spLocks/>
            </p:cNvSpPr>
            <p:nvPr/>
          </p:nvSpPr>
          <p:spPr bwMode="auto">
            <a:xfrm>
              <a:off x="697" y="2340"/>
              <a:ext cx="26" cy="15"/>
            </a:xfrm>
            <a:custGeom>
              <a:avLst/>
              <a:gdLst>
                <a:gd name="T0" fmla="*/ 3 w 76"/>
                <a:gd name="T1" fmla="*/ 38 h 46"/>
                <a:gd name="T2" fmla="*/ 7 w 76"/>
                <a:gd name="T3" fmla="*/ 43 h 46"/>
                <a:gd name="T4" fmla="*/ 13 w 76"/>
                <a:gd name="T5" fmla="*/ 46 h 46"/>
                <a:gd name="T6" fmla="*/ 21 w 76"/>
                <a:gd name="T7" fmla="*/ 46 h 46"/>
                <a:gd name="T8" fmla="*/ 29 w 76"/>
                <a:gd name="T9" fmla="*/ 46 h 46"/>
                <a:gd name="T10" fmla="*/ 38 w 76"/>
                <a:gd name="T11" fmla="*/ 44 h 46"/>
                <a:gd name="T12" fmla="*/ 47 w 76"/>
                <a:gd name="T13" fmla="*/ 43 h 46"/>
                <a:gd name="T14" fmla="*/ 56 w 76"/>
                <a:gd name="T15" fmla="*/ 41 h 46"/>
                <a:gd name="T16" fmla="*/ 63 w 76"/>
                <a:gd name="T17" fmla="*/ 41 h 46"/>
                <a:gd name="T18" fmla="*/ 67 w 76"/>
                <a:gd name="T19" fmla="*/ 38 h 46"/>
                <a:gd name="T20" fmla="*/ 70 w 76"/>
                <a:gd name="T21" fmla="*/ 31 h 46"/>
                <a:gd name="T22" fmla="*/ 73 w 76"/>
                <a:gd name="T23" fmla="*/ 24 h 46"/>
                <a:gd name="T24" fmla="*/ 73 w 76"/>
                <a:gd name="T25" fmla="*/ 18 h 46"/>
                <a:gd name="T26" fmla="*/ 73 w 76"/>
                <a:gd name="T27" fmla="*/ 16 h 46"/>
                <a:gd name="T28" fmla="*/ 75 w 76"/>
                <a:gd name="T29" fmla="*/ 13 h 46"/>
                <a:gd name="T30" fmla="*/ 76 w 76"/>
                <a:gd name="T31" fmla="*/ 11 h 46"/>
                <a:gd name="T32" fmla="*/ 73 w 76"/>
                <a:gd name="T33" fmla="*/ 6 h 46"/>
                <a:gd name="T34" fmla="*/ 69 w 76"/>
                <a:gd name="T35" fmla="*/ 3 h 46"/>
                <a:gd name="T36" fmla="*/ 59 w 76"/>
                <a:gd name="T37" fmla="*/ 2 h 46"/>
                <a:gd name="T38" fmla="*/ 44 w 76"/>
                <a:gd name="T39" fmla="*/ 0 h 46"/>
                <a:gd name="T40" fmla="*/ 21 w 76"/>
                <a:gd name="T41" fmla="*/ 2 h 46"/>
                <a:gd name="T42" fmla="*/ 12 w 76"/>
                <a:gd name="T43" fmla="*/ 6 h 46"/>
                <a:gd name="T44" fmla="*/ 5 w 76"/>
                <a:gd name="T45" fmla="*/ 15 h 46"/>
                <a:gd name="T46" fmla="*/ 0 w 76"/>
                <a:gd name="T47" fmla="*/ 27 h 46"/>
                <a:gd name="T48" fmla="*/ 3 w 76"/>
                <a:gd name="T49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46">
                  <a:moveTo>
                    <a:pt x="3" y="38"/>
                  </a:moveTo>
                  <a:lnTo>
                    <a:pt x="7" y="43"/>
                  </a:lnTo>
                  <a:lnTo>
                    <a:pt x="13" y="46"/>
                  </a:lnTo>
                  <a:lnTo>
                    <a:pt x="21" y="46"/>
                  </a:lnTo>
                  <a:lnTo>
                    <a:pt x="29" y="46"/>
                  </a:lnTo>
                  <a:lnTo>
                    <a:pt x="38" y="44"/>
                  </a:lnTo>
                  <a:lnTo>
                    <a:pt x="47" y="43"/>
                  </a:lnTo>
                  <a:lnTo>
                    <a:pt x="56" y="41"/>
                  </a:lnTo>
                  <a:lnTo>
                    <a:pt x="63" y="41"/>
                  </a:lnTo>
                  <a:lnTo>
                    <a:pt x="67" y="38"/>
                  </a:lnTo>
                  <a:lnTo>
                    <a:pt x="70" y="31"/>
                  </a:lnTo>
                  <a:lnTo>
                    <a:pt x="73" y="24"/>
                  </a:lnTo>
                  <a:lnTo>
                    <a:pt x="73" y="18"/>
                  </a:lnTo>
                  <a:lnTo>
                    <a:pt x="73" y="16"/>
                  </a:lnTo>
                  <a:lnTo>
                    <a:pt x="75" y="13"/>
                  </a:lnTo>
                  <a:lnTo>
                    <a:pt x="76" y="11"/>
                  </a:lnTo>
                  <a:lnTo>
                    <a:pt x="73" y="6"/>
                  </a:lnTo>
                  <a:lnTo>
                    <a:pt x="69" y="3"/>
                  </a:lnTo>
                  <a:lnTo>
                    <a:pt x="59" y="2"/>
                  </a:lnTo>
                  <a:lnTo>
                    <a:pt x="44" y="0"/>
                  </a:lnTo>
                  <a:lnTo>
                    <a:pt x="21" y="2"/>
                  </a:lnTo>
                  <a:lnTo>
                    <a:pt x="12" y="6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46" name="Freeform 146"/>
            <p:cNvSpPr>
              <a:spLocks/>
            </p:cNvSpPr>
            <p:nvPr/>
          </p:nvSpPr>
          <p:spPr bwMode="auto">
            <a:xfrm>
              <a:off x="730" y="2334"/>
              <a:ext cx="25" cy="14"/>
            </a:xfrm>
            <a:custGeom>
              <a:avLst/>
              <a:gdLst>
                <a:gd name="T0" fmla="*/ 2 w 76"/>
                <a:gd name="T1" fmla="*/ 38 h 45"/>
                <a:gd name="T2" fmla="*/ 7 w 76"/>
                <a:gd name="T3" fmla="*/ 42 h 45"/>
                <a:gd name="T4" fmla="*/ 14 w 76"/>
                <a:gd name="T5" fmla="*/ 45 h 45"/>
                <a:gd name="T6" fmla="*/ 21 w 76"/>
                <a:gd name="T7" fmla="*/ 45 h 45"/>
                <a:gd name="T8" fmla="*/ 30 w 76"/>
                <a:gd name="T9" fmla="*/ 45 h 45"/>
                <a:gd name="T10" fmla="*/ 39 w 76"/>
                <a:gd name="T11" fmla="*/ 44 h 45"/>
                <a:gd name="T12" fmla="*/ 48 w 76"/>
                <a:gd name="T13" fmla="*/ 42 h 45"/>
                <a:gd name="T14" fmla="*/ 57 w 76"/>
                <a:gd name="T15" fmla="*/ 42 h 45"/>
                <a:gd name="T16" fmla="*/ 64 w 76"/>
                <a:gd name="T17" fmla="*/ 42 h 45"/>
                <a:gd name="T18" fmla="*/ 67 w 76"/>
                <a:gd name="T19" fmla="*/ 38 h 45"/>
                <a:gd name="T20" fmla="*/ 70 w 76"/>
                <a:gd name="T21" fmla="*/ 31 h 45"/>
                <a:gd name="T22" fmla="*/ 73 w 76"/>
                <a:gd name="T23" fmla="*/ 23 h 45"/>
                <a:gd name="T24" fmla="*/ 74 w 76"/>
                <a:gd name="T25" fmla="*/ 17 h 45"/>
                <a:gd name="T26" fmla="*/ 74 w 76"/>
                <a:gd name="T27" fmla="*/ 16 h 45"/>
                <a:gd name="T28" fmla="*/ 76 w 76"/>
                <a:gd name="T29" fmla="*/ 13 h 45"/>
                <a:gd name="T30" fmla="*/ 76 w 76"/>
                <a:gd name="T31" fmla="*/ 10 h 45"/>
                <a:gd name="T32" fmla="*/ 74 w 76"/>
                <a:gd name="T33" fmla="*/ 6 h 45"/>
                <a:gd name="T34" fmla="*/ 68 w 76"/>
                <a:gd name="T35" fmla="*/ 3 h 45"/>
                <a:gd name="T36" fmla="*/ 58 w 76"/>
                <a:gd name="T37" fmla="*/ 1 h 45"/>
                <a:gd name="T38" fmla="*/ 43 w 76"/>
                <a:gd name="T39" fmla="*/ 0 h 45"/>
                <a:gd name="T40" fmla="*/ 20 w 76"/>
                <a:gd name="T41" fmla="*/ 1 h 45"/>
                <a:gd name="T42" fmla="*/ 11 w 76"/>
                <a:gd name="T43" fmla="*/ 6 h 45"/>
                <a:gd name="T44" fmla="*/ 4 w 76"/>
                <a:gd name="T45" fmla="*/ 15 h 45"/>
                <a:gd name="T46" fmla="*/ 0 w 76"/>
                <a:gd name="T47" fmla="*/ 26 h 45"/>
                <a:gd name="T48" fmla="*/ 2 w 76"/>
                <a:gd name="T49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45">
                  <a:moveTo>
                    <a:pt x="2" y="38"/>
                  </a:moveTo>
                  <a:lnTo>
                    <a:pt x="7" y="42"/>
                  </a:lnTo>
                  <a:lnTo>
                    <a:pt x="14" y="45"/>
                  </a:lnTo>
                  <a:lnTo>
                    <a:pt x="21" y="45"/>
                  </a:lnTo>
                  <a:lnTo>
                    <a:pt x="30" y="45"/>
                  </a:lnTo>
                  <a:lnTo>
                    <a:pt x="39" y="44"/>
                  </a:lnTo>
                  <a:lnTo>
                    <a:pt x="48" y="42"/>
                  </a:lnTo>
                  <a:lnTo>
                    <a:pt x="57" y="42"/>
                  </a:lnTo>
                  <a:lnTo>
                    <a:pt x="64" y="42"/>
                  </a:lnTo>
                  <a:lnTo>
                    <a:pt x="67" y="38"/>
                  </a:lnTo>
                  <a:lnTo>
                    <a:pt x="70" y="31"/>
                  </a:lnTo>
                  <a:lnTo>
                    <a:pt x="73" y="23"/>
                  </a:lnTo>
                  <a:lnTo>
                    <a:pt x="74" y="17"/>
                  </a:lnTo>
                  <a:lnTo>
                    <a:pt x="74" y="16"/>
                  </a:lnTo>
                  <a:lnTo>
                    <a:pt x="76" y="13"/>
                  </a:lnTo>
                  <a:lnTo>
                    <a:pt x="76" y="10"/>
                  </a:lnTo>
                  <a:lnTo>
                    <a:pt x="74" y="6"/>
                  </a:lnTo>
                  <a:lnTo>
                    <a:pt x="68" y="3"/>
                  </a:lnTo>
                  <a:lnTo>
                    <a:pt x="58" y="1"/>
                  </a:lnTo>
                  <a:lnTo>
                    <a:pt x="43" y="0"/>
                  </a:lnTo>
                  <a:lnTo>
                    <a:pt x="20" y="1"/>
                  </a:lnTo>
                  <a:lnTo>
                    <a:pt x="11" y="6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47" name="Freeform 147"/>
            <p:cNvSpPr>
              <a:spLocks/>
            </p:cNvSpPr>
            <p:nvPr/>
          </p:nvSpPr>
          <p:spPr bwMode="auto">
            <a:xfrm>
              <a:off x="763" y="2336"/>
              <a:ext cx="25" cy="14"/>
            </a:xfrm>
            <a:custGeom>
              <a:avLst/>
              <a:gdLst>
                <a:gd name="T0" fmla="*/ 3 w 76"/>
                <a:gd name="T1" fmla="*/ 36 h 43"/>
                <a:gd name="T2" fmla="*/ 8 w 76"/>
                <a:gd name="T3" fmla="*/ 41 h 43"/>
                <a:gd name="T4" fmla="*/ 15 w 76"/>
                <a:gd name="T5" fmla="*/ 43 h 43"/>
                <a:gd name="T6" fmla="*/ 22 w 76"/>
                <a:gd name="T7" fmla="*/ 43 h 43"/>
                <a:gd name="T8" fmla="*/ 31 w 76"/>
                <a:gd name="T9" fmla="*/ 43 h 43"/>
                <a:gd name="T10" fmla="*/ 40 w 76"/>
                <a:gd name="T11" fmla="*/ 42 h 43"/>
                <a:gd name="T12" fmla="*/ 49 w 76"/>
                <a:gd name="T13" fmla="*/ 41 h 43"/>
                <a:gd name="T14" fmla="*/ 57 w 76"/>
                <a:gd name="T15" fmla="*/ 41 h 43"/>
                <a:gd name="T16" fmla="*/ 65 w 76"/>
                <a:gd name="T17" fmla="*/ 41 h 43"/>
                <a:gd name="T18" fmla="*/ 68 w 76"/>
                <a:gd name="T19" fmla="*/ 36 h 43"/>
                <a:gd name="T20" fmla="*/ 70 w 76"/>
                <a:gd name="T21" fmla="*/ 29 h 43"/>
                <a:gd name="T22" fmla="*/ 73 w 76"/>
                <a:gd name="T23" fmla="*/ 22 h 43"/>
                <a:gd name="T24" fmla="*/ 75 w 76"/>
                <a:gd name="T25" fmla="*/ 17 h 43"/>
                <a:gd name="T26" fmla="*/ 75 w 76"/>
                <a:gd name="T27" fmla="*/ 14 h 43"/>
                <a:gd name="T28" fmla="*/ 76 w 76"/>
                <a:gd name="T29" fmla="*/ 11 h 43"/>
                <a:gd name="T30" fmla="*/ 76 w 76"/>
                <a:gd name="T31" fmla="*/ 9 h 43"/>
                <a:gd name="T32" fmla="*/ 75 w 76"/>
                <a:gd name="T33" fmla="*/ 4 h 43"/>
                <a:gd name="T34" fmla="*/ 69 w 76"/>
                <a:gd name="T35" fmla="*/ 1 h 43"/>
                <a:gd name="T36" fmla="*/ 59 w 76"/>
                <a:gd name="T37" fmla="*/ 0 h 43"/>
                <a:gd name="T38" fmla="*/ 44 w 76"/>
                <a:gd name="T39" fmla="*/ 0 h 43"/>
                <a:gd name="T40" fmla="*/ 21 w 76"/>
                <a:gd name="T41" fmla="*/ 1 h 43"/>
                <a:gd name="T42" fmla="*/ 12 w 76"/>
                <a:gd name="T43" fmla="*/ 6 h 43"/>
                <a:gd name="T44" fmla="*/ 5 w 76"/>
                <a:gd name="T45" fmla="*/ 13 h 43"/>
                <a:gd name="T46" fmla="*/ 0 w 76"/>
                <a:gd name="T47" fmla="*/ 25 h 43"/>
                <a:gd name="T48" fmla="*/ 3 w 76"/>
                <a:gd name="T4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43">
                  <a:moveTo>
                    <a:pt x="3" y="36"/>
                  </a:moveTo>
                  <a:lnTo>
                    <a:pt x="8" y="41"/>
                  </a:lnTo>
                  <a:lnTo>
                    <a:pt x="15" y="43"/>
                  </a:lnTo>
                  <a:lnTo>
                    <a:pt x="22" y="43"/>
                  </a:lnTo>
                  <a:lnTo>
                    <a:pt x="31" y="43"/>
                  </a:lnTo>
                  <a:lnTo>
                    <a:pt x="40" y="42"/>
                  </a:lnTo>
                  <a:lnTo>
                    <a:pt x="49" y="41"/>
                  </a:lnTo>
                  <a:lnTo>
                    <a:pt x="57" y="41"/>
                  </a:lnTo>
                  <a:lnTo>
                    <a:pt x="65" y="41"/>
                  </a:lnTo>
                  <a:lnTo>
                    <a:pt x="68" y="36"/>
                  </a:lnTo>
                  <a:lnTo>
                    <a:pt x="70" y="29"/>
                  </a:lnTo>
                  <a:lnTo>
                    <a:pt x="73" y="22"/>
                  </a:lnTo>
                  <a:lnTo>
                    <a:pt x="75" y="17"/>
                  </a:lnTo>
                  <a:lnTo>
                    <a:pt x="75" y="14"/>
                  </a:lnTo>
                  <a:lnTo>
                    <a:pt x="76" y="11"/>
                  </a:lnTo>
                  <a:lnTo>
                    <a:pt x="76" y="9"/>
                  </a:lnTo>
                  <a:lnTo>
                    <a:pt x="75" y="4"/>
                  </a:lnTo>
                  <a:lnTo>
                    <a:pt x="69" y="1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1" y="1"/>
                  </a:lnTo>
                  <a:lnTo>
                    <a:pt x="12" y="6"/>
                  </a:lnTo>
                  <a:lnTo>
                    <a:pt x="5" y="13"/>
                  </a:lnTo>
                  <a:lnTo>
                    <a:pt x="0" y="25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48" name="Freeform 148"/>
            <p:cNvSpPr>
              <a:spLocks/>
            </p:cNvSpPr>
            <p:nvPr/>
          </p:nvSpPr>
          <p:spPr bwMode="auto">
            <a:xfrm>
              <a:off x="800" y="2329"/>
              <a:ext cx="24" cy="13"/>
            </a:xfrm>
            <a:custGeom>
              <a:avLst/>
              <a:gdLst>
                <a:gd name="T0" fmla="*/ 3 w 74"/>
                <a:gd name="T1" fmla="*/ 36 h 43"/>
                <a:gd name="T2" fmla="*/ 7 w 74"/>
                <a:gd name="T3" fmla="*/ 40 h 43"/>
                <a:gd name="T4" fmla="*/ 13 w 74"/>
                <a:gd name="T5" fmla="*/ 43 h 43"/>
                <a:gd name="T6" fmla="*/ 20 w 74"/>
                <a:gd name="T7" fmla="*/ 43 h 43"/>
                <a:gd name="T8" fmla="*/ 29 w 74"/>
                <a:gd name="T9" fmla="*/ 43 h 43"/>
                <a:gd name="T10" fmla="*/ 38 w 74"/>
                <a:gd name="T11" fmla="*/ 42 h 43"/>
                <a:gd name="T12" fmla="*/ 47 w 74"/>
                <a:gd name="T13" fmla="*/ 40 h 43"/>
                <a:gd name="T14" fmla="*/ 55 w 74"/>
                <a:gd name="T15" fmla="*/ 40 h 43"/>
                <a:gd name="T16" fmla="*/ 63 w 74"/>
                <a:gd name="T17" fmla="*/ 40 h 43"/>
                <a:gd name="T18" fmla="*/ 66 w 74"/>
                <a:gd name="T19" fmla="*/ 36 h 43"/>
                <a:gd name="T20" fmla="*/ 69 w 74"/>
                <a:gd name="T21" fmla="*/ 29 h 43"/>
                <a:gd name="T22" fmla="*/ 71 w 74"/>
                <a:gd name="T23" fmla="*/ 21 h 43"/>
                <a:gd name="T24" fmla="*/ 73 w 74"/>
                <a:gd name="T25" fmla="*/ 17 h 43"/>
                <a:gd name="T26" fmla="*/ 73 w 74"/>
                <a:gd name="T27" fmla="*/ 14 h 43"/>
                <a:gd name="T28" fmla="*/ 74 w 74"/>
                <a:gd name="T29" fmla="*/ 11 h 43"/>
                <a:gd name="T30" fmla="*/ 74 w 74"/>
                <a:gd name="T31" fmla="*/ 8 h 43"/>
                <a:gd name="T32" fmla="*/ 73 w 74"/>
                <a:gd name="T33" fmla="*/ 4 h 43"/>
                <a:gd name="T34" fmla="*/ 69 w 74"/>
                <a:gd name="T35" fmla="*/ 1 h 43"/>
                <a:gd name="T36" fmla="*/ 58 w 74"/>
                <a:gd name="T37" fmla="*/ 0 h 43"/>
                <a:gd name="T38" fmla="*/ 42 w 74"/>
                <a:gd name="T39" fmla="*/ 0 h 43"/>
                <a:gd name="T40" fmla="*/ 19 w 74"/>
                <a:gd name="T41" fmla="*/ 1 h 43"/>
                <a:gd name="T42" fmla="*/ 12 w 74"/>
                <a:gd name="T43" fmla="*/ 5 h 43"/>
                <a:gd name="T44" fmla="*/ 4 w 74"/>
                <a:gd name="T45" fmla="*/ 13 h 43"/>
                <a:gd name="T46" fmla="*/ 0 w 74"/>
                <a:gd name="T47" fmla="*/ 24 h 43"/>
                <a:gd name="T48" fmla="*/ 3 w 74"/>
                <a:gd name="T4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43">
                  <a:moveTo>
                    <a:pt x="3" y="36"/>
                  </a:moveTo>
                  <a:lnTo>
                    <a:pt x="7" y="40"/>
                  </a:lnTo>
                  <a:lnTo>
                    <a:pt x="13" y="43"/>
                  </a:lnTo>
                  <a:lnTo>
                    <a:pt x="20" y="43"/>
                  </a:lnTo>
                  <a:lnTo>
                    <a:pt x="29" y="43"/>
                  </a:lnTo>
                  <a:lnTo>
                    <a:pt x="38" y="42"/>
                  </a:lnTo>
                  <a:lnTo>
                    <a:pt x="47" y="40"/>
                  </a:lnTo>
                  <a:lnTo>
                    <a:pt x="55" y="40"/>
                  </a:lnTo>
                  <a:lnTo>
                    <a:pt x="63" y="40"/>
                  </a:lnTo>
                  <a:lnTo>
                    <a:pt x="66" y="36"/>
                  </a:lnTo>
                  <a:lnTo>
                    <a:pt x="69" y="29"/>
                  </a:lnTo>
                  <a:lnTo>
                    <a:pt x="71" y="21"/>
                  </a:lnTo>
                  <a:lnTo>
                    <a:pt x="73" y="17"/>
                  </a:lnTo>
                  <a:lnTo>
                    <a:pt x="73" y="14"/>
                  </a:lnTo>
                  <a:lnTo>
                    <a:pt x="74" y="11"/>
                  </a:lnTo>
                  <a:lnTo>
                    <a:pt x="74" y="8"/>
                  </a:lnTo>
                  <a:lnTo>
                    <a:pt x="73" y="4"/>
                  </a:lnTo>
                  <a:lnTo>
                    <a:pt x="69" y="1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19" y="1"/>
                  </a:lnTo>
                  <a:lnTo>
                    <a:pt x="12" y="5"/>
                  </a:lnTo>
                  <a:lnTo>
                    <a:pt x="4" y="13"/>
                  </a:lnTo>
                  <a:lnTo>
                    <a:pt x="0" y="24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49" name="Freeform 149"/>
            <p:cNvSpPr>
              <a:spLocks/>
            </p:cNvSpPr>
            <p:nvPr/>
          </p:nvSpPr>
          <p:spPr bwMode="auto">
            <a:xfrm>
              <a:off x="841" y="2329"/>
              <a:ext cx="25" cy="14"/>
            </a:xfrm>
            <a:custGeom>
              <a:avLst/>
              <a:gdLst>
                <a:gd name="T0" fmla="*/ 2 w 76"/>
                <a:gd name="T1" fmla="*/ 37 h 44"/>
                <a:gd name="T2" fmla="*/ 7 w 76"/>
                <a:gd name="T3" fmla="*/ 41 h 44"/>
                <a:gd name="T4" fmla="*/ 14 w 76"/>
                <a:gd name="T5" fmla="*/ 44 h 44"/>
                <a:gd name="T6" fmla="*/ 21 w 76"/>
                <a:gd name="T7" fmla="*/ 44 h 44"/>
                <a:gd name="T8" fmla="*/ 30 w 76"/>
                <a:gd name="T9" fmla="*/ 44 h 44"/>
                <a:gd name="T10" fmla="*/ 39 w 76"/>
                <a:gd name="T11" fmla="*/ 43 h 44"/>
                <a:gd name="T12" fmla="*/ 48 w 76"/>
                <a:gd name="T13" fmla="*/ 41 h 44"/>
                <a:gd name="T14" fmla="*/ 57 w 76"/>
                <a:gd name="T15" fmla="*/ 41 h 44"/>
                <a:gd name="T16" fmla="*/ 64 w 76"/>
                <a:gd name="T17" fmla="*/ 41 h 44"/>
                <a:gd name="T18" fmla="*/ 67 w 76"/>
                <a:gd name="T19" fmla="*/ 37 h 44"/>
                <a:gd name="T20" fmla="*/ 70 w 76"/>
                <a:gd name="T21" fmla="*/ 30 h 44"/>
                <a:gd name="T22" fmla="*/ 73 w 76"/>
                <a:gd name="T23" fmla="*/ 22 h 44"/>
                <a:gd name="T24" fmla="*/ 74 w 76"/>
                <a:gd name="T25" fmla="*/ 18 h 44"/>
                <a:gd name="T26" fmla="*/ 74 w 76"/>
                <a:gd name="T27" fmla="*/ 15 h 44"/>
                <a:gd name="T28" fmla="*/ 76 w 76"/>
                <a:gd name="T29" fmla="*/ 12 h 44"/>
                <a:gd name="T30" fmla="*/ 76 w 76"/>
                <a:gd name="T31" fmla="*/ 9 h 44"/>
                <a:gd name="T32" fmla="*/ 74 w 76"/>
                <a:gd name="T33" fmla="*/ 5 h 44"/>
                <a:gd name="T34" fmla="*/ 68 w 76"/>
                <a:gd name="T35" fmla="*/ 2 h 44"/>
                <a:gd name="T36" fmla="*/ 58 w 76"/>
                <a:gd name="T37" fmla="*/ 0 h 44"/>
                <a:gd name="T38" fmla="*/ 43 w 76"/>
                <a:gd name="T39" fmla="*/ 0 h 44"/>
                <a:gd name="T40" fmla="*/ 20 w 76"/>
                <a:gd name="T41" fmla="*/ 2 h 44"/>
                <a:gd name="T42" fmla="*/ 11 w 76"/>
                <a:gd name="T43" fmla="*/ 6 h 44"/>
                <a:gd name="T44" fmla="*/ 4 w 76"/>
                <a:gd name="T45" fmla="*/ 14 h 44"/>
                <a:gd name="T46" fmla="*/ 0 w 76"/>
                <a:gd name="T47" fmla="*/ 25 h 44"/>
                <a:gd name="T48" fmla="*/ 2 w 76"/>
                <a:gd name="T4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44">
                  <a:moveTo>
                    <a:pt x="2" y="37"/>
                  </a:moveTo>
                  <a:lnTo>
                    <a:pt x="7" y="41"/>
                  </a:lnTo>
                  <a:lnTo>
                    <a:pt x="14" y="44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3"/>
                  </a:lnTo>
                  <a:lnTo>
                    <a:pt x="48" y="41"/>
                  </a:lnTo>
                  <a:lnTo>
                    <a:pt x="57" y="41"/>
                  </a:lnTo>
                  <a:lnTo>
                    <a:pt x="64" y="41"/>
                  </a:lnTo>
                  <a:lnTo>
                    <a:pt x="67" y="37"/>
                  </a:lnTo>
                  <a:lnTo>
                    <a:pt x="70" y="30"/>
                  </a:lnTo>
                  <a:lnTo>
                    <a:pt x="73" y="22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76" y="12"/>
                  </a:lnTo>
                  <a:lnTo>
                    <a:pt x="76" y="9"/>
                  </a:lnTo>
                  <a:lnTo>
                    <a:pt x="74" y="5"/>
                  </a:lnTo>
                  <a:lnTo>
                    <a:pt x="68" y="2"/>
                  </a:lnTo>
                  <a:lnTo>
                    <a:pt x="58" y="0"/>
                  </a:lnTo>
                  <a:lnTo>
                    <a:pt x="43" y="0"/>
                  </a:lnTo>
                  <a:lnTo>
                    <a:pt x="20" y="2"/>
                  </a:lnTo>
                  <a:lnTo>
                    <a:pt x="11" y="6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2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50" name="Freeform 150"/>
            <p:cNvSpPr>
              <a:spLocks/>
            </p:cNvSpPr>
            <p:nvPr/>
          </p:nvSpPr>
          <p:spPr bwMode="auto">
            <a:xfrm>
              <a:off x="813" y="2355"/>
              <a:ext cx="25" cy="14"/>
            </a:xfrm>
            <a:custGeom>
              <a:avLst/>
              <a:gdLst>
                <a:gd name="T0" fmla="*/ 3 w 76"/>
                <a:gd name="T1" fmla="*/ 36 h 45"/>
                <a:gd name="T2" fmla="*/ 8 w 76"/>
                <a:gd name="T3" fmla="*/ 40 h 45"/>
                <a:gd name="T4" fmla="*/ 15 w 76"/>
                <a:gd name="T5" fmla="*/ 43 h 45"/>
                <a:gd name="T6" fmla="*/ 22 w 76"/>
                <a:gd name="T7" fmla="*/ 45 h 45"/>
                <a:gd name="T8" fmla="*/ 31 w 76"/>
                <a:gd name="T9" fmla="*/ 43 h 45"/>
                <a:gd name="T10" fmla="*/ 40 w 76"/>
                <a:gd name="T11" fmla="*/ 43 h 45"/>
                <a:gd name="T12" fmla="*/ 49 w 76"/>
                <a:gd name="T13" fmla="*/ 42 h 45"/>
                <a:gd name="T14" fmla="*/ 56 w 76"/>
                <a:gd name="T15" fmla="*/ 40 h 45"/>
                <a:gd name="T16" fmla="*/ 63 w 76"/>
                <a:gd name="T17" fmla="*/ 40 h 45"/>
                <a:gd name="T18" fmla="*/ 67 w 76"/>
                <a:gd name="T19" fmla="*/ 37 h 45"/>
                <a:gd name="T20" fmla="*/ 70 w 76"/>
                <a:gd name="T21" fmla="*/ 30 h 45"/>
                <a:gd name="T22" fmla="*/ 73 w 76"/>
                <a:gd name="T23" fmla="*/ 21 h 45"/>
                <a:gd name="T24" fmla="*/ 73 w 76"/>
                <a:gd name="T25" fmla="*/ 17 h 45"/>
                <a:gd name="T26" fmla="*/ 73 w 76"/>
                <a:gd name="T27" fmla="*/ 16 h 45"/>
                <a:gd name="T28" fmla="*/ 75 w 76"/>
                <a:gd name="T29" fmla="*/ 13 h 45"/>
                <a:gd name="T30" fmla="*/ 76 w 76"/>
                <a:gd name="T31" fmla="*/ 10 h 45"/>
                <a:gd name="T32" fmla="*/ 73 w 76"/>
                <a:gd name="T33" fmla="*/ 5 h 45"/>
                <a:gd name="T34" fmla="*/ 69 w 76"/>
                <a:gd name="T35" fmla="*/ 2 h 45"/>
                <a:gd name="T36" fmla="*/ 59 w 76"/>
                <a:gd name="T37" fmla="*/ 1 h 45"/>
                <a:gd name="T38" fmla="*/ 44 w 76"/>
                <a:gd name="T39" fmla="*/ 0 h 45"/>
                <a:gd name="T40" fmla="*/ 21 w 76"/>
                <a:gd name="T41" fmla="*/ 1 h 45"/>
                <a:gd name="T42" fmla="*/ 12 w 76"/>
                <a:gd name="T43" fmla="*/ 5 h 45"/>
                <a:gd name="T44" fmla="*/ 5 w 76"/>
                <a:gd name="T45" fmla="*/ 14 h 45"/>
                <a:gd name="T46" fmla="*/ 0 w 76"/>
                <a:gd name="T47" fmla="*/ 24 h 45"/>
                <a:gd name="T48" fmla="*/ 3 w 76"/>
                <a:gd name="T49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45">
                  <a:moveTo>
                    <a:pt x="3" y="36"/>
                  </a:moveTo>
                  <a:lnTo>
                    <a:pt x="8" y="40"/>
                  </a:lnTo>
                  <a:lnTo>
                    <a:pt x="15" y="43"/>
                  </a:lnTo>
                  <a:lnTo>
                    <a:pt x="22" y="45"/>
                  </a:lnTo>
                  <a:lnTo>
                    <a:pt x="31" y="43"/>
                  </a:lnTo>
                  <a:lnTo>
                    <a:pt x="40" y="43"/>
                  </a:lnTo>
                  <a:lnTo>
                    <a:pt x="49" y="42"/>
                  </a:lnTo>
                  <a:lnTo>
                    <a:pt x="56" y="40"/>
                  </a:lnTo>
                  <a:lnTo>
                    <a:pt x="63" y="40"/>
                  </a:lnTo>
                  <a:lnTo>
                    <a:pt x="67" y="37"/>
                  </a:lnTo>
                  <a:lnTo>
                    <a:pt x="70" y="30"/>
                  </a:lnTo>
                  <a:lnTo>
                    <a:pt x="73" y="21"/>
                  </a:lnTo>
                  <a:lnTo>
                    <a:pt x="73" y="17"/>
                  </a:lnTo>
                  <a:lnTo>
                    <a:pt x="73" y="16"/>
                  </a:lnTo>
                  <a:lnTo>
                    <a:pt x="75" y="13"/>
                  </a:lnTo>
                  <a:lnTo>
                    <a:pt x="76" y="10"/>
                  </a:lnTo>
                  <a:lnTo>
                    <a:pt x="73" y="5"/>
                  </a:lnTo>
                  <a:lnTo>
                    <a:pt x="69" y="2"/>
                  </a:lnTo>
                  <a:lnTo>
                    <a:pt x="59" y="1"/>
                  </a:lnTo>
                  <a:lnTo>
                    <a:pt x="44" y="0"/>
                  </a:lnTo>
                  <a:lnTo>
                    <a:pt x="21" y="1"/>
                  </a:lnTo>
                  <a:lnTo>
                    <a:pt x="12" y="5"/>
                  </a:lnTo>
                  <a:lnTo>
                    <a:pt x="5" y="14"/>
                  </a:lnTo>
                  <a:lnTo>
                    <a:pt x="0" y="24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51" name="Freeform 151"/>
            <p:cNvSpPr>
              <a:spLocks/>
            </p:cNvSpPr>
            <p:nvPr/>
          </p:nvSpPr>
          <p:spPr bwMode="auto">
            <a:xfrm>
              <a:off x="773" y="2360"/>
              <a:ext cx="25" cy="15"/>
            </a:xfrm>
            <a:custGeom>
              <a:avLst/>
              <a:gdLst>
                <a:gd name="T0" fmla="*/ 2 w 75"/>
                <a:gd name="T1" fmla="*/ 36 h 45"/>
                <a:gd name="T2" fmla="*/ 7 w 75"/>
                <a:gd name="T3" fmla="*/ 41 h 45"/>
                <a:gd name="T4" fmla="*/ 13 w 75"/>
                <a:gd name="T5" fmla="*/ 44 h 45"/>
                <a:gd name="T6" fmla="*/ 20 w 75"/>
                <a:gd name="T7" fmla="*/ 45 h 45"/>
                <a:gd name="T8" fmla="*/ 29 w 75"/>
                <a:gd name="T9" fmla="*/ 44 h 45"/>
                <a:gd name="T10" fmla="*/ 38 w 75"/>
                <a:gd name="T11" fmla="*/ 44 h 45"/>
                <a:gd name="T12" fmla="*/ 46 w 75"/>
                <a:gd name="T13" fmla="*/ 42 h 45"/>
                <a:gd name="T14" fmla="*/ 55 w 75"/>
                <a:gd name="T15" fmla="*/ 41 h 45"/>
                <a:gd name="T16" fmla="*/ 62 w 75"/>
                <a:gd name="T17" fmla="*/ 41 h 45"/>
                <a:gd name="T18" fmla="*/ 65 w 75"/>
                <a:gd name="T19" fmla="*/ 38 h 45"/>
                <a:gd name="T20" fmla="*/ 68 w 75"/>
                <a:gd name="T21" fmla="*/ 32 h 45"/>
                <a:gd name="T22" fmla="*/ 71 w 75"/>
                <a:gd name="T23" fmla="*/ 25 h 45"/>
                <a:gd name="T24" fmla="*/ 73 w 75"/>
                <a:gd name="T25" fmla="*/ 17 h 45"/>
                <a:gd name="T26" fmla="*/ 74 w 75"/>
                <a:gd name="T27" fmla="*/ 16 h 45"/>
                <a:gd name="T28" fmla="*/ 75 w 75"/>
                <a:gd name="T29" fmla="*/ 13 h 45"/>
                <a:gd name="T30" fmla="*/ 75 w 75"/>
                <a:gd name="T31" fmla="*/ 10 h 45"/>
                <a:gd name="T32" fmla="*/ 74 w 75"/>
                <a:gd name="T33" fmla="*/ 6 h 45"/>
                <a:gd name="T34" fmla="*/ 68 w 75"/>
                <a:gd name="T35" fmla="*/ 3 h 45"/>
                <a:gd name="T36" fmla="*/ 58 w 75"/>
                <a:gd name="T37" fmla="*/ 1 h 45"/>
                <a:gd name="T38" fmla="*/ 43 w 75"/>
                <a:gd name="T39" fmla="*/ 0 h 45"/>
                <a:gd name="T40" fmla="*/ 20 w 75"/>
                <a:gd name="T41" fmla="*/ 1 h 45"/>
                <a:gd name="T42" fmla="*/ 11 w 75"/>
                <a:gd name="T43" fmla="*/ 6 h 45"/>
                <a:gd name="T44" fmla="*/ 4 w 75"/>
                <a:gd name="T45" fmla="*/ 15 h 45"/>
                <a:gd name="T46" fmla="*/ 0 w 75"/>
                <a:gd name="T47" fmla="*/ 25 h 45"/>
                <a:gd name="T48" fmla="*/ 2 w 75"/>
                <a:gd name="T49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45">
                  <a:moveTo>
                    <a:pt x="2" y="36"/>
                  </a:moveTo>
                  <a:lnTo>
                    <a:pt x="7" y="41"/>
                  </a:lnTo>
                  <a:lnTo>
                    <a:pt x="13" y="44"/>
                  </a:lnTo>
                  <a:lnTo>
                    <a:pt x="20" y="45"/>
                  </a:lnTo>
                  <a:lnTo>
                    <a:pt x="29" y="44"/>
                  </a:lnTo>
                  <a:lnTo>
                    <a:pt x="38" y="44"/>
                  </a:lnTo>
                  <a:lnTo>
                    <a:pt x="46" y="42"/>
                  </a:lnTo>
                  <a:lnTo>
                    <a:pt x="55" y="41"/>
                  </a:lnTo>
                  <a:lnTo>
                    <a:pt x="62" y="41"/>
                  </a:lnTo>
                  <a:lnTo>
                    <a:pt x="65" y="38"/>
                  </a:lnTo>
                  <a:lnTo>
                    <a:pt x="68" y="32"/>
                  </a:lnTo>
                  <a:lnTo>
                    <a:pt x="71" y="25"/>
                  </a:lnTo>
                  <a:lnTo>
                    <a:pt x="73" y="17"/>
                  </a:lnTo>
                  <a:lnTo>
                    <a:pt x="74" y="16"/>
                  </a:lnTo>
                  <a:lnTo>
                    <a:pt x="75" y="13"/>
                  </a:lnTo>
                  <a:lnTo>
                    <a:pt x="75" y="10"/>
                  </a:lnTo>
                  <a:lnTo>
                    <a:pt x="74" y="6"/>
                  </a:lnTo>
                  <a:lnTo>
                    <a:pt x="68" y="3"/>
                  </a:lnTo>
                  <a:lnTo>
                    <a:pt x="58" y="1"/>
                  </a:lnTo>
                  <a:lnTo>
                    <a:pt x="43" y="0"/>
                  </a:lnTo>
                  <a:lnTo>
                    <a:pt x="20" y="1"/>
                  </a:lnTo>
                  <a:lnTo>
                    <a:pt x="11" y="6"/>
                  </a:lnTo>
                  <a:lnTo>
                    <a:pt x="4" y="15"/>
                  </a:lnTo>
                  <a:lnTo>
                    <a:pt x="0" y="25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52" name="Freeform 152"/>
            <p:cNvSpPr>
              <a:spLocks/>
            </p:cNvSpPr>
            <p:nvPr/>
          </p:nvSpPr>
          <p:spPr bwMode="auto">
            <a:xfrm>
              <a:off x="742" y="2360"/>
              <a:ext cx="25" cy="16"/>
            </a:xfrm>
            <a:custGeom>
              <a:avLst/>
              <a:gdLst>
                <a:gd name="T0" fmla="*/ 2 w 75"/>
                <a:gd name="T1" fmla="*/ 37 h 46"/>
                <a:gd name="T2" fmla="*/ 7 w 75"/>
                <a:gd name="T3" fmla="*/ 43 h 46"/>
                <a:gd name="T4" fmla="*/ 14 w 75"/>
                <a:gd name="T5" fmla="*/ 44 h 46"/>
                <a:gd name="T6" fmla="*/ 21 w 75"/>
                <a:gd name="T7" fmla="*/ 46 h 46"/>
                <a:gd name="T8" fmla="*/ 30 w 75"/>
                <a:gd name="T9" fmla="*/ 46 h 46"/>
                <a:gd name="T10" fmla="*/ 39 w 75"/>
                <a:gd name="T11" fmla="*/ 44 h 46"/>
                <a:gd name="T12" fmla="*/ 48 w 75"/>
                <a:gd name="T13" fmla="*/ 43 h 46"/>
                <a:gd name="T14" fmla="*/ 57 w 75"/>
                <a:gd name="T15" fmla="*/ 41 h 46"/>
                <a:gd name="T16" fmla="*/ 64 w 75"/>
                <a:gd name="T17" fmla="*/ 41 h 46"/>
                <a:gd name="T18" fmla="*/ 67 w 75"/>
                <a:gd name="T19" fmla="*/ 38 h 46"/>
                <a:gd name="T20" fmla="*/ 70 w 75"/>
                <a:gd name="T21" fmla="*/ 31 h 46"/>
                <a:gd name="T22" fmla="*/ 73 w 75"/>
                <a:gd name="T23" fmla="*/ 22 h 46"/>
                <a:gd name="T24" fmla="*/ 74 w 75"/>
                <a:gd name="T25" fmla="*/ 18 h 46"/>
                <a:gd name="T26" fmla="*/ 74 w 75"/>
                <a:gd name="T27" fmla="*/ 16 h 46"/>
                <a:gd name="T28" fmla="*/ 75 w 75"/>
                <a:gd name="T29" fmla="*/ 14 h 46"/>
                <a:gd name="T30" fmla="*/ 75 w 75"/>
                <a:gd name="T31" fmla="*/ 11 h 46"/>
                <a:gd name="T32" fmla="*/ 74 w 75"/>
                <a:gd name="T33" fmla="*/ 6 h 46"/>
                <a:gd name="T34" fmla="*/ 68 w 75"/>
                <a:gd name="T35" fmla="*/ 3 h 46"/>
                <a:gd name="T36" fmla="*/ 58 w 75"/>
                <a:gd name="T37" fmla="*/ 2 h 46"/>
                <a:gd name="T38" fmla="*/ 43 w 75"/>
                <a:gd name="T39" fmla="*/ 0 h 46"/>
                <a:gd name="T40" fmla="*/ 20 w 75"/>
                <a:gd name="T41" fmla="*/ 2 h 46"/>
                <a:gd name="T42" fmla="*/ 11 w 75"/>
                <a:gd name="T43" fmla="*/ 6 h 46"/>
                <a:gd name="T44" fmla="*/ 4 w 75"/>
                <a:gd name="T45" fmla="*/ 15 h 46"/>
                <a:gd name="T46" fmla="*/ 0 w 75"/>
                <a:gd name="T47" fmla="*/ 25 h 46"/>
                <a:gd name="T48" fmla="*/ 2 w 75"/>
                <a:gd name="T49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46">
                  <a:moveTo>
                    <a:pt x="2" y="37"/>
                  </a:moveTo>
                  <a:lnTo>
                    <a:pt x="7" y="43"/>
                  </a:lnTo>
                  <a:lnTo>
                    <a:pt x="14" y="44"/>
                  </a:lnTo>
                  <a:lnTo>
                    <a:pt x="21" y="46"/>
                  </a:lnTo>
                  <a:lnTo>
                    <a:pt x="30" y="46"/>
                  </a:lnTo>
                  <a:lnTo>
                    <a:pt x="39" y="44"/>
                  </a:lnTo>
                  <a:lnTo>
                    <a:pt x="48" y="43"/>
                  </a:lnTo>
                  <a:lnTo>
                    <a:pt x="57" y="41"/>
                  </a:lnTo>
                  <a:lnTo>
                    <a:pt x="64" y="41"/>
                  </a:lnTo>
                  <a:lnTo>
                    <a:pt x="67" y="38"/>
                  </a:lnTo>
                  <a:lnTo>
                    <a:pt x="70" y="31"/>
                  </a:lnTo>
                  <a:lnTo>
                    <a:pt x="73" y="22"/>
                  </a:lnTo>
                  <a:lnTo>
                    <a:pt x="74" y="18"/>
                  </a:lnTo>
                  <a:lnTo>
                    <a:pt x="74" y="16"/>
                  </a:lnTo>
                  <a:lnTo>
                    <a:pt x="75" y="14"/>
                  </a:lnTo>
                  <a:lnTo>
                    <a:pt x="75" y="11"/>
                  </a:lnTo>
                  <a:lnTo>
                    <a:pt x="74" y="6"/>
                  </a:lnTo>
                  <a:lnTo>
                    <a:pt x="68" y="3"/>
                  </a:lnTo>
                  <a:lnTo>
                    <a:pt x="58" y="2"/>
                  </a:lnTo>
                  <a:lnTo>
                    <a:pt x="43" y="0"/>
                  </a:lnTo>
                  <a:lnTo>
                    <a:pt x="20" y="2"/>
                  </a:lnTo>
                  <a:lnTo>
                    <a:pt x="11" y="6"/>
                  </a:lnTo>
                  <a:lnTo>
                    <a:pt x="4" y="15"/>
                  </a:lnTo>
                  <a:lnTo>
                    <a:pt x="0" y="25"/>
                  </a:lnTo>
                  <a:lnTo>
                    <a:pt x="2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53" name="Freeform 153"/>
            <p:cNvSpPr>
              <a:spLocks/>
            </p:cNvSpPr>
            <p:nvPr/>
          </p:nvSpPr>
          <p:spPr bwMode="auto">
            <a:xfrm>
              <a:off x="693" y="2366"/>
              <a:ext cx="25" cy="14"/>
            </a:xfrm>
            <a:custGeom>
              <a:avLst/>
              <a:gdLst>
                <a:gd name="T0" fmla="*/ 3 w 76"/>
                <a:gd name="T1" fmla="*/ 36 h 45"/>
                <a:gd name="T2" fmla="*/ 7 w 76"/>
                <a:gd name="T3" fmla="*/ 41 h 45"/>
                <a:gd name="T4" fmla="*/ 13 w 76"/>
                <a:gd name="T5" fmla="*/ 44 h 45"/>
                <a:gd name="T6" fmla="*/ 20 w 76"/>
                <a:gd name="T7" fmla="*/ 45 h 45"/>
                <a:gd name="T8" fmla="*/ 29 w 76"/>
                <a:gd name="T9" fmla="*/ 44 h 45"/>
                <a:gd name="T10" fmla="*/ 38 w 76"/>
                <a:gd name="T11" fmla="*/ 44 h 45"/>
                <a:gd name="T12" fmla="*/ 46 w 76"/>
                <a:gd name="T13" fmla="*/ 42 h 45"/>
                <a:gd name="T14" fmla="*/ 55 w 76"/>
                <a:gd name="T15" fmla="*/ 41 h 45"/>
                <a:gd name="T16" fmla="*/ 62 w 76"/>
                <a:gd name="T17" fmla="*/ 41 h 45"/>
                <a:gd name="T18" fmla="*/ 67 w 76"/>
                <a:gd name="T19" fmla="*/ 38 h 45"/>
                <a:gd name="T20" fmla="*/ 70 w 76"/>
                <a:gd name="T21" fmla="*/ 30 h 45"/>
                <a:gd name="T22" fmla="*/ 73 w 76"/>
                <a:gd name="T23" fmla="*/ 22 h 45"/>
                <a:gd name="T24" fmla="*/ 73 w 76"/>
                <a:gd name="T25" fmla="*/ 17 h 45"/>
                <a:gd name="T26" fmla="*/ 73 w 76"/>
                <a:gd name="T27" fmla="*/ 16 h 45"/>
                <a:gd name="T28" fmla="*/ 74 w 76"/>
                <a:gd name="T29" fmla="*/ 13 h 45"/>
                <a:gd name="T30" fmla="*/ 76 w 76"/>
                <a:gd name="T31" fmla="*/ 9 h 45"/>
                <a:gd name="T32" fmla="*/ 73 w 76"/>
                <a:gd name="T33" fmla="*/ 6 h 45"/>
                <a:gd name="T34" fmla="*/ 68 w 76"/>
                <a:gd name="T35" fmla="*/ 3 h 45"/>
                <a:gd name="T36" fmla="*/ 58 w 76"/>
                <a:gd name="T37" fmla="*/ 0 h 45"/>
                <a:gd name="T38" fmla="*/ 43 w 76"/>
                <a:gd name="T39" fmla="*/ 0 h 45"/>
                <a:gd name="T40" fmla="*/ 20 w 76"/>
                <a:gd name="T41" fmla="*/ 1 h 45"/>
                <a:gd name="T42" fmla="*/ 11 w 76"/>
                <a:gd name="T43" fmla="*/ 6 h 45"/>
                <a:gd name="T44" fmla="*/ 4 w 76"/>
                <a:gd name="T45" fmla="*/ 13 h 45"/>
                <a:gd name="T46" fmla="*/ 0 w 76"/>
                <a:gd name="T47" fmla="*/ 25 h 45"/>
                <a:gd name="T48" fmla="*/ 3 w 76"/>
                <a:gd name="T49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45">
                  <a:moveTo>
                    <a:pt x="3" y="36"/>
                  </a:moveTo>
                  <a:lnTo>
                    <a:pt x="7" y="41"/>
                  </a:lnTo>
                  <a:lnTo>
                    <a:pt x="13" y="44"/>
                  </a:lnTo>
                  <a:lnTo>
                    <a:pt x="20" y="45"/>
                  </a:lnTo>
                  <a:lnTo>
                    <a:pt x="29" y="44"/>
                  </a:lnTo>
                  <a:lnTo>
                    <a:pt x="38" y="44"/>
                  </a:lnTo>
                  <a:lnTo>
                    <a:pt x="46" y="42"/>
                  </a:lnTo>
                  <a:lnTo>
                    <a:pt x="55" y="41"/>
                  </a:lnTo>
                  <a:lnTo>
                    <a:pt x="62" y="41"/>
                  </a:lnTo>
                  <a:lnTo>
                    <a:pt x="67" y="38"/>
                  </a:lnTo>
                  <a:lnTo>
                    <a:pt x="70" y="30"/>
                  </a:lnTo>
                  <a:lnTo>
                    <a:pt x="73" y="22"/>
                  </a:lnTo>
                  <a:lnTo>
                    <a:pt x="73" y="17"/>
                  </a:lnTo>
                  <a:lnTo>
                    <a:pt x="73" y="16"/>
                  </a:lnTo>
                  <a:lnTo>
                    <a:pt x="74" y="13"/>
                  </a:lnTo>
                  <a:lnTo>
                    <a:pt x="76" y="9"/>
                  </a:lnTo>
                  <a:lnTo>
                    <a:pt x="73" y="6"/>
                  </a:lnTo>
                  <a:lnTo>
                    <a:pt x="68" y="3"/>
                  </a:lnTo>
                  <a:lnTo>
                    <a:pt x="58" y="0"/>
                  </a:lnTo>
                  <a:lnTo>
                    <a:pt x="43" y="0"/>
                  </a:lnTo>
                  <a:lnTo>
                    <a:pt x="20" y="1"/>
                  </a:lnTo>
                  <a:lnTo>
                    <a:pt x="11" y="6"/>
                  </a:lnTo>
                  <a:lnTo>
                    <a:pt x="4" y="13"/>
                  </a:lnTo>
                  <a:lnTo>
                    <a:pt x="0" y="25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54" name="Freeform 154"/>
            <p:cNvSpPr>
              <a:spLocks/>
            </p:cNvSpPr>
            <p:nvPr/>
          </p:nvSpPr>
          <p:spPr bwMode="auto">
            <a:xfrm>
              <a:off x="655" y="2370"/>
              <a:ext cx="25" cy="14"/>
            </a:xfrm>
            <a:custGeom>
              <a:avLst/>
              <a:gdLst>
                <a:gd name="T0" fmla="*/ 3 w 76"/>
                <a:gd name="T1" fmla="*/ 37 h 45"/>
                <a:gd name="T2" fmla="*/ 7 w 76"/>
                <a:gd name="T3" fmla="*/ 42 h 45"/>
                <a:gd name="T4" fmla="*/ 13 w 76"/>
                <a:gd name="T5" fmla="*/ 45 h 45"/>
                <a:gd name="T6" fmla="*/ 20 w 76"/>
                <a:gd name="T7" fmla="*/ 45 h 45"/>
                <a:gd name="T8" fmla="*/ 29 w 76"/>
                <a:gd name="T9" fmla="*/ 45 h 45"/>
                <a:gd name="T10" fmla="*/ 38 w 76"/>
                <a:gd name="T11" fmla="*/ 43 h 45"/>
                <a:gd name="T12" fmla="*/ 46 w 76"/>
                <a:gd name="T13" fmla="*/ 42 h 45"/>
                <a:gd name="T14" fmla="*/ 55 w 76"/>
                <a:gd name="T15" fmla="*/ 40 h 45"/>
                <a:gd name="T16" fmla="*/ 62 w 76"/>
                <a:gd name="T17" fmla="*/ 40 h 45"/>
                <a:gd name="T18" fmla="*/ 67 w 76"/>
                <a:gd name="T19" fmla="*/ 37 h 45"/>
                <a:gd name="T20" fmla="*/ 70 w 76"/>
                <a:gd name="T21" fmla="*/ 30 h 45"/>
                <a:gd name="T22" fmla="*/ 73 w 76"/>
                <a:gd name="T23" fmla="*/ 23 h 45"/>
                <a:gd name="T24" fmla="*/ 73 w 76"/>
                <a:gd name="T25" fmla="*/ 17 h 45"/>
                <a:gd name="T26" fmla="*/ 73 w 76"/>
                <a:gd name="T27" fmla="*/ 16 h 45"/>
                <a:gd name="T28" fmla="*/ 74 w 76"/>
                <a:gd name="T29" fmla="*/ 13 h 45"/>
                <a:gd name="T30" fmla="*/ 76 w 76"/>
                <a:gd name="T31" fmla="*/ 10 h 45"/>
                <a:gd name="T32" fmla="*/ 73 w 76"/>
                <a:gd name="T33" fmla="*/ 5 h 45"/>
                <a:gd name="T34" fmla="*/ 68 w 76"/>
                <a:gd name="T35" fmla="*/ 2 h 45"/>
                <a:gd name="T36" fmla="*/ 58 w 76"/>
                <a:gd name="T37" fmla="*/ 1 h 45"/>
                <a:gd name="T38" fmla="*/ 43 w 76"/>
                <a:gd name="T39" fmla="*/ 0 h 45"/>
                <a:gd name="T40" fmla="*/ 20 w 76"/>
                <a:gd name="T41" fmla="*/ 1 h 45"/>
                <a:gd name="T42" fmla="*/ 11 w 76"/>
                <a:gd name="T43" fmla="*/ 5 h 45"/>
                <a:gd name="T44" fmla="*/ 4 w 76"/>
                <a:gd name="T45" fmla="*/ 14 h 45"/>
                <a:gd name="T46" fmla="*/ 0 w 76"/>
                <a:gd name="T47" fmla="*/ 26 h 45"/>
                <a:gd name="T48" fmla="*/ 3 w 76"/>
                <a:gd name="T4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45">
                  <a:moveTo>
                    <a:pt x="3" y="37"/>
                  </a:moveTo>
                  <a:lnTo>
                    <a:pt x="7" y="42"/>
                  </a:lnTo>
                  <a:lnTo>
                    <a:pt x="13" y="45"/>
                  </a:lnTo>
                  <a:lnTo>
                    <a:pt x="20" y="45"/>
                  </a:lnTo>
                  <a:lnTo>
                    <a:pt x="29" y="45"/>
                  </a:lnTo>
                  <a:lnTo>
                    <a:pt x="38" y="43"/>
                  </a:lnTo>
                  <a:lnTo>
                    <a:pt x="46" y="42"/>
                  </a:lnTo>
                  <a:lnTo>
                    <a:pt x="55" y="40"/>
                  </a:lnTo>
                  <a:lnTo>
                    <a:pt x="62" y="40"/>
                  </a:lnTo>
                  <a:lnTo>
                    <a:pt x="67" y="37"/>
                  </a:lnTo>
                  <a:lnTo>
                    <a:pt x="70" y="30"/>
                  </a:lnTo>
                  <a:lnTo>
                    <a:pt x="73" y="23"/>
                  </a:lnTo>
                  <a:lnTo>
                    <a:pt x="73" y="17"/>
                  </a:lnTo>
                  <a:lnTo>
                    <a:pt x="73" y="16"/>
                  </a:lnTo>
                  <a:lnTo>
                    <a:pt x="74" y="13"/>
                  </a:lnTo>
                  <a:lnTo>
                    <a:pt x="76" y="10"/>
                  </a:lnTo>
                  <a:lnTo>
                    <a:pt x="73" y="5"/>
                  </a:lnTo>
                  <a:lnTo>
                    <a:pt x="68" y="2"/>
                  </a:lnTo>
                  <a:lnTo>
                    <a:pt x="58" y="1"/>
                  </a:lnTo>
                  <a:lnTo>
                    <a:pt x="43" y="0"/>
                  </a:lnTo>
                  <a:lnTo>
                    <a:pt x="20" y="1"/>
                  </a:lnTo>
                  <a:lnTo>
                    <a:pt x="11" y="5"/>
                  </a:lnTo>
                  <a:lnTo>
                    <a:pt x="4" y="14"/>
                  </a:lnTo>
                  <a:lnTo>
                    <a:pt x="0" y="26"/>
                  </a:lnTo>
                  <a:lnTo>
                    <a:pt x="3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55" name="Freeform 155"/>
            <p:cNvSpPr>
              <a:spLocks/>
            </p:cNvSpPr>
            <p:nvPr/>
          </p:nvSpPr>
          <p:spPr bwMode="auto">
            <a:xfrm>
              <a:off x="615" y="2369"/>
              <a:ext cx="25" cy="14"/>
            </a:xfrm>
            <a:custGeom>
              <a:avLst/>
              <a:gdLst>
                <a:gd name="T0" fmla="*/ 3 w 76"/>
                <a:gd name="T1" fmla="*/ 36 h 45"/>
                <a:gd name="T2" fmla="*/ 7 w 76"/>
                <a:gd name="T3" fmla="*/ 40 h 45"/>
                <a:gd name="T4" fmla="*/ 15 w 76"/>
                <a:gd name="T5" fmla="*/ 43 h 45"/>
                <a:gd name="T6" fmla="*/ 22 w 76"/>
                <a:gd name="T7" fmla="*/ 45 h 45"/>
                <a:gd name="T8" fmla="*/ 31 w 76"/>
                <a:gd name="T9" fmla="*/ 43 h 45"/>
                <a:gd name="T10" fmla="*/ 39 w 76"/>
                <a:gd name="T11" fmla="*/ 43 h 45"/>
                <a:gd name="T12" fmla="*/ 48 w 76"/>
                <a:gd name="T13" fmla="*/ 42 h 45"/>
                <a:gd name="T14" fmla="*/ 57 w 76"/>
                <a:gd name="T15" fmla="*/ 40 h 45"/>
                <a:gd name="T16" fmla="*/ 64 w 76"/>
                <a:gd name="T17" fmla="*/ 40 h 45"/>
                <a:gd name="T18" fmla="*/ 67 w 76"/>
                <a:gd name="T19" fmla="*/ 38 h 45"/>
                <a:gd name="T20" fmla="*/ 70 w 76"/>
                <a:gd name="T21" fmla="*/ 30 h 45"/>
                <a:gd name="T22" fmla="*/ 73 w 76"/>
                <a:gd name="T23" fmla="*/ 21 h 45"/>
                <a:gd name="T24" fmla="*/ 74 w 76"/>
                <a:gd name="T25" fmla="*/ 17 h 45"/>
                <a:gd name="T26" fmla="*/ 74 w 76"/>
                <a:gd name="T27" fmla="*/ 16 h 45"/>
                <a:gd name="T28" fmla="*/ 76 w 76"/>
                <a:gd name="T29" fmla="*/ 13 h 45"/>
                <a:gd name="T30" fmla="*/ 76 w 76"/>
                <a:gd name="T31" fmla="*/ 10 h 45"/>
                <a:gd name="T32" fmla="*/ 74 w 76"/>
                <a:gd name="T33" fmla="*/ 5 h 45"/>
                <a:gd name="T34" fmla="*/ 69 w 76"/>
                <a:gd name="T35" fmla="*/ 3 h 45"/>
                <a:gd name="T36" fmla="*/ 58 w 76"/>
                <a:gd name="T37" fmla="*/ 1 h 45"/>
                <a:gd name="T38" fmla="*/ 44 w 76"/>
                <a:gd name="T39" fmla="*/ 0 h 45"/>
                <a:gd name="T40" fmla="*/ 20 w 76"/>
                <a:gd name="T41" fmla="*/ 1 h 45"/>
                <a:gd name="T42" fmla="*/ 12 w 76"/>
                <a:gd name="T43" fmla="*/ 5 h 45"/>
                <a:gd name="T44" fmla="*/ 4 w 76"/>
                <a:gd name="T45" fmla="*/ 14 h 45"/>
                <a:gd name="T46" fmla="*/ 0 w 76"/>
                <a:gd name="T47" fmla="*/ 24 h 45"/>
                <a:gd name="T48" fmla="*/ 3 w 76"/>
                <a:gd name="T49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45">
                  <a:moveTo>
                    <a:pt x="3" y="36"/>
                  </a:moveTo>
                  <a:lnTo>
                    <a:pt x="7" y="40"/>
                  </a:lnTo>
                  <a:lnTo>
                    <a:pt x="15" y="43"/>
                  </a:lnTo>
                  <a:lnTo>
                    <a:pt x="22" y="45"/>
                  </a:lnTo>
                  <a:lnTo>
                    <a:pt x="31" y="43"/>
                  </a:lnTo>
                  <a:lnTo>
                    <a:pt x="39" y="43"/>
                  </a:lnTo>
                  <a:lnTo>
                    <a:pt x="48" y="42"/>
                  </a:lnTo>
                  <a:lnTo>
                    <a:pt x="57" y="40"/>
                  </a:lnTo>
                  <a:lnTo>
                    <a:pt x="64" y="40"/>
                  </a:lnTo>
                  <a:lnTo>
                    <a:pt x="67" y="38"/>
                  </a:lnTo>
                  <a:lnTo>
                    <a:pt x="70" y="30"/>
                  </a:lnTo>
                  <a:lnTo>
                    <a:pt x="73" y="21"/>
                  </a:lnTo>
                  <a:lnTo>
                    <a:pt x="74" y="17"/>
                  </a:lnTo>
                  <a:lnTo>
                    <a:pt x="74" y="16"/>
                  </a:lnTo>
                  <a:lnTo>
                    <a:pt x="76" y="13"/>
                  </a:lnTo>
                  <a:lnTo>
                    <a:pt x="76" y="10"/>
                  </a:lnTo>
                  <a:lnTo>
                    <a:pt x="74" y="5"/>
                  </a:lnTo>
                  <a:lnTo>
                    <a:pt x="69" y="3"/>
                  </a:lnTo>
                  <a:lnTo>
                    <a:pt x="58" y="1"/>
                  </a:lnTo>
                  <a:lnTo>
                    <a:pt x="44" y="0"/>
                  </a:lnTo>
                  <a:lnTo>
                    <a:pt x="20" y="1"/>
                  </a:lnTo>
                  <a:lnTo>
                    <a:pt x="12" y="5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56" name="Freeform 156"/>
            <p:cNvSpPr>
              <a:spLocks/>
            </p:cNvSpPr>
            <p:nvPr/>
          </p:nvSpPr>
          <p:spPr bwMode="auto">
            <a:xfrm>
              <a:off x="580" y="2369"/>
              <a:ext cx="25" cy="13"/>
            </a:xfrm>
            <a:custGeom>
              <a:avLst/>
              <a:gdLst>
                <a:gd name="T0" fmla="*/ 3 w 76"/>
                <a:gd name="T1" fmla="*/ 37 h 44"/>
                <a:gd name="T2" fmla="*/ 7 w 76"/>
                <a:gd name="T3" fmla="*/ 41 h 44"/>
                <a:gd name="T4" fmla="*/ 14 w 76"/>
                <a:gd name="T5" fmla="*/ 44 h 44"/>
                <a:gd name="T6" fmla="*/ 22 w 76"/>
                <a:gd name="T7" fmla="*/ 44 h 44"/>
                <a:gd name="T8" fmla="*/ 30 w 76"/>
                <a:gd name="T9" fmla="*/ 44 h 44"/>
                <a:gd name="T10" fmla="*/ 39 w 76"/>
                <a:gd name="T11" fmla="*/ 42 h 44"/>
                <a:gd name="T12" fmla="*/ 48 w 76"/>
                <a:gd name="T13" fmla="*/ 41 h 44"/>
                <a:gd name="T14" fmla="*/ 57 w 76"/>
                <a:gd name="T15" fmla="*/ 41 h 44"/>
                <a:gd name="T16" fmla="*/ 64 w 76"/>
                <a:gd name="T17" fmla="*/ 41 h 44"/>
                <a:gd name="T18" fmla="*/ 67 w 76"/>
                <a:gd name="T19" fmla="*/ 37 h 44"/>
                <a:gd name="T20" fmla="*/ 70 w 76"/>
                <a:gd name="T21" fmla="*/ 29 h 44"/>
                <a:gd name="T22" fmla="*/ 73 w 76"/>
                <a:gd name="T23" fmla="*/ 22 h 44"/>
                <a:gd name="T24" fmla="*/ 74 w 76"/>
                <a:gd name="T25" fmla="*/ 18 h 44"/>
                <a:gd name="T26" fmla="*/ 74 w 76"/>
                <a:gd name="T27" fmla="*/ 16 h 44"/>
                <a:gd name="T28" fmla="*/ 76 w 76"/>
                <a:gd name="T29" fmla="*/ 13 h 44"/>
                <a:gd name="T30" fmla="*/ 76 w 76"/>
                <a:gd name="T31" fmla="*/ 9 h 44"/>
                <a:gd name="T32" fmla="*/ 74 w 76"/>
                <a:gd name="T33" fmla="*/ 6 h 44"/>
                <a:gd name="T34" fmla="*/ 68 w 76"/>
                <a:gd name="T35" fmla="*/ 3 h 44"/>
                <a:gd name="T36" fmla="*/ 58 w 76"/>
                <a:gd name="T37" fmla="*/ 0 h 44"/>
                <a:gd name="T38" fmla="*/ 44 w 76"/>
                <a:gd name="T39" fmla="*/ 0 h 44"/>
                <a:gd name="T40" fmla="*/ 20 w 76"/>
                <a:gd name="T41" fmla="*/ 2 h 44"/>
                <a:gd name="T42" fmla="*/ 11 w 76"/>
                <a:gd name="T43" fmla="*/ 6 h 44"/>
                <a:gd name="T44" fmla="*/ 4 w 76"/>
                <a:gd name="T45" fmla="*/ 13 h 44"/>
                <a:gd name="T46" fmla="*/ 0 w 76"/>
                <a:gd name="T47" fmla="*/ 25 h 44"/>
                <a:gd name="T48" fmla="*/ 3 w 76"/>
                <a:gd name="T4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44">
                  <a:moveTo>
                    <a:pt x="3" y="37"/>
                  </a:moveTo>
                  <a:lnTo>
                    <a:pt x="7" y="41"/>
                  </a:lnTo>
                  <a:lnTo>
                    <a:pt x="14" y="44"/>
                  </a:lnTo>
                  <a:lnTo>
                    <a:pt x="22" y="44"/>
                  </a:lnTo>
                  <a:lnTo>
                    <a:pt x="30" y="44"/>
                  </a:lnTo>
                  <a:lnTo>
                    <a:pt x="39" y="42"/>
                  </a:lnTo>
                  <a:lnTo>
                    <a:pt x="48" y="41"/>
                  </a:lnTo>
                  <a:lnTo>
                    <a:pt x="57" y="41"/>
                  </a:lnTo>
                  <a:lnTo>
                    <a:pt x="64" y="41"/>
                  </a:lnTo>
                  <a:lnTo>
                    <a:pt x="67" y="37"/>
                  </a:lnTo>
                  <a:lnTo>
                    <a:pt x="70" y="29"/>
                  </a:lnTo>
                  <a:lnTo>
                    <a:pt x="73" y="22"/>
                  </a:lnTo>
                  <a:lnTo>
                    <a:pt x="74" y="18"/>
                  </a:lnTo>
                  <a:lnTo>
                    <a:pt x="74" y="16"/>
                  </a:lnTo>
                  <a:lnTo>
                    <a:pt x="76" y="13"/>
                  </a:lnTo>
                  <a:lnTo>
                    <a:pt x="76" y="9"/>
                  </a:lnTo>
                  <a:lnTo>
                    <a:pt x="74" y="6"/>
                  </a:lnTo>
                  <a:lnTo>
                    <a:pt x="68" y="3"/>
                  </a:lnTo>
                  <a:lnTo>
                    <a:pt x="58" y="0"/>
                  </a:lnTo>
                  <a:lnTo>
                    <a:pt x="44" y="0"/>
                  </a:lnTo>
                  <a:lnTo>
                    <a:pt x="20" y="2"/>
                  </a:lnTo>
                  <a:lnTo>
                    <a:pt x="11" y="6"/>
                  </a:lnTo>
                  <a:lnTo>
                    <a:pt x="4" y="13"/>
                  </a:lnTo>
                  <a:lnTo>
                    <a:pt x="0" y="25"/>
                  </a:lnTo>
                  <a:lnTo>
                    <a:pt x="3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57" name="Freeform 157"/>
            <p:cNvSpPr>
              <a:spLocks/>
            </p:cNvSpPr>
            <p:nvPr/>
          </p:nvSpPr>
          <p:spPr bwMode="auto">
            <a:xfrm>
              <a:off x="545" y="2374"/>
              <a:ext cx="25" cy="14"/>
            </a:xfrm>
            <a:custGeom>
              <a:avLst/>
              <a:gdLst>
                <a:gd name="T0" fmla="*/ 3 w 76"/>
                <a:gd name="T1" fmla="*/ 37 h 45"/>
                <a:gd name="T2" fmla="*/ 7 w 76"/>
                <a:gd name="T3" fmla="*/ 41 h 45"/>
                <a:gd name="T4" fmla="*/ 13 w 76"/>
                <a:gd name="T5" fmla="*/ 44 h 45"/>
                <a:gd name="T6" fmla="*/ 21 w 76"/>
                <a:gd name="T7" fmla="*/ 45 h 45"/>
                <a:gd name="T8" fmla="*/ 29 w 76"/>
                <a:gd name="T9" fmla="*/ 44 h 45"/>
                <a:gd name="T10" fmla="*/ 38 w 76"/>
                <a:gd name="T11" fmla="*/ 44 h 45"/>
                <a:gd name="T12" fmla="*/ 47 w 76"/>
                <a:gd name="T13" fmla="*/ 42 h 45"/>
                <a:gd name="T14" fmla="*/ 56 w 76"/>
                <a:gd name="T15" fmla="*/ 41 h 45"/>
                <a:gd name="T16" fmla="*/ 63 w 76"/>
                <a:gd name="T17" fmla="*/ 41 h 45"/>
                <a:gd name="T18" fmla="*/ 67 w 76"/>
                <a:gd name="T19" fmla="*/ 38 h 45"/>
                <a:gd name="T20" fmla="*/ 70 w 76"/>
                <a:gd name="T21" fmla="*/ 31 h 45"/>
                <a:gd name="T22" fmla="*/ 73 w 76"/>
                <a:gd name="T23" fmla="*/ 22 h 45"/>
                <a:gd name="T24" fmla="*/ 73 w 76"/>
                <a:gd name="T25" fmla="*/ 18 h 45"/>
                <a:gd name="T26" fmla="*/ 73 w 76"/>
                <a:gd name="T27" fmla="*/ 16 h 45"/>
                <a:gd name="T28" fmla="*/ 75 w 76"/>
                <a:gd name="T29" fmla="*/ 13 h 45"/>
                <a:gd name="T30" fmla="*/ 76 w 76"/>
                <a:gd name="T31" fmla="*/ 9 h 45"/>
                <a:gd name="T32" fmla="*/ 73 w 76"/>
                <a:gd name="T33" fmla="*/ 6 h 45"/>
                <a:gd name="T34" fmla="*/ 69 w 76"/>
                <a:gd name="T35" fmla="*/ 3 h 45"/>
                <a:gd name="T36" fmla="*/ 58 w 76"/>
                <a:gd name="T37" fmla="*/ 0 h 45"/>
                <a:gd name="T38" fmla="*/ 44 w 76"/>
                <a:gd name="T39" fmla="*/ 0 h 45"/>
                <a:gd name="T40" fmla="*/ 21 w 76"/>
                <a:gd name="T41" fmla="*/ 2 h 45"/>
                <a:gd name="T42" fmla="*/ 12 w 76"/>
                <a:gd name="T43" fmla="*/ 6 h 45"/>
                <a:gd name="T44" fmla="*/ 4 w 76"/>
                <a:gd name="T45" fmla="*/ 13 h 45"/>
                <a:gd name="T46" fmla="*/ 0 w 76"/>
                <a:gd name="T47" fmla="*/ 25 h 45"/>
                <a:gd name="T48" fmla="*/ 3 w 76"/>
                <a:gd name="T4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45">
                  <a:moveTo>
                    <a:pt x="3" y="37"/>
                  </a:moveTo>
                  <a:lnTo>
                    <a:pt x="7" y="41"/>
                  </a:lnTo>
                  <a:lnTo>
                    <a:pt x="13" y="44"/>
                  </a:lnTo>
                  <a:lnTo>
                    <a:pt x="21" y="45"/>
                  </a:lnTo>
                  <a:lnTo>
                    <a:pt x="29" y="44"/>
                  </a:lnTo>
                  <a:lnTo>
                    <a:pt x="38" y="44"/>
                  </a:lnTo>
                  <a:lnTo>
                    <a:pt x="47" y="42"/>
                  </a:lnTo>
                  <a:lnTo>
                    <a:pt x="56" y="41"/>
                  </a:lnTo>
                  <a:lnTo>
                    <a:pt x="63" y="41"/>
                  </a:lnTo>
                  <a:lnTo>
                    <a:pt x="67" y="38"/>
                  </a:lnTo>
                  <a:lnTo>
                    <a:pt x="70" y="31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3" y="16"/>
                  </a:lnTo>
                  <a:lnTo>
                    <a:pt x="75" y="13"/>
                  </a:lnTo>
                  <a:lnTo>
                    <a:pt x="76" y="9"/>
                  </a:lnTo>
                  <a:lnTo>
                    <a:pt x="73" y="6"/>
                  </a:lnTo>
                  <a:lnTo>
                    <a:pt x="69" y="3"/>
                  </a:lnTo>
                  <a:lnTo>
                    <a:pt x="58" y="0"/>
                  </a:lnTo>
                  <a:lnTo>
                    <a:pt x="44" y="0"/>
                  </a:lnTo>
                  <a:lnTo>
                    <a:pt x="21" y="2"/>
                  </a:lnTo>
                  <a:lnTo>
                    <a:pt x="12" y="6"/>
                  </a:lnTo>
                  <a:lnTo>
                    <a:pt x="4" y="13"/>
                  </a:lnTo>
                  <a:lnTo>
                    <a:pt x="0" y="25"/>
                  </a:lnTo>
                  <a:lnTo>
                    <a:pt x="3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58" name="Freeform 158"/>
            <p:cNvSpPr>
              <a:spLocks/>
            </p:cNvSpPr>
            <p:nvPr/>
          </p:nvSpPr>
          <p:spPr bwMode="auto">
            <a:xfrm>
              <a:off x="487" y="2391"/>
              <a:ext cx="381" cy="35"/>
            </a:xfrm>
            <a:custGeom>
              <a:avLst/>
              <a:gdLst>
                <a:gd name="T0" fmla="*/ 209 w 1144"/>
                <a:gd name="T1" fmla="*/ 109 h 112"/>
                <a:gd name="T2" fmla="*/ 232 w 1144"/>
                <a:gd name="T3" fmla="*/ 101 h 112"/>
                <a:gd name="T4" fmla="*/ 268 w 1144"/>
                <a:gd name="T5" fmla="*/ 92 h 112"/>
                <a:gd name="T6" fmla="*/ 313 w 1144"/>
                <a:gd name="T7" fmla="*/ 82 h 112"/>
                <a:gd name="T8" fmla="*/ 367 w 1144"/>
                <a:gd name="T9" fmla="*/ 73 h 112"/>
                <a:gd name="T10" fmla="*/ 428 w 1144"/>
                <a:gd name="T11" fmla="*/ 63 h 112"/>
                <a:gd name="T12" fmla="*/ 495 w 1144"/>
                <a:gd name="T13" fmla="*/ 54 h 112"/>
                <a:gd name="T14" fmla="*/ 567 w 1144"/>
                <a:gd name="T15" fmla="*/ 47 h 112"/>
                <a:gd name="T16" fmla="*/ 641 w 1144"/>
                <a:gd name="T17" fmla="*/ 39 h 112"/>
                <a:gd name="T18" fmla="*/ 716 w 1144"/>
                <a:gd name="T19" fmla="*/ 32 h 112"/>
                <a:gd name="T20" fmla="*/ 790 w 1144"/>
                <a:gd name="T21" fmla="*/ 28 h 112"/>
                <a:gd name="T22" fmla="*/ 863 w 1144"/>
                <a:gd name="T23" fmla="*/ 23 h 112"/>
                <a:gd name="T24" fmla="*/ 933 w 1144"/>
                <a:gd name="T25" fmla="*/ 20 h 112"/>
                <a:gd name="T26" fmla="*/ 998 w 1144"/>
                <a:gd name="T27" fmla="*/ 19 h 112"/>
                <a:gd name="T28" fmla="*/ 1055 w 1144"/>
                <a:gd name="T29" fmla="*/ 20 h 112"/>
                <a:gd name="T30" fmla="*/ 1104 w 1144"/>
                <a:gd name="T31" fmla="*/ 23 h 112"/>
                <a:gd name="T32" fmla="*/ 1144 w 1144"/>
                <a:gd name="T33" fmla="*/ 28 h 112"/>
                <a:gd name="T34" fmla="*/ 1125 w 1144"/>
                <a:gd name="T35" fmla="*/ 20 h 112"/>
                <a:gd name="T36" fmla="*/ 1103 w 1144"/>
                <a:gd name="T37" fmla="*/ 15 h 112"/>
                <a:gd name="T38" fmla="*/ 1077 w 1144"/>
                <a:gd name="T39" fmla="*/ 9 h 112"/>
                <a:gd name="T40" fmla="*/ 1047 w 1144"/>
                <a:gd name="T41" fmla="*/ 6 h 112"/>
                <a:gd name="T42" fmla="*/ 1014 w 1144"/>
                <a:gd name="T43" fmla="*/ 3 h 112"/>
                <a:gd name="T44" fmla="*/ 979 w 1144"/>
                <a:gd name="T45" fmla="*/ 0 h 112"/>
                <a:gd name="T46" fmla="*/ 941 w 1144"/>
                <a:gd name="T47" fmla="*/ 0 h 112"/>
                <a:gd name="T48" fmla="*/ 901 w 1144"/>
                <a:gd name="T49" fmla="*/ 0 h 112"/>
                <a:gd name="T50" fmla="*/ 859 w 1144"/>
                <a:gd name="T51" fmla="*/ 0 h 112"/>
                <a:gd name="T52" fmla="*/ 817 w 1144"/>
                <a:gd name="T53" fmla="*/ 2 h 112"/>
                <a:gd name="T54" fmla="*/ 771 w 1144"/>
                <a:gd name="T55" fmla="*/ 3 h 112"/>
                <a:gd name="T56" fmla="*/ 725 w 1144"/>
                <a:gd name="T57" fmla="*/ 6 h 112"/>
                <a:gd name="T58" fmla="*/ 678 w 1144"/>
                <a:gd name="T59" fmla="*/ 9 h 112"/>
                <a:gd name="T60" fmla="*/ 631 w 1144"/>
                <a:gd name="T61" fmla="*/ 13 h 112"/>
                <a:gd name="T62" fmla="*/ 583 w 1144"/>
                <a:gd name="T63" fmla="*/ 18 h 112"/>
                <a:gd name="T64" fmla="*/ 536 w 1144"/>
                <a:gd name="T65" fmla="*/ 22 h 112"/>
                <a:gd name="T66" fmla="*/ 488 w 1144"/>
                <a:gd name="T67" fmla="*/ 26 h 112"/>
                <a:gd name="T68" fmla="*/ 441 w 1144"/>
                <a:gd name="T69" fmla="*/ 32 h 112"/>
                <a:gd name="T70" fmla="*/ 396 w 1144"/>
                <a:gd name="T71" fmla="*/ 38 h 112"/>
                <a:gd name="T72" fmla="*/ 351 w 1144"/>
                <a:gd name="T73" fmla="*/ 42 h 112"/>
                <a:gd name="T74" fmla="*/ 307 w 1144"/>
                <a:gd name="T75" fmla="*/ 48 h 112"/>
                <a:gd name="T76" fmla="*/ 266 w 1144"/>
                <a:gd name="T77" fmla="*/ 54 h 112"/>
                <a:gd name="T78" fmla="*/ 227 w 1144"/>
                <a:gd name="T79" fmla="*/ 60 h 112"/>
                <a:gd name="T80" fmla="*/ 189 w 1144"/>
                <a:gd name="T81" fmla="*/ 66 h 112"/>
                <a:gd name="T82" fmla="*/ 154 w 1144"/>
                <a:gd name="T83" fmla="*/ 71 h 112"/>
                <a:gd name="T84" fmla="*/ 121 w 1144"/>
                <a:gd name="T85" fmla="*/ 77 h 112"/>
                <a:gd name="T86" fmla="*/ 92 w 1144"/>
                <a:gd name="T87" fmla="*/ 82 h 112"/>
                <a:gd name="T88" fmla="*/ 66 w 1144"/>
                <a:gd name="T89" fmla="*/ 86 h 112"/>
                <a:gd name="T90" fmla="*/ 43 w 1144"/>
                <a:gd name="T91" fmla="*/ 92 h 112"/>
                <a:gd name="T92" fmla="*/ 25 w 1144"/>
                <a:gd name="T93" fmla="*/ 95 h 112"/>
                <a:gd name="T94" fmla="*/ 10 w 1144"/>
                <a:gd name="T95" fmla="*/ 99 h 112"/>
                <a:gd name="T96" fmla="*/ 0 w 1144"/>
                <a:gd name="T97" fmla="*/ 102 h 112"/>
                <a:gd name="T98" fmla="*/ 59 w 1144"/>
                <a:gd name="T99" fmla="*/ 98 h 112"/>
                <a:gd name="T100" fmla="*/ 103 w 1144"/>
                <a:gd name="T101" fmla="*/ 98 h 112"/>
                <a:gd name="T102" fmla="*/ 135 w 1144"/>
                <a:gd name="T103" fmla="*/ 99 h 112"/>
                <a:gd name="T104" fmla="*/ 158 w 1144"/>
                <a:gd name="T105" fmla="*/ 103 h 112"/>
                <a:gd name="T106" fmla="*/ 174 w 1144"/>
                <a:gd name="T107" fmla="*/ 108 h 112"/>
                <a:gd name="T108" fmla="*/ 186 w 1144"/>
                <a:gd name="T109" fmla="*/ 111 h 112"/>
                <a:gd name="T110" fmla="*/ 197 w 1144"/>
                <a:gd name="T111" fmla="*/ 112 h 112"/>
                <a:gd name="T112" fmla="*/ 209 w 1144"/>
                <a:gd name="T113" fmla="*/ 10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4" h="112">
                  <a:moveTo>
                    <a:pt x="209" y="109"/>
                  </a:moveTo>
                  <a:lnTo>
                    <a:pt x="232" y="101"/>
                  </a:lnTo>
                  <a:lnTo>
                    <a:pt x="268" y="92"/>
                  </a:lnTo>
                  <a:lnTo>
                    <a:pt x="313" y="82"/>
                  </a:lnTo>
                  <a:lnTo>
                    <a:pt x="367" y="73"/>
                  </a:lnTo>
                  <a:lnTo>
                    <a:pt x="428" y="63"/>
                  </a:lnTo>
                  <a:lnTo>
                    <a:pt x="495" y="54"/>
                  </a:lnTo>
                  <a:lnTo>
                    <a:pt x="567" y="47"/>
                  </a:lnTo>
                  <a:lnTo>
                    <a:pt x="641" y="39"/>
                  </a:lnTo>
                  <a:lnTo>
                    <a:pt x="716" y="32"/>
                  </a:lnTo>
                  <a:lnTo>
                    <a:pt x="790" y="28"/>
                  </a:lnTo>
                  <a:lnTo>
                    <a:pt x="863" y="23"/>
                  </a:lnTo>
                  <a:lnTo>
                    <a:pt x="933" y="20"/>
                  </a:lnTo>
                  <a:lnTo>
                    <a:pt x="998" y="19"/>
                  </a:lnTo>
                  <a:lnTo>
                    <a:pt x="1055" y="20"/>
                  </a:lnTo>
                  <a:lnTo>
                    <a:pt x="1104" y="23"/>
                  </a:lnTo>
                  <a:lnTo>
                    <a:pt x="1144" y="28"/>
                  </a:lnTo>
                  <a:lnTo>
                    <a:pt x="1125" y="20"/>
                  </a:lnTo>
                  <a:lnTo>
                    <a:pt x="1103" y="15"/>
                  </a:lnTo>
                  <a:lnTo>
                    <a:pt x="1077" y="9"/>
                  </a:lnTo>
                  <a:lnTo>
                    <a:pt x="1047" y="6"/>
                  </a:lnTo>
                  <a:lnTo>
                    <a:pt x="1014" y="3"/>
                  </a:lnTo>
                  <a:lnTo>
                    <a:pt x="979" y="0"/>
                  </a:lnTo>
                  <a:lnTo>
                    <a:pt x="941" y="0"/>
                  </a:lnTo>
                  <a:lnTo>
                    <a:pt x="901" y="0"/>
                  </a:lnTo>
                  <a:lnTo>
                    <a:pt x="859" y="0"/>
                  </a:lnTo>
                  <a:lnTo>
                    <a:pt x="817" y="2"/>
                  </a:lnTo>
                  <a:lnTo>
                    <a:pt x="771" y="3"/>
                  </a:lnTo>
                  <a:lnTo>
                    <a:pt x="725" y="6"/>
                  </a:lnTo>
                  <a:lnTo>
                    <a:pt x="678" y="9"/>
                  </a:lnTo>
                  <a:lnTo>
                    <a:pt x="631" y="13"/>
                  </a:lnTo>
                  <a:lnTo>
                    <a:pt x="583" y="18"/>
                  </a:lnTo>
                  <a:lnTo>
                    <a:pt x="536" y="22"/>
                  </a:lnTo>
                  <a:lnTo>
                    <a:pt x="488" y="26"/>
                  </a:lnTo>
                  <a:lnTo>
                    <a:pt x="441" y="32"/>
                  </a:lnTo>
                  <a:lnTo>
                    <a:pt x="396" y="38"/>
                  </a:lnTo>
                  <a:lnTo>
                    <a:pt x="351" y="42"/>
                  </a:lnTo>
                  <a:lnTo>
                    <a:pt x="307" y="48"/>
                  </a:lnTo>
                  <a:lnTo>
                    <a:pt x="266" y="54"/>
                  </a:lnTo>
                  <a:lnTo>
                    <a:pt x="227" y="60"/>
                  </a:lnTo>
                  <a:lnTo>
                    <a:pt x="189" y="66"/>
                  </a:lnTo>
                  <a:lnTo>
                    <a:pt x="154" y="71"/>
                  </a:lnTo>
                  <a:lnTo>
                    <a:pt x="121" y="77"/>
                  </a:lnTo>
                  <a:lnTo>
                    <a:pt x="92" y="82"/>
                  </a:lnTo>
                  <a:lnTo>
                    <a:pt x="66" y="86"/>
                  </a:lnTo>
                  <a:lnTo>
                    <a:pt x="43" y="92"/>
                  </a:lnTo>
                  <a:lnTo>
                    <a:pt x="25" y="95"/>
                  </a:lnTo>
                  <a:lnTo>
                    <a:pt x="10" y="99"/>
                  </a:lnTo>
                  <a:lnTo>
                    <a:pt x="0" y="102"/>
                  </a:lnTo>
                  <a:lnTo>
                    <a:pt x="59" y="98"/>
                  </a:lnTo>
                  <a:lnTo>
                    <a:pt x="103" y="98"/>
                  </a:lnTo>
                  <a:lnTo>
                    <a:pt x="135" y="99"/>
                  </a:lnTo>
                  <a:lnTo>
                    <a:pt x="158" y="103"/>
                  </a:lnTo>
                  <a:lnTo>
                    <a:pt x="174" y="108"/>
                  </a:lnTo>
                  <a:lnTo>
                    <a:pt x="186" y="111"/>
                  </a:lnTo>
                  <a:lnTo>
                    <a:pt x="197" y="112"/>
                  </a:lnTo>
                  <a:lnTo>
                    <a:pt x="209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59" name="Freeform 159"/>
            <p:cNvSpPr>
              <a:spLocks/>
            </p:cNvSpPr>
            <p:nvPr/>
          </p:nvSpPr>
          <p:spPr bwMode="auto">
            <a:xfrm>
              <a:off x="497" y="2337"/>
              <a:ext cx="25" cy="46"/>
            </a:xfrm>
            <a:custGeom>
              <a:avLst/>
              <a:gdLst>
                <a:gd name="T0" fmla="*/ 0 w 76"/>
                <a:gd name="T1" fmla="*/ 139 h 149"/>
                <a:gd name="T2" fmla="*/ 0 w 76"/>
                <a:gd name="T3" fmla="*/ 143 h 149"/>
                <a:gd name="T4" fmla="*/ 2 w 76"/>
                <a:gd name="T5" fmla="*/ 146 h 149"/>
                <a:gd name="T6" fmla="*/ 5 w 76"/>
                <a:gd name="T7" fmla="*/ 147 h 149"/>
                <a:gd name="T8" fmla="*/ 8 w 76"/>
                <a:gd name="T9" fmla="*/ 149 h 149"/>
                <a:gd name="T10" fmla="*/ 11 w 76"/>
                <a:gd name="T11" fmla="*/ 149 h 149"/>
                <a:gd name="T12" fmla="*/ 14 w 76"/>
                <a:gd name="T13" fmla="*/ 147 h 149"/>
                <a:gd name="T14" fmla="*/ 17 w 76"/>
                <a:gd name="T15" fmla="*/ 144 h 149"/>
                <a:gd name="T16" fmla="*/ 18 w 76"/>
                <a:gd name="T17" fmla="*/ 142 h 149"/>
                <a:gd name="T18" fmla="*/ 24 w 76"/>
                <a:gd name="T19" fmla="*/ 121 h 149"/>
                <a:gd name="T20" fmla="*/ 34 w 76"/>
                <a:gd name="T21" fmla="*/ 99 h 149"/>
                <a:gd name="T22" fmla="*/ 44 w 76"/>
                <a:gd name="T23" fmla="*/ 76 h 149"/>
                <a:gd name="T24" fmla="*/ 56 w 76"/>
                <a:gd name="T25" fmla="*/ 53 h 149"/>
                <a:gd name="T26" fmla="*/ 65 w 76"/>
                <a:gd name="T27" fmla="*/ 34 h 149"/>
                <a:gd name="T28" fmla="*/ 72 w 76"/>
                <a:gd name="T29" fmla="*/ 16 h 149"/>
                <a:gd name="T30" fmla="*/ 76 w 76"/>
                <a:gd name="T31" fmla="*/ 5 h 149"/>
                <a:gd name="T32" fmla="*/ 74 w 76"/>
                <a:gd name="T33" fmla="*/ 0 h 149"/>
                <a:gd name="T34" fmla="*/ 66 w 76"/>
                <a:gd name="T35" fmla="*/ 8 h 149"/>
                <a:gd name="T36" fmla="*/ 57 w 76"/>
                <a:gd name="T37" fmla="*/ 19 h 149"/>
                <a:gd name="T38" fmla="*/ 46 w 76"/>
                <a:gd name="T39" fmla="*/ 35 h 149"/>
                <a:gd name="T40" fmla="*/ 34 w 76"/>
                <a:gd name="T41" fmla="*/ 54 h 149"/>
                <a:gd name="T42" fmla="*/ 22 w 76"/>
                <a:gd name="T43" fmla="*/ 75 h 149"/>
                <a:gd name="T44" fmla="*/ 14 w 76"/>
                <a:gd name="T45" fmla="*/ 96 h 149"/>
                <a:gd name="T46" fmla="*/ 5 w 76"/>
                <a:gd name="T47" fmla="*/ 118 h 149"/>
                <a:gd name="T48" fmla="*/ 0 w 76"/>
                <a:gd name="T49" fmla="*/ 13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149">
                  <a:moveTo>
                    <a:pt x="0" y="139"/>
                  </a:moveTo>
                  <a:lnTo>
                    <a:pt x="0" y="143"/>
                  </a:lnTo>
                  <a:lnTo>
                    <a:pt x="2" y="146"/>
                  </a:lnTo>
                  <a:lnTo>
                    <a:pt x="5" y="147"/>
                  </a:lnTo>
                  <a:lnTo>
                    <a:pt x="8" y="149"/>
                  </a:lnTo>
                  <a:lnTo>
                    <a:pt x="11" y="149"/>
                  </a:lnTo>
                  <a:lnTo>
                    <a:pt x="14" y="147"/>
                  </a:lnTo>
                  <a:lnTo>
                    <a:pt x="17" y="144"/>
                  </a:lnTo>
                  <a:lnTo>
                    <a:pt x="18" y="142"/>
                  </a:lnTo>
                  <a:lnTo>
                    <a:pt x="24" y="121"/>
                  </a:lnTo>
                  <a:lnTo>
                    <a:pt x="34" y="99"/>
                  </a:lnTo>
                  <a:lnTo>
                    <a:pt x="44" y="76"/>
                  </a:lnTo>
                  <a:lnTo>
                    <a:pt x="56" y="53"/>
                  </a:lnTo>
                  <a:lnTo>
                    <a:pt x="65" y="34"/>
                  </a:lnTo>
                  <a:lnTo>
                    <a:pt x="72" y="16"/>
                  </a:lnTo>
                  <a:lnTo>
                    <a:pt x="76" y="5"/>
                  </a:lnTo>
                  <a:lnTo>
                    <a:pt x="74" y="0"/>
                  </a:lnTo>
                  <a:lnTo>
                    <a:pt x="66" y="8"/>
                  </a:lnTo>
                  <a:lnTo>
                    <a:pt x="57" y="19"/>
                  </a:lnTo>
                  <a:lnTo>
                    <a:pt x="46" y="35"/>
                  </a:lnTo>
                  <a:lnTo>
                    <a:pt x="34" y="54"/>
                  </a:lnTo>
                  <a:lnTo>
                    <a:pt x="22" y="75"/>
                  </a:lnTo>
                  <a:lnTo>
                    <a:pt x="14" y="96"/>
                  </a:lnTo>
                  <a:lnTo>
                    <a:pt x="5" y="118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60" name="Freeform 160"/>
            <p:cNvSpPr>
              <a:spLocks/>
            </p:cNvSpPr>
            <p:nvPr/>
          </p:nvSpPr>
          <p:spPr bwMode="auto">
            <a:xfrm>
              <a:off x="530" y="2389"/>
              <a:ext cx="351" cy="28"/>
            </a:xfrm>
            <a:custGeom>
              <a:avLst/>
              <a:gdLst>
                <a:gd name="T0" fmla="*/ 507 w 1054"/>
                <a:gd name="T1" fmla="*/ 46 h 90"/>
                <a:gd name="T2" fmla="*/ 578 w 1054"/>
                <a:gd name="T3" fmla="*/ 43 h 90"/>
                <a:gd name="T4" fmla="*/ 650 w 1054"/>
                <a:gd name="T5" fmla="*/ 41 h 90"/>
                <a:gd name="T6" fmla="*/ 721 w 1054"/>
                <a:gd name="T7" fmla="*/ 38 h 90"/>
                <a:gd name="T8" fmla="*/ 791 w 1054"/>
                <a:gd name="T9" fmla="*/ 35 h 90"/>
                <a:gd name="T10" fmla="*/ 863 w 1054"/>
                <a:gd name="T11" fmla="*/ 35 h 90"/>
                <a:gd name="T12" fmla="*/ 934 w 1054"/>
                <a:gd name="T13" fmla="*/ 36 h 90"/>
                <a:gd name="T14" fmla="*/ 1006 w 1054"/>
                <a:gd name="T15" fmla="*/ 42 h 90"/>
                <a:gd name="T16" fmla="*/ 1047 w 1054"/>
                <a:gd name="T17" fmla="*/ 46 h 90"/>
                <a:gd name="T18" fmla="*/ 1053 w 1054"/>
                <a:gd name="T19" fmla="*/ 42 h 90"/>
                <a:gd name="T20" fmla="*/ 1053 w 1054"/>
                <a:gd name="T21" fmla="*/ 33 h 90"/>
                <a:gd name="T22" fmla="*/ 1045 w 1054"/>
                <a:gd name="T23" fmla="*/ 23 h 90"/>
                <a:gd name="T24" fmla="*/ 1009 w 1054"/>
                <a:gd name="T25" fmla="*/ 14 h 90"/>
                <a:gd name="T26" fmla="*/ 937 w 1054"/>
                <a:gd name="T27" fmla="*/ 6 h 90"/>
                <a:gd name="T28" fmla="*/ 866 w 1054"/>
                <a:gd name="T29" fmla="*/ 1 h 90"/>
                <a:gd name="T30" fmla="*/ 793 w 1054"/>
                <a:gd name="T31" fmla="*/ 0 h 90"/>
                <a:gd name="T32" fmla="*/ 721 w 1054"/>
                <a:gd name="T33" fmla="*/ 3 h 90"/>
                <a:gd name="T34" fmla="*/ 650 w 1054"/>
                <a:gd name="T35" fmla="*/ 7 h 90"/>
                <a:gd name="T36" fmla="*/ 577 w 1054"/>
                <a:gd name="T37" fmla="*/ 11 h 90"/>
                <a:gd name="T38" fmla="*/ 505 w 1054"/>
                <a:gd name="T39" fmla="*/ 17 h 90"/>
                <a:gd name="T40" fmla="*/ 439 w 1054"/>
                <a:gd name="T41" fmla="*/ 20 h 90"/>
                <a:gd name="T42" fmla="*/ 381 w 1054"/>
                <a:gd name="T43" fmla="*/ 22 h 90"/>
                <a:gd name="T44" fmla="*/ 321 w 1054"/>
                <a:gd name="T45" fmla="*/ 25 h 90"/>
                <a:gd name="T46" fmla="*/ 263 w 1054"/>
                <a:gd name="T47" fmla="*/ 29 h 90"/>
                <a:gd name="T48" fmla="*/ 204 w 1054"/>
                <a:gd name="T49" fmla="*/ 35 h 90"/>
                <a:gd name="T50" fmla="*/ 146 w 1054"/>
                <a:gd name="T51" fmla="*/ 42 h 90"/>
                <a:gd name="T52" fmla="*/ 89 w 1054"/>
                <a:gd name="T53" fmla="*/ 52 h 90"/>
                <a:gd name="T54" fmla="*/ 30 w 1054"/>
                <a:gd name="T55" fmla="*/ 67 h 90"/>
                <a:gd name="T56" fmla="*/ 0 w 1054"/>
                <a:gd name="T57" fmla="*/ 83 h 90"/>
                <a:gd name="T58" fmla="*/ 9 w 1054"/>
                <a:gd name="T59" fmla="*/ 90 h 90"/>
                <a:gd name="T60" fmla="*/ 14 w 1054"/>
                <a:gd name="T61" fmla="*/ 90 h 90"/>
                <a:gd name="T62" fmla="*/ 41 w 1054"/>
                <a:gd name="T63" fmla="*/ 86 h 90"/>
                <a:gd name="T64" fmla="*/ 87 w 1054"/>
                <a:gd name="T65" fmla="*/ 81 h 90"/>
                <a:gd name="T66" fmla="*/ 149 w 1054"/>
                <a:gd name="T67" fmla="*/ 74 h 90"/>
                <a:gd name="T68" fmla="*/ 220 w 1054"/>
                <a:gd name="T69" fmla="*/ 67 h 90"/>
                <a:gd name="T70" fmla="*/ 296 w 1054"/>
                <a:gd name="T71" fmla="*/ 59 h 90"/>
                <a:gd name="T72" fmla="*/ 371 w 1054"/>
                <a:gd name="T73" fmla="*/ 52 h 90"/>
                <a:gd name="T74" fmla="*/ 439 w 1054"/>
                <a:gd name="T75" fmla="*/ 4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4" h="90">
                  <a:moveTo>
                    <a:pt x="470" y="48"/>
                  </a:moveTo>
                  <a:lnTo>
                    <a:pt x="507" y="46"/>
                  </a:lnTo>
                  <a:lnTo>
                    <a:pt x="542" y="45"/>
                  </a:lnTo>
                  <a:lnTo>
                    <a:pt x="578" y="43"/>
                  </a:lnTo>
                  <a:lnTo>
                    <a:pt x="613" y="42"/>
                  </a:lnTo>
                  <a:lnTo>
                    <a:pt x="650" y="41"/>
                  </a:lnTo>
                  <a:lnTo>
                    <a:pt x="685" y="39"/>
                  </a:lnTo>
                  <a:lnTo>
                    <a:pt x="721" y="38"/>
                  </a:lnTo>
                  <a:lnTo>
                    <a:pt x="756" y="36"/>
                  </a:lnTo>
                  <a:lnTo>
                    <a:pt x="791" y="35"/>
                  </a:lnTo>
                  <a:lnTo>
                    <a:pt x="828" y="35"/>
                  </a:lnTo>
                  <a:lnTo>
                    <a:pt x="863" y="35"/>
                  </a:lnTo>
                  <a:lnTo>
                    <a:pt x="899" y="35"/>
                  </a:lnTo>
                  <a:lnTo>
                    <a:pt x="934" y="36"/>
                  </a:lnTo>
                  <a:lnTo>
                    <a:pt x="971" y="39"/>
                  </a:lnTo>
                  <a:lnTo>
                    <a:pt x="1006" y="42"/>
                  </a:lnTo>
                  <a:lnTo>
                    <a:pt x="1043" y="46"/>
                  </a:lnTo>
                  <a:lnTo>
                    <a:pt x="1047" y="46"/>
                  </a:lnTo>
                  <a:lnTo>
                    <a:pt x="1051" y="43"/>
                  </a:lnTo>
                  <a:lnTo>
                    <a:pt x="1053" y="42"/>
                  </a:lnTo>
                  <a:lnTo>
                    <a:pt x="1054" y="38"/>
                  </a:lnTo>
                  <a:lnTo>
                    <a:pt x="1053" y="33"/>
                  </a:lnTo>
                  <a:lnTo>
                    <a:pt x="1050" y="27"/>
                  </a:lnTo>
                  <a:lnTo>
                    <a:pt x="1045" y="23"/>
                  </a:lnTo>
                  <a:lnTo>
                    <a:pt x="1044" y="22"/>
                  </a:lnTo>
                  <a:lnTo>
                    <a:pt x="1009" y="14"/>
                  </a:lnTo>
                  <a:lnTo>
                    <a:pt x="972" y="10"/>
                  </a:lnTo>
                  <a:lnTo>
                    <a:pt x="937" y="6"/>
                  </a:lnTo>
                  <a:lnTo>
                    <a:pt x="901" y="3"/>
                  </a:lnTo>
                  <a:lnTo>
                    <a:pt x="866" y="1"/>
                  </a:lnTo>
                  <a:lnTo>
                    <a:pt x="829" y="0"/>
                  </a:lnTo>
                  <a:lnTo>
                    <a:pt x="793" y="0"/>
                  </a:lnTo>
                  <a:lnTo>
                    <a:pt x="758" y="1"/>
                  </a:lnTo>
                  <a:lnTo>
                    <a:pt x="721" y="3"/>
                  </a:lnTo>
                  <a:lnTo>
                    <a:pt x="685" y="4"/>
                  </a:lnTo>
                  <a:lnTo>
                    <a:pt x="650" y="7"/>
                  </a:lnTo>
                  <a:lnTo>
                    <a:pt x="613" y="9"/>
                  </a:lnTo>
                  <a:lnTo>
                    <a:pt x="577" y="11"/>
                  </a:lnTo>
                  <a:lnTo>
                    <a:pt x="540" y="14"/>
                  </a:lnTo>
                  <a:lnTo>
                    <a:pt x="505" y="17"/>
                  </a:lnTo>
                  <a:lnTo>
                    <a:pt x="469" y="19"/>
                  </a:lnTo>
                  <a:lnTo>
                    <a:pt x="439" y="20"/>
                  </a:lnTo>
                  <a:lnTo>
                    <a:pt x="410" y="20"/>
                  </a:lnTo>
                  <a:lnTo>
                    <a:pt x="381" y="22"/>
                  </a:lnTo>
                  <a:lnTo>
                    <a:pt x="352" y="23"/>
                  </a:lnTo>
                  <a:lnTo>
                    <a:pt x="321" y="25"/>
                  </a:lnTo>
                  <a:lnTo>
                    <a:pt x="292" y="26"/>
                  </a:lnTo>
                  <a:lnTo>
                    <a:pt x="263" y="29"/>
                  </a:lnTo>
                  <a:lnTo>
                    <a:pt x="233" y="32"/>
                  </a:lnTo>
                  <a:lnTo>
                    <a:pt x="204" y="35"/>
                  </a:lnTo>
                  <a:lnTo>
                    <a:pt x="175" y="38"/>
                  </a:lnTo>
                  <a:lnTo>
                    <a:pt x="146" y="42"/>
                  </a:lnTo>
                  <a:lnTo>
                    <a:pt x="117" y="48"/>
                  </a:lnTo>
                  <a:lnTo>
                    <a:pt x="89" y="52"/>
                  </a:lnTo>
                  <a:lnTo>
                    <a:pt x="60" y="59"/>
                  </a:lnTo>
                  <a:lnTo>
                    <a:pt x="30" y="67"/>
                  </a:lnTo>
                  <a:lnTo>
                    <a:pt x="3" y="76"/>
                  </a:lnTo>
                  <a:lnTo>
                    <a:pt x="0" y="83"/>
                  </a:lnTo>
                  <a:lnTo>
                    <a:pt x="3" y="87"/>
                  </a:lnTo>
                  <a:lnTo>
                    <a:pt x="9" y="90"/>
                  </a:lnTo>
                  <a:lnTo>
                    <a:pt x="11" y="90"/>
                  </a:lnTo>
                  <a:lnTo>
                    <a:pt x="14" y="90"/>
                  </a:lnTo>
                  <a:lnTo>
                    <a:pt x="25" y="89"/>
                  </a:lnTo>
                  <a:lnTo>
                    <a:pt x="41" y="86"/>
                  </a:lnTo>
                  <a:lnTo>
                    <a:pt x="61" y="84"/>
                  </a:lnTo>
                  <a:lnTo>
                    <a:pt x="87" y="81"/>
                  </a:lnTo>
                  <a:lnTo>
                    <a:pt x="117" y="77"/>
                  </a:lnTo>
                  <a:lnTo>
                    <a:pt x="149" y="74"/>
                  </a:lnTo>
                  <a:lnTo>
                    <a:pt x="184" y="70"/>
                  </a:lnTo>
                  <a:lnTo>
                    <a:pt x="220" y="67"/>
                  </a:lnTo>
                  <a:lnTo>
                    <a:pt x="258" y="62"/>
                  </a:lnTo>
                  <a:lnTo>
                    <a:pt x="296" y="59"/>
                  </a:lnTo>
                  <a:lnTo>
                    <a:pt x="334" y="55"/>
                  </a:lnTo>
                  <a:lnTo>
                    <a:pt x="371" y="52"/>
                  </a:lnTo>
                  <a:lnTo>
                    <a:pt x="406" y="51"/>
                  </a:lnTo>
                  <a:lnTo>
                    <a:pt x="439" y="49"/>
                  </a:lnTo>
                  <a:lnTo>
                    <a:pt x="47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61" name="Freeform 161"/>
            <p:cNvSpPr>
              <a:spLocks/>
            </p:cNvSpPr>
            <p:nvPr/>
          </p:nvSpPr>
          <p:spPr bwMode="auto">
            <a:xfrm>
              <a:off x="879" y="2301"/>
              <a:ext cx="30" cy="70"/>
            </a:xfrm>
            <a:custGeom>
              <a:avLst/>
              <a:gdLst>
                <a:gd name="T0" fmla="*/ 0 w 89"/>
                <a:gd name="T1" fmla="*/ 211 h 219"/>
                <a:gd name="T2" fmla="*/ 0 w 89"/>
                <a:gd name="T3" fmla="*/ 214 h 219"/>
                <a:gd name="T4" fmla="*/ 2 w 89"/>
                <a:gd name="T5" fmla="*/ 217 h 219"/>
                <a:gd name="T6" fmla="*/ 5 w 89"/>
                <a:gd name="T7" fmla="*/ 218 h 219"/>
                <a:gd name="T8" fmla="*/ 8 w 89"/>
                <a:gd name="T9" fmla="*/ 219 h 219"/>
                <a:gd name="T10" fmla="*/ 11 w 89"/>
                <a:gd name="T11" fmla="*/ 219 h 219"/>
                <a:gd name="T12" fmla="*/ 14 w 89"/>
                <a:gd name="T13" fmla="*/ 218 h 219"/>
                <a:gd name="T14" fmla="*/ 15 w 89"/>
                <a:gd name="T15" fmla="*/ 215 h 219"/>
                <a:gd name="T16" fmla="*/ 16 w 89"/>
                <a:gd name="T17" fmla="*/ 212 h 219"/>
                <a:gd name="T18" fmla="*/ 24 w 89"/>
                <a:gd name="T19" fmla="*/ 183 h 219"/>
                <a:gd name="T20" fmla="*/ 34 w 89"/>
                <a:gd name="T21" fmla="*/ 151 h 219"/>
                <a:gd name="T22" fmla="*/ 46 w 89"/>
                <a:gd name="T23" fmla="*/ 118 h 219"/>
                <a:gd name="T24" fmla="*/ 59 w 89"/>
                <a:gd name="T25" fmla="*/ 86 h 219"/>
                <a:gd name="T26" fmla="*/ 70 w 89"/>
                <a:gd name="T27" fmla="*/ 56 h 219"/>
                <a:gd name="T28" fmla="*/ 81 w 89"/>
                <a:gd name="T29" fmla="*/ 30 h 219"/>
                <a:gd name="T30" fmla="*/ 87 w 89"/>
                <a:gd name="T31" fmla="*/ 11 h 219"/>
                <a:gd name="T32" fmla="*/ 89 w 89"/>
                <a:gd name="T33" fmla="*/ 0 h 219"/>
                <a:gd name="T34" fmla="*/ 72 w 89"/>
                <a:gd name="T35" fmla="*/ 14 h 219"/>
                <a:gd name="T36" fmla="*/ 56 w 89"/>
                <a:gd name="T37" fmla="*/ 35 h 219"/>
                <a:gd name="T38" fmla="*/ 43 w 89"/>
                <a:gd name="T39" fmla="*/ 59 h 219"/>
                <a:gd name="T40" fmla="*/ 30 w 89"/>
                <a:gd name="T41" fmla="*/ 87 h 219"/>
                <a:gd name="T42" fmla="*/ 19 w 89"/>
                <a:gd name="T43" fmla="*/ 119 h 219"/>
                <a:gd name="T44" fmla="*/ 11 w 89"/>
                <a:gd name="T45" fmla="*/ 150 h 219"/>
                <a:gd name="T46" fmla="*/ 5 w 89"/>
                <a:gd name="T47" fmla="*/ 182 h 219"/>
                <a:gd name="T48" fmla="*/ 0 w 89"/>
                <a:gd name="T49" fmla="*/ 2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" h="219">
                  <a:moveTo>
                    <a:pt x="0" y="211"/>
                  </a:moveTo>
                  <a:lnTo>
                    <a:pt x="0" y="214"/>
                  </a:lnTo>
                  <a:lnTo>
                    <a:pt x="2" y="217"/>
                  </a:lnTo>
                  <a:lnTo>
                    <a:pt x="5" y="218"/>
                  </a:lnTo>
                  <a:lnTo>
                    <a:pt x="8" y="219"/>
                  </a:lnTo>
                  <a:lnTo>
                    <a:pt x="11" y="219"/>
                  </a:lnTo>
                  <a:lnTo>
                    <a:pt x="14" y="218"/>
                  </a:lnTo>
                  <a:lnTo>
                    <a:pt x="15" y="215"/>
                  </a:lnTo>
                  <a:lnTo>
                    <a:pt x="16" y="212"/>
                  </a:lnTo>
                  <a:lnTo>
                    <a:pt x="24" y="183"/>
                  </a:lnTo>
                  <a:lnTo>
                    <a:pt x="34" y="151"/>
                  </a:lnTo>
                  <a:lnTo>
                    <a:pt x="46" y="118"/>
                  </a:lnTo>
                  <a:lnTo>
                    <a:pt x="59" y="86"/>
                  </a:lnTo>
                  <a:lnTo>
                    <a:pt x="70" y="56"/>
                  </a:lnTo>
                  <a:lnTo>
                    <a:pt x="81" y="30"/>
                  </a:lnTo>
                  <a:lnTo>
                    <a:pt x="87" y="11"/>
                  </a:lnTo>
                  <a:lnTo>
                    <a:pt x="89" y="0"/>
                  </a:lnTo>
                  <a:lnTo>
                    <a:pt x="72" y="14"/>
                  </a:lnTo>
                  <a:lnTo>
                    <a:pt x="56" y="35"/>
                  </a:lnTo>
                  <a:lnTo>
                    <a:pt x="43" y="59"/>
                  </a:lnTo>
                  <a:lnTo>
                    <a:pt x="30" y="87"/>
                  </a:lnTo>
                  <a:lnTo>
                    <a:pt x="19" y="119"/>
                  </a:lnTo>
                  <a:lnTo>
                    <a:pt x="11" y="150"/>
                  </a:lnTo>
                  <a:lnTo>
                    <a:pt x="5" y="182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62" name="Freeform 162"/>
            <p:cNvSpPr>
              <a:spLocks/>
            </p:cNvSpPr>
            <p:nvPr/>
          </p:nvSpPr>
          <p:spPr bwMode="auto">
            <a:xfrm>
              <a:off x="539" y="2407"/>
              <a:ext cx="328" cy="24"/>
            </a:xfrm>
            <a:custGeom>
              <a:avLst/>
              <a:gdLst>
                <a:gd name="T0" fmla="*/ 983 w 984"/>
                <a:gd name="T1" fmla="*/ 19 h 74"/>
                <a:gd name="T2" fmla="*/ 979 w 984"/>
                <a:gd name="T3" fmla="*/ 6 h 74"/>
                <a:gd name="T4" fmla="*/ 938 w 984"/>
                <a:gd name="T5" fmla="*/ 3 h 74"/>
                <a:gd name="T6" fmla="*/ 878 w 984"/>
                <a:gd name="T7" fmla="*/ 3 h 74"/>
                <a:gd name="T8" fmla="*/ 816 w 984"/>
                <a:gd name="T9" fmla="*/ 3 h 74"/>
                <a:gd name="T10" fmla="*/ 754 w 984"/>
                <a:gd name="T11" fmla="*/ 1 h 74"/>
                <a:gd name="T12" fmla="*/ 689 w 984"/>
                <a:gd name="T13" fmla="*/ 0 h 74"/>
                <a:gd name="T14" fmla="*/ 627 w 984"/>
                <a:gd name="T15" fmla="*/ 0 h 74"/>
                <a:gd name="T16" fmla="*/ 565 w 984"/>
                <a:gd name="T17" fmla="*/ 1 h 74"/>
                <a:gd name="T18" fmla="*/ 505 w 984"/>
                <a:gd name="T19" fmla="*/ 4 h 74"/>
                <a:gd name="T20" fmla="*/ 444 w 984"/>
                <a:gd name="T21" fmla="*/ 10 h 74"/>
                <a:gd name="T22" fmla="*/ 374 w 984"/>
                <a:gd name="T23" fmla="*/ 16 h 74"/>
                <a:gd name="T24" fmla="*/ 298 w 984"/>
                <a:gd name="T25" fmla="*/ 20 h 74"/>
                <a:gd name="T26" fmla="*/ 221 w 984"/>
                <a:gd name="T27" fmla="*/ 26 h 74"/>
                <a:gd name="T28" fmla="*/ 148 w 984"/>
                <a:gd name="T29" fmla="*/ 34 h 74"/>
                <a:gd name="T30" fmla="*/ 83 w 984"/>
                <a:gd name="T31" fmla="*/ 41 h 74"/>
                <a:gd name="T32" fmla="*/ 35 w 984"/>
                <a:gd name="T33" fmla="*/ 51 h 74"/>
                <a:gd name="T34" fmla="*/ 6 w 984"/>
                <a:gd name="T35" fmla="*/ 64 h 74"/>
                <a:gd name="T36" fmla="*/ 4 w 984"/>
                <a:gd name="T37" fmla="*/ 73 h 74"/>
                <a:gd name="T38" fmla="*/ 28 w 984"/>
                <a:gd name="T39" fmla="*/ 74 h 74"/>
                <a:gd name="T40" fmla="*/ 69 w 984"/>
                <a:gd name="T41" fmla="*/ 74 h 74"/>
                <a:gd name="T42" fmla="*/ 123 w 984"/>
                <a:gd name="T43" fmla="*/ 73 h 74"/>
                <a:gd name="T44" fmla="*/ 190 w 984"/>
                <a:gd name="T45" fmla="*/ 71 h 74"/>
                <a:gd name="T46" fmla="*/ 266 w 984"/>
                <a:gd name="T47" fmla="*/ 70 h 74"/>
                <a:gd name="T48" fmla="*/ 348 w 984"/>
                <a:gd name="T49" fmla="*/ 66 h 74"/>
                <a:gd name="T50" fmla="*/ 435 w 984"/>
                <a:gd name="T51" fmla="*/ 63 h 74"/>
                <a:gd name="T52" fmla="*/ 523 w 984"/>
                <a:gd name="T53" fmla="*/ 58 h 74"/>
                <a:gd name="T54" fmla="*/ 611 w 984"/>
                <a:gd name="T55" fmla="*/ 54 h 74"/>
                <a:gd name="T56" fmla="*/ 694 w 984"/>
                <a:gd name="T57" fmla="*/ 50 h 74"/>
                <a:gd name="T58" fmla="*/ 771 w 984"/>
                <a:gd name="T59" fmla="*/ 44 h 74"/>
                <a:gd name="T60" fmla="*/ 840 w 984"/>
                <a:gd name="T61" fmla="*/ 39 h 74"/>
                <a:gd name="T62" fmla="*/ 897 w 984"/>
                <a:gd name="T63" fmla="*/ 35 h 74"/>
                <a:gd name="T64" fmla="*/ 941 w 984"/>
                <a:gd name="T65" fmla="*/ 32 h 74"/>
                <a:gd name="T66" fmla="*/ 968 w 984"/>
                <a:gd name="T6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" h="74">
                  <a:moveTo>
                    <a:pt x="974" y="26"/>
                  </a:moveTo>
                  <a:lnTo>
                    <a:pt x="983" y="19"/>
                  </a:lnTo>
                  <a:lnTo>
                    <a:pt x="984" y="12"/>
                  </a:lnTo>
                  <a:lnTo>
                    <a:pt x="979" y="6"/>
                  </a:lnTo>
                  <a:lnTo>
                    <a:pt x="967" y="3"/>
                  </a:lnTo>
                  <a:lnTo>
                    <a:pt x="938" y="3"/>
                  </a:lnTo>
                  <a:lnTo>
                    <a:pt x="908" y="4"/>
                  </a:lnTo>
                  <a:lnTo>
                    <a:pt x="878" y="3"/>
                  </a:lnTo>
                  <a:lnTo>
                    <a:pt x="847" y="3"/>
                  </a:lnTo>
                  <a:lnTo>
                    <a:pt x="816" y="3"/>
                  </a:lnTo>
                  <a:lnTo>
                    <a:pt x="784" y="1"/>
                  </a:lnTo>
                  <a:lnTo>
                    <a:pt x="754" y="1"/>
                  </a:lnTo>
                  <a:lnTo>
                    <a:pt x="722" y="0"/>
                  </a:lnTo>
                  <a:lnTo>
                    <a:pt x="689" y="0"/>
                  </a:lnTo>
                  <a:lnTo>
                    <a:pt x="659" y="0"/>
                  </a:lnTo>
                  <a:lnTo>
                    <a:pt x="627" y="0"/>
                  </a:lnTo>
                  <a:lnTo>
                    <a:pt x="596" y="0"/>
                  </a:lnTo>
                  <a:lnTo>
                    <a:pt x="565" y="1"/>
                  </a:lnTo>
                  <a:lnTo>
                    <a:pt x="535" y="3"/>
                  </a:lnTo>
                  <a:lnTo>
                    <a:pt x="505" y="4"/>
                  </a:lnTo>
                  <a:lnTo>
                    <a:pt x="476" y="7"/>
                  </a:lnTo>
                  <a:lnTo>
                    <a:pt x="444" y="10"/>
                  </a:lnTo>
                  <a:lnTo>
                    <a:pt x="410" y="13"/>
                  </a:lnTo>
                  <a:lnTo>
                    <a:pt x="374" y="16"/>
                  </a:lnTo>
                  <a:lnTo>
                    <a:pt x="336" y="19"/>
                  </a:lnTo>
                  <a:lnTo>
                    <a:pt x="298" y="20"/>
                  </a:lnTo>
                  <a:lnTo>
                    <a:pt x="259" y="23"/>
                  </a:lnTo>
                  <a:lnTo>
                    <a:pt x="221" y="26"/>
                  </a:lnTo>
                  <a:lnTo>
                    <a:pt x="183" y="29"/>
                  </a:lnTo>
                  <a:lnTo>
                    <a:pt x="148" y="34"/>
                  </a:lnTo>
                  <a:lnTo>
                    <a:pt x="114" y="36"/>
                  </a:lnTo>
                  <a:lnTo>
                    <a:pt x="83" y="41"/>
                  </a:lnTo>
                  <a:lnTo>
                    <a:pt x="57" y="45"/>
                  </a:lnTo>
                  <a:lnTo>
                    <a:pt x="35" y="51"/>
                  </a:lnTo>
                  <a:lnTo>
                    <a:pt x="18" y="57"/>
                  </a:lnTo>
                  <a:lnTo>
                    <a:pt x="6" y="64"/>
                  </a:lnTo>
                  <a:lnTo>
                    <a:pt x="0" y="71"/>
                  </a:lnTo>
                  <a:lnTo>
                    <a:pt x="4" y="73"/>
                  </a:lnTo>
                  <a:lnTo>
                    <a:pt x="13" y="73"/>
                  </a:lnTo>
                  <a:lnTo>
                    <a:pt x="28" y="74"/>
                  </a:lnTo>
                  <a:lnTo>
                    <a:pt x="45" y="74"/>
                  </a:lnTo>
                  <a:lnTo>
                    <a:pt x="69" y="74"/>
                  </a:lnTo>
                  <a:lnTo>
                    <a:pt x="94" y="74"/>
                  </a:lnTo>
                  <a:lnTo>
                    <a:pt x="123" y="73"/>
                  </a:lnTo>
                  <a:lnTo>
                    <a:pt x="155" y="73"/>
                  </a:lnTo>
                  <a:lnTo>
                    <a:pt x="190" y="71"/>
                  </a:lnTo>
                  <a:lnTo>
                    <a:pt x="226" y="70"/>
                  </a:lnTo>
                  <a:lnTo>
                    <a:pt x="266" y="70"/>
                  </a:lnTo>
                  <a:lnTo>
                    <a:pt x="307" y="67"/>
                  </a:lnTo>
                  <a:lnTo>
                    <a:pt x="348" y="66"/>
                  </a:lnTo>
                  <a:lnTo>
                    <a:pt x="391" y="64"/>
                  </a:lnTo>
                  <a:lnTo>
                    <a:pt x="435" y="63"/>
                  </a:lnTo>
                  <a:lnTo>
                    <a:pt x="479" y="60"/>
                  </a:lnTo>
                  <a:lnTo>
                    <a:pt x="523" y="58"/>
                  </a:lnTo>
                  <a:lnTo>
                    <a:pt x="567" y="55"/>
                  </a:lnTo>
                  <a:lnTo>
                    <a:pt x="611" y="54"/>
                  </a:lnTo>
                  <a:lnTo>
                    <a:pt x="653" y="51"/>
                  </a:lnTo>
                  <a:lnTo>
                    <a:pt x="694" y="50"/>
                  </a:lnTo>
                  <a:lnTo>
                    <a:pt x="733" y="47"/>
                  </a:lnTo>
                  <a:lnTo>
                    <a:pt x="771" y="44"/>
                  </a:lnTo>
                  <a:lnTo>
                    <a:pt x="808" y="42"/>
                  </a:lnTo>
                  <a:lnTo>
                    <a:pt x="840" y="39"/>
                  </a:lnTo>
                  <a:lnTo>
                    <a:pt x="871" y="38"/>
                  </a:lnTo>
                  <a:lnTo>
                    <a:pt x="897" y="35"/>
                  </a:lnTo>
                  <a:lnTo>
                    <a:pt x="922" y="34"/>
                  </a:lnTo>
                  <a:lnTo>
                    <a:pt x="941" y="32"/>
                  </a:lnTo>
                  <a:lnTo>
                    <a:pt x="957" y="29"/>
                  </a:lnTo>
                  <a:lnTo>
                    <a:pt x="968" y="28"/>
                  </a:lnTo>
                  <a:lnTo>
                    <a:pt x="97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63" name="Freeform 163"/>
            <p:cNvSpPr>
              <a:spLocks/>
            </p:cNvSpPr>
            <p:nvPr/>
          </p:nvSpPr>
          <p:spPr bwMode="auto">
            <a:xfrm>
              <a:off x="548" y="2349"/>
              <a:ext cx="23" cy="14"/>
            </a:xfrm>
            <a:custGeom>
              <a:avLst/>
              <a:gdLst>
                <a:gd name="T0" fmla="*/ 3 w 68"/>
                <a:gd name="T1" fmla="*/ 35 h 44"/>
                <a:gd name="T2" fmla="*/ 7 w 68"/>
                <a:gd name="T3" fmla="*/ 39 h 44"/>
                <a:gd name="T4" fmla="*/ 14 w 68"/>
                <a:gd name="T5" fmla="*/ 42 h 44"/>
                <a:gd name="T6" fmla="*/ 22 w 68"/>
                <a:gd name="T7" fmla="*/ 44 h 44"/>
                <a:gd name="T8" fmla="*/ 30 w 68"/>
                <a:gd name="T9" fmla="*/ 42 h 44"/>
                <a:gd name="T10" fmla="*/ 39 w 68"/>
                <a:gd name="T11" fmla="*/ 42 h 44"/>
                <a:gd name="T12" fmla="*/ 48 w 68"/>
                <a:gd name="T13" fmla="*/ 41 h 44"/>
                <a:gd name="T14" fmla="*/ 57 w 68"/>
                <a:gd name="T15" fmla="*/ 39 h 44"/>
                <a:gd name="T16" fmla="*/ 64 w 68"/>
                <a:gd name="T17" fmla="*/ 39 h 44"/>
                <a:gd name="T18" fmla="*/ 66 w 68"/>
                <a:gd name="T19" fmla="*/ 39 h 44"/>
                <a:gd name="T20" fmla="*/ 68 w 68"/>
                <a:gd name="T21" fmla="*/ 38 h 44"/>
                <a:gd name="T22" fmla="*/ 68 w 68"/>
                <a:gd name="T23" fmla="*/ 35 h 44"/>
                <a:gd name="T24" fmla="*/ 68 w 68"/>
                <a:gd name="T25" fmla="*/ 32 h 44"/>
                <a:gd name="T26" fmla="*/ 68 w 68"/>
                <a:gd name="T27" fmla="*/ 31 h 44"/>
                <a:gd name="T28" fmla="*/ 67 w 68"/>
                <a:gd name="T29" fmla="*/ 28 h 44"/>
                <a:gd name="T30" fmla="*/ 64 w 68"/>
                <a:gd name="T31" fmla="*/ 28 h 44"/>
                <a:gd name="T32" fmla="*/ 61 w 68"/>
                <a:gd name="T33" fmla="*/ 28 h 44"/>
                <a:gd name="T34" fmla="*/ 42 w 68"/>
                <a:gd name="T35" fmla="*/ 29 h 44"/>
                <a:gd name="T36" fmla="*/ 29 w 68"/>
                <a:gd name="T37" fmla="*/ 26 h 44"/>
                <a:gd name="T38" fmla="*/ 22 w 68"/>
                <a:gd name="T39" fmla="*/ 22 h 44"/>
                <a:gd name="T40" fmla="*/ 19 w 68"/>
                <a:gd name="T41" fmla="*/ 19 h 44"/>
                <a:gd name="T42" fmla="*/ 19 w 68"/>
                <a:gd name="T43" fmla="*/ 18 h 44"/>
                <a:gd name="T44" fmla="*/ 17 w 68"/>
                <a:gd name="T45" fmla="*/ 13 h 44"/>
                <a:gd name="T46" fmla="*/ 17 w 68"/>
                <a:gd name="T47" fmla="*/ 7 h 44"/>
                <a:gd name="T48" fmla="*/ 20 w 68"/>
                <a:gd name="T49" fmla="*/ 0 h 44"/>
                <a:gd name="T50" fmla="*/ 10 w 68"/>
                <a:gd name="T51" fmla="*/ 0 h 44"/>
                <a:gd name="T52" fmla="*/ 3 w 68"/>
                <a:gd name="T53" fmla="*/ 9 h 44"/>
                <a:gd name="T54" fmla="*/ 0 w 68"/>
                <a:gd name="T55" fmla="*/ 22 h 44"/>
                <a:gd name="T56" fmla="*/ 3 w 68"/>
                <a:gd name="T5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" h="44">
                  <a:moveTo>
                    <a:pt x="3" y="35"/>
                  </a:moveTo>
                  <a:lnTo>
                    <a:pt x="7" y="39"/>
                  </a:lnTo>
                  <a:lnTo>
                    <a:pt x="14" y="42"/>
                  </a:lnTo>
                  <a:lnTo>
                    <a:pt x="22" y="44"/>
                  </a:lnTo>
                  <a:lnTo>
                    <a:pt x="30" y="42"/>
                  </a:lnTo>
                  <a:lnTo>
                    <a:pt x="39" y="42"/>
                  </a:lnTo>
                  <a:lnTo>
                    <a:pt x="48" y="41"/>
                  </a:lnTo>
                  <a:lnTo>
                    <a:pt x="57" y="39"/>
                  </a:lnTo>
                  <a:lnTo>
                    <a:pt x="64" y="39"/>
                  </a:lnTo>
                  <a:lnTo>
                    <a:pt x="66" y="39"/>
                  </a:lnTo>
                  <a:lnTo>
                    <a:pt x="68" y="38"/>
                  </a:lnTo>
                  <a:lnTo>
                    <a:pt x="68" y="35"/>
                  </a:lnTo>
                  <a:lnTo>
                    <a:pt x="68" y="32"/>
                  </a:lnTo>
                  <a:lnTo>
                    <a:pt x="68" y="31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1" y="28"/>
                  </a:lnTo>
                  <a:lnTo>
                    <a:pt x="42" y="29"/>
                  </a:lnTo>
                  <a:lnTo>
                    <a:pt x="29" y="26"/>
                  </a:lnTo>
                  <a:lnTo>
                    <a:pt x="22" y="22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7" y="13"/>
                  </a:lnTo>
                  <a:lnTo>
                    <a:pt x="17" y="7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3" y="9"/>
                  </a:lnTo>
                  <a:lnTo>
                    <a:pt x="0" y="22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64" name="Freeform 164"/>
            <p:cNvSpPr>
              <a:spLocks/>
            </p:cNvSpPr>
            <p:nvPr/>
          </p:nvSpPr>
          <p:spPr bwMode="auto">
            <a:xfrm>
              <a:off x="583" y="2346"/>
              <a:ext cx="17" cy="14"/>
            </a:xfrm>
            <a:custGeom>
              <a:avLst/>
              <a:gdLst>
                <a:gd name="T0" fmla="*/ 2 w 52"/>
                <a:gd name="T1" fmla="*/ 35 h 44"/>
                <a:gd name="T2" fmla="*/ 5 w 52"/>
                <a:gd name="T3" fmla="*/ 41 h 44"/>
                <a:gd name="T4" fmla="*/ 11 w 52"/>
                <a:gd name="T5" fmla="*/ 42 h 44"/>
                <a:gd name="T6" fmla="*/ 17 w 52"/>
                <a:gd name="T7" fmla="*/ 44 h 44"/>
                <a:gd name="T8" fmla="*/ 23 w 52"/>
                <a:gd name="T9" fmla="*/ 44 h 44"/>
                <a:gd name="T10" fmla="*/ 30 w 52"/>
                <a:gd name="T11" fmla="*/ 42 h 44"/>
                <a:gd name="T12" fmla="*/ 36 w 52"/>
                <a:gd name="T13" fmla="*/ 41 h 44"/>
                <a:gd name="T14" fmla="*/ 42 w 52"/>
                <a:gd name="T15" fmla="*/ 41 h 44"/>
                <a:gd name="T16" fmla="*/ 48 w 52"/>
                <a:gd name="T17" fmla="*/ 41 h 44"/>
                <a:gd name="T18" fmla="*/ 49 w 52"/>
                <a:gd name="T19" fmla="*/ 41 h 44"/>
                <a:gd name="T20" fmla="*/ 51 w 52"/>
                <a:gd name="T21" fmla="*/ 39 h 44"/>
                <a:gd name="T22" fmla="*/ 52 w 52"/>
                <a:gd name="T23" fmla="*/ 36 h 44"/>
                <a:gd name="T24" fmla="*/ 52 w 52"/>
                <a:gd name="T25" fmla="*/ 33 h 44"/>
                <a:gd name="T26" fmla="*/ 52 w 52"/>
                <a:gd name="T27" fmla="*/ 32 h 44"/>
                <a:gd name="T28" fmla="*/ 51 w 52"/>
                <a:gd name="T29" fmla="*/ 29 h 44"/>
                <a:gd name="T30" fmla="*/ 48 w 52"/>
                <a:gd name="T31" fmla="*/ 29 h 44"/>
                <a:gd name="T32" fmla="*/ 46 w 52"/>
                <a:gd name="T33" fmla="*/ 29 h 44"/>
                <a:gd name="T34" fmla="*/ 32 w 52"/>
                <a:gd name="T35" fmla="*/ 30 h 44"/>
                <a:gd name="T36" fmla="*/ 21 w 52"/>
                <a:gd name="T37" fmla="*/ 29 h 44"/>
                <a:gd name="T38" fmla="*/ 14 w 52"/>
                <a:gd name="T39" fmla="*/ 26 h 44"/>
                <a:gd name="T40" fmla="*/ 13 w 52"/>
                <a:gd name="T41" fmla="*/ 25 h 44"/>
                <a:gd name="T42" fmla="*/ 11 w 52"/>
                <a:gd name="T43" fmla="*/ 22 h 44"/>
                <a:gd name="T44" fmla="*/ 10 w 52"/>
                <a:gd name="T45" fmla="*/ 14 h 44"/>
                <a:gd name="T46" fmla="*/ 11 w 52"/>
                <a:gd name="T47" fmla="*/ 7 h 44"/>
                <a:gd name="T48" fmla="*/ 16 w 52"/>
                <a:gd name="T49" fmla="*/ 0 h 44"/>
                <a:gd name="T50" fmla="*/ 8 w 52"/>
                <a:gd name="T51" fmla="*/ 0 h 44"/>
                <a:gd name="T52" fmla="*/ 2 w 52"/>
                <a:gd name="T53" fmla="*/ 9 h 44"/>
                <a:gd name="T54" fmla="*/ 0 w 52"/>
                <a:gd name="T55" fmla="*/ 22 h 44"/>
                <a:gd name="T56" fmla="*/ 2 w 52"/>
                <a:gd name="T5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44">
                  <a:moveTo>
                    <a:pt x="2" y="35"/>
                  </a:moveTo>
                  <a:lnTo>
                    <a:pt x="5" y="41"/>
                  </a:lnTo>
                  <a:lnTo>
                    <a:pt x="11" y="42"/>
                  </a:lnTo>
                  <a:lnTo>
                    <a:pt x="17" y="44"/>
                  </a:lnTo>
                  <a:lnTo>
                    <a:pt x="23" y="44"/>
                  </a:lnTo>
                  <a:lnTo>
                    <a:pt x="30" y="42"/>
                  </a:lnTo>
                  <a:lnTo>
                    <a:pt x="36" y="41"/>
                  </a:lnTo>
                  <a:lnTo>
                    <a:pt x="42" y="41"/>
                  </a:lnTo>
                  <a:lnTo>
                    <a:pt x="48" y="41"/>
                  </a:lnTo>
                  <a:lnTo>
                    <a:pt x="49" y="41"/>
                  </a:lnTo>
                  <a:lnTo>
                    <a:pt x="51" y="39"/>
                  </a:lnTo>
                  <a:lnTo>
                    <a:pt x="52" y="36"/>
                  </a:lnTo>
                  <a:lnTo>
                    <a:pt x="52" y="33"/>
                  </a:lnTo>
                  <a:lnTo>
                    <a:pt x="52" y="32"/>
                  </a:lnTo>
                  <a:lnTo>
                    <a:pt x="51" y="29"/>
                  </a:lnTo>
                  <a:lnTo>
                    <a:pt x="48" y="29"/>
                  </a:lnTo>
                  <a:lnTo>
                    <a:pt x="46" y="29"/>
                  </a:lnTo>
                  <a:lnTo>
                    <a:pt x="32" y="30"/>
                  </a:lnTo>
                  <a:lnTo>
                    <a:pt x="21" y="29"/>
                  </a:lnTo>
                  <a:lnTo>
                    <a:pt x="14" y="26"/>
                  </a:lnTo>
                  <a:lnTo>
                    <a:pt x="13" y="25"/>
                  </a:lnTo>
                  <a:lnTo>
                    <a:pt x="11" y="22"/>
                  </a:lnTo>
                  <a:lnTo>
                    <a:pt x="10" y="14"/>
                  </a:lnTo>
                  <a:lnTo>
                    <a:pt x="11" y="7"/>
                  </a:lnTo>
                  <a:lnTo>
                    <a:pt x="16" y="0"/>
                  </a:lnTo>
                  <a:lnTo>
                    <a:pt x="8" y="0"/>
                  </a:lnTo>
                  <a:lnTo>
                    <a:pt x="2" y="9"/>
                  </a:lnTo>
                  <a:lnTo>
                    <a:pt x="0" y="22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65" name="Freeform 165"/>
            <p:cNvSpPr>
              <a:spLocks/>
            </p:cNvSpPr>
            <p:nvPr/>
          </p:nvSpPr>
          <p:spPr bwMode="auto">
            <a:xfrm>
              <a:off x="614" y="2344"/>
              <a:ext cx="22" cy="15"/>
            </a:xfrm>
            <a:custGeom>
              <a:avLst/>
              <a:gdLst>
                <a:gd name="T0" fmla="*/ 4 w 67"/>
                <a:gd name="T1" fmla="*/ 38 h 46"/>
                <a:gd name="T2" fmla="*/ 9 w 67"/>
                <a:gd name="T3" fmla="*/ 43 h 46"/>
                <a:gd name="T4" fmla="*/ 15 w 67"/>
                <a:gd name="T5" fmla="*/ 46 h 46"/>
                <a:gd name="T6" fmla="*/ 22 w 67"/>
                <a:gd name="T7" fmla="*/ 46 h 46"/>
                <a:gd name="T8" fmla="*/ 31 w 67"/>
                <a:gd name="T9" fmla="*/ 46 h 46"/>
                <a:gd name="T10" fmla="*/ 38 w 67"/>
                <a:gd name="T11" fmla="*/ 44 h 46"/>
                <a:gd name="T12" fmla="*/ 47 w 67"/>
                <a:gd name="T13" fmla="*/ 43 h 46"/>
                <a:gd name="T14" fmla="*/ 54 w 67"/>
                <a:gd name="T15" fmla="*/ 43 h 46"/>
                <a:gd name="T16" fmla="*/ 61 w 67"/>
                <a:gd name="T17" fmla="*/ 43 h 46"/>
                <a:gd name="T18" fmla="*/ 64 w 67"/>
                <a:gd name="T19" fmla="*/ 41 h 46"/>
                <a:gd name="T20" fmla="*/ 66 w 67"/>
                <a:gd name="T21" fmla="*/ 40 h 46"/>
                <a:gd name="T22" fmla="*/ 67 w 67"/>
                <a:gd name="T23" fmla="*/ 38 h 46"/>
                <a:gd name="T24" fmla="*/ 67 w 67"/>
                <a:gd name="T25" fmla="*/ 35 h 46"/>
                <a:gd name="T26" fmla="*/ 67 w 67"/>
                <a:gd name="T27" fmla="*/ 34 h 46"/>
                <a:gd name="T28" fmla="*/ 64 w 67"/>
                <a:gd name="T29" fmla="*/ 31 h 46"/>
                <a:gd name="T30" fmla="*/ 63 w 67"/>
                <a:gd name="T31" fmla="*/ 30 h 46"/>
                <a:gd name="T32" fmla="*/ 60 w 67"/>
                <a:gd name="T33" fmla="*/ 30 h 46"/>
                <a:gd name="T34" fmla="*/ 50 w 67"/>
                <a:gd name="T35" fmla="*/ 33 h 46"/>
                <a:gd name="T36" fmla="*/ 41 w 67"/>
                <a:gd name="T37" fmla="*/ 34 h 46"/>
                <a:gd name="T38" fmla="*/ 32 w 67"/>
                <a:gd name="T39" fmla="*/ 34 h 46"/>
                <a:gd name="T40" fmla="*/ 26 w 67"/>
                <a:gd name="T41" fmla="*/ 33 h 46"/>
                <a:gd name="T42" fmla="*/ 20 w 67"/>
                <a:gd name="T43" fmla="*/ 33 h 46"/>
                <a:gd name="T44" fmla="*/ 16 w 67"/>
                <a:gd name="T45" fmla="*/ 31 h 46"/>
                <a:gd name="T46" fmla="*/ 15 w 67"/>
                <a:gd name="T47" fmla="*/ 30 h 46"/>
                <a:gd name="T48" fmla="*/ 13 w 67"/>
                <a:gd name="T49" fmla="*/ 30 h 46"/>
                <a:gd name="T50" fmla="*/ 13 w 67"/>
                <a:gd name="T51" fmla="*/ 27 h 46"/>
                <a:gd name="T52" fmla="*/ 13 w 67"/>
                <a:gd name="T53" fmla="*/ 18 h 46"/>
                <a:gd name="T54" fmla="*/ 15 w 67"/>
                <a:gd name="T55" fmla="*/ 9 h 46"/>
                <a:gd name="T56" fmla="*/ 20 w 67"/>
                <a:gd name="T57" fmla="*/ 2 h 46"/>
                <a:gd name="T58" fmla="*/ 10 w 67"/>
                <a:gd name="T59" fmla="*/ 0 h 46"/>
                <a:gd name="T60" fmla="*/ 3 w 67"/>
                <a:gd name="T61" fmla="*/ 9 h 46"/>
                <a:gd name="T62" fmla="*/ 0 w 67"/>
                <a:gd name="T63" fmla="*/ 24 h 46"/>
                <a:gd name="T64" fmla="*/ 4 w 67"/>
                <a:gd name="T65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46">
                  <a:moveTo>
                    <a:pt x="4" y="38"/>
                  </a:moveTo>
                  <a:lnTo>
                    <a:pt x="9" y="43"/>
                  </a:lnTo>
                  <a:lnTo>
                    <a:pt x="15" y="46"/>
                  </a:lnTo>
                  <a:lnTo>
                    <a:pt x="22" y="46"/>
                  </a:lnTo>
                  <a:lnTo>
                    <a:pt x="31" y="46"/>
                  </a:lnTo>
                  <a:lnTo>
                    <a:pt x="38" y="44"/>
                  </a:lnTo>
                  <a:lnTo>
                    <a:pt x="47" y="43"/>
                  </a:lnTo>
                  <a:lnTo>
                    <a:pt x="54" y="43"/>
                  </a:lnTo>
                  <a:lnTo>
                    <a:pt x="61" y="43"/>
                  </a:lnTo>
                  <a:lnTo>
                    <a:pt x="64" y="41"/>
                  </a:lnTo>
                  <a:lnTo>
                    <a:pt x="66" y="40"/>
                  </a:lnTo>
                  <a:lnTo>
                    <a:pt x="67" y="38"/>
                  </a:lnTo>
                  <a:lnTo>
                    <a:pt x="67" y="35"/>
                  </a:lnTo>
                  <a:lnTo>
                    <a:pt x="67" y="34"/>
                  </a:lnTo>
                  <a:lnTo>
                    <a:pt x="64" y="31"/>
                  </a:lnTo>
                  <a:lnTo>
                    <a:pt x="63" y="30"/>
                  </a:lnTo>
                  <a:lnTo>
                    <a:pt x="60" y="30"/>
                  </a:lnTo>
                  <a:lnTo>
                    <a:pt x="50" y="33"/>
                  </a:lnTo>
                  <a:lnTo>
                    <a:pt x="41" y="34"/>
                  </a:lnTo>
                  <a:lnTo>
                    <a:pt x="32" y="34"/>
                  </a:lnTo>
                  <a:lnTo>
                    <a:pt x="26" y="33"/>
                  </a:lnTo>
                  <a:lnTo>
                    <a:pt x="20" y="33"/>
                  </a:lnTo>
                  <a:lnTo>
                    <a:pt x="16" y="31"/>
                  </a:lnTo>
                  <a:lnTo>
                    <a:pt x="15" y="30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3" y="18"/>
                  </a:lnTo>
                  <a:lnTo>
                    <a:pt x="15" y="9"/>
                  </a:lnTo>
                  <a:lnTo>
                    <a:pt x="20" y="2"/>
                  </a:lnTo>
                  <a:lnTo>
                    <a:pt x="10" y="0"/>
                  </a:lnTo>
                  <a:lnTo>
                    <a:pt x="3" y="9"/>
                  </a:lnTo>
                  <a:lnTo>
                    <a:pt x="0" y="24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66" name="Freeform 166"/>
            <p:cNvSpPr>
              <a:spLocks/>
            </p:cNvSpPr>
            <p:nvPr/>
          </p:nvSpPr>
          <p:spPr bwMode="auto">
            <a:xfrm>
              <a:off x="652" y="2345"/>
              <a:ext cx="23" cy="14"/>
            </a:xfrm>
            <a:custGeom>
              <a:avLst/>
              <a:gdLst>
                <a:gd name="T0" fmla="*/ 3 w 69"/>
                <a:gd name="T1" fmla="*/ 38 h 45"/>
                <a:gd name="T2" fmla="*/ 8 w 69"/>
                <a:gd name="T3" fmla="*/ 42 h 45"/>
                <a:gd name="T4" fmla="*/ 15 w 69"/>
                <a:gd name="T5" fmla="*/ 45 h 45"/>
                <a:gd name="T6" fmla="*/ 22 w 69"/>
                <a:gd name="T7" fmla="*/ 45 h 45"/>
                <a:gd name="T8" fmla="*/ 31 w 69"/>
                <a:gd name="T9" fmla="*/ 45 h 45"/>
                <a:gd name="T10" fmla="*/ 40 w 69"/>
                <a:gd name="T11" fmla="*/ 44 h 45"/>
                <a:gd name="T12" fmla="*/ 49 w 69"/>
                <a:gd name="T13" fmla="*/ 42 h 45"/>
                <a:gd name="T14" fmla="*/ 57 w 69"/>
                <a:gd name="T15" fmla="*/ 42 h 45"/>
                <a:gd name="T16" fmla="*/ 65 w 69"/>
                <a:gd name="T17" fmla="*/ 42 h 45"/>
                <a:gd name="T18" fmla="*/ 66 w 69"/>
                <a:gd name="T19" fmla="*/ 41 h 45"/>
                <a:gd name="T20" fmla="*/ 69 w 69"/>
                <a:gd name="T21" fmla="*/ 39 h 45"/>
                <a:gd name="T22" fmla="*/ 69 w 69"/>
                <a:gd name="T23" fmla="*/ 36 h 45"/>
                <a:gd name="T24" fmla="*/ 69 w 69"/>
                <a:gd name="T25" fmla="*/ 35 h 45"/>
                <a:gd name="T26" fmla="*/ 69 w 69"/>
                <a:gd name="T27" fmla="*/ 32 h 45"/>
                <a:gd name="T28" fmla="*/ 68 w 69"/>
                <a:gd name="T29" fmla="*/ 29 h 45"/>
                <a:gd name="T30" fmla="*/ 65 w 69"/>
                <a:gd name="T31" fmla="*/ 29 h 45"/>
                <a:gd name="T32" fmla="*/ 62 w 69"/>
                <a:gd name="T33" fmla="*/ 29 h 45"/>
                <a:gd name="T34" fmla="*/ 51 w 69"/>
                <a:gd name="T35" fmla="*/ 31 h 45"/>
                <a:gd name="T36" fmla="*/ 41 w 69"/>
                <a:gd name="T37" fmla="*/ 32 h 45"/>
                <a:gd name="T38" fmla="*/ 34 w 69"/>
                <a:gd name="T39" fmla="*/ 32 h 45"/>
                <a:gd name="T40" fmla="*/ 28 w 69"/>
                <a:gd name="T41" fmla="*/ 31 h 45"/>
                <a:gd name="T42" fmla="*/ 22 w 69"/>
                <a:gd name="T43" fmla="*/ 31 h 45"/>
                <a:gd name="T44" fmla="*/ 19 w 69"/>
                <a:gd name="T45" fmla="*/ 29 h 45"/>
                <a:gd name="T46" fmla="*/ 16 w 69"/>
                <a:gd name="T47" fmla="*/ 28 h 45"/>
                <a:gd name="T48" fmla="*/ 16 w 69"/>
                <a:gd name="T49" fmla="*/ 28 h 45"/>
                <a:gd name="T50" fmla="*/ 15 w 69"/>
                <a:gd name="T51" fmla="*/ 25 h 45"/>
                <a:gd name="T52" fmla="*/ 14 w 69"/>
                <a:gd name="T53" fmla="*/ 16 h 45"/>
                <a:gd name="T54" fmla="*/ 15 w 69"/>
                <a:gd name="T55" fmla="*/ 7 h 45"/>
                <a:gd name="T56" fmla="*/ 21 w 69"/>
                <a:gd name="T57" fmla="*/ 0 h 45"/>
                <a:gd name="T58" fmla="*/ 11 w 69"/>
                <a:gd name="T59" fmla="*/ 0 h 45"/>
                <a:gd name="T60" fmla="*/ 3 w 69"/>
                <a:gd name="T61" fmla="*/ 9 h 45"/>
                <a:gd name="T62" fmla="*/ 0 w 69"/>
                <a:gd name="T63" fmla="*/ 23 h 45"/>
                <a:gd name="T64" fmla="*/ 3 w 69"/>
                <a:gd name="T65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45">
                  <a:moveTo>
                    <a:pt x="3" y="38"/>
                  </a:moveTo>
                  <a:lnTo>
                    <a:pt x="8" y="42"/>
                  </a:lnTo>
                  <a:lnTo>
                    <a:pt x="15" y="45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4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5" y="42"/>
                  </a:lnTo>
                  <a:lnTo>
                    <a:pt x="66" y="41"/>
                  </a:lnTo>
                  <a:lnTo>
                    <a:pt x="69" y="39"/>
                  </a:lnTo>
                  <a:lnTo>
                    <a:pt x="69" y="36"/>
                  </a:lnTo>
                  <a:lnTo>
                    <a:pt x="69" y="35"/>
                  </a:lnTo>
                  <a:lnTo>
                    <a:pt x="69" y="32"/>
                  </a:lnTo>
                  <a:lnTo>
                    <a:pt x="68" y="29"/>
                  </a:lnTo>
                  <a:lnTo>
                    <a:pt x="65" y="29"/>
                  </a:lnTo>
                  <a:lnTo>
                    <a:pt x="62" y="29"/>
                  </a:lnTo>
                  <a:lnTo>
                    <a:pt x="51" y="31"/>
                  </a:lnTo>
                  <a:lnTo>
                    <a:pt x="41" y="32"/>
                  </a:lnTo>
                  <a:lnTo>
                    <a:pt x="34" y="32"/>
                  </a:lnTo>
                  <a:lnTo>
                    <a:pt x="28" y="31"/>
                  </a:lnTo>
                  <a:lnTo>
                    <a:pt x="22" y="31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5" y="25"/>
                  </a:lnTo>
                  <a:lnTo>
                    <a:pt x="14" y="16"/>
                  </a:lnTo>
                  <a:lnTo>
                    <a:pt x="15" y="7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3" y="9"/>
                  </a:lnTo>
                  <a:lnTo>
                    <a:pt x="0" y="23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67" name="Freeform 167"/>
            <p:cNvSpPr>
              <a:spLocks/>
            </p:cNvSpPr>
            <p:nvPr/>
          </p:nvSpPr>
          <p:spPr bwMode="auto">
            <a:xfrm>
              <a:off x="693" y="2343"/>
              <a:ext cx="22" cy="14"/>
            </a:xfrm>
            <a:custGeom>
              <a:avLst/>
              <a:gdLst>
                <a:gd name="T0" fmla="*/ 4 w 67"/>
                <a:gd name="T1" fmla="*/ 38 h 45"/>
                <a:gd name="T2" fmla="*/ 9 w 67"/>
                <a:gd name="T3" fmla="*/ 42 h 45"/>
                <a:gd name="T4" fmla="*/ 15 w 67"/>
                <a:gd name="T5" fmla="*/ 45 h 45"/>
                <a:gd name="T6" fmla="*/ 22 w 67"/>
                <a:gd name="T7" fmla="*/ 45 h 45"/>
                <a:gd name="T8" fmla="*/ 31 w 67"/>
                <a:gd name="T9" fmla="*/ 45 h 45"/>
                <a:gd name="T10" fmla="*/ 39 w 67"/>
                <a:gd name="T11" fmla="*/ 44 h 45"/>
                <a:gd name="T12" fmla="*/ 48 w 67"/>
                <a:gd name="T13" fmla="*/ 42 h 45"/>
                <a:gd name="T14" fmla="*/ 56 w 67"/>
                <a:gd name="T15" fmla="*/ 42 h 45"/>
                <a:gd name="T16" fmla="*/ 63 w 67"/>
                <a:gd name="T17" fmla="*/ 42 h 45"/>
                <a:gd name="T18" fmla="*/ 64 w 67"/>
                <a:gd name="T19" fmla="*/ 41 h 45"/>
                <a:gd name="T20" fmla="*/ 66 w 67"/>
                <a:gd name="T21" fmla="*/ 39 h 45"/>
                <a:gd name="T22" fmla="*/ 67 w 67"/>
                <a:gd name="T23" fmla="*/ 38 h 45"/>
                <a:gd name="T24" fmla="*/ 67 w 67"/>
                <a:gd name="T25" fmla="*/ 35 h 45"/>
                <a:gd name="T26" fmla="*/ 67 w 67"/>
                <a:gd name="T27" fmla="*/ 34 h 45"/>
                <a:gd name="T28" fmla="*/ 64 w 67"/>
                <a:gd name="T29" fmla="*/ 31 h 45"/>
                <a:gd name="T30" fmla="*/ 63 w 67"/>
                <a:gd name="T31" fmla="*/ 29 h 45"/>
                <a:gd name="T32" fmla="*/ 60 w 67"/>
                <a:gd name="T33" fmla="*/ 29 h 45"/>
                <a:gd name="T34" fmla="*/ 41 w 67"/>
                <a:gd name="T35" fmla="*/ 34 h 45"/>
                <a:gd name="T36" fmla="*/ 29 w 67"/>
                <a:gd name="T37" fmla="*/ 32 h 45"/>
                <a:gd name="T38" fmla="*/ 22 w 67"/>
                <a:gd name="T39" fmla="*/ 31 h 45"/>
                <a:gd name="T40" fmla="*/ 20 w 67"/>
                <a:gd name="T41" fmla="*/ 29 h 45"/>
                <a:gd name="T42" fmla="*/ 19 w 67"/>
                <a:gd name="T43" fmla="*/ 26 h 45"/>
                <a:gd name="T44" fmla="*/ 16 w 67"/>
                <a:gd name="T45" fmla="*/ 18 h 45"/>
                <a:gd name="T46" fmla="*/ 16 w 67"/>
                <a:gd name="T47" fmla="*/ 9 h 45"/>
                <a:gd name="T48" fmla="*/ 20 w 67"/>
                <a:gd name="T49" fmla="*/ 2 h 45"/>
                <a:gd name="T50" fmla="*/ 10 w 67"/>
                <a:gd name="T51" fmla="*/ 0 h 45"/>
                <a:gd name="T52" fmla="*/ 3 w 67"/>
                <a:gd name="T53" fmla="*/ 9 h 45"/>
                <a:gd name="T54" fmla="*/ 0 w 67"/>
                <a:gd name="T55" fmla="*/ 23 h 45"/>
                <a:gd name="T56" fmla="*/ 4 w 67"/>
                <a:gd name="T5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45">
                  <a:moveTo>
                    <a:pt x="4" y="38"/>
                  </a:moveTo>
                  <a:lnTo>
                    <a:pt x="9" y="42"/>
                  </a:lnTo>
                  <a:lnTo>
                    <a:pt x="15" y="45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39" y="44"/>
                  </a:lnTo>
                  <a:lnTo>
                    <a:pt x="48" y="42"/>
                  </a:lnTo>
                  <a:lnTo>
                    <a:pt x="56" y="42"/>
                  </a:lnTo>
                  <a:lnTo>
                    <a:pt x="63" y="42"/>
                  </a:lnTo>
                  <a:lnTo>
                    <a:pt x="64" y="41"/>
                  </a:lnTo>
                  <a:lnTo>
                    <a:pt x="66" y="39"/>
                  </a:lnTo>
                  <a:lnTo>
                    <a:pt x="67" y="38"/>
                  </a:lnTo>
                  <a:lnTo>
                    <a:pt x="67" y="35"/>
                  </a:lnTo>
                  <a:lnTo>
                    <a:pt x="67" y="34"/>
                  </a:lnTo>
                  <a:lnTo>
                    <a:pt x="64" y="31"/>
                  </a:lnTo>
                  <a:lnTo>
                    <a:pt x="63" y="29"/>
                  </a:lnTo>
                  <a:lnTo>
                    <a:pt x="60" y="29"/>
                  </a:lnTo>
                  <a:lnTo>
                    <a:pt x="41" y="34"/>
                  </a:lnTo>
                  <a:lnTo>
                    <a:pt x="29" y="32"/>
                  </a:lnTo>
                  <a:lnTo>
                    <a:pt x="22" y="31"/>
                  </a:lnTo>
                  <a:lnTo>
                    <a:pt x="20" y="29"/>
                  </a:lnTo>
                  <a:lnTo>
                    <a:pt x="19" y="26"/>
                  </a:lnTo>
                  <a:lnTo>
                    <a:pt x="16" y="18"/>
                  </a:lnTo>
                  <a:lnTo>
                    <a:pt x="16" y="9"/>
                  </a:lnTo>
                  <a:lnTo>
                    <a:pt x="20" y="2"/>
                  </a:lnTo>
                  <a:lnTo>
                    <a:pt x="10" y="0"/>
                  </a:lnTo>
                  <a:lnTo>
                    <a:pt x="3" y="9"/>
                  </a:lnTo>
                  <a:lnTo>
                    <a:pt x="0" y="23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68" name="Freeform 168"/>
            <p:cNvSpPr>
              <a:spLocks/>
            </p:cNvSpPr>
            <p:nvPr/>
          </p:nvSpPr>
          <p:spPr bwMode="auto">
            <a:xfrm>
              <a:off x="728" y="2338"/>
              <a:ext cx="23" cy="13"/>
            </a:xfrm>
            <a:custGeom>
              <a:avLst/>
              <a:gdLst>
                <a:gd name="T0" fmla="*/ 4 w 70"/>
                <a:gd name="T1" fmla="*/ 35 h 42"/>
                <a:gd name="T2" fmla="*/ 8 w 70"/>
                <a:gd name="T3" fmla="*/ 39 h 42"/>
                <a:gd name="T4" fmla="*/ 14 w 70"/>
                <a:gd name="T5" fmla="*/ 42 h 42"/>
                <a:gd name="T6" fmla="*/ 22 w 70"/>
                <a:gd name="T7" fmla="*/ 42 h 42"/>
                <a:gd name="T8" fmla="*/ 30 w 70"/>
                <a:gd name="T9" fmla="*/ 42 h 42"/>
                <a:gd name="T10" fmla="*/ 39 w 70"/>
                <a:gd name="T11" fmla="*/ 41 h 42"/>
                <a:gd name="T12" fmla="*/ 48 w 70"/>
                <a:gd name="T13" fmla="*/ 39 h 42"/>
                <a:gd name="T14" fmla="*/ 57 w 70"/>
                <a:gd name="T15" fmla="*/ 39 h 42"/>
                <a:gd name="T16" fmla="*/ 64 w 70"/>
                <a:gd name="T17" fmla="*/ 39 h 42"/>
                <a:gd name="T18" fmla="*/ 67 w 70"/>
                <a:gd name="T19" fmla="*/ 38 h 42"/>
                <a:gd name="T20" fmla="*/ 70 w 70"/>
                <a:gd name="T21" fmla="*/ 37 h 42"/>
                <a:gd name="T22" fmla="*/ 70 w 70"/>
                <a:gd name="T23" fmla="*/ 34 h 42"/>
                <a:gd name="T24" fmla="*/ 70 w 70"/>
                <a:gd name="T25" fmla="*/ 32 h 42"/>
                <a:gd name="T26" fmla="*/ 70 w 70"/>
                <a:gd name="T27" fmla="*/ 31 h 42"/>
                <a:gd name="T28" fmla="*/ 67 w 70"/>
                <a:gd name="T29" fmla="*/ 28 h 42"/>
                <a:gd name="T30" fmla="*/ 65 w 70"/>
                <a:gd name="T31" fmla="*/ 26 h 42"/>
                <a:gd name="T32" fmla="*/ 63 w 70"/>
                <a:gd name="T33" fmla="*/ 26 h 42"/>
                <a:gd name="T34" fmla="*/ 51 w 70"/>
                <a:gd name="T35" fmla="*/ 29 h 42"/>
                <a:gd name="T36" fmla="*/ 42 w 70"/>
                <a:gd name="T37" fmla="*/ 31 h 42"/>
                <a:gd name="T38" fmla="*/ 32 w 70"/>
                <a:gd name="T39" fmla="*/ 31 h 42"/>
                <a:gd name="T40" fmla="*/ 25 w 70"/>
                <a:gd name="T41" fmla="*/ 29 h 42"/>
                <a:gd name="T42" fmla="*/ 19 w 70"/>
                <a:gd name="T43" fmla="*/ 29 h 42"/>
                <a:gd name="T44" fmla="*/ 14 w 70"/>
                <a:gd name="T45" fmla="*/ 28 h 42"/>
                <a:gd name="T46" fmla="*/ 11 w 70"/>
                <a:gd name="T47" fmla="*/ 26 h 42"/>
                <a:gd name="T48" fmla="*/ 10 w 70"/>
                <a:gd name="T49" fmla="*/ 26 h 42"/>
                <a:gd name="T50" fmla="*/ 10 w 70"/>
                <a:gd name="T51" fmla="*/ 23 h 42"/>
                <a:gd name="T52" fmla="*/ 11 w 70"/>
                <a:gd name="T53" fmla="*/ 15 h 42"/>
                <a:gd name="T54" fmla="*/ 14 w 70"/>
                <a:gd name="T55" fmla="*/ 6 h 42"/>
                <a:gd name="T56" fmla="*/ 22 w 70"/>
                <a:gd name="T57" fmla="*/ 0 h 42"/>
                <a:gd name="T58" fmla="*/ 11 w 70"/>
                <a:gd name="T59" fmla="*/ 0 h 42"/>
                <a:gd name="T60" fmla="*/ 3 w 70"/>
                <a:gd name="T61" fmla="*/ 9 h 42"/>
                <a:gd name="T62" fmla="*/ 0 w 70"/>
                <a:gd name="T63" fmla="*/ 22 h 42"/>
                <a:gd name="T64" fmla="*/ 4 w 70"/>
                <a:gd name="T65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42">
                  <a:moveTo>
                    <a:pt x="4" y="35"/>
                  </a:moveTo>
                  <a:lnTo>
                    <a:pt x="8" y="39"/>
                  </a:lnTo>
                  <a:lnTo>
                    <a:pt x="14" y="42"/>
                  </a:lnTo>
                  <a:lnTo>
                    <a:pt x="22" y="42"/>
                  </a:lnTo>
                  <a:lnTo>
                    <a:pt x="30" y="42"/>
                  </a:lnTo>
                  <a:lnTo>
                    <a:pt x="39" y="41"/>
                  </a:lnTo>
                  <a:lnTo>
                    <a:pt x="48" y="39"/>
                  </a:lnTo>
                  <a:lnTo>
                    <a:pt x="57" y="39"/>
                  </a:lnTo>
                  <a:lnTo>
                    <a:pt x="64" y="39"/>
                  </a:lnTo>
                  <a:lnTo>
                    <a:pt x="67" y="38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0" y="31"/>
                  </a:lnTo>
                  <a:lnTo>
                    <a:pt x="67" y="28"/>
                  </a:lnTo>
                  <a:lnTo>
                    <a:pt x="65" y="26"/>
                  </a:lnTo>
                  <a:lnTo>
                    <a:pt x="63" y="26"/>
                  </a:lnTo>
                  <a:lnTo>
                    <a:pt x="51" y="29"/>
                  </a:lnTo>
                  <a:lnTo>
                    <a:pt x="42" y="31"/>
                  </a:lnTo>
                  <a:lnTo>
                    <a:pt x="32" y="31"/>
                  </a:lnTo>
                  <a:lnTo>
                    <a:pt x="25" y="29"/>
                  </a:lnTo>
                  <a:lnTo>
                    <a:pt x="19" y="29"/>
                  </a:lnTo>
                  <a:lnTo>
                    <a:pt x="14" y="28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3"/>
                  </a:lnTo>
                  <a:lnTo>
                    <a:pt x="11" y="15"/>
                  </a:lnTo>
                  <a:lnTo>
                    <a:pt x="14" y="6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3" y="9"/>
                  </a:lnTo>
                  <a:lnTo>
                    <a:pt x="0" y="22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69" name="Freeform 169"/>
            <p:cNvSpPr>
              <a:spLocks/>
            </p:cNvSpPr>
            <p:nvPr/>
          </p:nvSpPr>
          <p:spPr bwMode="auto">
            <a:xfrm>
              <a:off x="761" y="2339"/>
              <a:ext cx="24" cy="15"/>
            </a:xfrm>
            <a:custGeom>
              <a:avLst/>
              <a:gdLst>
                <a:gd name="T0" fmla="*/ 4 w 70"/>
                <a:gd name="T1" fmla="*/ 35 h 44"/>
                <a:gd name="T2" fmla="*/ 8 w 70"/>
                <a:gd name="T3" fmla="*/ 40 h 44"/>
                <a:gd name="T4" fmla="*/ 14 w 70"/>
                <a:gd name="T5" fmla="*/ 43 h 44"/>
                <a:gd name="T6" fmla="*/ 21 w 70"/>
                <a:gd name="T7" fmla="*/ 44 h 44"/>
                <a:gd name="T8" fmla="*/ 30 w 70"/>
                <a:gd name="T9" fmla="*/ 43 h 44"/>
                <a:gd name="T10" fmla="*/ 39 w 70"/>
                <a:gd name="T11" fmla="*/ 43 h 44"/>
                <a:gd name="T12" fmla="*/ 48 w 70"/>
                <a:gd name="T13" fmla="*/ 41 h 44"/>
                <a:gd name="T14" fmla="*/ 56 w 70"/>
                <a:gd name="T15" fmla="*/ 40 h 44"/>
                <a:gd name="T16" fmla="*/ 64 w 70"/>
                <a:gd name="T17" fmla="*/ 40 h 44"/>
                <a:gd name="T18" fmla="*/ 67 w 70"/>
                <a:gd name="T19" fmla="*/ 40 h 44"/>
                <a:gd name="T20" fmla="*/ 70 w 70"/>
                <a:gd name="T21" fmla="*/ 38 h 44"/>
                <a:gd name="T22" fmla="*/ 70 w 70"/>
                <a:gd name="T23" fmla="*/ 35 h 44"/>
                <a:gd name="T24" fmla="*/ 70 w 70"/>
                <a:gd name="T25" fmla="*/ 32 h 44"/>
                <a:gd name="T26" fmla="*/ 70 w 70"/>
                <a:gd name="T27" fmla="*/ 31 h 44"/>
                <a:gd name="T28" fmla="*/ 67 w 70"/>
                <a:gd name="T29" fmla="*/ 28 h 44"/>
                <a:gd name="T30" fmla="*/ 65 w 70"/>
                <a:gd name="T31" fmla="*/ 28 h 44"/>
                <a:gd name="T32" fmla="*/ 62 w 70"/>
                <a:gd name="T33" fmla="*/ 28 h 44"/>
                <a:gd name="T34" fmla="*/ 51 w 70"/>
                <a:gd name="T35" fmla="*/ 30 h 44"/>
                <a:gd name="T36" fmla="*/ 42 w 70"/>
                <a:gd name="T37" fmla="*/ 31 h 44"/>
                <a:gd name="T38" fmla="*/ 32 w 70"/>
                <a:gd name="T39" fmla="*/ 31 h 44"/>
                <a:gd name="T40" fmla="*/ 24 w 70"/>
                <a:gd name="T41" fmla="*/ 30 h 44"/>
                <a:gd name="T42" fmla="*/ 18 w 70"/>
                <a:gd name="T43" fmla="*/ 30 h 44"/>
                <a:gd name="T44" fmla="*/ 14 w 70"/>
                <a:gd name="T45" fmla="*/ 28 h 44"/>
                <a:gd name="T46" fmla="*/ 11 w 70"/>
                <a:gd name="T47" fmla="*/ 27 h 44"/>
                <a:gd name="T48" fmla="*/ 10 w 70"/>
                <a:gd name="T49" fmla="*/ 27 h 44"/>
                <a:gd name="T50" fmla="*/ 10 w 70"/>
                <a:gd name="T51" fmla="*/ 24 h 44"/>
                <a:gd name="T52" fmla="*/ 11 w 70"/>
                <a:gd name="T53" fmla="*/ 16 h 44"/>
                <a:gd name="T54" fmla="*/ 14 w 70"/>
                <a:gd name="T55" fmla="*/ 8 h 44"/>
                <a:gd name="T56" fmla="*/ 21 w 70"/>
                <a:gd name="T57" fmla="*/ 0 h 44"/>
                <a:gd name="T58" fmla="*/ 11 w 70"/>
                <a:gd name="T59" fmla="*/ 0 h 44"/>
                <a:gd name="T60" fmla="*/ 2 w 70"/>
                <a:gd name="T61" fmla="*/ 9 h 44"/>
                <a:gd name="T62" fmla="*/ 0 w 70"/>
                <a:gd name="T63" fmla="*/ 22 h 44"/>
                <a:gd name="T64" fmla="*/ 4 w 70"/>
                <a:gd name="T65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44">
                  <a:moveTo>
                    <a:pt x="4" y="35"/>
                  </a:moveTo>
                  <a:lnTo>
                    <a:pt x="8" y="40"/>
                  </a:lnTo>
                  <a:lnTo>
                    <a:pt x="14" y="43"/>
                  </a:lnTo>
                  <a:lnTo>
                    <a:pt x="21" y="44"/>
                  </a:lnTo>
                  <a:lnTo>
                    <a:pt x="30" y="43"/>
                  </a:lnTo>
                  <a:lnTo>
                    <a:pt x="39" y="43"/>
                  </a:lnTo>
                  <a:lnTo>
                    <a:pt x="48" y="41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67" y="40"/>
                  </a:lnTo>
                  <a:lnTo>
                    <a:pt x="70" y="38"/>
                  </a:lnTo>
                  <a:lnTo>
                    <a:pt x="70" y="35"/>
                  </a:lnTo>
                  <a:lnTo>
                    <a:pt x="70" y="32"/>
                  </a:lnTo>
                  <a:lnTo>
                    <a:pt x="70" y="31"/>
                  </a:lnTo>
                  <a:lnTo>
                    <a:pt x="67" y="28"/>
                  </a:lnTo>
                  <a:lnTo>
                    <a:pt x="65" y="28"/>
                  </a:lnTo>
                  <a:lnTo>
                    <a:pt x="62" y="28"/>
                  </a:lnTo>
                  <a:lnTo>
                    <a:pt x="51" y="30"/>
                  </a:lnTo>
                  <a:lnTo>
                    <a:pt x="42" y="31"/>
                  </a:lnTo>
                  <a:lnTo>
                    <a:pt x="32" y="31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4" y="28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1" y="16"/>
                  </a:lnTo>
                  <a:lnTo>
                    <a:pt x="14" y="8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2" y="9"/>
                  </a:lnTo>
                  <a:lnTo>
                    <a:pt x="0" y="22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70" name="Freeform 170"/>
            <p:cNvSpPr>
              <a:spLocks/>
            </p:cNvSpPr>
            <p:nvPr/>
          </p:nvSpPr>
          <p:spPr bwMode="auto">
            <a:xfrm>
              <a:off x="797" y="2328"/>
              <a:ext cx="29" cy="20"/>
            </a:xfrm>
            <a:custGeom>
              <a:avLst/>
              <a:gdLst>
                <a:gd name="T0" fmla="*/ 4 w 86"/>
                <a:gd name="T1" fmla="*/ 52 h 64"/>
                <a:gd name="T2" fmla="*/ 10 w 86"/>
                <a:gd name="T3" fmla="*/ 60 h 64"/>
                <a:gd name="T4" fmla="*/ 19 w 86"/>
                <a:gd name="T5" fmla="*/ 63 h 64"/>
                <a:gd name="T6" fmla="*/ 27 w 86"/>
                <a:gd name="T7" fmla="*/ 64 h 64"/>
                <a:gd name="T8" fmla="*/ 38 w 86"/>
                <a:gd name="T9" fmla="*/ 63 h 64"/>
                <a:gd name="T10" fmla="*/ 49 w 86"/>
                <a:gd name="T11" fmla="*/ 61 h 64"/>
                <a:gd name="T12" fmla="*/ 59 w 86"/>
                <a:gd name="T13" fmla="*/ 60 h 64"/>
                <a:gd name="T14" fmla="*/ 71 w 86"/>
                <a:gd name="T15" fmla="*/ 60 h 64"/>
                <a:gd name="T16" fmla="*/ 80 w 86"/>
                <a:gd name="T17" fmla="*/ 60 h 64"/>
                <a:gd name="T18" fmla="*/ 83 w 86"/>
                <a:gd name="T19" fmla="*/ 58 h 64"/>
                <a:gd name="T20" fmla="*/ 86 w 86"/>
                <a:gd name="T21" fmla="*/ 55 h 64"/>
                <a:gd name="T22" fmla="*/ 86 w 86"/>
                <a:gd name="T23" fmla="*/ 52 h 64"/>
                <a:gd name="T24" fmla="*/ 86 w 86"/>
                <a:gd name="T25" fmla="*/ 50 h 64"/>
                <a:gd name="T26" fmla="*/ 84 w 86"/>
                <a:gd name="T27" fmla="*/ 45 h 64"/>
                <a:gd name="T28" fmla="*/ 83 w 86"/>
                <a:gd name="T29" fmla="*/ 42 h 64"/>
                <a:gd name="T30" fmla="*/ 80 w 86"/>
                <a:gd name="T31" fmla="*/ 41 h 64"/>
                <a:gd name="T32" fmla="*/ 77 w 86"/>
                <a:gd name="T33" fmla="*/ 41 h 64"/>
                <a:gd name="T34" fmla="*/ 64 w 86"/>
                <a:gd name="T35" fmla="*/ 44 h 64"/>
                <a:gd name="T36" fmla="*/ 51 w 86"/>
                <a:gd name="T37" fmla="*/ 45 h 64"/>
                <a:gd name="T38" fmla="*/ 39 w 86"/>
                <a:gd name="T39" fmla="*/ 45 h 64"/>
                <a:gd name="T40" fmla="*/ 30 w 86"/>
                <a:gd name="T41" fmla="*/ 44 h 64"/>
                <a:gd name="T42" fmla="*/ 21 w 86"/>
                <a:gd name="T43" fmla="*/ 42 h 64"/>
                <a:gd name="T44" fmla="*/ 16 w 86"/>
                <a:gd name="T45" fmla="*/ 39 h 64"/>
                <a:gd name="T46" fmla="*/ 13 w 86"/>
                <a:gd name="T47" fmla="*/ 38 h 64"/>
                <a:gd name="T48" fmla="*/ 11 w 86"/>
                <a:gd name="T49" fmla="*/ 38 h 64"/>
                <a:gd name="T50" fmla="*/ 11 w 86"/>
                <a:gd name="T51" fmla="*/ 34 h 64"/>
                <a:gd name="T52" fmla="*/ 13 w 86"/>
                <a:gd name="T53" fmla="*/ 23 h 64"/>
                <a:gd name="T54" fmla="*/ 17 w 86"/>
                <a:gd name="T55" fmla="*/ 10 h 64"/>
                <a:gd name="T56" fmla="*/ 26 w 86"/>
                <a:gd name="T57" fmla="*/ 2 h 64"/>
                <a:gd name="T58" fmla="*/ 13 w 86"/>
                <a:gd name="T59" fmla="*/ 0 h 64"/>
                <a:gd name="T60" fmla="*/ 2 w 86"/>
                <a:gd name="T61" fmla="*/ 13 h 64"/>
                <a:gd name="T62" fmla="*/ 0 w 86"/>
                <a:gd name="T63" fmla="*/ 34 h 64"/>
                <a:gd name="T64" fmla="*/ 4 w 86"/>
                <a:gd name="T65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64">
                  <a:moveTo>
                    <a:pt x="4" y="52"/>
                  </a:moveTo>
                  <a:lnTo>
                    <a:pt x="10" y="60"/>
                  </a:lnTo>
                  <a:lnTo>
                    <a:pt x="19" y="63"/>
                  </a:lnTo>
                  <a:lnTo>
                    <a:pt x="27" y="64"/>
                  </a:lnTo>
                  <a:lnTo>
                    <a:pt x="38" y="63"/>
                  </a:lnTo>
                  <a:lnTo>
                    <a:pt x="49" y="61"/>
                  </a:lnTo>
                  <a:lnTo>
                    <a:pt x="59" y="60"/>
                  </a:lnTo>
                  <a:lnTo>
                    <a:pt x="71" y="60"/>
                  </a:lnTo>
                  <a:lnTo>
                    <a:pt x="80" y="60"/>
                  </a:lnTo>
                  <a:lnTo>
                    <a:pt x="83" y="58"/>
                  </a:lnTo>
                  <a:lnTo>
                    <a:pt x="86" y="55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4" y="45"/>
                  </a:lnTo>
                  <a:lnTo>
                    <a:pt x="83" y="42"/>
                  </a:lnTo>
                  <a:lnTo>
                    <a:pt x="80" y="41"/>
                  </a:lnTo>
                  <a:lnTo>
                    <a:pt x="77" y="41"/>
                  </a:lnTo>
                  <a:lnTo>
                    <a:pt x="64" y="44"/>
                  </a:lnTo>
                  <a:lnTo>
                    <a:pt x="51" y="45"/>
                  </a:lnTo>
                  <a:lnTo>
                    <a:pt x="39" y="45"/>
                  </a:lnTo>
                  <a:lnTo>
                    <a:pt x="30" y="44"/>
                  </a:lnTo>
                  <a:lnTo>
                    <a:pt x="21" y="42"/>
                  </a:lnTo>
                  <a:lnTo>
                    <a:pt x="16" y="39"/>
                  </a:lnTo>
                  <a:lnTo>
                    <a:pt x="13" y="38"/>
                  </a:lnTo>
                  <a:lnTo>
                    <a:pt x="11" y="38"/>
                  </a:lnTo>
                  <a:lnTo>
                    <a:pt x="11" y="34"/>
                  </a:lnTo>
                  <a:lnTo>
                    <a:pt x="13" y="23"/>
                  </a:lnTo>
                  <a:lnTo>
                    <a:pt x="17" y="10"/>
                  </a:lnTo>
                  <a:lnTo>
                    <a:pt x="26" y="2"/>
                  </a:lnTo>
                  <a:lnTo>
                    <a:pt x="13" y="0"/>
                  </a:lnTo>
                  <a:lnTo>
                    <a:pt x="2" y="13"/>
                  </a:lnTo>
                  <a:lnTo>
                    <a:pt x="0" y="34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71" name="Freeform 171"/>
            <p:cNvSpPr>
              <a:spLocks/>
            </p:cNvSpPr>
            <p:nvPr/>
          </p:nvSpPr>
          <p:spPr bwMode="auto">
            <a:xfrm>
              <a:off x="839" y="2332"/>
              <a:ext cx="22" cy="14"/>
            </a:xfrm>
            <a:custGeom>
              <a:avLst/>
              <a:gdLst>
                <a:gd name="T0" fmla="*/ 3 w 67"/>
                <a:gd name="T1" fmla="*/ 38 h 45"/>
                <a:gd name="T2" fmla="*/ 7 w 67"/>
                <a:gd name="T3" fmla="*/ 42 h 45"/>
                <a:gd name="T4" fmla="*/ 14 w 67"/>
                <a:gd name="T5" fmla="*/ 45 h 45"/>
                <a:gd name="T6" fmla="*/ 22 w 67"/>
                <a:gd name="T7" fmla="*/ 45 h 45"/>
                <a:gd name="T8" fmla="*/ 29 w 67"/>
                <a:gd name="T9" fmla="*/ 45 h 45"/>
                <a:gd name="T10" fmla="*/ 38 w 67"/>
                <a:gd name="T11" fmla="*/ 44 h 45"/>
                <a:gd name="T12" fmla="*/ 46 w 67"/>
                <a:gd name="T13" fmla="*/ 42 h 45"/>
                <a:gd name="T14" fmla="*/ 54 w 67"/>
                <a:gd name="T15" fmla="*/ 42 h 45"/>
                <a:gd name="T16" fmla="*/ 61 w 67"/>
                <a:gd name="T17" fmla="*/ 42 h 45"/>
                <a:gd name="T18" fmla="*/ 63 w 67"/>
                <a:gd name="T19" fmla="*/ 41 h 45"/>
                <a:gd name="T20" fmla="*/ 65 w 67"/>
                <a:gd name="T21" fmla="*/ 39 h 45"/>
                <a:gd name="T22" fmla="*/ 67 w 67"/>
                <a:gd name="T23" fmla="*/ 38 h 45"/>
                <a:gd name="T24" fmla="*/ 67 w 67"/>
                <a:gd name="T25" fmla="*/ 35 h 45"/>
                <a:gd name="T26" fmla="*/ 65 w 67"/>
                <a:gd name="T27" fmla="*/ 34 h 45"/>
                <a:gd name="T28" fmla="*/ 64 w 67"/>
                <a:gd name="T29" fmla="*/ 31 h 45"/>
                <a:gd name="T30" fmla="*/ 61 w 67"/>
                <a:gd name="T31" fmla="*/ 29 h 45"/>
                <a:gd name="T32" fmla="*/ 60 w 67"/>
                <a:gd name="T33" fmla="*/ 29 h 45"/>
                <a:gd name="T34" fmla="*/ 48 w 67"/>
                <a:gd name="T35" fmla="*/ 32 h 45"/>
                <a:gd name="T36" fmla="*/ 39 w 67"/>
                <a:gd name="T37" fmla="*/ 32 h 45"/>
                <a:gd name="T38" fmla="*/ 30 w 67"/>
                <a:gd name="T39" fmla="*/ 32 h 45"/>
                <a:gd name="T40" fmla="*/ 23 w 67"/>
                <a:gd name="T41" fmla="*/ 32 h 45"/>
                <a:gd name="T42" fmla="*/ 17 w 67"/>
                <a:gd name="T43" fmla="*/ 31 h 45"/>
                <a:gd name="T44" fmla="*/ 13 w 67"/>
                <a:gd name="T45" fmla="*/ 29 h 45"/>
                <a:gd name="T46" fmla="*/ 10 w 67"/>
                <a:gd name="T47" fmla="*/ 28 h 45"/>
                <a:gd name="T48" fmla="*/ 8 w 67"/>
                <a:gd name="T49" fmla="*/ 28 h 45"/>
                <a:gd name="T50" fmla="*/ 10 w 67"/>
                <a:gd name="T51" fmla="*/ 25 h 45"/>
                <a:gd name="T52" fmla="*/ 11 w 67"/>
                <a:gd name="T53" fmla="*/ 18 h 45"/>
                <a:gd name="T54" fmla="*/ 16 w 67"/>
                <a:gd name="T55" fmla="*/ 9 h 45"/>
                <a:gd name="T56" fmla="*/ 20 w 67"/>
                <a:gd name="T57" fmla="*/ 2 h 45"/>
                <a:gd name="T58" fmla="*/ 10 w 67"/>
                <a:gd name="T59" fmla="*/ 0 h 45"/>
                <a:gd name="T60" fmla="*/ 3 w 67"/>
                <a:gd name="T61" fmla="*/ 9 h 45"/>
                <a:gd name="T62" fmla="*/ 0 w 67"/>
                <a:gd name="T63" fmla="*/ 23 h 45"/>
                <a:gd name="T64" fmla="*/ 3 w 67"/>
                <a:gd name="T65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45">
                  <a:moveTo>
                    <a:pt x="3" y="38"/>
                  </a:moveTo>
                  <a:lnTo>
                    <a:pt x="7" y="42"/>
                  </a:lnTo>
                  <a:lnTo>
                    <a:pt x="14" y="45"/>
                  </a:lnTo>
                  <a:lnTo>
                    <a:pt x="22" y="45"/>
                  </a:lnTo>
                  <a:lnTo>
                    <a:pt x="29" y="45"/>
                  </a:lnTo>
                  <a:lnTo>
                    <a:pt x="38" y="44"/>
                  </a:lnTo>
                  <a:lnTo>
                    <a:pt x="46" y="42"/>
                  </a:lnTo>
                  <a:lnTo>
                    <a:pt x="54" y="42"/>
                  </a:lnTo>
                  <a:lnTo>
                    <a:pt x="61" y="42"/>
                  </a:lnTo>
                  <a:lnTo>
                    <a:pt x="63" y="41"/>
                  </a:lnTo>
                  <a:lnTo>
                    <a:pt x="65" y="39"/>
                  </a:lnTo>
                  <a:lnTo>
                    <a:pt x="67" y="38"/>
                  </a:lnTo>
                  <a:lnTo>
                    <a:pt x="67" y="35"/>
                  </a:lnTo>
                  <a:lnTo>
                    <a:pt x="65" y="34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60" y="29"/>
                  </a:lnTo>
                  <a:lnTo>
                    <a:pt x="48" y="32"/>
                  </a:lnTo>
                  <a:lnTo>
                    <a:pt x="39" y="32"/>
                  </a:lnTo>
                  <a:lnTo>
                    <a:pt x="30" y="32"/>
                  </a:lnTo>
                  <a:lnTo>
                    <a:pt x="23" y="32"/>
                  </a:lnTo>
                  <a:lnTo>
                    <a:pt x="17" y="31"/>
                  </a:lnTo>
                  <a:lnTo>
                    <a:pt x="13" y="29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10" y="25"/>
                  </a:lnTo>
                  <a:lnTo>
                    <a:pt x="11" y="18"/>
                  </a:lnTo>
                  <a:lnTo>
                    <a:pt x="16" y="9"/>
                  </a:lnTo>
                  <a:lnTo>
                    <a:pt x="20" y="2"/>
                  </a:lnTo>
                  <a:lnTo>
                    <a:pt x="10" y="0"/>
                  </a:lnTo>
                  <a:lnTo>
                    <a:pt x="3" y="9"/>
                  </a:lnTo>
                  <a:lnTo>
                    <a:pt x="0" y="23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72" name="Freeform 172"/>
            <p:cNvSpPr>
              <a:spLocks/>
            </p:cNvSpPr>
            <p:nvPr/>
          </p:nvSpPr>
          <p:spPr bwMode="auto">
            <a:xfrm>
              <a:off x="811" y="2357"/>
              <a:ext cx="23" cy="15"/>
            </a:xfrm>
            <a:custGeom>
              <a:avLst/>
              <a:gdLst>
                <a:gd name="T0" fmla="*/ 5 w 71"/>
                <a:gd name="T1" fmla="*/ 35 h 44"/>
                <a:gd name="T2" fmla="*/ 9 w 71"/>
                <a:gd name="T3" fmla="*/ 40 h 44"/>
                <a:gd name="T4" fmla="*/ 15 w 71"/>
                <a:gd name="T5" fmla="*/ 42 h 44"/>
                <a:gd name="T6" fmla="*/ 22 w 71"/>
                <a:gd name="T7" fmla="*/ 44 h 44"/>
                <a:gd name="T8" fmla="*/ 31 w 71"/>
                <a:gd name="T9" fmla="*/ 42 h 44"/>
                <a:gd name="T10" fmla="*/ 40 w 71"/>
                <a:gd name="T11" fmla="*/ 42 h 44"/>
                <a:gd name="T12" fmla="*/ 49 w 71"/>
                <a:gd name="T13" fmla="*/ 41 h 44"/>
                <a:gd name="T14" fmla="*/ 57 w 71"/>
                <a:gd name="T15" fmla="*/ 40 h 44"/>
                <a:gd name="T16" fmla="*/ 65 w 71"/>
                <a:gd name="T17" fmla="*/ 40 h 44"/>
                <a:gd name="T18" fmla="*/ 68 w 71"/>
                <a:gd name="T19" fmla="*/ 40 h 44"/>
                <a:gd name="T20" fmla="*/ 69 w 71"/>
                <a:gd name="T21" fmla="*/ 38 h 44"/>
                <a:gd name="T22" fmla="*/ 71 w 71"/>
                <a:gd name="T23" fmla="*/ 35 h 44"/>
                <a:gd name="T24" fmla="*/ 71 w 71"/>
                <a:gd name="T25" fmla="*/ 32 h 44"/>
                <a:gd name="T26" fmla="*/ 71 w 71"/>
                <a:gd name="T27" fmla="*/ 31 h 44"/>
                <a:gd name="T28" fmla="*/ 68 w 71"/>
                <a:gd name="T29" fmla="*/ 29 h 44"/>
                <a:gd name="T30" fmla="*/ 66 w 71"/>
                <a:gd name="T31" fmla="*/ 28 h 44"/>
                <a:gd name="T32" fmla="*/ 63 w 71"/>
                <a:gd name="T33" fmla="*/ 28 h 44"/>
                <a:gd name="T34" fmla="*/ 53 w 71"/>
                <a:gd name="T35" fmla="*/ 28 h 44"/>
                <a:gd name="T36" fmla="*/ 43 w 71"/>
                <a:gd name="T37" fmla="*/ 28 h 44"/>
                <a:gd name="T38" fmla="*/ 34 w 71"/>
                <a:gd name="T39" fmla="*/ 28 h 44"/>
                <a:gd name="T40" fmla="*/ 27 w 71"/>
                <a:gd name="T41" fmla="*/ 28 h 44"/>
                <a:gd name="T42" fmla="*/ 19 w 71"/>
                <a:gd name="T43" fmla="*/ 28 h 44"/>
                <a:gd name="T44" fmla="*/ 15 w 71"/>
                <a:gd name="T45" fmla="*/ 26 h 44"/>
                <a:gd name="T46" fmla="*/ 12 w 71"/>
                <a:gd name="T47" fmla="*/ 26 h 44"/>
                <a:gd name="T48" fmla="*/ 11 w 71"/>
                <a:gd name="T49" fmla="*/ 26 h 44"/>
                <a:gd name="T50" fmla="*/ 11 w 71"/>
                <a:gd name="T51" fmla="*/ 24 h 44"/>
                <a:gd name="T52" fmla="*/ 12 w 71"/>
                <a:gd name="T53" fmla="*/ 16 h 44"/>
                <a:gd name="T54" fmla="*/ 15 w 71"/>
                <a:gd name="T55" fmla="*/ 8 h 44"/>
                <a:gd name="T56" fmla="*/ 22 w 71"/>
                <a:gd name="T57" fmla="*/ 0 h 44"/>
                <a:gd name="T58" fmla="*/ 12 w 71"/>
                <a:gd name="T59" fmla="*/ 0 h 44"/>
                <a:gd name="T60" fmla="*/ 3 w 71"/>
                <a:gd name="T61" fmla="*/ 9 h 44"/>
                <a:gd name="T62" fmla="*/ 0 w 71"/>
                <a:gd name="T63" fmla="*/ 22 h 44"/>
                <a:gd name="T64" fmla="*/ 5 w 71"/>
                <a:gd name="T65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44">
                  <a:moveTo>
                    <a:pt x="5" y="35"/>
                  </a:moveTo>
                  <a:lnTo>
                    <a:pt x="9" y="40"/>
                  </a:lnTo>
                  <a:lnTo>
                    <a:pt x="15" y="42"/>
                  </a:lnTo>
                  <a:lnTo>
                    <a:pt x="22" y="44"/>
                  </a:lnTo>
                  <a:lnTo>
                    <a:pt x="31" y="42"/>
                  </a:lnTo>
                  <a:lnTo>
                    <a:pt x="40" y="42"/>
                  </a:lnTo>
                  <a:lnTo>
                    <a:pt x="49" y="41"/>
                  </a:lnTo>
                  <a:lnTo>
                    <a:pt x="57" y="40"/>
                  </a:lnTo>
                  <a:lnTo>
                    <a:pt x="65" y="40"/>
                  </a:lnTo>
                  <a:lnTo>
                    <a:pt x="68" y="40"/>
                  </a:lnTo>
                  <a:lnTo>
                    <a:pt x="69" y="38"/>
                  </a:lnTo>
                  <a:lnTo>
                    <a:pt x="71" y="35"/>
                  </a:lnTo>
                  <a:lnTo>
                    <a:pt x="71" y="32"/>
                  </a:lnTo>
                  <a:lnTo>
                    <a:pt x="71" y="31"/>
                  </a:lnTo>
                  <a:lnTo>
                    <a:pt x="68" y="29"/>
                  </a:lnTo>
                  <a:lnTo>
                    <a:pt x="66" y="28"/>
                  </a:lnTo>
                  <a:lnTo>
                    <a:pt x="63" y="28"/>
                  </a:lnTo>
                  <a:lnTo>
                    <a:pt x="53" y="28"/>
                  </a:lnTo>
                  <a:lnTo>
                    <a:pt x="43" y="28"/>
                  </a:lnTo>
                  <a:lnTo>
                    <a:pt x="34" y="28"/>
                  </a:lnTo>
                  <a:lnTo>
                    <a:pt x="27" y="28"/>
                  </a:lnTo>
                  <a:lnTo>
                    <a:pt x="19" y="28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1" y="24"/>
                  </a:lnTo>
                  <a:lnTo>
                    <a:pt x="12" y="16"/>
                  </a:lnTo>
                  <a:lnTo>
                    <a:pt x="15" y="8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3" y="9"/>
                  </a:lnTo>
                  <a:lnTo>
                    <a:pt x="0" y="22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73" name="Freeform 173"/>
            <p:cNvSpPr>
              <a:spLocks/>
            </p:cNvSpPr>
            <p:nvPr/>
          </p:nvSpPr>
          <p:spPr bwMode="auto">
            <a:xfrm>
              <a:off x="771" y="2363"/>
              <a:ext cx="23" cy="13"/>
            </a:xfrm>
            <a:custGeom>
              <a:avLst/>
              <a:gdLst>
                <a:gd name="T0" fmla="*/ 3 w 68"/>
                <a:gd name="T1" fmla="*/ 35 h 43"/>
                <a:gd name="T2" fmla="*/ 7 w 68"/>
                <a:gd name="T3" fmla="*/ 40 h 43"/>
                <a:gd name="T4" fmla="*/ 14 w 68"/>
                <a:gd name="T5" fmla="*/ 42 h 43"/>
                <a:gd name="T6" fmla="*/ 22 w 68"/>
                <a:gd name="T7" fmla="*/ 43 h 43"/>
                <a:gd name="T8" fmla="*/ 30 w 68"/>
                <a:gd name="T9" fmla="*/ 43 h 43"/>
                <a:gd name="T10" fmla="*/ 39 w 68"/>
                <a:gd name="T11" fmla="*/ 42 h 43"/>
                <a:gd name="T12" fmla="*/ 48 w 68"/>
                <a:gd name="T13" fmla="*/ 40 h 43"/>
                <a:gd name="T14" fmla="*/ 57 w 68"/>
                <a:gd name="T15" fmla="*/ 39 h 43"/>
                <a:gd name="T16" fmla="*/ 64 w 68"/>
                <a:gd name="T17" fmla="*/ 39 h 43"/>
                <a:gd name="T18" fmla="*/ 65 w 68"/>
                <a:gd name="T19" fmla="*/ 39 h 43"/>
                <a:gd name="T20" fmla="*/ 68 w 68"/>
                <a:gd name="T21" fmla="*/ 38 h 43"/>
                <a:gd name="T22" fmla="*/ 68 w 68"/>
                <a:gd name="T23" fmla="*/ 35 h 43"/>
                <a:gd name="T24" fmla="*/ 68 w 68"/>
                <a:gd name="T25" fmla="*/ 33 h 43"/>
                <a:gd name="T26" fmla="*/ 68 w 68"/>
                <a:gd name="T27" fmla="*/ 30 h 43"/>
                <a:gd name="T28" fmla="*/ 67 w 68"/>
                <a:gd name="T29" fmla="*/ 29 h 43"/>
                <a:gd name="T30" fmla="*/ 64 w 68"/>
                <a:gd name="T31" fmla="*/ 27 h 43"/>
                <a:gd name="T32" fmla="*/ 61 w 68"/>
                <a:gd name="T33" fmla="*/ 27 h 43"/>
                <a:gd name="T34" fmla="*/ 51 w 68"/>
                <a:gd name="T35" fmla="*/ 27 h 43"/>
                <a:gd name="T36" fmla="*/ 41 w 68"/>
                <a:gd name="T37" fmla="*/ 27 h 43"/>
                <a:gd name="T38" fmla="*/ 32 w 68"/>
                <a:gd name="T39" fmla="*/ 27 h 43"/>
                <a:gd name="T40" fmla="*/ 25 w 68"/>
                <a:gd name="T41" fmla="*/ 27 h 43"/>
                <a:gd name="T42" fmla="*/ 17 w 68"/>
                <a:gd name="T43" fmla="*/ 27 h 43"/>
                <a:gd name="T44" fmla="*/ 13 w 68"/>
                <a:gd name="T45" fmla="*/ 26 h 43"/>
                <a:gd name="T46" fmla="*/ 10 w 68"/>
                <a:gd name="T47" fmla="*/ 26 h 43"/>
                <a:gd name="T48" fmla="*/ 8 w 68"/>
                <a:gd name="T49" fmla="*/ 26 h 43"/>
                <a:gd name="T50" fmla="*/ 8 w 68"/>
                <a:gd name="T51" fmla="*/ 23 h 43"/>
                <a:gd name="T52" fmla="*/ 10 w 68"/>
                <a:gd name="T53" fmla="*/ 16 h 43"/>
                <a:gd name="T54" fmla="*/ 13 w 68"/>
                <a:gd name="T55" fmla="*/ 7 h 43"/>
                <a:gd name="T56" fmla="*/ 20 w 68"/>
                <a:gd name="T57" fmla="*/ 0 h 43"/>
                <a:gd name="T58" fmla="*/ 10 w 68"/>
                <a:gd name="T59" fmla="*/ 0 h 43"/>
                <a:gd name="T60" fmla="*/ 3 w 68"/>
                <a:gd name="T61" fmla="*/ 8 h 43"/>
                <a:gd name="T62" fmla="*/ 0 w 68"/>
                <a:gd name="T63" fmla="*/ 22 h 43"/>
                <a:gd name="T64" fmla="*/ 3 w 68"/>
                <a:gd name="T65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43">
                  <a:moveTo>
                    <a:pt x="3" y="35"/>
                  </a:moveTo>
                  <a:lnTo>
                    <a:pt x="7" y="40"/>
                  </a:lnTo>
                  <a:lnTo>
                    <a:pt x="14" y="42"/>
                  </a:lnTo>
                  <a:lnTo>
                    <a:pt x="22" y="43"/>
                  </a:lnTo>
                  <a:lnTo>
                    <a:pt x="30" y="43"/>
                  </a:lnTo>
                  <a:lnTo>
                    <a:pt x="39" y="42"/>
                  </a:lnTo>
                  <a:lnTo>
                    <a:pt x="48" y="40"/>
                  </a:lnTo>
                  <a:lnTo>
                    <a:pt x="57" y="39"/>
                  </a:lnTo>
                  <a:lnTo>
                    <a:pt x="64" y="39"/>
                  </a:lnTo>
                  <a:lnTo>
                    <a:pt x="65" y="39"/>
                  </a:lnTo>
                  <a:lnTo>
                    <a:pt x="68" y="38"/>
                  </a:lnTo>
                  <a:lnTo>
                    <a:pt x="68" y="35"/>
                  </a:lnTo>
                  <a:lnTo>
                    <a:pt x="68" y="33"/>
                  </a:lnTo>
                  <a:lnTo>
                    <a:pt x="68" y="30"/>
                  </a:lnTo>
                  <a:lnTo>
                    <a:pt x="67" y="29"/>
                  </a:lnTo>
                  <a:lnTo>
                    <a:pt x="64" y="27"/>
                  </a:lnTo>
                  <a:lnTo>
                    <a:pt x="61" y="27"/>
                  </a:lnTo>
                  <a:lnTo>
                    <a:pt x="51" y="27"/>
                  </a:lnTo>
                  <a:lnTo>
                    <a:pt x="41" y="27"/>
                  </a:lnTo>
                  <a:lnTo>
                    <a:pt x="32" y="27"/>
                  </a:lnTo>
                  <a:lnTo>
                    <a:pt x="25" y="27"/>
                  </a:lnTo>
                  <a:lnTo>
                    <a:pt x="17" y="27"/>
                  </a:lnTo>
                  <a:lnTo>
                    <a:pt x="13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8" y="23"/>
                  </a:lnTo>
                  <a:lnTo>
                    <a:pt x="10" y="16"/>
                  </a:lnTo>
                  <a:lnTo>
                    <a:pt x="13" y="7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3" y="8"/>
                  </a:lnTo>
                  <a:lnTo>
                    <a:pt x="0" y="22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74" name="Freeform 174"/>
            <p:cNvSpPr>
              <a:spLocks/>
            </p:cNvSpPr>
            <p:nvPr/>
          </p:nvSpPr>
          <p:spPr bwMode="auto">
            <a:xfrm>
              <a:off x="740" y="2363"/>
              <a:ext cx="22" cy="15"/>
            </a:xfrm>
            <a:custGeom>
              <a:avLst/>
              <a:gdLst>
                <a:gd name="T0" fmla="*/ 3 w 67"/>
                <a:gd name="T1" fmla="*/ 38 h 47"/>
                <a:gd name="T2" fmla="*/ 8 w 67"/>
                <a:gd name="T3" fmla="*/ 44 h 47"/>
                <a:gd name="T4" fmla="*/ 15 w 67"/>
                <a:gd name="T5" fmla="*/ 45 h 47"/>
                <a:gd name="T6" fmla="*/ 22 w 67"/>
                <a:gd name="T7" fmla="*/ 47 h 47"/>
                <a:gd name="T8" fmla="*/ 29 w 67"/>
                <a:gd name="T9" fmla="*/ 47 h 47"/>
                <a:gd name="T10" fmla="*/ 38 w 67"/>
                <a:gd name="T11" fmla="*/ 45 h 47"/>
                <a:gd name="T12" fmla="*/ 47 w 67"/>
                <a:gd name="T13" fmla="*/ 44 h 47"/>
                <a:gd name="T14" fmla="*/ 54 w 67"/>
                <a:gd name="T15" fmla="*/ 42 h 47"/>
                <a:gd name="T16" fmla="*/ 62 w 67"/>
                <a:gd name="T17" fmla="*/ 42 h 47"/>
                <a:gd name="T18" fmla="*/ 63 w 67"/>
                <a:gd name="T19" fmla="*/ 42 h 47"/>
                <a:gd name="T20" fmla="*/ 66 w 67"/>
                <a:gd name="T21" fmla="*/ 41 h 47"/>
                <a:gd name="T22" fmla="*/ 67 w 67"/>
                <a:gd name="T23" fmla="*/ 38 h 47"/>
                <a:gd name="T24" fmla="*/ 67 w 67"/>
                <a:gd name="T25" fmla="*/ 35 h 47"/>
                <a:gd name="T26" fmla="*/ 66 w 67"/>
                <a:gd name="T27" fmla="*/ 34 h 47"/>
                <a:gd name="T28" fmla="*/ 65 w 67"/>
                <a:gd name="T29" fmla="*/ 31 h 47"/>
                <a:gd name="T30" fmla="*/ 62 w 67"/>
                <a:gd name="T31" fmla="*/ 31 h 47"/>
                <a:gd name="T32" fmla="*/ 60 w 67"/>
                <a:gd name="T33" fmla="*/ 31 h 47"/>
                <a:gd name="T34" fmla="*/ 50 w 67"/>
                <a:gd name="T35" fmla="*/ 32 h 47"/>
                <a:gd name="T36" fmla="*/ 40 w 67"/>
                <a:gd name="T37" fmla="*/ 32 h 47"/>
                <a:gd name="T38" fmla="*/ 31 w 67"/>
                <a:gd name="T39" fmla="*/ 32 h 47"/>
                <a:gd name="T40" fmla="*/ 24 w 67"/>
                <a:gd name="T41" fmla="*/ 31 h 47"/>
                <a:gd name="T42" fmla="*/ 18 w 67"/>
                <a:gd name="T43" fmla="*/ 31 h 47"/>
                <a:gd name="T44" fmla="*/ 13 w 67"/>
                <a:gd name="T45" fmla="*/ 29 h 47"/>
                <a:gd name="T46" fmla="*/ 10 w 67"/>
                <a:gd name="T47" fmla="*/ 28 h 47"/>
                <a:gd name="T48" fmla="*/ 9 w 67"/>
                <a:gd name="T49" fmla="*/ 28 h 47"/>
                <a:gd name="T50" fmla="*/ 9 w 67"/>
                <a:gd name="T51" fmla="*/ 25 h 47"/>
                <a:gd name="T52" fmla="*/ 10 w 67"/>
                <a:gd name="T53" fmla="*/ 18 h 47"/>
                <a:gd name="T54" fmla="*/ 13 w 67"/>
                <a:gd name="T55" fmla="*/ 9 h 47"/>
                <a:gd name="T56" fmla="*/ 21 w 67"/>
                <a:gd name="T57" fmla="*/ 2 h 47"/>
                <a:gd name="T58" fmla="*/ 10 w 67"/>
                <a:gd name="T59" fmla="*/ 0 h 47"/>
                <a:gd name="T60" fmla="*/ 3 w 67"/>
                <a:gd name="T61" fmla="*/ 10 h 47"/>
                <a:gd name="T62" fmla="*/ 0 w 67"/>
                <a:gd name="T63" fmla="*/ 23 h 47"/>
                <a:gd name="T64" fmla="*/ 3 w 67"/>
                <a:gd name="T65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47">
                  <a:moveTo>
                    <a:pt x="3" y="38"/>
                  </a:moveTo>
                  <a:lnTo>
                    <a:pt x="8" y="44"/>
                  </a:lnTo>
                  <a:lnTo>
                    <a:pt x="15" y="45"/>
                  </a:lnTo>
                  <a:lnTo>
                    <a:pt x="22" y="47"/>
                  </a:lnTo>
                  <a:lnTo>
                    <a:pt x="29" y="47"/>
                  </a:lnTo>
                  <a:lnTo>
                    <a:pt x="38" y="45"/>
                  </a:lnTo>
                  <a:lnTo>
                    <a:pt x="47" y="44"/>
                  </a:lnTo>
                  <a:lnTo>
                    <a:pt x="54" y="42"/>
                  </a:lnTo>
                  <a:lnTo>
                    <a:pt x="62" y="42"/>
                  </a:lnTo>
                  <a:lnTo>
                    <a:pt x="63" y="42"/>
                  </a:lnTo>
                  <a:lnTo>
                    <a:pt x="66" y="41"/>
                  </a:lnTo>
                  <a:lnTo>
                    <a:pt x="67" y="38"/>
                  </a:lnTo>
                  <a:lnTo>
                    <a:pt x="67" y="35"/>
                  </a:lnTo>
                  <a:lnTo>
                    <a:pt x="66" y="34"/>
                  </a:lnTo>
                  <a:lnTo>
                    <a:pt x="65" y="31"/>
                  </a:lnTo>
                  <a:lnTo>
                    <a:pt x="62" y="31"/>
                  </a:lnTo>
                  <a:lnTo>
                    <a:pt x="60" y="31"/>
                  </a:lnTo>
                  <a:lnTo>
                    <a:pt x="50" y="32"/>
                  </a:lnTo>
                  <a:lnTo>
                    <a:pt x="40" y="32"/>
                  </a:lnTo>
                  <a:lnTo>
                    <a:pt x="31" y="32"/>
                  </a:lnTo>
                  <a:lnTo>
                    <a:pt x="24" y="31"/>
                  </a:lnTo>
                  <a:lnTo>
                    <a:pt x="18" y="31"/>
                  </a:lnTo>
                  <a:lnTo>
                    <a:pt x="13" y="29"/>
                  </a:lnTo>
                  <a:lnTo>
                    <a:pt x="10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10" y="18"/>
                  </a:lnTo>
                  <a:lnTo>
                    <a:pt x="13" y="9"/>
                  </a:lnTo>
                  <a:lnTo>
                    <a:pt x="21" y="2"/>
                  </a:lnTo>
                  <a:lnTo>
                    <a:pt x="10" y="0"/>
                  </a:lnTo>
                  <a:lnTo>
                    <a:pt x="3" y="10"/>
                  </a:lnTo>
                  <a:lnTo>
                    <a:pt x="0" y="23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75" name="Freeform 175"/>
            <p:cNvSpPr>
              <a:spLocks/>
            </p:cNvSpPr>
            <p:nvPr/>
          </p:nvSpPr>
          <p:spPr bwMode="auto">
            <a:xfrm>
              <a:off x="691" y="2367"/>
              <a:ext cx="21" cy="15"/>
            </a:xfrm>
            <a:custGeom>
              <a:avLst/>
              <a:gdLst>
                <a:gd name="T0" fmla="*/ 3 w 63"/>
                <a:gd name="T1" fmla="*/ 41 h 50"/>
                <a:gd name="T2" fmla="*/ 8 w 63"/>
                <a:gd name="T3" fmla="*/ 47 h 50"/>
                <a:gd name="T4" fmla="*/ 13 w 63"/>
                <a:gd name="T5" fmla="*/ 48 h 50"/>
                <a:gd name="T6" fmla="*/ 19 w 63"/>
                <a:gd name="T7" fmla="*/ 50 h 50"/>
                <a:gd name="T8" fmla="*/ 28 w 63"/>
                <a:gd name="T9" fmla="*/ 50 h 50"/>
                <a:gd name="T10" fmla="*/ 35 w 63"/>
                <a:gd name="T11" fmla="*/ 48 h 50"/>
                <a:gd name="T12" fmla="*/ 43 w 63"/>
                <a:gd name="T13" fmla="*/ 47 h 50"/>
                <a:gd name="T14" fmla="*/ 50 w 63"/>
                <a:gd name="T15" fmla="*/ 46 h 50"/>
                <a:gd name="T16" fmla="*/ 57 w 63"/>
                <a:gd name="T17" fmla="*/ 46 h 50"/>
                <a:gd name="T18" fmla="*/ 59 w 63"/>
                <a:gd name="T19" fmla="*/ 46 h 50"/>
                <a:gd name="T20" fmla="*/ 62 w 63"/>
                <a:gd name="T21" fmla="*/ 44 h 50"/>
                <a:gd name="T22" fmla="*/ 63 w 63"/>
                <a:gd name="T23" fmla="*/ 41 h 50"/>
                <a:gd name="T24" fmla="*/ 63 w 63"/>
                <a:gd name="T25" fmla="*/ 38 h 50"/>
                <a:gd name="T26" fmla="*/ 62 w 63"/>
                <a:gd name="T27" fmla="*/ 35 h 50"/>
                <a:gd name="T28" fmla="*/ 60 w 63"/>
                <a:gd name="T29" fmla="*/ 34 h 50"/>
                <a:gd name="T30" fmla="*/ 57 w 63"/>
                <a:gd name="T31" fmla="*/ 32 h 50"/>
                <a:gd name="T32" fmla="*/ 56 w 63"/>
                <a:gd name="T33" fmla="*/ 32 h 50"/>
                <a:gd name="T34" fmla="*/ 45 w 63"/>
                <a:gd name="T35" fmla="*/ 35 h 50"/>
                <a:gd name="T36" fmla="*/ 37 w 63"/>
                <a:gd name="T37" fmla="*/ 35 h 50"/>
                <a:gd name="T38" fmla="*/ 29 w 63"/>
                <a:gd name="T39" fmla="*/ 37 h 50"/>
                <a:gd name="T40" fmla="*/ 24 w 63"/>
                <a:gd name="T41" fmla="*/ 37 h 50"/>
                <a:gd name="T42" fmla="*/ 18 w 63"/>
                <a:gd name="T43" fmla="*/ 37 h 50"/>
                <a:gd name="T44" fmla="*/ 15 w 63"/>
                <a:gd name="T45" fmla="*/ 35 h 50"/>
                <a:gd name="T46" fmla="*/ 13 w 63"/>
                <a:gd name="T47" fmla="*/ 35 h 50"/>
                <a:gd name="T48" fmla="*/ 12 w 63"/>
                <a:gd name="T49" fmla="*/ 35 h 50"/>
                <a:gd name="T50" fmla="*/ 12 w 63"/>
                <a:gd name="T51" fmla="*/ 31 h 50"/>
                <a:gd name="T52" fmla="*/ 10 w 63"/>
                <a:gd name="T53" fmla="*/ 21 h 50"/>
                <a:gd name="T54" fmla="*/ 12 w 63"/>
                <a:gd name="T55" fmla="*/ 11 h 50"/>
                <a:gd name="T56" fmla="*/ 18 w 63"/>
                <a:gd name="T57" fmla="*/ 2 h 50"/>
                <a:gd name="T58" fmla="*/ 9 w 63"/>
                <a:gd name="T59" fmla="*/ 0 h 50"/>
                <a:gd name="T60" fmla="*/ 2 w 63"/>
                <a:gd name="T61" fmla="*/ 11 h 50"/>
                <a:gd name="T62" fmla="*/ 0 w 63"/>
                <a:gd name="T63" fmla="*/ 25 h 50"/>
                <a:gd name="T64" fmla="*/ 3 w 63"/>
                <a:gd name="T65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50">
                  <a:moveTo>
                    <a:pt x="3" y="41"/>
                  </a:moveTo>
                  <a:lnTo>
                    <a:pt x="8" y="47"/>
                  </a:lnTo>
                  <a:lnTo>
                    <a:pt x="13" y="48"/>
                  </a:lnTo>
                  <a:lnTo>
                    <a:pt x="19" y="50"/>
                  </a:lnTo>
                  <a:lnTo>
                    <a:pt x="28" y="50"/>
                  </a:lnTo>
                  <a:lnTo>
                    <a:pt x="35" y="48"/>
                  </a:lnTo>
                  <a:lnTo>
                    <a:pt x="43" y="47"/>
                  </a:lnTo>
                  <a:lnTo>
                    <a:pt x="50" y="46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62" y="44"/>
                  </a:lnTo>
                  <a:lnTo>
                    <a:pt x="63" y="41"/>
                  </a:lnTo>
                  <a:lnTo>
                    <a:pt x="63" y="38"/>
                  </a:lnTo>
                  <a:lnTo>
                    <a:pt x="62" y="35"/>
                  </a:lnTo>
                  <a:lnTo>
                    <a:pt x="60" y="34"/>
                  </a:lnTo>
                  <a:lnTo>
                    <a:pt x="57" y="32"/>
                  </a:lnTo>
                  <a:lnTo>
                    <a:pt x="56" y="32"/>
                  </a:lnTo>
                  <a:lnTo>
                    <a:pt x="45" y="35"/>
                  </a:lnTo>
                  <a:lnTo>
                    <a:pt x="37" y="35"/>
                  </a:lnTo>
                  <a:lnTo>
                    <a:pt x="29" y="37"/>
                  </a:lnTo>
                  <a:lnTo>
                    <a:pt x="24" y="37"/>
                  </a:lnTo>
                  <a:lnTo>
                    <a:pt x="18" y="37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2" y="31"/>
                  </a:lnTo>
                  <a:lnTo>
                    <a:pt x="10" y="21"/>
                  </a:lnTo>
                  <a:lnTo>
                    <a:pt x="12" y="11"/>
                  </a:lnTo>
                  <a:lnTo>
                    <a:pt x="18" y="2"/>
                  </a:lnTo>
                  <a:lnTo>
                    <a:pt x="9" y="0"/>
                  </a:lnTo>
                  <a:lnTo>
                    <a:pt x="2" y="11"/>
                  </a:lnTo>
                  <a:lnTo>
                    <a:pt x="0" y="25"/>
                  </a:lnTo>
                  <a:lnTo>
                    <a:pt x="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76" name="Freeform 176"/>
            <p:cNvSpPr>
              <a:spLocks/>
            </p:cNvSpPr>
            <p:nvPr/>
          </p:nvSpPr>
          <p:spPr bwMode="auto">
            <a:xfrm>
              <a:off x="652" y="2372"/>
              <a:ext cx="23" cy="14"/>
            </a:xfrm>
            <a:custGeom>
              <a:avLst/>
              <a:gdLst>
                <a:gd name="T0" fmla="*/ 4 w 70"/>
                <a:gd name="T1" fmla="*/ 37 h 44"/>
                <a:gd name="T2" fmla="*/ 9 w 70"/>
                <a:gd name="T3" fmla="*/ 41 h 44"/>
                <a:gd name="T4" fmla="*/ 15 w 70"/>
                <a:gd name="T5" fmla="*/ 44 h 44"/>
                <a:gd name="T6" fmla="*/ 22 w 70"/>
                <a:gd name="T7" fmla="*/ 44 h 44"/>
                <a:gd name="T8" fmla="*/ 31 w 70"/>
                <a:gd name="T9" fmla="*/ 44 h 44"/>
                <a:gd name="T10" fmla="*/ 39 w 70"/>
                <a:gd name="T11" fmla="*/ 43 h 44"/>
                <a:gd name="T12" fmla="*/ 48 w 70"/>
                <a:gd name="T13" fmla="*/ 41 h 44"/>
                <a:gd name="T14" fmla="*/ 57 w 70"/>
                <a:gd name="T15" fmla="*/ 41 h 44"/>
                <a:gd name="T16" fmla="*/ 64 w 70"/>
                <a:gd name="T17" fmla="*/ 41 h 44"/>
                <a:gd name="T18" fmla="*/ 67 w 70"/>
                <a:gd name="T19" fmla="*/ 40 h 44"/>
                <a:gd name="T20" fmla="*/ 69 w 70"/>
                <a:gd name="T21" fmla="*/ 38 h 44"/>
                <a:gd name="T22" fmla="*/ 70 w 70"/>
                <a:gd name="T23" fmla="*/ 35 h 44"/>
                <a:gd name="T24" fmla="*/ 70 w 70"/>
                <a:gd name="T25" fmla="*/ 34 h 44"/>
                <a:gd name="T26" fmla="*/ 70 w 70"/>
                <a:gd name="T27" fmla="*/ 32 h 44"/>
                <a:gd name="T28" fmla="*/ 67 w 70"/>
                <a:gd name="T29" fmla="*/ 30 h 44"/>
                <a:gd name="T30" fmla="*/ 66 w 70"/>
                <a:gd name="T31" fmla="*/ 28 h 44"/>
                <a:gd name="T32" fmla="*/ 63 w 70"/>
                <a:gd name="T33" fmla="*/ 28 h 44"/>
                <a:gd name="T34" fmla="*/ 51 w 70"/>
                <a:gd name="T35" fmla="*/ 30 h 44"/>
                <a:gd name="T36" fmla="*/ 42 w 70"/>
                <a:gd name="T37" fmla="*/ 31 h 44"/>
                <a:gd name="T38" fmla="*/ 32 w 70"/>
                <a:gd name="T39" fmla="*/ 31 h 44"/>
                <a:gd name="T40" fmla="*/ 25 w 70"/>
                <a:gd name="T41" fmla="*/ 30 h 44"/>
                <a:gd name="T42" fmla="*/ 19 w 70"/>
                <a:gd name="T43" fmla="*/ 30 h 44"/>
                <a:gd name="T44" fmla="*/ 15 w 70"/>
                <a:gd name="T45" fmla="*/ 28 h 44"/>
                <a:gd name="T46" fmla="*/ 12 w 70"/>
                <a:gd name="T47" fmla="*/ 27 h 44"/>
                <a:gd name="T48" fmla="*/ 10 w 70"/>
                <a:gd name="T49" fmla="*/ 27 h 44"/>
                <a:gd name="T50" fmla="*/ 10 w 70"/>
                <a:gd name="T51" fmla="*/ 24 h 44"/>
                <a:gd name="T52" fmla="*/ 12 w 70"/>
                <a:gd name="T53" fmla="*/ 16 h 44"/>
                <a:gd name="T54" fmla="*/ 15 w 70"/>
                <a:gd name="T55" fmla="*/ 8 h 44"/>
                <a:gd name="T56" fmla="*/ 22 w 70"/>
                <a:gd name="T57" fmla="*/ 0 h 44"/>
                <a:gd name="T58" fmla="*/ 12 w 70"/>
                <a:gd name="T59" fmla="*/ 0 h 44"/>
                <a:gd name="T60" fmla="*/ 3 w 70"/>
                <a:gd name="T61" fmla="*/ 9 h 44"/>
                <a:gd name="T62" fmla="*/ 0 w 70"/>
                <a:gd name="T63" fmla="*/ 24 h 44"/>
                <a:gd name="T64" fmla="*/ 4 w 70"/>
                <a:gd name="T65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44">
                  <a:moveTo>
                    <a:pt x="4" y="37"/>
                  </a:moveTo>
                  <a:lnTo>
                    <a:pt x="9" y="41"/>
                  </a:lnTo>
                  <a:lnTo>
                    <a:pt x="15" y="44"/>
                  </a:lnTo>
                  <a:lnTo>
                    <a:pt x="22" y="44"/>
                  </a:lnTo>
                  <a:lnTo>
                    <a:pt x="31" y="44"/>
                  </a:lnTo>
                  <a:lnTo>
                    <a:pt x="39" y="43"/>
                  </a:lnTo>
                  <a:lnTo>
                    <a:pt x="48" y="41"/>
                  </a:lnTo>
                  <a:lnTo>
                    <a:pt x="57" y="41"/>
                  </a:lnTo>
                  <a:lnTo>
                    <a:pt x="64" y="41"/>
                  </a:lnTo>
                  <a:lnTo>
                    <a:pt x="67" y="40"/>
                  </a:lnTo>
                  <a:lnTo>
                    <a:pt x="69" y="38"/>
                  </a:lnTo>
                  <a:lnTo>
                    <a:pt x="70" y="35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67" y="30"/>
                  </a:lnTo>
                  <a:lnTo>
                    <a:pt x="66" y="28"/>
                  </a:lnTo>
                  <a:lnTo>
                    <a:pt x="63" y="28"/>
                  </a:lnTo>
                  <a:lnTo>
                    <a:pt x="51" y="30"/>
                  </a:lnTo>
                  <a:lnTo>
                    <a:pt x="42" y="31"/>
                  </a:lnTo>
                  <a:lnTo>
                    <a:pt x="32" y="31"/>
                  </a:lnTo>
                  <a:lnTo>
                    <a:pt x="25" y="30"/>
                  </a:lnTo>
                  <a:lnTo>
                    <a:pt x="19" y="30"/>
                  </a:lnTo>
                  <a:lnTo>
                    <a:pt x="15" y="28"/>
                  </a:lnTo>
                  <a:lnTo>
                    <a:pt x="12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2" y="16"/>
                  </a:lnTo>
                  <a:lnTo>
                    <a:pt x="15" y="8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3" y="9"/>
                  </a:lnTo>
                  <a:lnTo>
                    <a:pt x="0" y="24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77" name="Freeform 177"/>
            <p:cNvSpPr>
              <a:spLocks/>
            </p:cNvSpPr>
            <p:nvPr/>
          </p:nvSpPr>
          <p:spPr bwMode="auto">
            <a:xfrm>
              <a:off x="612" y="2371"/>
              <a:ext cx="28" cy="15"/>
            </a:xfrm>
            <a:custGeom>
              <a:avLst/>
              <a:gdLst>
                <a:gd name="T0" fmla="*/ 4 w 83"/>
                <a:gd name="T1" fmla="*/ 41 h 50"/>
                <a:gd name="T2" fmla="*/ 10 w 83"/>
                <a:gd name="T3" fmla="*/ 45 h 50"/>
                <a:gd name="T4" fmla="*/ 17 w 83"/>
                <a:gd name="T5" fmla="*/ 48 h 50"/>
                <a:gd name="T6" fmla="*/ 26 w 83"/>
                <a:gd name="T7" fmla="*/ 50 h 50"/>
                <a:gd name="T8" fmla="*/ 36 w 83"/>
                <a:gd name="T9" fmla="*/ 48 h 50"/>
                <a:gd name="T10" fmla="*/ 48 w 83"/>
                <a:gd name="T11" fmla="*/ 47 h 50"/>
                <a:gd name="T12" fmla="*/ 58 w 83"/>
                <a:gd name="T13" fmla="*/ 45 h 50"/>
                <a:gd name="T14" fmla="*/ 68 w 83"/>
                <a:gd name="T15" fmla="*/ 45 h 50"/>
                <a:gd name="T16" fmla="*/ 77 w 83"/>
                <a:gd name="T17" fmla="*/ 45 h 50"/>
                <a:gd name="T18" fmla="*/ 80 w 83"/>
                <a:gd name="T19" fmla="*/ 44 h 50"/>
                <a:gd name="T20" fmla="*/ 83 w 83"/>
                <a:gd name="T21" fmla="*/ 42 h 50"/>
                <a:gd name="T22" fmla="*/ 83 w 83"/>
                <a:gd name="T23" fmla="*/ 39 h 50"/>
                <a:gd name="T24" fmla="*/ 83 w 83"/>
                <a:gd name="T25" fmla="*/ 36 h 50"/>
                <a:gd name="T26" fmla="*/ 81 w 83"/>
                <a:gd name="T27" fmla="*/ 34 h 50"/>
                <a:gd name="T28" fmla="*/ 80 w 83"/>
                <a:gd name="T29" fmla="*/ 32 h 50"/>
                <a:gd name="T30" fmla="*/ 77 w 83"/>
                <a:gd name="T31" fmla="*/ 31 h 50"/>
                <a:gd name="T32" fmla="*/ 74 w 83"/>
                <a:gd name="T33" fmla="*/ 31 h 50"/>
                <a:gd name="T34" fmla="*/ 61 w 83"/>
                <a:gd name="T35" fmla="*/ 34 h 50"/>
                <a:gd name="T36" fmla="*/ 49 w 83"/>
                <a:gd name="T37" fmla="*/ 34 h 50"/>
                <a:gd name="T38" fmla="*/ 38 w 83"/>
                <a:gd name="T39" fmla="*/ 34 h 50"/>
                <a:gd name="T40" fmla="*/ 29 w 83"/>
                <a:gd name="T41" fmla="*/ 34 h 50"/>
                <a:gd name="T42" fmla="*/ 22 w 83"/>
                <a:gd name="T43" fmla="*/ 32 h 50"/>
                <a:gd name="T44" fmla="*/ 16 w 83"/>
                <a:gd name="T45" fmla="*/ 31 h 50"/>
                <a:gd name="T46" fmla="*/ 13 w 83"/>
                <a:gd name="T47" fmla="*/ 29 h 50"/>
                <a:gd name="T48" fmla="*/ 11 w 83"/>
                <a:gd name="T49" fmla="*/ 29 h 50"/>
                <a:gd name="T50" fmla="*/ 11 w 83"/>
                <a:gd name="T51" fmla="*/ 26 h 50"/>
                <a:gd name="T52" fmla="*/ 13 w 83"/>
                <a:gd name="T53" fmla="*/ 17 h 50"/>
                <a:gd name="T54" fmla="*/ 16 w 83"/>
                <a:gd name="T55" fmla="*/ 7 h 50"/>
                <a:gd name="T56" fmla="*/ 24 w 83"/>
                <a:gd name="T57" fmla="*/ 0 h 50"/>
                <a:gd name="T58" fmla="*/ 13 w 83"/>
                <a:gd name="T59" fmla="*/ 0 h 50"/>
                <a:gd name="T60" fmla="*/ 4 w 83"/>
                <a:gd name="T61" fmla="*/ 9 h 50"/>
                <a:gd name="T62" fmla="*/ 0 w 83"/>
                <a:gd name="T63" fmla="*/ 25 h 50"/>
                <a:gd name="T64" fmla="*/ 4 w 83"/>
                <a:gd name="T65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" h="50">
                  <a:moveTo>
                    <a:pt x="4" y="41"/>
                  </a:moveTo>
                  <a:lnTo>
                    <a:pt x="10" y="45"/>
                  </a:lnTo>
                  <a:lnTo>
                    <a:pt x="17" y="48"/>
                  </a:lnTo>
                  <a:lnTo>
                    <a:pt x="26" y="50"/>
                  </a:lnTo>
                  <a:lnTo>
                    <a:pt x="36" y="48"/>
                  </a:lnTo>
                  <a:lnTo>
                    <a:pt x="48" y="47"/>
                  </a:lnTo>
                  <a:lnTo>
                    <a:pt x="58" y="45"/>
                  </a:lnTo>
                  <a:lnTo>
                    <a:pt x="68" y="45"/>
                  </a:lnTo>
                  <a:lnTo>
                    <a:pt x="77" y="45"/>
                  </a:lnTo>
                  <a:lnTo>
                    <a:pt x="80" y="44"/>
                  </a:lnTo>
                  <a:lnTo>
                    <a:pt x="83" y="42"/>
                  </a:lnTo>
                  <a:lnTo>
                    <a:pt x="83" y="39"/>
                  </a:lnTo>
                  <a:lnTo>
                    <a:pt x="83" y="36"/>
                  </a:lnTo>
                  <a:lnTo>
                    <a:pt x="81" y="34"/>
                  </a:lnTo>
                  <a:lnTo>
                    <a:pt x="80" y="32"/>
                  </a:lnTo>
                  <a:lnTo>
                    <a:pt x="77" y="31"/>
                  </a:lnTo>
                  <a:lnTo>
                    <a:pt x="74" y="31"/>
                  </a:lnTo>
                  <a:lnTo>
                    <a:pt x="61" y="34"/>
                  </a:lnTo>
                  <a:lnTo>
                    <a:pt x="49" y="34"/>
                  </a:lnTo>
                  <a:lnTo>
                    <a:pt x="38" y="34"/>
                  </a:lnTo>
                  <a:lnTo>
                    <a:pt x="29" y="34"/>
                  </a:lnTo>
                  <a:lnTo>
                    <a:pt x="22" y="32"/>
                  </a:lnTo>
                  <a:lnTo>
                    <a:pt x="16" y="31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11" y="26"/>
                  </a:lnTo>
                  <a:lnTo>
                    <a:pt x="13" y="17"/>
                  </a:lnTo>
                  <a:lnTo>
                    <a:pt x="16" y="7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9"/>
                  </a:lnTo>
                  <a:lnTo>
                    <a:pt x="0" y="25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78" name="Freeform 178"/>
            <p:cNvSpPr>
              <a:spLocks/>
            </p:cNvSpPr>
            <p:nvPr/>
          </p:nvSpPr>
          <p:spPr bwMode="auto">
            <a:xfrm>
              <a:off x="577" y="2374"/>
              <a:ext cx="19" cy="12"/>
            </a:xfrm>
            <a:custGeom>
              <a:avLst/>
              <a:gdLst>
                <a:gd name="T0" fmla="*/ 3 w 58"/>
                <a:gd name="T1" fmla="*/ 33 h 41"/>
                <a:gd name="T2" fmla="*/ 7 w 58"/>
                <a:gd name="T3" fmla="*/ 38 h 41"/>
                <a:gd name="T4" fmla="*/ 13 w 58"/>
                <a:gd name="T5" fmla="*/ 39 h 41"/>
                <a:gd name="T6" fmla="*/ 19 w 58"/>
                <a:gd name="T7" fmla="*/ 41 h 41"/>
                <a:gd name="T8" fmla="*/ 26 w 58"/>
                <a:gd name="T9" fmla="*/ 39 h 41"/>
                <a:gd name="T10" fmla="*/ 34 w 58"/>
                <a:gd name="T11" fmla="*/ 39 h 41"/>
                <a:gd name="T12" fmla="*/ 41 w 58"/>
                <a:gd name="T13" fmla="*/ 38 h 41"/>
                <a:gd name="T14" fmla="*/ 48 w 58"/>
                <a:gd name="T15" fmla="*/ 36 h 41"/>
                <a:gd name="T16" fmla="*/ 54 w 58"/>
                <a:gd name="T17" fmla="*/ 36 h 41"/>
                <a:gd name="T18" fmla="*/ 55 w 58"/>
                <a:gd name="T19" fmla="*/ 36 h 41"/>
                <a:gd name="T20" fmla="*/ 57 w 58"/>
                <a:gd name="T21" fmla="*/ 35 h 41"/>
                <a:gd name="T22" fmla="*/ 58 w 58"/>
                <a:gd name="T23" fmla="*/ 32 h 41"/>
                <a:gd name="T24" fmla="*/ 58 w 58"/>
                <a:gd name="T25" fmla="*/ 30 h 41"/>
                <a:gd name="T26" fmla="*/ 58 w 58"/>
                <a:gd name="T27" fmla="*/ 29 h 41"/>
                <a:gd name="T28" fmla="*/ 57 w 58"/>
                <a:gd name="T29" fmla="*/ 26 h 41"/>
                <a:gd name="T30" fmla="*/ 54 w 58"/>
                <a:gd name="T31" fmla="*/ 26 h 41"/>
                <a:gd name="T32" fmla="*/ 53 w 58"/>
                <a:gd name="T33" fmla="*/ 26 h 41"/>
                <a:gd name="T34" fmla="*/ 44 w 58"/>
                <a:gd name="T35" fmla="*/ 27 h 41"/>
                <a:gd name="T36" fmla="*/ 35 w 58"/>
                <a:gd name="T37" fmla="*/ 29 h 41"/>
                <a:gd name="T38" fmla="*/ 28 w 58"/>
                <a:gd name="T39" fmla="*/ 27 h 41"/>
                <a:gd name="T40" fmla="*/ 20 w 58"/>
                <a:gd name="T41" fmla="*/ 27 h 41"/>
                <a:gd name="T42" fmla="*/ 16 w 58"/>
                <a:gd name="T43" fmla="*/ 26 h 41"/>
                <a:gd name="T44" fmla="*/ 12 w 58"/>
                <a:gd name="T45" fmla="*/ 26 h 41"/>
                <a:gd name="T46" fmla="*/ 10 w 58"/>
                <a:gd name="T47" fmla="*/ 25 h 41"/>
                <a:gd name="T48" fmla="*/ 9 w 58"/>
                <a:gd name="T49" fmla="*/ 25 h 41"/>
                <a:gd name="T50" fmla="*/ 9 w 58"/>
                <a:gd name="T51" fmla="*/ 22 h 41"/>
                <a:gd name="T52" fmla="*/ 9 w 58"/>
                <a:gd name="T53" fmla="*/ 14 h 41"/>
                <a:gd name="T54" fmla="*/ 12 w 58"/>
                <a:gd name="T55" fmla="*/ 7 h 41"/>
                <a:gd name="T56" fmla="*/ 18 w 58"/>
                <a:gd name="T57" fmla="*/ 1 h 41"/>
                <a:gd name="T58" fmla="*/ 9 w 58"/>
                <a:gd name="T59" fmla="*/ 0 h 41"/>
                <a:gd name="T60" fmla="*/ 3 w 58"/>
                <a:gd name="T61" fmla="*/ 8 h 41"/>
                <a:gd name="T62" fmla="*/ 0 w 58"/>
                <a:gd name="T63" fmla="*/ 20 h 41"/>
                <a:gd name="T64" fmla="*/ 3 w 58"/>
                <a:gd name="T65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41">
                  <a:moveTo>
                    <a:pt x="3" y="33"/>
                  </a:moveTo>
                  <a:lnTo>
                    <a:pt x="7" y="38"/>
                  </a:lnTo>
                  <a:lnTo>
                    <a:pt x="13" y="39"/>
                  </a:lnTo>
                  <a:lnTo>
                    <a:pt x="19" y="41"/>
                  </a:lnTo>
                  <a:lnTo>
                    <a:pt x="26" y="39"/>
                  </a:lnTo>
                  <a:lnTo>
                    <a:pt x="34" y="39"/>
                  </a:lnTo>
                  <a:lnTo>
                    <a:pt x="41" y="38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55" y="36"/>
                  </a:lnTo>
                  <a:lnTo>
                    <a:pt x="57" y="35"/>
                  </a:lnTo>
                  <a:lnTo>
                    <a:pt x="58" y="32"/>
                  </a:lnTo>
                  <a:lnTo>
                    <a:pt x="58" y="30"/>
                  </a:lnTo>
                  <a:lnTo>
                    <a:pt x="58" y="29"/>
                  </a:lnTo>
                  <a:lnTo>
                    <a:pt x="57" y="26"/>
                  </a:lnTo>
                  <a:lnTo>
                    <a:pt x="54" y="26"/>
                  </a:lnTo>
                  <a:lnTo>
                    <a:pt x="53" y="26"/>
                  </a:lnTo>
                  <a:lnTo>
                    <a:pt x="44" y="27"/>
                  </a:lnTo>
                  <a:lnTo>
                    <a:pt x="35" y="29"/>
                  </a:lnTo>
                  <a:lnTo>
                    <a:pt x="28" y="27"/>
                  </a:lnTo>
                  <a:lnTo>
                    <a:pt x="20" y="27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0" y="25"/>
                  </a:lnTo>
                  <a:lnTo>
                    <a:pt x="9" y="25"/>
                  </a:lnTo>
                  <a:lnTo>
                    <a:pt x="9" y="22"/>
                  </a:lnTo>
                  <a:lnTo>
                    <a:pt x="9" y="14"/>
                  </a:lnTo>
                  <a:lnTo>
                    <a:pt x="12" y="7"/>
                  </a:lnTo>
                  <a:lnTo>
                    <a:pt x="18" y="1"/>
                  </a:lnTo>
                  <a:lnTo>
                    <a:pt x="9" y="0"/>
                  </a:lnTo>
                  <a:lnTo>
                    <a:pt x="3" y="8"/>
                  </a:lnTo>
                  <a:lnTo>
                    <a:pt x="0" y="20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79" name="Freeform 179"/>
            <p:cNvSpPr>
              <a:spLocks/>
            </p:cNvSpPr>
            <p:nvPr/>
          </p:nvSpPr>
          <p:spPr bwMode="auto">
            <a:xfrm>
              <a:off x="543" y="2376"/>
              <a:ext cx="23" cy="15"/>
            </a:xfrm>
            <a:custGeom>
              <a:avLst/>
              <a:gdLst>
                <a:gd name="T0" fmla="*/ 5 w 70"/>
                <a:gd name="T1" fmla="*/ 38 h 45"/>
                <a:gd name="T2" fmla="*/ 9 w 70"/>
                <a:gd name="T3" fmla="*/ 42 h 45"/>
                <a:gd name="T4" fmla="*/ 15 w 70"/>
                <a:gd name="T5" fmla="*/ 45 h 45"/>
                <a:gd name="T6" fmla="*/ 22 w 70"/>
                <a:gd name="T7" fmla="*/ 45 h 45"/>
                <a:gd name="T8" fmla="*/ 31 w 70"/>
                <a:gd name="T9" fmla="*/ 45 h 45"/>
                <a:gd name="T10" fmla="*/ 40 w 70"/>
                <a:gd name="T11" fmla="*/ 44 h 45"/>
                <a:gd name="T12" fmla="*/ 48 w 70"/>
                <a:gd name="T13" fmla="*/ 42 h 45"/>
                <a:gd name="T14" fmla="*/ 57 w 70"/>
                <a:gd name="T15" fmla="*/ 42 h 45"/>
                <a:gd name="T16" fmla="*/ 64 w 70"/>
                <a:gd name="T17" fmla="*/ 42 h 45"/>
                <a:gd name="T18" fmla="*/ 67 w 70"/>
                <a:gd name="T19" fmla="*/ 41 h 45"/>
                <a:gd name="T20" fmla="*/ 69 w 70"/>
                <a:gd name="T21" fmla="*/ 39 h 45"/>
                <a:gd name="T22" fmla="*/ 70 w 70"/>
                <a:gd name="T23" fmla="*/ 36 h 45"/>
                <a:gd name="T24" fmla="*/ 70 w 70"/>
                <a:gd name="T25" fmla="*/ 35 h 45"/>
                <a:gd name="T26" fmla="*/ 70 w 70"/>
                <a:gd name="T27" fmla="*/ 33 h 45"/>
                <a:gd name="T28" fmla="*/ 67 w 70"/>
                <a:gd name="T29" fmla="*/ 31 h 45"/>
                <a:gd name="T30" fmla="*/ 66 w 70"/>
                <a:gd name="T31" fmla="*/ 29 h 45"/>
                <a:gd name="T32" fmla="*/ 63 w 70"/>
                <a:gd name="T33" fmla="*/ 29 h 45"/>
                <a:gd name="T34" fmla="*/ 51 w 70"/>
                <a:gd name="T35" fmla="*/ 32 h 45"/>
                <a:gd name="T36" fmla="*/ 43 w 70"/>
                <a:gd name="T37" fmla="*/ 32 h 45"/>
                <a:gd name="T38" fmla="*/ 32 w 70"/>
                <a:gd name="T39" fmla="*/ 32 h 45"/>
                <a:gd name="T40" fmla="*/ 25 w 70"/>
                <a:gd name="T41" fmla="*/ 32 h 45"/>
                <a:gd name="T42" fmla="*/ 19 w 70"/>
                <a:gd name="T43" fmla="*/ 31 h 45"/>
                <a:gd name="T44" fmla="*/ 15 w 70"/>
                <a:gd name="T45" fmla="*/ 29 h 45"/>
                <a:gd name="T46" fmla="*/ 12 w 70"/>
                <a:gd name="T47" fmla="*/ 28 h 45"/>
                <a:gd name="T48" fmla="*/ 10 w 70"/>
                <a:gd name="T49" fmla="*/ 28 h 45"/>
                <a:gd name="T50" fmla="*/ 10 w 70"/>
                <a:gd name="T51" fmla="*/ 25 h 45"/>
                <a:gd name="T52" fmla="*/ 12 w 70"/>
                <a:gd name="T53" fmla="*/ 16 h 45"/>
                <a:gd name="T54" fmla="*/ 15 w 70"/>
                <a:gd name="T55" fmla="*/ 7 h 45"/>
                <a:gd name="T56" fmla="*/ 22 w 70"/>
                <a:gd name="T57" fmla="*/ 1 h 45"/>
                <a:gd name="T58" fmla="*/ 12 w 70"/>
                <a:gd name="T59" fmla="*/ 0 h 45"/>
                <a:gd name="T60" fmla="*/ 3 w 70"/>
                <a:gd name="T61" fmla="*/ 9 h 45"/>
                <a:gd name="T62" fmla="*/ 0 w 70"/>
                <a:gd name="T63" fmla="*/ 23 h 45"/>
                <a:gd name="T64" fmla="*/ 5 w 70"/>
                <a:gd name="T65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45">
                  <a:moveTo>
                    <a:pt x="5" y="38"/>
                  </a:moveTo>
                  <a:lnTo>
                    <a:pt x="9" y="42"/>
                  </a:lnTo>
                  <a:lnTo>
                    <a:pt x="15" y="45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4"/>
                  </a:lnTo>
                  <a:lnTo>
                    <a:pt x="48" y="42"/>
                  </a:lnTo>
                  <a:lnTo>
                    <a:pt x="57" y="42"/>
                  </a:lnTo>
                  <a:lnTo>
                    <a:pt x="64" y="42"/>
                  </a:lnTo>
                  <a:lnTo>
                    <a:pt x="67" y="41"/>
                  </a:lnTo>
                  <a:lnTo>
                    <a:pt x="69" y="39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70" y="33"/>
                  </a:lnTo>
                  <a:lnTo>
                    <a:pt x="67" y="31"/>
                  </a:lnTo>
                  <a:lnTo>
                    <a:pt x="66" y="29"/>
                  </a:lnTo>
                  <a:lnTo>
                    <a:pt x="63" y="29"/>
                  </a:lnTo>
                  <a:lnTo>
                    <a:pt x="51" y="32"/>
                  </a:lnTo>
                  <a:lnTo>
                    <a:pt x="43" y="32"/>
                  </a:lnTo>
                  <a:lnTo>
                    <a:pt x="32" y="32"/>
                  </a:lnTo>
                  <a:lnTo>
                    <a:pt x="25" y="32"/>
                  </a:lnTo>
                  <a:lnTo>
                    <a:pt x="19" y="31"/>
                  </a:lnTo>
                  <a:lnTo>
                    <a:pt x="15" y="29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12" y="16"/>
                  </a:lnTo>
                  <a:lnTo>
                    <a:pt x="15" y="7"/>
                  </a:lnTo>
                  <a:lnTo>
                    <a:pt x="22" y="1"/>
                  </a:lnTo>
                  <a:lnTo>
                    <a:pt x="12" y="0"/>
                  </a:lnTo>
                  <a:lnTo>
                    <a:pt x="3" y="9"/>
                  </a:lnTo>
                  <a:lnTo>
                    <a:pt x="0" y="23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80" name="Freeform 180"/>
            <p:cNvSpPr>
              <a:spLocks/>
            </p:cNvSpPr>
            <p:nvPr/>
          </p:nvSpPr>
          <p:spPr bwMode="auto">
            <a:xfrm>
              <a:off x="891" y="2289"/>
              <a:ext cx="50" cy="103"/>
            </a:xfrm>
            <a:custGeom>
              <a:avLst/>
              <a:gdLst>
                <a:gd name="T0" fmla="*/ 130 w 149"/>
                <a:gd name="T1" fmla="*/ 86 h 324"/>
                <a:gd name="T2" fmla="*/ 119 w 149"/>
                <a:gd name="T3" fmla="*/ 96 h 324"/>
                <a:gd name="T4" fmla="*/ 109 w 149"/>
                <a:gd name="T5" fmla="*/ 107 h 324"/>
                <a:gd name="T6" fmla="*/ 100 w 149"/>
                <a:gd name="T7" fmla="*/ 120 h 324"/>
                <a:gd name="T8" fmla="*/ 91 w 149"/>
                <a:gd name="T9" fmla="*/ 131 h 324"/>
                <a:gd name="T10" fmla="*/ 76 w 149"/>
                <a:gd name="T11" fmla="*/ 152 h 324"/>
                <a:gd name="T12" fmla="*/ 63 w 149"/>
                <a:gd name="T13" fmla="*/ 174 h 324"/>
                <a:gd name="T14" fmla="*/ 50 w 149"/>
                <a:gd name="T15" fmla="*/ 195 h 324"/>
                <a:gd name="T16" fmla="*/ 40 w 149"/>
                <a:gd name="T17" fmla="*/ 216 h 324"/>
                <a:gd name="T18" fmla="*/ 28 w 149"/>
                <a:gd name="T19" fmla="*/ 239 h 324"/>
                <a:gd name="T20" fmla="*/ 18 w 149"/>
                <a:gd name="T21" fmla="*/ 261 h 324"/>
                <a:gd name="T22" fmla="*/ 9 w 149"/>
                <a:gd name="T23" fmla="*/ 283 h 324"/>
                <a:gd name="T24" fmla="*/ 0 w 149"/>
                <a:gd name="T25" fmla="*/ 306 h 324"/>
                <a:gd name="T26" fmla="*/ 0 w 149"/>
                <a:gd name="T27" fmla="*/ 312 h 324"/>
                <a:gd name="T28" fmla="*/ 3 w 149"/>
                <a:gd name="T29" fmla="*/ 318 h 324"/>
                <a:gd name="T30" fmla="*/ 8 w 149"/>
                <a:gd name="T31" fmla="*/ 322 h 324"/>
                <a:gd name="T32" fmla="*/ 12 w 149"/>
                <a:gd name="T33" fmla="*/ 324 h 324"/>
                <a:gd name="T34" fmla="*/ 18 w 149"/>
                <a:gd name="T35" fmla="*/ 324 h 324"/>
                <a:gd name="T36" fmla="*/ 22 w 149"/>
                <a:gd name="T37" fmla="*/ 321 h 324"/>
                <a:gd name="T38" fmla="*/ 25 w 149"/>
                <a:gd name="T39" fmla="*/ 316 h 324"/>
                <a:gd name="T40" fmla="*/ 28 w 149"/>
                <a:gd name="T41" fmla="*/ 312 h 324"/>
                <a:gd name="T42" fmla="*/ 31 w 149"/>
                <a:gd name="T43" fmla="*/ 306 h 324"/>
                <a:gd name="T44" fmla="*/ 38 w 149"/>
                <a:gd name="T45" fmla="*/ 293 h 324"/>
                <a:gd name="T46" fmla="*/ 46 w 149"/>
                <a:gd name="T47" fmla="*/ 277 h 324"/>
                <a:gd name="T48" fmla="*/ 52 w 149"/>
                <a:gd name="T49" fmla="*/ 262 h 324"/>
                <a:gd name="T50" fmla="*/ 62 w 149"/>
                <a:gd name="T51" fmla="*/ 238 h 324"/>
                <a:gd name="T52" fmla="*/ 75 w 149"/>
                <a:gd name="T53" fmla="*/ 211 h 324"/>
                <a:gd name="T54" fmla="*/ 91 w 149"/>
                <a:gd name="T55" fmla="*/ 185 h 324"/>
                <a:gd name="T56" fmla="*/ 107 w 149"/>
                <a:gd name="T57" fmla="*/ 159 h 324"/>
                <a:gd name="T58" fmla="*/ 122 w 149"/>
                <a:gd name="T59" fmla="*/ 136 h 324"/>
                <a:gd name="T60" fmla="*/ 133 w 149"/>
                <a:gd name="T61" fmla="*/ 118 h 324"/>
                <a:gd name="T62" fmla="*/ 142 w 149"/>
                <a:gd name="T63" fmla="*/ 105 h 324"/>
                <a:gd name="T64" fmla="*/ 145 w 149"/>
                <a:gd name="T65" fmla="*/ 101 h 324"/>
                <a:gd name="T66" fmla="*/ 148 w 149"/>
                <a:gd name="T67" fmla="*/ 98 h 324"/>
                <a:gd name="T68" fmla="*/ 149 w 149"/>
                <a:gd name="T69" fmla="*/ 95 h 324"/>
                <a:gd name="T70" fmla="*/ 149 w 149"/>
                <a:gd name="T71" fmla="*/ 92 h 324"/>
                <a:gd name="T72" fmla="*/ 148 w 149"/>
                <a:gd name="T73" fmla="*/ 89 h 324"/>
                <a:gd name="T74" fmla="*/ 144 w 149"/>
                <a:gd name="T75" fmla="*/ 79 h 324"/>
                <a:gd name="T76" fmla="*/ 133 w 149"/>
                <a:gd name="T77" fmla="*/ 56 h 324"/>
                <a:gd name="T78" fmla="*/ 120 w 149"/>
                <a:gd name="T79" fmla="*/ 27 h 324"/>
                <a:gd name="T80" fmla="*/ 109 w 149"/>
                <a:gd name="T81" fmla="*/ 0 h 324"/>
                <a:gd name="T82" fmla="*/ 100 w 149"/>
                <a:gd name="T83" fmla="*/ 15 h 324"/>
                <a:gd name="T84" fmla="*/ 98 w 149"/>
                <a:gd name="T85" fmla="*/ 29 h 324"/>
                <a:gd name="T86" fmla="*/ 101 w 149"/>
                <a:gd name="T87" fmla="*/ 44 h 324"/>
                <a:gd name="T88" fmla="*/ 107 w 149"/>
                <a:gd name="T89" fmla="*/ 57 h 324"/>
                <a:gd name="T90" fmla="*/ 114 w 149"/>
                <a:gd name="T91" fmla="*/ 69 h 324"/>
                <a:gd name="T92" fmla="*/ 123 w 149"/>
                <a:gd name="T93" fmla="*/ 77 h 324"/>
                <a:gd name="T94" fmla="*/ 128 w 149"/>
                <a:gd name="T95" fmla="*/ 85 h 324"/>
                <a:gd name="T96" fmla="*/ 130 w 149"/>
                <a:gd name="T97" fmla="*/ 8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9" h="324">
                  <a:moveTo>
                    <a:pt x="130" y="86"/>
                  </a:moveTo>
                  <a:lnTo>
                    <a:pt x="119" y="96"/>
                  </a:lnTo>
                  <a:lnTo>
                    <a:pt x="109" y="107"/>
                  </a:lnTo>
                  <a:lnTo>
                    <a:pt x="100" y="120"/>
                  </a:lnTo>
                  <a:lnTo>
                    <a:pt x="91" y="131"/>
                  </a:lnTo>
                  <a:lnTo>
                    <a:pt x="76" y="152"/>
                  </a:lnTo>
                  <a:lnTo>
                    <a:pt x="63" y="174"/>
                  </a:lnTo>
                  <a:lnTo>
                    <a:pt x="50" y="195"/>
                  </a:lnTo>
                  <a:lnTo>
                    <a:pt x="40" y="216"/>
                  </a:lnTo>
                  <a:lnTo>
                    <a:pt x="28" y="239"/>
                  </a:lnTo>
                  <a:lnTo>
                    <a:pt x="18" y="261"/>
                  </a:lnTo>
                  <a:lnTo>
                    <a:pt x="9" y="283"/>
                  </a:lnTo>
                  <a:lnTo>
                    <a:pt x="0" y="306"/>
                  </a:lnTo>
                  <a:lnTo>
                    <a:pt x="0" y="312"/>
                  </a:lnTo>
                  <a:lnTo>
                    <a:pt x="3" y="318"/>
                  </a:lnTo>
                  <a:lnTo>
                    <a:pt x="8" y="322"/>
                  </a:lnTo>
                  <a:lnTo>
                    <a:pt x="12" y="324"/>
                  </a:lnTo>
                  <a:lnTo>
                    <a:pt x="18" y="324"/>
                  </a:lnTo>
                  <a:lnTo>
                    <a:pt x="22" y="321"/>
                  </a:lnTo>
                  <a:lnTo>
                    <a:pt x="25" y="316"/>
                  </a:lnTo>
                  <a:lnTo>
                    <a:pt x="28" y="312"/>
                  </a:lnTo>
                  <a:lnTo>
                    <a:pt x="31" y="306"/>
                  </a:lnTo>
                  <a:lnTo>
                    <a:pt x="38" y="293"/>
                  </a:lnTo>
                  <a:lnTo>
                    <a:pt x="46" y="277"/>
                  </a:lnTo>
                  <a:lnTo>
                    <a:pt x="52" y="262"/>
                  </a:lnTo>
                  <a:lnTo>
                    <a:pt x="62" y="238"/>
                  </a:lnTo>
                  <a:lnTo>
                    <a:pt x="75" y="211"/>
                  </a:lnTo>
                  <a:lnTo>
                    <a:pt x="91" y="185"/>
                  </a:lnTo>
                  <a:lnTo>
                    <a:pt x="107" y="159"/>
                  </a:lnTo>
                  <a:lnTo>
                    <a:pt x="122" y="136"/>
                  </a:lnTo>
                  <a:lnTo>
                    <a:pt x="133" y="118"/>
                  </a:lnTo>
                  <a:lnTo>
                    <a:pt x="142" y="105"/>
                  </a:lnTo>
                  <a:lnTo>
                    <a:pt x="145" y="101"/>
                  </a:lnTo>
                  <a:lnTo>
                    <a:pt x="148" y="98"/>
                  </a:lnTo>
                  <a:lnTo>
                    <a:pt x="149" y="95"/>
                  </a:lnTo>
                  <a:lnTo>
                    <a:pt x="149" y="92"/>
                  </a:lnTo>
                  <a:lnTo>
                    <a:pt x="148" y="89"/>
                  </a:lnTo>
                  <a:lnTo>
                    <a:pt x="144" y="79"/>
                  </a:lnTo>
                  <a:lnTo>
                    <a:pt x="133" y="56"/>
                  </a:lnTo>
                  <a:lnTo>
                    <a:pt x="120" y="27"/>
                  </a:lnTo>
                  <a:lnTo>
                    <a:pt x="109" y="0"/>
                  </a:lnTo>
                  <a:lnTo>
                    <a:pt x="100" y="15"/>
                  </a:lnTo>
                  <a:lnTo>
                    <a:pt x="98" y="29"/>
                  </a:lnTo>
                  <a:lnTo>
                    <a:pt x="101" y="44"/>
                  </a:lnTo>
                  <a:lnTo>
                    <a:pt x="107" y="57"/>
                  </a:lnTo>
                  <a:lnTo>
                    <a:pt x="114" y="69"/>
                  </a:lnTo>
                  <a:lnTo>
                    <a:pt x="123" y="77"/>
                  </a:lnTo>
                  <a:lnTo>
                    <a:pt x="128" y="85"/>
                  </a:lnTo>
                  <a:lnTo>
                    <a:pt x="130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81" name="Freeform 181"/>
            <p:cNvSpPr>
              <a:spLocks/>
            </p:cNvSpPr>
            <p:nvPr/>
          </p:nvSpPr>
          <p:spPr bwMode="auto">
            <a:xfrm>
              <a:off x="520" y="2281"/>
              <a:ext cx="403" cy="53"/>
            </a:xfrm>
            <a:custGeom>
              <a:avLst/>
              <a:gdLst>
                <a:gd name="T0" fmla="*/ 692 w 1207"/>
                <a:gd name="T1" fmla="*/ 126 h 167"/>
                <a:gd name="T2" fmla="*/ 774 w 1207"/>
                <a:gd name="T3" fmla="*/ 119 h 167"/>
                <a:gd name="T4" fmla="*/ 860 w 1207"/>
                <a:gd name="T5" fmla="*/ 106 h 167"/>
                <a:gd name="T6" fmla="*/ 947 w 1207"/>
                <a:gd name="T7" fmla="*/ 91 h 167"/>
                <a:gd name="T8" fmla="*/ 1029 w 1207"/>
                <a:gd name="T9" fmla="*/ 75 h 167"/>
                <a:gd name="T10" fmla="*/ 1102 w 1207"/>
                <a:gd name="T11" fmla="*/ 59 h 167"/>
                <a:gd name="T12" fmla="*/ 1159 w 1207"/>
                <a:gd name="T13" fmla="*/ 43 h 167"/>
                <a:gd name="T14" fmla="*/ 1196 w 1207"/>
                <a:gd name="T15" fmla="*/ 32 h 167"/>
                <a:gd name="T16" fmla="*/ 1207 w 1207"/>
                <a:gd name="T17" fmla="*/ 20 h 167"/>
                <a:gd name="T18" fmla="*/ 1203 w 1207"/>
                <a:gd name="T19" fmla="*/ 7 h 167"/>
                <a:gd name="T20" fmla="*/ 1190 w 1207"/>
                <a:gd name="T21" fmla="*/ 1 h 167"/>
                <a:gd name="T22" fmla="*/ 1172 w 1207"/>
                <a:gd name="T23" fmla="*/ 5 h 167"/>
                <a:gd name="T24" fmla="*/ 1146 w 1207"/>
                <a:gd name="T25" fmla="*/ 16 h 167"/>
                <a:gd name="T26" fmla="*/ 1112 w 1207"/>
                <a:gd name="T27" fmla="*/ 26 h 167"/>
                <a:gd name="T28" fmla="*/ 1076 w 1207"/>
                <a:gd name="T29" fmla="*/ 39 h 167"/>
                <a:gd name="T30" fmla="*/ 1035 w 1207"/>
                <a:gd name="T31" fmla="*/ 52 h 167"/>
                <a:gd name="T32" fmla="*/ 996 w 1207"/>
                <a:gd name="T33" fmla="*/ 62 h 167"/>
                <a:gd name="T34" fmla="*/ 958 w 1207"/>
                <a:gd name="T35" fmla="*/ 69 h 167"/>
                <a:gd name="T36" fmla="*/ 918 w 1207"/>
                <a:gd name="T37" fmla="*/ 75 h 167"/>
                <a:gd name="T38" fmla="*/ 854 w 1207"/>
                <a:gd name="T39" fmla="*/ 83 h 167"/>
                <a:gd name="T40" fmla="*/ 768 w 1207"/>
                <a:gd name="T41" fmla="*/ 90 h 167"/>
                <a:gd name="T42" fmla="*/ 670 w 1207"/>
                <a:gd name="T43" fmla="*/ 100 h 167"/>
                <a:gd name="T44" fmla="*/ 566 w 1207"/>
                <a:gd name="T45" fmla="*/ 109 h 167"/>
                <a:gd name="T46" fmla="*/ 464 w 1207"/>
                <a:gd name="T47" fmla="*/ 119 h 167"/>
                <a:gd name="T48" fmla="*/ 372 w 1207"/>
                <a:gd name="T49" fmla="*/ 128 h 167"/>
                <a:gd name="T50" fmla="*/ 299 w 1207"/>
                <a:gd name="T51" fmla="*/ 136 h 167"/>
                <a:gd name="T52" fmla="*/ 254 w 1207"/>
                <a:gd name="T53" fmla="*/ 141 h 167"/>
                <a:gd name="T54" fmla="*/ 213 w 1207"/>
                <a:gd name="T55" fmla="*/ 145 h 167"/>
                <a:gd name="T56" fmla="*/ 169 w 1207"/>
                <a:gd name="T57" fmla="*/ 147 h 167"/>
                <a:gd name="T58" fmla="*/ 125 w 1207"/>
                <a:gd name="T59" fmla="*/ 150 h 167"/>
                <a:gd name="T60" fmla="*/ 83 w 1207"/>
                <a:gd name="T61" fmla="*/ 151 h 167"/>
                <a:gd name="T62" fmla="*/ 46 w 1207"/>
                <a:gd name="T63" fmla="*/ 152 h 167"/>
                <a:gd name="T64" fmla="*/ 19 w 1207"/>
                <a:gd name="T65" fmla="*/ 155 h 167"/>
                <a:gd name="T66" fmla="*/ 3 w 1207"/>
                <a:gd name="T67" fmla="*/ 158 h 167"/>
                <a:gd name="T68" fmla="*/ 13 w 1207"/>
                <a:gd name="T69" fmla="*/ 164 h 167"/>
                <a:gd name="T70" fmla="*/ 59 w 1207"/>
                <a:gd name="T71" fmla="*/ 167 h 167"/>
                <a:gd name="T72" fmla="*/ 130 w 1207"/>
                <a:gd name="T73" fmla="*/ 166 h 167"/>
                <a:gd name="T74" fmla="*/ 216 w 1207"/>
                <a:gd name="T75" fmla="*/ 161 h 167"/>
                <a:gd name="T76" fmla="*/ 314 w 1207"/>
                <a:gd name="T77" fmla="*/ 154 h 167"/>
                <a:gd name="T78" fmla="*/ 416 w 1207"/>
                <a:gd name="T79" fmla="*/ 145 h 167"/>
                <a:gd name="T80" fmla="*/ 518 w 1207"/>
                <a:gd name="T81" fmla="*/ 138 h 167"/>
                <a:gd name="T82" fmla="*/ 613 w 1207"/>
                <a:gd name="T83" fmla="*/ 13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7" h="167">
                  <a:moveTo>
                    <a:pt x="655" y="129"/>
                  </a:moveTo>
                  <a:lnTo>
                    <a:pt x="692" y="126"/>
                  </a:lnTo>
                  <a:lnTo>
                    <a:pt x="731" y="123"/>
                  </a:lnTo>
                  <a:lnTo>
                    <a:pt x="774" y="119"/>
                  </a:lnTo>
                  <a:lnTo>
                    <a:pt x="816" y="113"/>
                  </a:lnTo>
                  <a:lnTo>
                    <a:pt x="860" y="106"/>
                  </a:lnTo>
                  <a:lnTo>
                    <a:pt x="904" y="99"/>
                  </a:lnTo>
                  <a:lnTo>
                    <a:pt x="947" y="91"/>
                  </a:lnTo>
                  <a:lnTo>
                    <a:pt x="990" y="84"/>
                  </a:lnTo>
                  <a:lnTo>
                    <a:pt x="1029" y="75"/>
                  </a:lnTo>
                  <a:lnTo>
                    <a:pt x="1067" y="67"/>
                  </a:lnTo>
                  <a:lnTo>
                    <a:pt x="1102" y="59"/>
                  </a:lnTo>
                  <a:lnTo>
                    <a:pt x="1133" y="51"/>
                  </a:lnTo>
                  <a:lnTo>
                    <a:pt x="1159" y="43"/>
                  </a:lnTo>
                  <a:lnTo>
                    <a:pt x="1180" y="37"/>
                  </a:lnTo>
                  <a:lnTo>
                    <a:pt x="1196" y="32"/>
                  </a:lnTo>
                  <a:lnTo>
                    <a:pt x="1204" y="26"/>
                  </a:lnTo>
                  <a:lnTo>
                    <a:pt x="1207" y="20"/>
                  </a:lnTo>
                  <a:lnTo>
                    <a:pt x="1207" y="14"/>
                  </a:lnTo>
                  <a:lnTo>
                    <a:pt x="1203" y="7"/>
                  </a:lnTo>
                  <a:lnTo>
                    <a:pt x="1194" y="0"/>
                  </a:lnTo>
                  <a:lnTo>
                    <a:pt x="1190" y="1"/>
                  </a:lnTo>
                  <a:lnTo>
                    <a:pt x="1183" y="2"/>
                  </a:lnTo>
                  <a:lnTo>
                    <a:pt x="1172" y="5"/>
                  </a:lnTo>
                  <a:lnTo>
                    <a:pt x="1161" y="10"/>
                  </a:lnTo>
                  <a:lnTo>
                    <a:pt x="1146" y="16"/>
                  </a:lnTo>
                  <a:lnTo>
                    <a:pt x="1130" y="20"/>
                  </a:lnTo>
                  <a:lnTo>
                    <a:pt x="1112" y="26"/>
                  </a:lnTo>
                  <a:lnTo>
                    <a:pt x="1095" y="33"/>
                  </a:lnTo>
                  <a:lnTo>
                    <a:pt x="1076" y="39"/>
                  </a:lnTo>
                  <a:lnTo>
                    <a:pt x="1055" y="45"/>
                  </a:lnTo>
                  <a:lnTo>
                    <a:pt x="1035" y="52"/>
                  </a:lnTo>
                  <a:lnTo>
                    <a:pt x="1015" y="56"/>
                  </a:lnTo>
                  <a:lnTo>
                    <a:pt x="996" y="62"/>
                  </a:lnTo>
                  <a:lnTo>
                    <a:pt x="977" y="67"/>
                  </a:lnTo>
                  <a:lnTo>
                    <a:pt x="958" y="69"/>
                  </a:lnTo>
                  <a:lnTo>
                    <a:pt x="940" y="72"/>
                  </a:lnTo>
                  <a:lnTo>
                    <a:pt x="918" y="75"/>
                  </a:lnTo>
                  <a:lnTo>
                    <a:pt x="889" y="78"/>
                  </a:lnTo>
                  <a:lnTo>
                    <a:pt x="854" y="83"/>
                  </a:lnTo>
                  <a:lnTo>
                    <a:pt x="813" y="85"/>
                  </a:lnTo>
                  <a:lnTo>
                    <a:pt x="768" y="90"/>
                  </a:lnTo>
                  <a:lnTo>
                    <a:pt x="720" y="94"/>
                  </a:lnTo>
                  <a:lnTo>
                    <a:pt x="670" y="100"/>
                  </a:lnTo>
                  <a:lnTo>
                    <a:pt x="617" y="104"/>
                  </a:lnTo>
                  <a:lnTo>
                    <a:pt x="566" y="109"/>
                  </a:lnTo>
                  <a:lnTo>
                    <a:pt x="514" y="115"/>
                  </a:lnTo>
                  <a:lnTo>
                    <a:pt x="464" y="119"/>
                  </a:lnTo>
                  <a:lnTo>
                    <a:pt x="416" y="123"/>
                  </a:lnTo>
                  <a:lnTo>
                    <a:pt x="372" y="128"/>
                  </a:lnTo>
                  <a:lnTo>
                    <a:pt x="333" y="132"/>
                  </a:lnTo>
                  <a:lnTo>
                    <a:pt x="299" y="136"/>
                  </a:lnTo>
                  <a:lnTo>
                    <a:pt x="271" y="139"/>
                  </a:lnTo>
                  <a:lnTo>
                    <a:pt x="254" y="141"/>
                  </a:lnTo>
                  <a:lnTo>
                    <a:pt x="233" y="144"/>
                  </a:lnTo>
                  <a:lnTo>
                    <a:pt x="213" y="145"/>
                  </a:lnTo>
                  <a:lnTo>
                    <a:pt x="191" y="145"/>
                  </a:lnTo>
                  <a:lnTo>
                    <a:pt x="169" y="147"/>
                  </a:lnTo>
                  <a:lnTo>
                    <a:pt x="147" y="148"/>
                  </a:lnTo>
                  <a:lnTo>
                    <a:pt x="125" y="150"/>
                  </a:lnTo>
                  <a:lnTo>
                    <a:pt x="103" y="150"/>
                  </a:lnTo>
                  <a:lnTo>
                    <a:pt x="83" y="151"/>
                  </a:lnTo>
                  <a:lnTo>
                    <a:pt x="64" y="151"/>
                  </a:lnTo>
                  <a:lnTo>
                    <a:pt x="46" y="152"/>
                  </a:lnTo>
                  <a:lnTo>
                    <a:pt x="32" y="154"/>
                  </a:lnTo>
                  <a:lnTo>
                    <a:pt x="19" y="155"/>
                  </a:lnTo>
                  <a:lnTo>
                    <a:pt x="8" y="157"/>
                  </a:lnTo>
                  <a:lnTo>
                    <a:pt x="3" y="158"/>
                  </a:lnTo>
                  <a:lnTo>
                    <a:pt x="0" y="161"/>
                  </a:lnTo>
                  <a:lnTo>
                    <a:pt x="13" y="164"/>
                  </a:lnTo>
                  <a:lnTo>
                    <a:pt x="33" y="167"/>
                  </a:lnTo>
                  <a:lnTo>
                    <a:pt x="59" y="167"/>
                  </a:lnTo>
                  <a:lnTo>
                    <a:pt x="92" y="167"/>
                  </a:lnTo>
                  <a:lnTo>
                    <a:pt x="130" y="166"/>
                  </a:lnTo>
                  <a:lnTo>
                    <a:pt x="170" y="163"/>
                  </a:lnTo>
                  <a:lnTo>
                    <a:pt x="216" y="161"/>
                  </a:lnTo>
                  <a:lnTo>
                    <a:pt x="264" y="157"/>
                  </a:lnTo>
                  <a:lnTo>
                    <a:pt x="314" y="154"/>
                  </a:lnTo>
                  <a:lnTo>
                    <a:pt x="365" y="150"/>
                  </a:lnTo>
                  <a:lnTo>
                    <a:pt x="416" y="145"/>
                  </a:lnTo>
                  <a:lnTo>
                    <a:pt x="467" y="141"/>
                  </a:lnTo>
                  <a:lnTo>
                    <a:pt x="518" y="138"/>
                  </a:lnTo>
                  <a:lnTo>
                    <a:pt x="566" y="135"/>
                  </a:lnTo>
                  <a:lnTo>
                    <a:pt x="613" y="132"/>
                  </a:lnTo>
                  <a:lnTo>
                    <a:pt x="6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82" name="Freeform 182"/>
            <p:cNvSpPr>
              <a:spLocks/>
            </p:cNvSpPr>
            <p:nvPr/>
          </p:nvSpPr>
          <p:spPr bwMode="auto">
            <a:xfrm>
              <a:off x="1016" y="2335"/>
              <a:ext cx="116" cy="115"/>
            </a:xfrm>
            <a:custGeom>
              <a:avLst/>
              <a:gdLst>
                <a:gd name="T0" fmla="*/ 0 w 347"/>
                <a:gd name="T1" fmla="*/ 51 h 364"/>
                <a:gd name="T2" fmla="*/ 16 w 347"/>
                <a:gd name="T3" fmla="*/ 41 h 364"/>
                <a:gd name="T4" fmla="*/ 36 w 347"/>
                <a:gd name="T5" fmla="*/ 32 h 364"/>
                <a:gd name="T6" fmla="*/ 63 w 347"/>
                <a:gd name="T7" fmla="*/ 24 h 364"/>
                <a:gd name="T8" fmla="*/ 92 w 347"/>
                <a:gd name="T9" fmla="*/ 16 h 364"/>
                <a:gd name="T10" fmla="*/ 122 w 347"/>
                <a:gd name="T11" fmla="*/ 11 h 364"/>
                <a:gd name="T12" fmla="*/ 156 w 347"/>
                <a:gd name="T13" fmla="*/ 5 h 364"/>
                <a:gd name="T14" fmla="*/ 188 w 347"/>
                <a:gd name="T15" fmla="*/ 2 h 364"/>
                <a:gd name="T16" fmla="*/ 220 w 347"/>
                <a:gd name="T17" fmla="*/ 0 h 364"/>
                <a:gd name="T18" fmla="*/ 238 w 347"/>
                <a:gd name="T19" fmla="*/ 28 h 364"/>
                <a:gd name="T20" fmla="*/ 257 w 347"/>
                <a:gd name="T21" fmla="*/ 60 h 364"/>
                <a:gd name="T22" fmla="*/ 276 w 347"/>
                <a:gd name="T23" fmla="*/ 97 h 364"/>
                <a:gd name="T24" fmla="*/ 295 w 347"/>
                <a:gd name="T25" fmla="*/ 136 h 364"/>
                <a:gd name="T26" fmla="*/ 312 w 347"/>
                <a:gd name="T27" fmla="*/ 175 h 364"/>
                <a:gd name="T28" fmla="*/ 327 w 347"/>
                <a:gd name="T29" fmla="*/ 214 h 364"/>
                <a:gd name="T30" fmla="*/ 339 w 347"/>
                <a:gd name="T31" fmla="*/ 252 h 364"/>
                <a:gd name="T32" fmla="*/ 347 w 347"/>
                <a:gd name="T33" fmla="*/ 287 h 364"/>
                <a:gd name="T34" fmla="*/ 324 w 347"/>
                <a:gd name="T35" fmla="*/ 292 h 364"/>
                <a:gd name="T36" fmla="*/ 299 w 347"/>
                <a:gd name="T37" fmla="*/ 300 h 364"/>
                <a:gd name="T38" fmla="*/ 270 w 347"/>
                <a:gd name="T39" fmla="*/ 312 h 364"/>
                <a:gd name="T40" fmla="*/ 242 w 347"/>
                <a:gd name="T41" fmla="*/ 325 h 364"/>
                <a:gd name="T42" fmla="*/ 213 w 347"/>
                <a:gd name="T43" fmla="*/ 337 h 364"/>
                <a:gd name="T44" fmla="*/ 187 w 347"/>
                <a:gd name="T45" fmla="*/ 348 h 364"/>
                <a:gd name="T46" fmla="*/ 163 w 347"/>
                <a:gd name="T47" fmla="*/ 359 h 364"/>
                <a:gd name="T48" fmla="*/ 143 w 347"/>
                <a:gd name="T49" fmla="*/ 364 h 364"/>
                <a:gd name="T50" fmla="*/ 130 w 347"/>
                <a:gd name="T51" fmla="*/ 344 h 364"/>
                <a:gd name="T52" fmla="*/ 112 w 347"/>
                <a:gd name="T53" fmla="*/ 306 h 364"/>
                <a:gd name="T54" fmla="*/ 95 w 347"/>
                <a:gd name="T55" fmla="*/ 258 h 364"/>
                <a:gd name="T56" fmla="*/ 74 w 347"/>
                <a:gd name="T57" fmla="*/ 206 h 364"/>
                <a:gd name="T58" fmla="*/ 54 w 347"/>
                <a:gd name="T59" fmla="*/ 152 h 364"/>
                <a:gd name="T60" fmla="*/ 33 w 347"/>
                <a:gd name="T61" fmla="*/ 105 h 364"/>
                <a:gd name="T62" fmla="*/ 16 w 347"/>
                <a:gd name="T63" fmla="*/ 70 h 364"/>
                <a:gd name="T64" fmla="*/ 0 w 347"/>
                <a:gd name="T65" fmla="*/ 5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7" h="364">
                  <a:moveTo>
                    <a:pt x="0" y="51"/>
                  </a:moveTo>
                  <a:lnTo>
                    <a:pt x="16" y="41"/>
                  </a:lnTo>
                  <a:lnTo>
                    <a:pt x="36" y="32"/>
                  </a:lnTo>
                  <a:lnTo>
                    <a:pt x="63" y="24"/>
                  </a:lnTo>
                  <a:lnTo>
                    <a:pt x="92" y="16"/>
                  </a:lnTo>
                  <a:lnTo>
                    <a:pt x="122" y="11"/>
                  </a:lnTo>
                  <a:lnTo>
                    <a:pt x="156" y="5"/>
                  </a:lnTo>
                  <a:lnTo>
                    <a:pt x="188" y="2"/>
                  </a:lnTo>
                  <a:lnTo>
                    <a:pt x="220" y="0"/>
                  </a:lnTo>
                  <a:lnTo>
                    <a:pt x="238" y="28"/>
                  </a:lnTo>
                  <a:lnTo>
                    <a:pt x="257" y="60"/>
                  </a:lnTo>
                  <a:lnTo>
                    <a:pt x="276" y="97"/>
                  </a:lnTo>
                  <a:lnTo>
                    <a:pt x="295" y="136"/>
                  </a:lnTo>
                  <a:lnTo>
                    <a:pt x="312" y="175"/>
                  </a:lnTo>
                  <a:lnTo>
                    <a:pt x="327" y="214"/>
                  </a:lnTo>
                  <a:lnTo>
                    <a:pt x="339" y="252"/>
                  </a:lnTo>
                  <a:lnTo>
                    <a:pt x="347" y="287"/>
                  </a:lnTo>
                  <a:lnTo>
                    <a:pt x="324" y="292"/>
                  </a:lnTo>
                  <a:lnTo>
                    <a:pt x="299" y="300"/>
                  </a:lnTo>
                  <a:lnTo>
                    <a:pt x="270" y="312"/>
                  </a:lnTo>
                  <a:lnTo>
                    <a:pt x="242" y="325"/>
                  </a:lnTo>
                  <a:lnTo>
                    <a:pt x="213" y="337"/>
                  </a:lnTo>
                  <a:lnTo>
                    <a:pt x="187" y="348"/>
                  </a:lnTo>
                  <a:lnTo>
                    <a:pt x="163" y="359"/>
                  </a:lnTo>
                  <a:lnTo>
                    <a:pt x="143" y="364"/>
                  </a:lnTo>
                  <a:lnTo>
                    <a:pt x="130" y="344"/>
                  </a:lnTo>
                  <a:lnTo>
                    <a:pt x="112" y="306"/>
                  </a:lnTo>
                  <a:lnTo>
                    <a:pt x="95" y="258"/>
                  </a:lnTo>
                  <a:lnTo>
                    <a:pt x="74" y="206"/>
                  </a:lnTo>
                  <a:lnTo>
                    <a:pt x="54" y="152"/>
                  </a:lnTo>
                  <a:lnTo>
                    <a:pt x="33" y="105"/>
                  </a:lnTo>
                  <a:lnTo>
                    <a:pt x="16" y="7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7F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83" name="Freeform 183"/>
            <p:cNvSpPr>
              <a:spLocks/>
            </p:cNvSpPr>
            <p:nvPr/>
          </p:nvSpPr>
          <p:spPr bwMode="auto">
            <a:xfrm>
              <a:off x="1036" y="2341"/>
              <a:ext cx="46" cy="38"/>
            </a:xfrm>
            <a:custGeom>
              <a:avLst/>
              <a:gdLst>
                <a:gd name="T0" fmla="*/ 13 w 140"/>
                <a:gd name="T1" fmla="*/ 120 h 120"/>
                <a:gd name="T2" fmla="*/ 29 w 140"/>
                <a:gd name="T3" fmla="*/ 118 h 120"/>
                <a:gd name="T4" fmla="*/ 47 w 140"/>
                <a:gd name="T5" fmla="*/ 114 h 120"/>
                <a:gd name="T6" fmla="*/ 64 w 140"/>
                <a:gd name="T7" fmla="*/ 107 h 120"/>
                <a:gd name="T8" fmla="*/ 83 w 140"/>
                <a:gd name="T9" fmla="*/ 98 h 120"/>
                <a:gd name="T10" fmla="*/ 101 w 140"/>
                <a:gd name="T11" fmla="*/ 89 h 120"/>
                <a:gd name="T12" fmla="*/ 117 w 140"/>
                <a:gd name="T13" fmla="*/ 79 h 120"/>
                <a:gd name="T14" fmla="*/ 130 w 140"/>
                <a:gd name="T15" fmla="*/ 70 h 120"/>
                <a:gd name="T16" fmla="*/ 140 w 140"/>
                <a:gd name="T17" fmla="*/ 63 h 120"/>
                <a:gd name="T18" fmla="*/ 140 w 140"/>
                <a:gd name="T19" fmla="*/ 54 h 120"/>
                <a:gd name="T20" fmla="*/ 139 w 140"/>
                <a:gd name="T21" fmla="*/ 44 h 120"/>
                <a:gd name="T22" fmla="*/ 135 w 140"/>
                <a:gd name="T23" fmla="*/ 32 h 120"/>
                <a:gd name="T24" fmla="*/ 127 w 140"/>
                <a:gd name="T25" fmla="*/ 22 h 120"/>
                <a:gd name="T26" fmla="*/ 120 w 140"/>
                <a:gd name="T27" fmla="*/ 13 h 120"/>
                <a:gd name="T28" fmla="*/ 111 w 140"/>
                <a:gd name="T29" fmla="*/ 6 h 120"/>
                <a:gd name="T30" fmla="*/ 104 w 140"/>
                <a:gd name="T31" fmla="*/ 2 h 120"/>
                <a:gd name="T32" fmla="*/ 95 w 140"/>
                <a:gd name="T33" fmla="*/ 0 h 120"/>
                <a:gd name="T34" fmla="*/ 82 w 140"/>
                <a:gd name="T35" fmla="*/ 5 h 120"/>
                <a:gd name="T36" fmla="*/ 70 w 140"/>
                <a:gd name="T37" fmla="*/ 10 h 120"/>
                <a:gd name="T38" fmla="*/ 62 w 140"/>
                <a:gd name="T39" fmla="*/ 15 h 120"/>
                <a:gd name="T40" fmla="*/ 60 w 140"/>
                <a:gd name="T41" fmla="*/ 19 h 120"/>
                <a:gd name="T42" fmla="*/ 63 w 140"/>
                <a:gd name="T43" fmla="*/ 22 h 120"/>
                <a:gd name="T44" fmla="*/ 66 w 140"/>
                <a:gd name="T45" fmla="*/ 24 h 120"/>
                <a:gd name="T46" fmla="*/ 70 w 140"/>
                <a:gd name="T47" fmla="*/ 24 h 120"/>
                <a:gd name="T48" fmla="*/ 72 w 140"/>
                <a:gd name="T49" fmla="*/ 24 h 120"/>
                <a:gd name="T50" fmla="*/ 76 w 140"/>
                <a:gd name="T51" fmla="*/ 22 h 120"/>
                <a:gd name="T52" fmla="*/ 83 w 140"/>
                <a:gd name="T53" fmla="*/ 19 h 120"/>
                <a:gd name="T54" fmla="*/ 89 w 140"/>
                <a:gd name="T55" fmla="*/ 16 h 120"/>
                <a:gd name="T56" fmla="*/ 92 w 140"/>
                <a:gd name="T57" fmla="*/ 15 h 120"/>
                <a:gd name="T58" fmla="*/ 97 w 140"/>
                <a:gd name="T59" fmla="*/ 19 h 120"/>
                <a:gd name="T60" fmla="*/ 105 w 140"/>
                <a:gd name="T61" fmla="*/ 31 h 120"/>
                <a:gd name="T62" fmla="*/ 113 w 140"/>
                <a:gd name="T63" fmla="*/ 47 h 120"/>
                <a:gd name="T64" fmla="*/ 111 w 140"/>
                <a:gd name="T65" fmla="*/ 63 h 120"/>
                <a:gd name="T66" fmla="*/ 101 w 140"/>
                <a:gd name="T67" fmla="*/ 67 h 120"/>
                <a:gd name="T68" fmla="*/ 88 w 140"/>
                <a:gd name="T69" fmla="*/ 73 h 120"/>
                <a:gd name="T70" fmla="*/ 73 w 140"/>
                <a:gd name="T71" fmla="*/ 77 h 120"/>
                <a:gd name="T72" fmla="*/ 57 w 140"/>
                <a:gd name="T73" fmla="*/ 83 h 120"/>
                <a:gd name="T74" fmla="*/ 41 w 140"/>
                <a:gd name="T75" fmla="*/ 89 h 120"/>
                <a:gd name="T76" fmla="*/ 29 w 140"/>
                <a:gd name="T77" fmla="*/ 92 h 120"/>
                <a:gd name="T78" fmla="*/ 21 w 140"/>
                <a:gd name="T79" fmla="*/ 95 h 120"/>
                <a:gd name="T80" fmla="*/ 16 w 140"/>
                <a:gd name="T81" fmla="*/ 96 h 120"/>
                <a:gd name="T82" fmla="*/ 16 w 140"/>
                <a:gd name="T83" fmla="*/ 95 h 120"/>
                <a:gd name="T84" fmla="*/ 16 w 140"/>
                <a:gd name="T85" fmla="*/ 89 h 120"/>
                <a:gd name="T86" fmla="*/ 13 w 140"/>
                <a:gd name="T87" fmla="*/ 85 h 120"/>
                <a:gd name="T88" fmla="*/ 7 w 140"/>
                <a:gd name="T89" fmla="*/ 83 h 120"/>
                <a:gd name="T90" fmla="*/ 0 w 140"/>
                <a:gd name="T91" fmla="*/ 96 h 120"/>
                <a:gd name="T92" fmla="*/ 3 w 140"/>
                <a:gd name="T93" fmla="*/ 108 h 120"/>
                <a:gd name="T94" fmla="*/ 9 w 140"/>
                <a:gd name="T95" fmla="*/ 117 h 120"/>
                <a:gd name="T96" fmla="*/ 13 w 140"/>
                <a:gd name="T9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0" h="120">
                  <a:moveTo>
                    <a:pt x="13" y="120"/>
                  </a:moveTo>
                  <a:lnTo>
                    <a:pt x="29" y="118"/>
                  </a:lnTo>
                  <a:lnTo>
                    <a:pt x="47" y="114"/>
                  </a:lnTo>
                  <a:lnTo>
                    <a:pt x="64" y="107"/>
                  </a:lnTo>
                  <a:lnTo>
                    <a:pt x="83" y="98"/>
                  </a:lnTo>
                  <a:lnTo>
                    <a:pt x="101" y="89"/>
                  </a:lnTo>
                  <a:lnTo>
                    <a:pt x="117" y="79"/>
                  </a:lnTo>
                  <a:lnTo>
                    <a:pt x="130" y="70"/>
                  </a:lnTo>
                  <a:lnTo>
                    <a:pt x="140" y="63"/>
                  </a:lnTo>
                  <a:lnTo>
                    <a:pt x="140" y="54"/>
                  </a:lnTo>
                  <a:lnTo>
                    <a:pt x="139" y="44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20" y="13"/>
                  </a:lnTo>
                  <a:lnTo>
                    <a:pt x="111" y="6"/>
                  </a:lnTo>
                  <a:lnTo>
                    <a:pt x="104" y="2"/>
                  </a:lnTo>
                  <a:lnTo>
                    <a:pt x="95" y="0"/>
                  </a:lnTo>
                  <a:lnTo>
                    <a:pt x="82" y="5"/>
                  </a:lnTo>
                  <a:lnTo>
                    <a:pt x="70" y="10"/>
                  </a:lnTo>
                  <a:lnTo>
                    <a:pt x="62" y="15"/>
                  </a:lnTo>
                  <a:lnTo>
                    <a:pt x="60" y="19"/>
                  </a:lnTo>
                  <a:lnTo>
                    <a:pt x="63" y="22"/>
                  </a:lnTo>
                  <a:lnTo>
                    <a:pt x="66" y="24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6" y="22"/>
                  </a:lnTo>
                  <a:lnTo>
                    <a:pt x="83" y="19"/>
                  </a:lnTo>
                  <a:lnTo>
                    <a:pt x="89" y="16"/>
                  </a:lnTo>
                  <a:lnTo>
                    <a:pt x="92" y="15"/>
                  </a:lnTo>
                  <a:lnTo>
                    <a:pt x="97" y="19"/>
                  </a:lnTo>
                  <a:lnTo>
                    <a:pt x="105" y="31"/>
                  </a:lnTo>
                  <a:lnTo>
                    <a:pt x="113" y="47"/>
                  </a:lnTo>
                  <a:lnTo>
                    <a:pt x="111" y="63"/>
                  </a:lnTo>
                  <a:lnTo>
                    <a:pt x="101" y="67"/>
                  </a:lnTo>
                  <a:lnTo>
                    <a:pt x="88" y="73"/>
                  </a:lnTo>
                  <a:lnTo>
                    <a:pt x="73" y="77"/>
                  </a:lnTo>
                  <a:lnTo>
                    <a:pt x="57" y="83"/>
                  </a:lnTo>
                  <a:lnTo>
                    <a:pt x="41" y="89"/>
                  </a:lnTo>
                  <a:lnTo>
                    <a:pt x="29" y="92"/>
                  </a:lnTo>
                  <a:lnTo>
                    <a:pt x="21" y="95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6" y="89"/>
                  </a:lnTo>
                  <a:lnTo>
                    <a:pt x="13" y="85"/>
                  </a:lnTo>
                  <a:lnTo>
                    <a:pt x="7" y="83"/>
                  </a:lnTo>
                  <a:lnTo>
                    <a:pt x="0" y="96"/>
                  </a:lnTo>
                  <a:lnTo>
                    <a:pt x="3" y="108"/>
                  </a:lnTo>
                  <a:lnTo>
                    <a:pt x="9" y="117"/>
                  </a:lnTo>
                  <a:lnTo>
                    <a:pt x="13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84" name="Freeform 184"/>
            <p:cNvSpPr>
              <a:spLocks/>
            </p:cNvSpPr>
            <p:nvPr/>
          </p:nvSpPr>
          <p:spPr bwMode="auto">
            <a:xfrm>
              <a:off x="911" y="2235"/>
              <a:ext cx="251" cy="94"/>
            </a:xfrm>
            <a:custGeom>
              <a:avLst/>
              <a:gdLst>
                <a:gd name="T0" fmla="*/ 85 w 753"/>
                <a:gd name="T1" fmla="*/ 248 h 296"/>
                <a:gd name="T2" fmla="*/ 139 w 753"/>
                <a:gd name="T3" fmla="*/ 210 h 296"/>
                <a:gd name="T4" fmla="*/ 191 w 753"/>
                <a:gd name="T5" fmla="*/ 174 h 296"/>
                <a:gd name="T6" fmla="*/ 245 w 753"/>
                <a:gd name="T7" fmla="*/ 137 h 296"/>
                <a:gd name="T8" fmla="*/ 301 w 753"/>
                <a:gd name="T9" fmla="*/ 105 h 296"/>
                <a:gd name="T10" fmla="*/ 355 w 753"/>
                <a:gd name="T11" fmla="*/ 80 h 296"/>
                <a:gd name="T12" fmla="*/ 399 w 753"/>
                <a:gd name="T13" fmla="*/ 62 h 296"/>
                <a:gd name="T14" fmla="*/ 442 w 753"/>
                <a:gd name="T15" fmla="*/ 46 h 296"/>
                <a:gd name="T16" fmla="*/ 488 w 753"/>
                <a:gd name="T17" fmla="*/ 34 h 296"/>
                <a:gd name="T18" fmla="*/ 533 w 753"/>
                <a:gd name="T19" fmla="*/ 25 h 296"/>
                <a:gd name="T20" fmla="*/ 580 w 753"/>
                <a:gd name="T21" fmla="*/ 22 h 296"/>
                <a:gd name="T22" fmla="*/ 642 w 753"/>
                <a:gd name="T23" fmla="*/ 25 h 296"/>
                <a:gd name="T24" fmla="*/ 701 w 753"/>
                <a:gd name="T25" fmla="*/ 47 h 296"/>
                <a:gd name="T26" fmla="*/ 729 w 753"/>
                <a:gd name="T27" fmla="*/ 95 h 296"/>
                <a:gd name="T28" fmla="*/ 698 w 753"/>
                <a:gd name="T29" fmla="*/ 130 h 296"/>
                <a:gd name="T30" fmla="*/ 654 w 753"/>
                <a:gd name="T31" fmla="*/ 150 h 296"/>
                <a:gd name="T32" fmla="*/ 596 w 753"/>
                <a:gd name="T33" fmla="*/ 168 h 296"/>
                <a:gd name="T34" fmla="*/ 517 w 753"/>
                <a:gd name="T35" fmla="*/ 182 h 296"/>
                <a:gd name="T36" fmla="*/ 438 w 753"/>
                <a:gd name="T37" fmla="*/ 203 h 296"/>
                <a:gd name="T38" fmla="*/ 385 w 753"/>
                <a:gd name="T39" fmla="*/ 228 h 296"/>
                <a:gd name="T40" fmla="*/ 342 w 753"/>
                <a:gd name="T41" fmla="*/ 261 h 296"/>
                <a:gd name="T42" fmla="*/ 369 w 753"/>
                <a:gd name="T43" fmla="*/ 290 h 296"/>
                <a:gd name="T44" fmla="*/ 393 w 753"/>
                <a:gd name="T45" fmla="*/ 295 h 296"/>
                <a:gd name="T46" fmla="*/ 412 w 753"/>
                <a:gd name="T47" fmla="*/ 296 h 296"/>
                <a:gd name="T48" fmla="*/ 429 w 753"/>
                <a:gd name="T49" fmla="*/ 295 h 296"/>
                <a:gd name="T50" fmla="*/ 437 w 753"/>
                <a:gd name="T51" fmla="*/ 283 h 296"/>
                <a:gd name="T52" fmla="*/ 425 w 753"/>
                <a:gd name="T53" fmla="*/ 273 h 296"/>
                <a:gd name="T54" fmla="*/ 412 w 753"/>
                <a:gd name="T55" fmla="*/ 273 h 296"/>
                <a:gd name="T56" fmla="*/ 390 w 753"/>
                <a:gd name="T57" fmla="*/ 273 h 296"/>
                <a:gd name="T58" fmla="*/ 378 w 753"/>
                <a:gd name="T59" fmla="*/ 261 h 296"/>
                <a:gd name="T60" fmla="*/ 416 w 753"/>
                <a:gd name="T61" fmla="*/ 223 h 296"/>
                <a:gd name="T62" fmla="*/ 477 w 753"/>
                <a:gd name="T63" fmla="*/ 203 h 296"/>
                <a:gd name="T64" fmla="*/ 552 w 753"/>
                <a:gd name="T65" fmla="*/ 191 h 296"/>
                <a:gd name="T66" fmla="*/ 629 w 753"/>
                <a:gd name="T67" fmla="*/ 177 h 296"/>
                <a:gd name="T68" fmla="*/ 702 w 753"/>
                <a:gd name="T69" fmla="*/ 150 h 296"/>
                <a:gd name="T70" fmla="*/ 748 w 753"/>
                <a:gd name="T71" fmla="*/ 114 h 296"/>
                <a:gd name="T72" fmla="*/ 752 w 753"/>
                <a:gd name="T73" fmla="*/ 82 h 296"/>
                <a:gd name="T74" fmla="*/ 748 w 753"/>
                <a:gd name="T75" fmla="*/ 69 h 296"/>
                <a:gd name="T76" fmla="*/ 695 w 753"/>
                <a:gd name="T77" fmla="*/ 21 h 296"/>
                <a:gd name="T78" fmla="*/ 625 w 753"/>
                <a:gd name="T79" fmla="*/ 2 h 296"/>
                <a:gd name="T80" fmla="*/ 549 w 753"/>
                <a:gd name="T81" fmla="*/ 2 h 296"/>
                <a:gd name="T82" fmla="*/ 469 w 753"/>
                <a:gd name="T83" fmla="*/ 16 h 296"/>
                <a:gd name="T84" fmla="*/ 391 w 753"/>
                <a:gd name="T85" fmla="*/ 43 h 296"/>
                <a:gd name="T86" fmla="*/ 321 w 753"/>
                <a:gd name="T87" fmla="*/ 73 h 296"/>
                <a:gd name="T88" fmla="*/ 258 w 753"/>
                <a:gd name="T89" fmla="*/ 107 h 296"/>
                <a:gd name="T90" fmla="*/ 198 w 753"/>
                <a:gd name="T91" fmla="*/ 146 h 296"/>
                <a:gd name="T92" fmla="*/ 140 w 753"/>
                <a:gd name="T93" fmla="*/ 187 h 296"/>
                <a:gd name="T94" fmla="*/ 82 w 753"/>
                <a:gd name="T95" fmla="*/ 230 h 296"/>
                <a:gd name="T96" fmla="*/ 32 w 753"/>
                <a:gd name="T97" fmla="*/ 268 h 296"/>
                <a:gd name="T98" fmla="*/ 0 w 753"/>
                <a:gd name="T99" fmla="*/ 286 h 296"/>
                <a:gd name="T100" fmla="*/ 14 w 753"/>
                <a:gd name="T101" fmla="*/ 289 h 296"/>
                <a:gd name="T102" fmla="*/ 35 w 753"/>
                <a:gd name="T103" fmla="*/ 279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3" h="296">
                  <a:moveTo>
                    <a:pt x="48" y="271"/>
                  </a:moveTo>
                  <a:lnTo>
                    <a:pt x="67" y="260"/>
                  </a:lnTo>
                  <a:lnTo>
                    <a:pt x="85" y="248"/>
                  </a:lnTo>
                  <a:lnTo>
                    <a:pt x="102" y="235"/>
                  </a:lnTo>
                  <a:lnTo>
                    <a:pt x="121" y="223"/>
                  </a:lnTo>
                  <a:lnTo>
                    <a:pt x="139" y="210"/>
                  </a:lnTo>
                  <a:lnTo>
                    <a:pt x="156" y="198"/>
                  </a:lnTo>
                  <a:lnTo>
                    <a:pt x="174" y="185"/>
                  </a:lnTo>
                  <a:lnTo>
                    <a:pt x="191" y="174"/>
                  </a:lnTo>
                  <a:lnTo>
                    <a:pt x="209" y="161"/>
                  </a:lnTo>
                  <a:lnTo>
                    <a:pt x="228" y="149"/>
                  </a:lnTo>
                  <a:lnTo>
                    <a:pt x="245" y="137"/>
                  </a:lnTo>
                  <a:lnTo>
                    <a:pt x="264" y="127"/>
                  </a:lnTo>
                  <a:lnTo>
                    <a:pt x="282" y="115"/>
                  </a:lnTo>
                  <a:lnTo>
                    <a:pt x="301" y="105"/>
                  </a:lnTo>
                  <a:lnTo>
                    <a:pt x="320" y="95"/>
                  </a:lnTo>
                  <a:lnTo>
                    <a:pt x="340" y="86"/>
                  </a:lnTo>
                  <a:lnTo>
                    <a:pt x="355" y="80"/>
                  </a:lnTo>
                  <a:lnTo>
                    <a:pt x="369" y="73"/>
                  </a:lnTo>
                  <a:lnTo>
                    <a:pt x="384" y="67"/>
                  </a:lnTo>
                  <a:lnTo>
                    <a:pt x="399" y="62"/>
                  </a:lnTo>
                  <a:lnTo>
                    <a:pt x="413" y="56"/>
                  </a:lnTo>
                  <a:lnTo>
                    <a:pt x="428" y="51"/>
                  </a:lnTo>
                  <a:lnTo>
                    <a:pt x="442" y="46"/>
                  </a:lnTo>
                  <a:lnTo>
                    <a:pt x="458" y="41"/>
                  </a:lnTo>
                  <a:lnTo>
                    <a:pt x="473" y="38"/>
                  </a:lnTo>
                  <a:lnTo>
                    <a:pt x="488" y="34"/>
                  </a:lnTo>
                  <a:lnTo>
                    <a:pt x="502" y="31"/>
                  </a:lnTo>
                  <a:lnTo>
                    <a:pt x="518" y="28"/>
                  </a:lnTo>
                  <a:lnTo>
                    <a:pt x="533" y="25"/>
                  </a:lnTo>
                  <a:lnTo>
                    <a:pt x="549" y="24"/>
                  </a:lnTo>
                  <a:lnTo>
                    <a:pt x="564" y="22"/>
                  </a:lnTo>
                  <a:lnTo>
                    <a:pt x="580" y="22"/>
                  </a:lnTo>
                  <a:lnTo>
                    <a:pt x="600" y="22"/>
                  </a:lnTo>
                  <a:lnTo>
                    <a:pt x="621" y="22"/>
                  </a:lnTo>
                  <a:lnTo>
                    <a:pt x="642" y="25"/>
                  </a:lnTo>
                  <a:lnTo>
                    <a:pt x="663" y="30"/>
                  </a:lnTo>
                  <a:lnTo>
                    <a:pt x="683" y="37"/>
                  </a:lnTo>
                  <a:lnTo>
                    <a:pt x="701" y="47"/>
                  </a:lnTo>
                  <a:lnTo>
                    <a:pt x="717" y="62"/>
                  </a:lnTo>
                  <a:lnTo>
                    <a:pt x="730" y="79"/>
                  </a:lnTo>
                  <a:lnTo>
                    <a:pt x="729" y="95"/>
                  </a:lnTo>
                  <a:lnTo>
                    <a:pt x="720" y="110"/>
                  </a:lnTo>
                  <a:lnTo>
                    <a:pt x="710" y="121"/>
                  </a:lnTo>
                  <a:lnTo>
                    <a:pt x="698" y="130"/>
                  </a:lnTo>
                  <a:lnTo>
                    <a:pt x="685" y="139"/>
                  </a:lnTo>
                  <a:lnTo>
                    <a:pt x="669" y="145"/>
                  </a:lnTo>
                  <a:lnTo>
                    <a:pt x="654" y="150"/>
                  </a:lnTo>
                  <a:lnTo>
                    <a:pt x="638" y="156"/>
                  </a:lnTo>
                  <a:lnTo>
                    <a:pt x="622" y="161"/>
                  </a:lnTo>
                  <a:lnTo>
                    <a:pt x="596" y="168"/>
                  </a:lnTo>
                  <a:lnTo>
                    <a:pt x="569" y="174"/>
                  </a:lnTo>
                  <a:lnTo>
                    <a:pt x="543" y="178"/>
                  </a:lnTo>
                  <a:lnTo>
                    <a:pt x="517" y="182"/>
                  </a:lnTo>
                  <a:lnTo>
                    <a:pt x="491" y="188"/>
                  </a:lnTo>
                  <a:lnTo>
                    <a:pt x="464" y="194"/>
                  </a:lnTo>
                  <a:lnTo>
                    <a:pt x="438" y="203"/>
                  </a:lnTo>
                  <a:lnTo>
                    <a:pt x="413" y="213"/>
                  </a:lnTo>
                  <a:lnTo>
                    <a:pt x="401" y="219"/>
                  </a:lnTo>
                  <a:lnTo>
                    <a:pt x="385" y="228"/>
                  </a:lnTo>
                  <a:lnTo>
                    <a:pt x="368" y="238"/>
                  </a:lnTo>
                  <a:lnTo>
                    <a:pt x="352" y="249"/>
                  </a:lnTo>
                  <a:lnTo>
                    <a:pt x="342" y="261"/>
                  </a:lnTo>
                  <a:lnTo>
                    <a:pt x="339" y="273"/>
                  </a:lnTo>
                  <a:lnTo>
                    <a:pt x="347" y="283"/>
                  </a:lnTo>
                  <a:lnTo>
                    <a:pt x="369" y="290"/>
                  </a:lnTo>
                  <a:lnTo>
                    <a:pt x="378" y="292"/>
                  </a:lnTo>
                  <a:lnTo>
                    <a:pt x="387" y="293"/>
                  </a:lnTo>
                  <a:lnTo>
                    <a:pt x="393" y="295"/>
                  </a:lnTo>
                  <a:lnTo>
                    <a:pt x="400" y="295"/>
                  </a:lnTo>
                  <a:lnTo>
                    <a:pt x="406" y="296"/>
                  </a:lnTo>
                  <a:lnTo>
                    <a:pt x="412" y="296"/>
                  </a:lnTo>
                  <a:lnTo>
                    <a:pt x="418" y="296"/>
                  </a:lnTo>
                  <a:lnTo>
                    <a:pt x="423" y="296"/>
                  </a:lnTo>
                  <a:lnTo>
                    <a:pt x="429" y="295"/>
                  </a:lnTo>
                  <a:lnTo>
                    <a:pt x="432" y="292"/>
                  </a:lnTo>
                  <a:lnTo>
                    <a:pt x="435" y="289"/>
                  </a:lnTo>
                  <a:lnTo>
                    <a:pt x="437" y="283"/>
                  </a:lnTo>
                  <a:lnTo>
                    <a:pt x="435" y="279"/>
                  </a:lnTo>
                  <a:lnTo>
                    <a:pt x="431" y="276"/>
                  </a:lnTo>
                  <a:lnTo>
                    <a:pt x="425" y="273"/>
                  </a:lnTo>
                  <a:lnTo>
                    <a:pt x="423" y="273"/>
                  </a:lnTo>
                  <a:lnTo>
                    <a:pt x="418" y="273"/>
                  </a:lnTo>
                  <a:lnTo>
                    <a:pt x="412" y="273"/>
                  </a:lnTo>
                  <a:lnTo>
                    <a:pt x="404" y="273"/>
                  </a:lnTo>
                  <a:lnTo>
                    <a:pt x="397" y="273"/>
                  </a:lnTo>
                  <a:lnTo>
                    <a:pt x="390" y="273"/>
                  </a:lnTo>
                  <a:lnTo>
                    <a:pt x="384" y="271"/>
                  </a:lnTo>
                  <a:lnTo>
                    <a:pt x="380" y="267"/>
                  </a:lnTo>
                  <a:lnTo>
                    <a:pt x="378" y="261"/>
                  </a:lnTo>
                  <a:lnTo>
                    <a:pt x="388" y="245"/>
                  </a:lnTo>
                  <a:lnTo>
                    <a:pt x="401" y="233"/>
                  </a:lnTo>
                  <a:lnTo>
                    <a:pt x="416" y="223"/>
                  </a:lnTo>
                  <a:lnTo>
                    <a:pt x="435" y="214"/>
                  </a:lnTo>
                  <a:lnTo>
                    <a:pt x="456" y="207"/>
                  </a:lnTo>
                  <a:lnTo>
                    <a:pt x="477" y="203"/>
                  </a:lnTo>
                  <a:lnTo>
                    <a:pt x="501" y="198"/>
                  </a:lnTo>
                  <a:lnTo>
                    <a:pt x="526" y="194"/>
                  </a:lnTo>
                  <a:lnTo>
                    <a:pt x="552" y="191"/>
                  </a:lnTo>
                  <a:lnTo>
                    <a:pt x="578" y="187"/>
                  </a:lnTo>
                  <a:lnTo>
                    <a:pt x="603" y="182"/>
                  </a:lnTo>
                  <a:lnTo>
                    <a:pt x="629" y="177"/>
                  </a:lnTo>
                  <a:lnTo>
                    <a:pt x="654" y="169"/>
                  </a:lnTo>
                  <a:lnTo>
                    <a:pt x="679" y="161"/>
                  </a:lnTo>
                  <a:lnTo>
                    <a:pt x="702" y="150"/>
                  </a:lnTo>
                  <a:lnTo>
                    <a:pt x="724" y="137"/>
                  </a:lnTo>
                  <a:lnTo>
                    <a:pt x="739" y="126"/>
                  </a:lnTo>
                  <a:lnTo>
                    <a:pt x="748" y="114"/>
                  </a:lnTo>
                  <a:lnTo>
                    <a:pt x="752" y="102"/>
                  </a:lnTo>
                  <a:lnTo>
                    <a:pt x="753" y="92"/>
                  </a:lnTo>
                  <a:lnTo>
                    <a:pt x="752" y="82"/>
                  </a:lnTo>
                  <a:lnTo>
                    <a:pt x="751" y="75"/>
                  </a:lnTo>
                  <a:lnTo>
                    <a:pt x="749" y="70"/>
                  </a:lnTo>
                  <a:lnTo>
                    <a:pt x="748" y="69"/>
                  </a:lnTo>
                  <a:lnTo>
                    <a:pt x="733" y="48"/>
                  </a:lnTo>
                  <a:lnTo>
                    <a:pt x="715" y="32"/>
                  </a:lnTo>
                  <a:lnTo>
                    <a:pt x="695" y="21"/>
                  </a:lnTo>
                  <a:lnTo>
                    <a:pt x="673" y="12"/>
                  </a:lnTo>
                  <a:lnTo>
                    <a:pt x="648" y="5"/>
                  </a:lnTo>
                  <a:lnTo>
                    <a:pt x="625" y="2"/>
                  </a:lnTo>
                  <a:lnTo>
                    <a:pt x="600" y="0"/>
                  </a:lnTo>
                  <a:lnTo>
                    <a:pt x="577" y="0"/>
                  </a:lnTo>
                  <a:lnTo>
                    <a:pt x="549" y="2"/>
                  </a:lnTo>
                  <a:lnTo>
                    <a:pt x="523" y="6"/>
                  </a:lnTo>
                  <a:lnTo>
                    <a:pt x="496" y="11"/>
                  </a:lnTo>
                  <a:lnTo>
                    <a:pt x="469" y="16"/>
                  </a:lnTo>
                  <a:lnTo>
                    <a:pt x="442" y="24"/>
                  </a:lnTo>
                  <a:lnTo>
                    <a:pt x="416" y="32"/>
                  </a:lnTo>
                  <a:lnTo>
                    <a:pt x="391" y="43"/>
                  </a:lnTo>
                  <a:lnTo>
                    <a:pt x="365" y="53"/>
                  </a:lnTo>
                  <a:lnTo>
                    <a:pt x="343" y="63"/>
                  </a:lnTo>
                  <a:lnTo>
                    <a:pt x="321" y="73"/>
                  </a:lnTo>
                  <a:lnTo>
                    <a:pt x="299" y="83"/>
                  </a:lnTo>
                  <a:lnTo>
                    <a:pt x="279" y="95"/>
                  </a:lnTo>
                  <a:lnTo>
                    <a:pt x="258" y="107"/>
                  </a:lnTo>
                  <a:lnTo>
                    <a:pt x="238" y="120"/>
                  </a:lnTo>
                  <a:lnTo>
                    <a:pt x="219" y="133"/>
                  </a:lnTo>
                  <a:lnTo>
                    <a:pt x="198" y="146"/>
                  </a:lnTo>
                  <a:lnTo>
                    <a:pt x="179" y="159"/>
                  </a:lnTo>
                  <a:lnTo>
                    <a:pt x="161" y="172"/>
                  </a:lnTo>
                  <a:lnTo>
                    <a:pt x="140" y="187"/>
                  </a:lnTo>
                  <a:lnTo>
                    <a:pt x="121" y="201"/>
                  </a:lnTo>
                  <a:lnTo>
                    <a:pt x="102" y="216"/>
                  </a:lnTo>
                  <a:lnTo>
                    <a:pt x="82" y="230"/>
                  </a:lnTo>
                  <a:lnTo>
                    <a:pt x="63" y="246"/>
                  </a:lnTo>
                  <a:lnTo>
                    <a:pt x="42" y="261"/>
                  </a:lnTo>
                  <a:lnTo>
                    <a:pt x="32" y="268"/>
                  </a:lnTo>
                  <a:lnTo>
                    <a:pt x="22" y="274"/>
                  </a:lnTo>
                  <a:lnTo>
                    <a:pt x="12" y="280"/>
                  </a:lnTo>
                  <a:lnTo>
                    <a:pt x="0" y="286"/>
                  </a:lnTo>
                  <a:lnTo>
                    <a:pt x="3" y="289"/>
                  </a:lnTo>
                  <a:lnTo>
                    <a:pt x="7" y="289"/>
                  </a:lnTo>
                  <a:lnTo>
                    <a:pt x="14" y="289"/>
                  </a:lnTo>
                  <a:lnTo>
                    <a:pt x="20" y="286"/>
                  </a:lnTo>
                  <a:lnTo>
                    <a:pt x="28" y="283"/>
                  </a:lnTo>
                  <a:lnTo>
                    <a:pt x="35" y="279"/>
                  </a:lnTo>
                  <a:lnTo>
                    <a:pt x="42" y="276"/>
                  </a:lnTo>
                  <a:lnTo>
                    <a:pt x="48" y="2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85" name="Freeform 185"/>
            <p:cNvSpPr>
              <a:spLocks/>
            </p:cNvSpPr>
            <p:nvPr/>
          </p:nvSpPr>
          <p:spPr bwMode="auto">
            <a:xfrm>
              <a:off x="1014" y="2328"/>
              <a:ext cx="80" cy="22"/>
            </a:xfrm>
            <a:custGeom>
              <a:avLst/>
              <a:gdLst>
                <a:gd name="T0" fmla="*/ 10 w 238"/>
                <a:gd name="T1" fmla="*/ 69 h 69"/>
                <a:gd name="T2" fmla="*/ 39 w 238"/>
                <a:gd name="T3" fmla="*/ 62 h 69"/>
                <a:gd name="T4" fmla="*/ 71 w 238"/>
                <a:gd name="T5" fmla="*/ 55 h 69"/>
                <a:gd name="T6" fmla="*/ 105 w 238"/>
                <a:gd name="T7" fmla="*/ 48 h 69"/>
                <a:gd name="T8" fmla="*/ 137 w 238"/>
                <a:gd name="T9" fmla="*/ 39 h 69"/>
                <a:gd name="T10" fmla="*/ 168 w 238"/>
                <a:gd name="T11" fmla="*/ 32 h 69"/>
                <a:gd name="T12" fmla="*/ 196 w 238"/>
                <a:gd name="T13" fmla="*/ 24 h 69"/>
                <a:gd name="T14" fmla="*/ 219 w 238"/>
                <a:gd name="T15" fmla="*/ 17 h 69"/>
                <a:gd name="T16" fmla="*/ 237 w 238"/>
                <a:gd name="T17" fmla="*/ 10 h 69"/>
                <a:gd name="T18" fmla="*/ 238 w 238"/>
                <a:gd name="T19" fmla="*/ 7 h 69"/>
                <a:gd name="T20" fmla="*/ 235 w 238"/>
                <a:gd name="T21" fmla="*/ 4 h 69"/>
                <a:gd name="T22" fmla="*/ 231 w 238"/>
                <a:gd name="T23" fmla="*/ 1 h 69"/>
                <a:gd name="T24" fmla="*/ 225 w 238"/>
                <a:gd name="T25" fmla="*/ 0 h 69"/>
                <a:gd name="T26" fmla="*/ 200 w 238"/>
                <a:gd name="T27" fmla="*/ 1 h 69"/>
                <a:gd name="T28" fmla="*/ 174 w 238"/>
                <a:gd name="T29" fmla="*/ 5 h 69"/>
                <a:gd name="T30" fmla="*/ 149 w 238"/>
                <a:gd name="T31" fmla="*/ 10 h 69"/>
                <a:gd name="T32" fmla="*/ 124 w 238"/>
                <a:gd name="T33" fmla="*/ 17 h 69"/>
                <a:gd name="T34" fmla="*/ 99 w 238"/>
                <a:gd name="T35" fmla="*/ 24 h 69"/>
                <a:gd name="T36" fmla="*/ 74 w 238"/>
                <a:gd name="T37" fmla="*/ 32 h 69"/>
                <a:gd name="T38" fmla="*/ 50 w 238"/>
                <a:gd name="T39" fmla="*/ 40 h 69"/>
                <a:gd name="T40" fmla="*/ 25 w 238"/>
                <a:gd name="T41" fmla="*/ 49 h 69"/>
                <a:gd name="T42" fmla="*/ 17 w 238"/>
                <a:gd name="T43" fmla="*/ 53 h 69"/>
                <a:gd name="T44" fmla="*/ 9 w 238"/>
                <a:gd name="T45" fmla="*/ 61 h 69"/>
                <a:gd name="T46" fmla="*/ 3 w 238"/>
                <a:gd name="T47" fmla="*/ 65 h 69"/>
                <a:gd name="T48" fmla="*/ 0 w 238"/>
                <a:gd name="T49" fmla="*/ 68 h 69"/>
                <a:gd name="T50" fmla="*/ 1 w 238"/>
                <a:gd name="T51" fmla="*/ 68 h 69"/>
                <a:gd name="T52" fmla="*/ 4 w 238"/>
                <a:gd name="T53" fmla="*/ 69 h 69"/>
                <a:gd name="T54" fmla="*/ 7 w 238"/>
                <a:gd name="T55" fmla="*/ 69 h 69"/>
                <a:gd name="T56" fmla="*/ 10 w 238"/>
                <a:gd name="T5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8" h="69">
                  <a:moveTo>
                    <a:pt x="10" y="69"/>
                  </a:moveTo>
                  <a:lnTo>
                    <a:pt x="39" y="62"/>
                  </a:lnTo>
                  <a:lnTo>
                    <a:pt x="71" y="55"/>
                  </a:lnTo>
                  <a:lnTo>
                    <a:pt x="105" y="48"/>
                  </a:lnTo>
                  <a:lnTo>
                    <a:pt x="137" y="39"/>
                  </a:lnTo>
                  <a:lnTo>
                    <a:pt x="168" y="32"/>
                  </a:lnTo>
                  <a:lnTo>
                    <a:pt x="196" y="24"/>
                  </a:lnTo>
                  <a:lnTo>
                    <a:pt x="219" y="17"/>
                  </a:lnTo>
                  <a:lnTo>
                    <a:pt x="237" y="10"/>
                  </a:lnTo>
                  <a:lnTo>
                    <a:pt x="238" y="7"/>
                  </a:lnTo>
                  <a:lnTo>
                    <a:pt x="235" y="4"/>
                  </a:lnTo>
                  <a:lnTo>
                    <a:pt x="231" y="1"/>
                  </a:lnTo>
                  <a:lnTo>
                    <a:pt x="225" y="0"/>
                  </a:lnTo>
                  <a:lnTo>
                    <a:pt x="200" y="1"/>
                  </a:lnTo>
                  <a:lnTo>
                    <a:pt x="174" y="5"/>
                  </a:lnTo>
                  <a:lnTo>
                    <a:pt x="149" y="10"/>
                  </a:lnTo>
                  <a:lnTo>
                    <a:pt x="124" y="17"/>
                  </a:lnTo>
                  <a:lnTo>
                    <a:pt x="99" y="24"/>
                  </a:lnTo>
                  <a:lnTo>
                    <a:pt x="74" y="32"/>
                  </a:lnTo>
                  <a:lnTo>
                    <a:pt x="50" y="40"/>
                  </a:lnTo>
                  <a:lnTo>
                    <a:pt x="25" y="49"/>
                  </a:lnTo>
                  <a:lnTo>
                    <a:pt x="17" y="53"/>
                  </a:lnTo>
                  <a:lnTo>
                    <a:pt x="9" y="61"/>
                  </a:lnTo>
                  <a:lnTo>
                    <a:pt x="3" y="65"/>
                  </a:lnTo>
                  <a:lnTo>
                    <a:pt x="0" y="68"/>
                  </a:lnTo>
                  <a:lnTo>
                    <a:pt x="1" y="68"/>
                  </a:lnTo>
                  <a:lnTo>
                    <a:pt x="4" y="69"/>
                  </a:lnTo>
                  <a:lnTo>
                    <a:pt x="7" y="69"/>
                  </a:lnTo>
                  <a:lnTo>
                    <a:pt x="1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86" name="Freeform 186"/>
            <p:cNvSpPr>
              <a:spLocks/>
            </p:cNvSpPr>
            <p:nvPr/>
          </p:nvSpPr>
          <p:spPr bwMode="auto">
            <a:xfrm>
              <a:off x="1015" y="2351"/>
              <a:ext cx="45" cy="100"/>
            </a:xfrm>
            <a:custGeom>
              <a:avLst/>
              <a:gdLst>
                <a:gd name="T0" fmla="*/ 62 w 135"/>
                <a:gd name="T1" fmla="*/ 139 h 319"/>
                <a:gd name="T2" fmla="*/ 69 w 135"/>
                <a:gd name="T3" fmla="*/ 161 h 319"/>
                <a:gd name="T4" fmla="*/ 75 w 135"/>
                <a:gd name="T5" fmla="*/ 182 h 319"/>
                <a:gd name="T6" fmla="*/ 79 w 135"/>
                <a:gd name="T7" fmla="*/ 204 h 319"/>
                <a:gd name="T8" fmla="*/ 84 w 135"/>
                <a:gd name="T9" fmla="*/ 226 h 319"/>
                <a:gd name="T10" fmla="*/ 89 w 135"/>
                <a:gd name="T11" fmla="*/ 248 h 319"/>
                <a:gd name="T12" fmla="*/ 95 w 135"/>
                <a:gd name="T13" fmla="*/ 270 h 319"/>
                <a:gd name="T14" fmla="*/ 103 w 135"/>
                <a:gd name="T15" fmla="*/ 292 h 319"/>
                <a:gd name="T16" fmla="*/ 111 w 135"/>
                <a:gd name="T17" fmla="*/ 312 h 319"/>
                <a:gd name="T18" fmla="*/ 114 w 135"/>
                <a:gd name="T19" fmla="*/ 316 h 319"/>
                <a:gd name="T20" fmla="*/ 117 w 135"/>
                <a:gd name="T21" fmla="*/ 318 h 319"/>
                <a:gd name="T22" fmla="*/ 122 w 135"/>
                <a:gd name="T23" fmla="*/ 319 h 319"/>
                <a:gd name="T24" fmla="*/ 127 w 135"/>
                <a:gd name="T25" fmla="*/ 319 h 319"/>
                <a:gd name="T26" fmla="*/ 132 w 135"/>
                <a:gd name="T27" fmla="*/ 316 h 319"/>
                <a:gd name="T28" fmla="*/ 133 w 135"/>
                <a:gd name="T29" fmla="*/ 312 h 319"/>
                <a:gd name="T30" fmla="*/ 135 w 135"/>
                <a:gd name="T31" fmla="*/ 308 h 319"/>
                <a:gd name="T32" fmla="*/ 133 w 135"/>
                <a:gd name="T33" fmla="*/ 303 h 319"/>
                <a:gd name="T34" fmla="*/ 126 w 135"/>
                <a:gd name="T35" fmla="*/ 281 h 319"/>
                <a:gd name="T36" fmla="*/ 120 w 135"/>
                <a:gd name="T37" fmla="*/ 260 h 319"/>
                <a:gd name="T38" fmla="*/ 114 w 135"/>
                <a:gd name="T39" fmla="*/ 238 h 319"/>
                <a:gd name="T40" fmla="*/ 110 w 135"/>
                <a:gd name="T41" fmla="*/ 216 h 319"/>
                <a:gd name="T42" fmla="*/ 104 w 135"/>
                <a:gd name="T43" fmla="*/ 194 h 319"/>
                <a:gd name="T44" fmla="*/ 98 w 135"/>
                <a:gd name="T45" fmla="*/ 172 h 319"/>
                <a:gd name="T46" fmla="*/ 91 w 135"/>
                <a:gd name="T47" fmla="*/ 150 h 319"/>
                <a:gd name="T48" fmla="*/ 84 w 135"/>
                <a:gd name="T49" fmla="*/ 129 h 319"/>
                <a:gd name="T50" fmla="*/ 76 w 135"/>
                <a:gd name="T51" fmla="*/ 110 h 319"/>
                <a:gd name="T52" fmla="*/ 68 w 135"/>
                <a:gd name="T53" fmla="*/ 91 h 319"/>
                <a:gd name="T54" fmla="*/ 57 w 135"/>
                <a:gd name="T55" fmla="*/ 70 h 319"/>
                <a:gd name="T56" fmla="*/ 46 w 135"/>
                <a:gd name="T57" fmla="*/ 51 h 319"/>
                <a:gd name="T58" fmla="*/ 35 w 135"/>
                <a:gd name="T59" fmla="*/ 32 h 319"/>
                <a:gd name="T60" fmla="*/ 24 w 135"/>
                <a:gd name="T61" fmla="*/ 18 h 319"/>
                <a:gd name="T62" fmla="*/ 14 w 135"/>
                <a:gd name="T63" fmla="*/ 6 h 319"/>
                <a:gd name="T64" fmla="*/ 5 w 135"/>
                <a:gd name="T65" fmla="*/ 0 h 319"/>
                <a:gd name="T66" fmla="*/ 0 w 135"/>
                <a:gd name="T67" fmla="*/ 6 h 319"/>
                <a:gd name="T68" fmla="*/ 3 w 135"/>
                <a:gd name="T69" fmla="*/ 18 h 319"/>
                <a:gd name="T70" fmla="*/ 9 w 135"/>
                <a:gd name="T71" fmla="*/ 34 h 319"/>
                <a:gd name="T72" fmla="*/ 19 w 135"/>
                <a:gd name="T73" fmla="*/ 54 h 319"/>
                <a:gd name="T74" fmla="*/ 31 w 135"/>
                <a:gd name="T75" fmla="*/ 75 h 319"/>
                <a:gd name="T76" fmla="*/ 43 w 135"/>
                <a:gd name="T77" fmla="*/ 98 h 319"/>
                <a:gd name="T78" fmla="*/ 54 w 135"/>
                <a:gd name="T79" fmla="*/ 120 h 319"/>
                <a:gd name="T80" fmla="*/ 62 w 135"/>
                <a:gd name="T81" fmla="*/ 13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319">
                  <a:moveTo>
                    <a:pt x="62" y="139"/>
                  </a:moveTo>
                  <a:lnTo>
                    <a:pt x="69" y="161"/>
                  </a:lnTo>
                  <a:lnTo>
                    <a:pt x="75" y="182"/>
                  </a:lnTo>
                  <a:lnTo>
                    <a:pt x="79" y="204"/>
                  </a:lnTo>
                  <a:lnTo>
                    <a:pt x="84" y="226"/>
                  </a:lnTo>
                  <a:lnTo>
                    <a:pt x="89" y="248"/>
                  </a:lnTo>
                  <a:lnTo>
                    <a:pt x="95" y="270"/>
                  </a:lnTo>
                  <a:lnTo>
                    <a:pt x="103" y="292"/>
                  </a:lnTo>
                  <a:lnTo>
                    <a:pt x="111" y="312"/>
                  </a:lnTo>
                  <a:lnTo>
                    <a:pt x="114" y="316"/>
                  </a:lnTo>
                  <a:lnTo>
                    <a:pt x="117" y="318"/>
                  </a:lnTo>
                  <a:lnTo>
                    <a:pt x="122" y="319"/>
                  </a:lnTo>
                  <a:lnTo>
                    <a:pt x="127" y="319"/>
                  </a:lnTo>
                  <a:lnTo>
                    <a:pt x="132" y="316"/>
                  </a:lnTo>
                  <a:lnTo>
                    <a:pt x="133" y="312"/>
                  </a:lnTo>
                  <a:lnTo>
                    <a:pt x="135" y="308"/>
                  </a:lnTo>
                  <a:lnTo>
                    <a:pt x="133" y="303"/>
                  </a:lnTo>
                  <a:lnTo>
                    <a:pt x="126" y="281"/>
                  </a:lnTo>
                  <a:lnTo>
                    <a:pt x="120" y="260"/>
                  </a:lnTo>
                  <a:lnTo>
                    <a:pt x="114" y="238"/>
                  </a:lnTo>
                  <a:lnTo>
                    <a:pt x="110" y="216"/>
                  </a:lnTo>
                  <a:lnTo>
                    <a:pt x="104" y="194"/>
                  </a:lnTo>
                  <a:lnTo>
                    <a:pt x="98" y="172"/>
                  </a:lnTo>
                  <a:lnTo>
                    <a:pt x="91" y="150"/>
                  </a:lnTo>
                  <a:lnTo>
                    <a:pt x="84" y="129"/>
                  </a:lnTo>
                  <a:lnTo>
                    <a:pt x="76" y="110"/>
                  </a:lnTo>
                  <a:lnTo>
                    <a:pt x="68" y="91"/>
                  </a:lnTo>
                  <a:lnTo>
                    <a:pt x="57" y="70"/>
                  </a:lnTo>
                  <a:lnTo>
                    <a:pt x="46" y="51"/>
                  </a:lnTo>
                  <a:lnTo>
                    <a:pt x="35" y="32"/>
                  </a:lnTo>
                  <a:lnTo>
                    <a:pt x="24" y="18"/>
                  </a:lnTo>
                  <a:lnTo>
                    <a:pt x="14" y="6"/>
                  </a:lnTo>
                  <a:lnTo>
                    <a:pt x="5" y="0"/>
                  </a:lnTo>
                  <a:lnTo>
                    <a:pt x="0" y="6"/>
                  </a:lnTo>
                  <a:lnTo>
                    <a:pt x="3" y="18"/>
                  </a:lnTo>
                  <a:lnTo>
                    <a:pt x="9" y="34"/>
                  </a:lnTo>
                  <a:lnTo>
                    <a:pt x="19" y="54"/>
                  </a:lnTo>
                  <a:lnTo>
                    <a:pt x="31" y="75"/>
                  </a:lnTo>
                  <a:lnTo>
                    <a:pt x="43" y="98"/>
                  </a:lnTo>
                  <a:lnTo>
                    <a:pt x="54" y="120"/>
                  </a:lnTo>
                  <a:lnTo>
                    <a:pt x="62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87" name="Freeform 187"/>
            <p:cNvSpPr>
              <a:spLocks/>
            </p:cNvSpPr>
            <p:nvPr/>
          </p:nvSpPr>
          <p:spPr bwMode="auto">
            <a:xfrm>
              <a:off x="1088" y="2335"/>
              <a:ext cx="47" cy="83"/>
            </a:xfrm>
            <a:custGeom>
              <a:avLst/>
              <a:gdLst>
                <a:gd name="T0" fmla="*/ 15 w 140"/>
                <a:gd name="T1" fmla="*/ 50 h 264"/>
                <a:gd name="T2" fmla="*/ 28 w 140"/>
                <a:gd name="T3" fmla="*/ 76 h 264"/>
                <a:gd name="T4" fmla="*/ 41 w 140"/>
                <a:gd name="T5" fmla="*/ 101 h 264"/>
                <a:gd name="T6" fmla="*/ 55 w 140"/>
                <a:gd name="T7" fmla="*/ 127 h 264"/>
                <a:gd name="T8" fmla="*/ 69 w 140"/>
                <a:gd name="T9" fmla="*/ 152 h 264"/>
                <a:gd name="T10" fmla="*/ 82 w 140"/>
                <a:gd name="T11" fmla="*/ 178 h 264"/>
                <a:gd name="T12" fmla="*/ 95 w 140"/>
                <a:gd name="T13" fmla="*/ 203 h 264"/>
                <a:gd name="T14" fmla="*/ 107 w 140"/>
                <a:gd name="T15" fmla="*/ 230 h 264"/>
                <a:gd name="T16" fmla="*/ 117 w 140"/>
                <a:gd name="T17" fmla="*/ 257 h 264"/>
                <a:gd name="T18" fmla="*/ 120 w 140"/>
                <a:gd name="T19" fmla="*/ 261 h 264"/>
                <a:gd name="T20" fmla="*/ 123 w 140"/>
                <a:gd name="T21" fmla="*/ 263 h 264"/>
                <a:gd name="T22" fmla="*/ 127 w 140"/>
                <a:gd name="T23" fmla="*/ 264 h 264"/>
                <a:gd name="T24" fmla="*/ 133 w 140"/>
                <a:gd name="T25" fmla="*/ 264 h 264"/>
                <a:gd name="T26" fmla="*/ 137 w 140"/>
                <a:gd name="T27" fmla="*/ 261 h 264"/>
                <a:gd name="T28" fmla="*/ 139 w 140"/>
                <a:gd name="T29" fmla="*/ 257 h 264"/>
                <a:gd name="T30" fmla="*/ 140 w 140"/>
                <a:gd name="T31" fmla="*/ 252 h 264"/>
                <a:gd name="T32" fmla="*/ 139 w 140"/>
                <a:gd name="T33" fmla="*/ 248 h 264"/>
                <a:gd name="T34" fmla="*/ 127 w 140"/>
                <a:gd name="T35" fmla="*/ 212 h 264"/>
                <a:gd name="T36" fmla="*/ 109 w 140"/>
                <a:gd name="T37" fmla="*/ 172 h 264"/>
                <a:gd name="T38" fmla="*/ 89 w 140"/>
                <a:gd name="T39" fmla="*/ 131 h 264"/>
                <a:gd name="T40" fmla="*/ 67 w 140"/>
                <a:gd name="T41" fmla="*/ 94 h 264"/>
                <a:gd name="T42" fmla="*/ 47 w 140"/>
                <a:gd name="T43" fmla="*/ 59 h 264"/>
                <a:gd name="T44" fmla="*/ 28 w 140"/>
                <a:gd name="T45" fmla="*/ 31 h 264"/>
                <a:gd name="T46" fmla="*/ 13 w 140"/>
                <a:gd name="T47" fmla="*/ 11 h 264"/>
                <a:gd name="T48" fmla="*/ 4 w 140"/>
                <a:gd name="T49" fmla="*/ 0 h 264"/>
                <a:gd name="T50" fmla="*/ 0 w 140"/>
                <a:gd name="T51" fmla="*/ 5 h 264"/>
                <a:gd name="T52" fmla="*/ 1 w 140"/>
                <a:gd name="T53" fmla="*/ 18 h 264"/>
                <a:gd name="T54" fmla="*/ 9 w 140"/>
                <a:gd name="T55" fmla="*/ 35 h 264"/>
                <a:gd name="T56" fmla="*/ 15 w 140"/>
                <a:gd name="T57" fmla="*/ 5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264">
                  <a:moveTo>
                    <a:pt x="15" y="50"/>
                  </a:moveTo>
                  <a:lnTo>
                    <a:pt x="28" y="76"/>
                  </a:lnTo>
                  <a:lnTo>
                    <a:pt x="41" y="101"/>
                  </a:lnTo>
                  <a:lnTo>
                    <a:pt x="55" y="127"/>
                  </a:lnTo>
                  <a:lnTo>
                    <a:pt x="69" y="152"/>
                  </a:lnTo>
                  <a:lnTo>
                    <a:pt x="82" y="178"/>
                  </a:lnTo>
                  <a:lnTo>
                    <a:pt x="95" y="203"/>
                  </a:lnTo>
                  <a:lnTo>
                    <a:pt x="107" y="230"/>
                  </a:lnTo>
                  <a:lnTo>
                    <a:pt x="117" y="257"/>
                  </a:lnTo>
                  <a:lnTo>
                    <a:pt x="120" y="261"/>
                  </a:lnTo>
                  <a:lnTo>
                    <a:pt x="123" y="263"/>
                  </a:lnTo>
                  <a:lnTo>
                    <a:pt x="127" y="264"/>
                  </a:lnTo>
                  <a:lnTo>
                    <a:pt x="133" y="264"/>
                  </a:lnTo>
                  <a:lnTo>
                    <a:pt x="137" y="261"/>
                  </a:lnTo>
                  <a:lnTo>
                    <a:pt x="139" y="257"/>
                  </a:lnTo>
                  <a:lnTo>
                    <a:pt x="140" y="252"/>
                  </a:lnTo>
                  <a:lnTo>
                    <a:pt x="139" y="248"/>
                  </a:lnTo>
                  <a:lnTo>
                    <a:pt x="127" y="212"/>
                  </a:lnTo>
                  <a:lnTo>
                    <a:pt x="109" y="172"/>
                  </a:lnTo>
                  <a:lnTo>
                    <a:pt x="89" y="131"/>
                  </a:lnTo>
                  <a:lnTo>
                    <a:pt x="67" y="94"/>
                  </a:lnTo>
                  <a:lnTo>
                    <a:pt x="47" y="59"/>
                  </a:lnTo>
                  <a:lnTo>
                    <a:pt x="28" y="31"/>
                  </a:lnTo>
                  <a:lnTo>
                    <a:pt x="13" y="11"/>
                  </a:lnTo>
                  <a:lnTo>
                    <a:pt x="4" y="0"/>
                  </a:lnTo>
                  <a:lnTo>
                    <a:pt x="0" y="5"/>
                  </a:lnTo>
                  <a:lnTo>
                    <a:pt x="1" y="18"/>
                  </a:lnTo>
                  <a:lnTo>
                    <a:pt x="9" y="35"/>
                  </a:lnTo>
                  <a:lnTo>
                    <a:pt x="15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88" name="Freeform 188"/>
            <p:cNvSpPr>
              <a:spLocks/>
            </p:cNvSpPr>
            <p:nvPr/>
          </p:nvSpPr>
          <p:spPr bwMode="auto">
            <a:xfrm>
              <a:off x="1080" y="2422"/>
              <a:ext cx="57" cy="26"/>
            </a:xfrm>
            <a:custGeom>
              <a:avLst/>
              <a:gdLst>
                <a:gd name="T0" fmla="*/ 159 w 171"/>
                <a:gd name="T1" fmla="*/ 26 h 80"/>
                <a:gd name="T2" fmla="*/ 163 w 171"/>
                <a:gd name="T3" fmla="*/ 25 h 80"/>
                <a:gd name="T4" fmla="*/ 168 w 171"/>
                <a:gd name="T5" fmla="*/ 22 h 80"/>
                <a:gd name="T6" fmla="*/ 169 w 171"/>
                <a:gd name="T7" fmla="*/ 18 h 80"/>
                <a:gd name="T8" fmla="*/ 171 w 171"/>
                <a:gd name="T9" fmla="*/ 13 h 80"/>
                <a:gd name="T10" fmla="*/ 169 w 171"/>
                <a:gd name="T11" fmla="*/ 9 h 80"/>
                <a:gd name="T12" fmla="*/ 168 w 171"/>
                <a:gd name="T13" fmla="*/ 4 h 80"/>
                <a:gd name="T14" fmla="*/ 163 w 171"/>
                <a:gd name="T15" fmla="*/ 3 h 80"/>
                <a:gd name="T16" fmla="*/ 157 w 171"/>
                <a:gd name="T17" fmla="*/ 2 h 80"/>
                <a:gd name="T18" fmla="*/ 137 w 171"/>
                <a:gd name="T19" fmla="*/ 0 h 80"/>
                <a:gd name="T20" fmla="*/ 115 w 171"/>
                <a:gd name="T21" fmla="*/ 4 h 80"/>
                <a:gd name="T22" fmla="*/ 92 w 171"/>
                <a:gd name="T23" fmla="*/ 13 h 80"/>
                <a:gd name="T24" fmla="*/ 70 w 171"/>
                <a:gd name="T25" fmla="*/ 25 h 80"/>
                <a:gd name="T26" fmla="*/ 49 w 171"/>
                <a:gd name="T27" fmla="*/ 38 h 80"/>
                <a:gd name="T28" fmla="*/ 30 w 171"/>
                <a:gd name="T29" fmla="*/ 52 h 80"/>
                <a:gd name="T30" fmla="*/ 13 w 171"/>
                <a:gd name="T31" fmla="*/ 66 h 80"/>
                <a:gd name="T32" fmla="*/ 0 w 171"/>
                <a:gd name="T33" fmla="*/ 77 h 80"/>
                <a:gd name="T34" fmla="*/ 7 w 171"/>
                <a:gd name="T35" fmla="*/ 80 h 80"/>
                <a:gd name="T36" fmla="*/ 20 w 171"/>
                <a:gd name="T37" fmla="*/ 77 h 80"/>
                <a:gd name="T38" fmla="*/ 39 w 171"/>
                <a:gd name="T39" fmla="*/ 70 h 80"/>
                <a:gd name="T40" fmla="*/ 61 w 171"/>
                <a:gd name="T41" fmla="*/ 58 h 80"/>
                <a:gd name="T42" fmla="*/ 86 w 171"/>
                <a:gd name="T43" fmla="*/ 47 h 80"/>
                <a:gd name="T44" fmla="*/ 111 w 171"/>
                <a:gd name="T45" fmla="*/ 36 h 80"/>
                <a:gd name="T46" fmla="*/ 135 w 171"/>
                <a:gd name="T47" fmla="*/ 29 h 80"/>
                <a:gd name="T48" fmla="*/ 159 w 171"/>
                <a:gd name="T49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1" h="80">
                  <a:moveTo>
                    <a:pt x="159" y="26"/>
                  </a:moveTo>
                  <a:lnTo>
                    <a:pt x="163" y="25"/>
                  </a:lnTo>
                  <a:lnTo>
                    <a:pt x="168" y="22"/>
                  </a:lnTo>
                  <a:lnTo>
                    <a:pt x="169" y="18"/>
                  </a:lnTo>
                  <a:lnTo>
                    <a:pt x="171" y="13"/>
                  </a:lnTo>
                  <a:lnTo>
                    <a:pt x="169" y="9"/>
                  </a:lnTo>
                  <a:lnTo>
                    <a:pt x="168" y="4"/>
                  </a:lnTo>
                  <a:lnTo>
                    <a:pt x="163" y="3"/>
                  </a:lnTo>
                  <a:lnTo>
                    <a:pt x="157" y="2"/>
                  </a:lnTo>
                  <a:lnTo>
                    <a:pt x="137" y="0"/>
                  </a:lnTo>
                  <a:lnTo>
                    <a:pt x="115" y="4"/>
                  </a:lnTo>
                  <a:lnTo>
                    <a:pt x="92" y="13"/>
                  </a:lnTo>
                  <a:lnTo>
                    <a:pt x="70" y="25"/>
                  </a:lnTo>
                  <a:lnTo>
                    <a:pt x="49" y="38"/>
                  </a:lnTo>
                  <a:lnTo>
                    <a:pt x="30" y="52"/>
                  </a:lnTo>
                  <a:lnTo>
                    <a:pt x="13" y="66"/>
                  </a:lnTo>
                  <a:lnTo>
                    <a:pt x="0" y="77"/>
                  </a:lnTo>
                  <a:lnTo>
                    <a:pt x="7" y="80"/>
                  </a:lnTo>
                  <a:lnTo>
                    <a:pt x="20" y="77"/>
                  </a:lnTo>
                  <a:lnTo>
                    <a:pt x="39" y="70"/>
                  </a:lnTo>
                  <a:lnTo>
                    <a:pt x="61" y="58"/>
                  </a:lnTo>
                  <a:lnTo>
                    <a:pt x="86" y="47"/>
                  </a:lnTo>
                  <a:lnTo>
                    <a:pt x="111" y="36"/>
                  </a:lnTo>
                  <a:lnTo>
                    <a:pt x="135" y="29"/>
                  </a:lnTo>
                  <a:lnTo>
                    <a:pt x="159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89" name="Freeform 189"/>
            <p:cNvSpPr>
              <a:spLocks/>
            </p:cNvSpPr>
            <p:nvPr/>
          </p:nvSpPr>
          <p:spPr bwMode="auto">
            <a:xfrm>
              <a:off x="1044" y="2343"/>
              <a:ext cx="48" cy="37"/>
            </a:xfrm>
            <a:custGeom>
              <a:avLst/>
              <a:gdLst>
                <a:gd name="T0" fmla="*/ 15 w 142"/>
                <a:gd name="T1" fmla="*/ 119 h 119"/>
                <a:gd name="T2" fmla="*/ 31 w 142"/>
                <a:gd name="T3" fmla="*/ 118 h 119"/>
                <a:gd name="T4" fmla="*/ 47 w 142"/>
                <a:gd name="T5" fmla="*/ 113 h 119"/>
                <a:gd name="T6" fmla="*/ 66 w 142"/>
                <a:gd name="T7" fmla="*/ 106 h 119"/>
                <a:gd name="T8" fmla="*/ 84 w 142"/>
                <a:gd name="T9" fmla="*/ 97 h 119"/>
                <a:gd name="T10" fmla="*/ 101 w 142"/>
                <a:gd name="T11" fmla="*/ 88 h 119"/>
                <a:gd name="T12" fmla="*/ 117 w 142"/>
                <a:gd name="T13" fmla="*/ 78 h 119"/>
                <a:gd name="T14" fmla="*/ 132 w 142"/>
                <a:gd name="T15" fmla="*/ 70 h 119"/>
                <a:gd name="T16" fmla="*/ 142 w 142"/>
                <a:gd name="T17" fmla="*/ 62 h 119"/>
                <a:gd name="T18" fmla="*/ 142 w 142"/>
                <a:gd name="T19" fmla="*/ 54 h 119"/>
                <a:gd name="T20" fmla="*/ 141 w 142"/>
                <a:gd name="T21" fmla="*/ 43 h 119"/>
                <a:gd name="T22" fmla="*/ 135 w 142"/>
                <a:gd name="T23" fmla="*/ 32 h 119"/>
                <a:gd name="T24" fmla="*/ 129 w 142"/>
                <a:gd name="T25" fmla="*/ 21 h 119"/>
                <a:gd name="T26" fmla="*/ 120 w 142"/>
                <a:gd name="T27" fmla="*/ 13 h 119"/>
                <a:gd name="T28" fmla="*/ 111 w 142"/>
                <a:gd name="T29" fmla="*/ 5 h 119"/>
                <a:gd name="T30" fmla="*/ 104 w 142"/>
                <a:gd name="T31" fmla="*/ 1 h 119"/>
                <a:gd name="T32" fmla="*/ 97 w 142"/>
                <a:gd name="T33" fmla="*/ 0 h 119"/>
                <a:gd name="T34" fmla="*/ 82 w 142"/>
                <a:gd name="T35" fmla="*/ 4 h 119"/>
                <a:gd name="T36" fmla="*/ 71 w 142"/>
                <a:gd name="T37" fmla="*/ 10 h 119"/>
                <a:gd name="T38" fmla="*/ 63 w 142"/>
                <a:gd name="T39" fmla="*/ 14 h 119"/>
                <a:gd name="T40" fmla="*/ 60 w 142"/>
                <a:gd name="T41" fmla="*/ 19 h 119"/>
                <a:gd name="T42" fmla="*/ 63 w 142"/>
                <a:gd name="T43" fmla="*/ 21 h 119"/>
                <a:gd name="T44" fmla="*/ 68 w 142"/>
                <a:gd name="T45" fmla="*/ 23 h 119"/>
                <a:gd name="T46" fmla="*/ 71 w 142"/>
                <a:gd name="T47" fmla="*/ 23 h 119"/>
                <a:gd name="T48" fmla="*/ 72 w 142"/>
                <a:gd name="T49" fmla="*/ 23 h 119"/>
                <a:gd name="T50" fmla="*/ 76 w 142"/>
                <a:gd name="T51" fmla="*/ 21 h 119"/>
                <a:gd name="T52" fmla="*/ 84 w 142"/>
                <a:gd name="T53" fmla="*/ 19 h 119"/>
                <a:gd name="T54" fmla="*/ 90 w 142"/>
                <a:gd name="T55" fmla="*/ 16 h 119"/>
                <a:gd name="T56" fmla="*/ 92 w 142"/>
                <a:gd name="T57" fmla="*/ 14 h 119"/>
                <a:gd name="T58" fmla="*/ 97 w 142"/>
                <a:gd name="T59" fmla="*/ 19 h 119"/>
                <a:gd name="T60" fmla="*/ 106 w 142"/>
                <a:gd name="T61" fmla="*/ 30 h 119"/>
                <a:gd name="T62" fmla="*/ 113 w 142"/>
                <a:gd name="T63" fmla="*/ 46 h 119"/>
                <a:gd name="T64" fmla="*/ 113 w 142"/>
                <a:gd name="T65" fmla="*/ 62 h 119"/>
                <a:gd name="T66" fmla="*/ 103 w 142"/>
                <a:gd name="T67" fmla="*/ 67 h 119"/>
                <a:gd name="T68" fmla="*/ 90 w 142"/>
                <a:gd name="T69" fmla="*/ 72 h 119"/>
                <a:gd name="T70" fmla="*/ 75 w 142"/>
                <a:gd name="T71" fmla="*/ 77 h 119"/>
                <a:gd name="T72" fmla="*/ 59 w 142"/>
                <a:gd name="T73" fmla="*/ 83 h 119"/>
                <a:gd name="T74" fmla="*/ 43 w 142"/>
                <a:gd name="T75" fmla="*/ 88 h 119"/>
                <a:gd name="T76" fmla="*/ 31 w 142"/>
                <a:gd name="T77" fmla="*/ 91 h 119"/>
                <a:gd name="T78" fmla="*/ 22 w 142"/>
                <a:gd name="T79" fmla="*/ 94 h 119"/>
                <a:gd name="T80" fmla="*/ 18 w 142"/>
                <a:gd name="T81" fmla="*/ 96 h 119"/>
                <a:gd name="T82" fmla="*/ 17 w 142"/>
                <a:gd name="T83" fmla="*/ 94 h 119"/>
                <a:gd name="T84" fmla="*/ 15 w 142"/>
                <a:gd name="T85" fmla="*/ 88 h 119"/>
                <a:gd name="T86" fmla="*/ 12 w 142"/>
                <a:gd name="T87" fmla="*/ 84 h 119"/>
                <a:gd name="T88" fmla="*/ 9 w 142"/>
                <a:gd name="T89" fmla="*/ 83 h 119"/>
                <a:gd name="T90" fmla="*/ 0 w 142"/>
                <a:gd name="T91" fmla="*/ 96 h 119"/>
                <a:gd name="T92" fmla="*/ 3 w 142"/>
                <a:gd name="T93" fmla="*/ 107 h 119"/>
                <a:gd name="T94" fmla="*/ 11 w 142"/>
                <a:gd name="T95" fmla="*/ 116 h 119"/>
                <a:gd name="T96" fmla="*/ 15 w 142"/>
                <a:gd name="T9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" h="119">
                  <a:moveTo>
                    <a:pt x="15" y="119"/>
                  </a:moveTo>
                  <a:lnTo>
                    <a:pt x="31" y="118"/>
                  </a:lnTo>
                  <a:lnTo>
                    <a:pt x="47" y="113"/>
                  </a:lnTo>
                  <a:lnTo>
                    <a:pt x="66" y="106"/>
                  </a:lnTo>
                  <a:lnTo>
                    <a:pt x="84" y="97"/>
                  </a:lnTo>
                  <a:lnTo>
                    <a:pt x="101" y="88"/>
                  </a:lnTo>
                  <a:lnTo>
                    <a:pt x="117" y="78"/>
                  </a:lnTo>
                  <a:lnTo>
                    <a:pt x="132" y="70"/>
                  </a:lnTo>
                  <a:lnTo>
                    <a:pt x="142" y="62"/>
                  </a:lnTo>
                  <a:lnTo>
                    <a:pt x="142" y="54"/>
                  </a:lnTo>
                  <a:lnTo>
                    <a:pt x="141" y="43"/>
                  </a:lnTo>
                  <a:lnTo>
                    <a:pt x="135" y="32"/>
                  </a:lnTo>
                  <a:lnTo>
                    <a:pt x="129" y="21"/>
                  </a:lnTo>
                  <a:lnTo>
                    <a:pt x="120" y="13"/>
                  </a:lnTo>
                  <a:lnTo>
                    <a:pt x="111" y="5"/>
                  </a:lnTo>
                  <a:lnTo>
                    <a:pt x="104" y="1"/>
                  </a:lnTo>
                  <a:lnTo>
                    <a:pt x="97" y="0"/>
                  </a:lnTo>
                  <a:lnTo>
                    <a:pt x="82" y="4"/>
                  </a:lnTo>
                  <a:lnTo>
                    <a:pt x="71" y="10"/>
                  </a:lnTo>
                  <a:lnTo>
                    <a:pt x="63" y="14"/>
                  </a:lnTo>
                  <a:lnTo>
                    <a:pt x="60" y="19"/>
                  </a:lnTo>
                  <a:lnTo>
                    <a:pt x="63" y="21"/>
                  </a:lnTo>
                  <a:lnTo>
                    <a:pt x="68" y="23"/>
                  </a:lnTo>
                  <a:lnTo>
                    <a:pt x="71" y="23"/>
                  </a:lnTo>
                  <a:lnTo>
                    <a:pt x="72" y="23"/>
                  </a:lnTo>
                  <a:lnTo>
                    <a:pt x="76" y="21"/>
                  </a:lnTo>
                  <a:lnTo>
                    <a:pt x="84" y="19"/>
                  </a:lnTo>
                  <a:lnTo>
                    <a:pt x="90" y="16"/>
                  </a:lnTo>
                  <a:lnTo>
                    <a:pt x="92" y="14"/>
                  </a:lnTo>
                  <a:lnTo>
                    <a:pt x="97" y="19"/>
                  </a:lnTo>
                  <a:lnTo>
                    <a:pt x="106" y="30"/>
                  </a:lnTo>
                  <a:lnTo>
                    <a:pt x="113" y="46"/>
                  </a:lnTo>
                  <a:lnTo>
                    <a:pt x="113" y="62"/>
                  </a:lnTo>
                  <a:lnTo>
                    <a:pt x="103" y="67"/>
                  </a:lnTo>
                  <a:lnTo>
                    <a:pt x="90" y="72"/>
                  </a:lnTo>
                  <a:lnTo>
                    <a:pt x="75" y="77"/>
                  </a:lnTo>
                  <a:lnTo>
                    <a:pt x="59" y="83"/>
                  </a:lnTo>
                  <a:lnTo>
                    <a:pt x="43" y="88"/>
                  </a:lnTo>
                  <a:lnTo>
                    <a:pt x="31" y="91"/>
                  </a:lnTo>
                  <a:lnTo>
                    <a:pt x="22" y="94"/>
                  </a:lnTo>
                  <a:lnTo>
                    <a:pt x="18" y="96"/>
                  </a:lnTo>
                  <a:lnTo>
                    <a:pt x="17" y="94"/>
                  </a:lnTo>
                  <a:lnTo>
                    <a:pt x="15" y="88"/>
                  </a:lnTo>
                  <a:lnTo>
                    <a:pt x="12" y="84"/>
                  </a:lnTo>
                  <a:lnTo>
                    <a:pt x="9" y="83"/>
                  </a:lnTo>
                  <a:lnTo>
                    <a:pt x="0" y="96"/>
                  </a:lnTo>
                  <a:lnTo>
                    <a:pt x="3" y="107"/>
                  </a:lnTo>
                  <a:lnTo>
                    <a:pt x="11" y="116"/>
                  </a:lnTo>
                  <a:lnTo>
                    <a:pt x="15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90" name="Freeform 190"/>
            <p:cNvSpPr>
              <a:spLocks/>
            </p:cNvSpPr>
            <p:nvPr/>
          </p:nvSpPr>
          <p:spPr bwMode="auto">
            <a:xfrm>
              <a:off x="1138" y="2376"/>
              <a:ext cx="35" cy="77"/>
            </a:xfrm>
            <a:custGeom>
              <a:avLst/>
              <a:gdLst>
                <a:gd name="T0" fmla="*/ 18 w 103"/>
                <a:gd name="T1" fmla="*/ 1 h 246"/>
                <a:gd name="T2" fmla="*/ 24 w 103"/>
                <a:gd name="T3" fmla="*/ 28 h 246"/>
                <a:gd name="T4" fmla="*/ 31 w 103"/>
                <a:gd name="T5" fmla="*/ 58 h 246"/>
                <a:gd name="T6" fmla="*/ 38 w 103"/>
                <a:gd name="T7" fmla="*/ 90 h 246"/>
                <a:gd name="T8" fmla="*/ 47 w 103"/>
                <a:gd name="T9" fmla="*/ 121 h 246"/>
                <a:gd name="T10" fmla="*/ 54 w 103"/>
                <a:gd name="T11" fmla="*/ 150 h 246"/>
                <a:gd name="T12" fmla="*/ 60 w 103"/>
                <a:gd name="T13" fmla="*/ 173 h 246"/>
                <a:gd name="T14" fmla="*/ 65 w 103"/>
                <a:gd name="T15" fmla="*/ 188 h 246"/>
                <a:gd name="T16" fmla="*/ 66 w 103"/>
                <a:gd name="T17" fmla="*/ 194 h 246"/>
                <a:gd name="T18" fmla="*/ 65 w 103"/>
                <a:gd name="T19" fmla="*/ 194 h 246"/>
                <a:gd name="T20" fmla="*/ 59 w 103"/>
                <a:gd name="T21" fmla="*/ 195 h 246"/>
                <a:gd name="T22" fmla="*/ 53 w 103"/>
                <a:gd name="T23" fmla="*/ 197 h 246"/>
                <a:gd name="T24" fmla="*/ 44 w 103"/>
                <a:gd name="T25" fmla="*/ 198 h 246"/>
                <a:gd name="T26" fmla="*/ 35 w 103"/>
                <a:gd name="T27" fmla="*/ 201 h 246"/>
                <a:gd name="T28" fmla="*/ 27 w 103"/>
                <a:gd name="T29" fmla="*/ 204 h 246"/>
                <a:gd name="T30" fmla="*/ 18 w 103"/>
                <a:gd name="T31" fmla="*/ 208 h 246"/>
                <a:gd name="T32" fmla="*/ 12 w 103"/>
                <a:gd name="T33" fmla="*/ 213 h 246"/>
                <a:gd name="T34" fmla="*/ 6 w 103"/>
                <a:gd name="T35" fmla="*/ 216 h 246"/>
                <a:gd name="T36" fmla="*/ 2 w 103"/>
                <a:gd name="T37" fmla="*/ 221 h 246"/>
                <a:gd name="T38" fmla="*/ 0 w 103"/>
                <a:gd name="T39" fmla="*/ 227 h 246"/>
                <a:gd name="T40" fmla="*/ 0 w 103"/>
                <a:gd name="T41" fmla="*/ 234 h 246"/>
                <a:gd name="T42" fmla="*/ 3 w 103"/>
                <a:gd name="T43" fmla="*/ 240 h 246"/>
                <a:gd name="T44" fmla="*/ 9 w 103"/>
                <a:gd name="T45" fmla="*/ 245 h 246"/>
                <a:gd name="T46" fmla="*/ 15 w 103"/>
                <a:gd name="T47" fmla="*/ 246 h 246"/>
                <a:gd name="T48" fmla="*/ 22 w 103"/>
                <a:gd name="T49" fmla="*/ 246 h 246"/>
                <a:gd name="T50" fmla="*/ 27 w 103"/>
                <a:gd name="T51" fmla="*/ 246 h 246"/>
                <a:gd name="T52" fmla="*/ 35 w 103"/>
                <a:gd name="T53" fmla="*/ 245 h 246"/>
                <a:gd name="T54" fmla="*/ 47 w 103"/>
                <a:gd name="T55" fmla="*/ 242 h 246"/>
                <a:gd name="T56" fmla="*/ 60 w 103"/>
                <a:gd name="T57" fmla="*/ 239 h 246"/>
                <a:gd name="T58" fmla="*/ 73 w 103"/>
                <a:gd name="T59" fmla="*/ 234 h 246"/>
                <a:gd name="T60" fmla="*/ 85 w 103"/>
                <a:gd name="T61" fmla="*/ 229 h 246"/>
                <a:gd name="T62" fmla="*/ 95 w 103"/>
                <a:gd name="T63" fmla="*/ 221 h 246"/>
                <a:gd name="T64" fmla="*/ 101 w 103"/>
                <a:gd name="T65" fmla="*/ 213 h 246"/>
                <a:gd name="T66" fmla="*/ 103 w 103"/>
                <a:gd name="T67" fmla="*/ 188 h 246"/>
                <a:gd name="T68" fmla="*/ 94 w 103"/>
                <a:gd name="T69" fmla="*/ 159 h 246"/>
                <a:gd name="T70" fmla="*/ 81 w 103"/>
                <a:gd name="T71" fmla="*/ 134 h 246"/>
                <a:gd name="T72" fmla="*/ 73 w 103"/>
                <a:gd name="T73" fmla="*/ 115 h 246"/>
                <a:gd name="T74" fmla="*/ 69 w 103"/>
                <a:gd name="T75" fmla="*/ 99 h 246"/>
                <a:gd name="T76" fmla="*/ 63 w 103"/>
                <a:gd name="T77" fmla="*/ 84 h 246"/>
                <a:gd name="T78" fmla="*/ 57 w 103"/>
                <a:gd name="T79" fmla="*/ 70 h 246"/>
                <a:gd name="T80" fmla="*/ 51 w 103"/>
                <a:gd name="T81" fmla="*/ 55 h 246"/>
                <a:gd name="T82" fmla="*/ 46 w 103"/>
                <a:gd name="T83" fmla="*/ 42 h 246"/>
                <a:gd name="T84" fmla="*/ 38 w 103"/>
                <a:gd name="T85" fmla="*/ 28 h 246"/>
                <a:gd name="T86" fmla="*/ 32 w 103"/>
                <a:gd name="T87" fmla="*/ 15 h 246"/>
                <a:gd name="T88" fmla="*/ 25 w 103"/>
                <a:gd name="T89" fmla="*/ 0 h 246"/>
                <a:gd name="T90" fmla="*/ 24 w 103"/>
                <a:gd name="T91" fmla="*/ 0 h 246"/>
                <a:gd name="T92" fmla="*/ 22 w 103"/>
                <a:gd name="T93" fmla="*/ 0 h 246"/>
                <a:gd name="T94" fmla="*/ 19 w 103"/>
                <a:gd name="T95" fmla="*/ 0 h 246"/>
                <a:gd name="T96" fmla="*/ 18 w 103"/>
                <a:gd name="T97" fmla="*/ 1 h 246"/>
                <a:gd name="T98" fmla="*/ 18 w 103"/>
                <a:gd name="T99" fmla="*/ 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" h="246">
                  <a:moveTo>
                    <a:pt x="18" y="1"/>
                  </a:moveTo>
                  <a:lnTo>
                    <a:pt x="24" y="28"/>
                  </a:lnTo>
                  <a:lnTo>
                    <a:pt x="31" y="58"/>
                  </a:lnTo>
                  <a:lnTo>
                    <a:pt x="38" y="90"/>
                  </a:lnTo>
                  <a:lnTo>
                    <a:pt x="47" y="121"/>
                  </a:lnTo>
                  <a:lnTo>
                    <a:pt x="54" y="150"/>
                  </a:lnTo>
                  <a:lnTo>
                    <a:pt x="60" y="173"/>
                  </a:lnTo>
                  <a:lnTo>
                    <a:pt x="65" y="188"/>
                  </a:lnTo>
                  <a:lnTo>
                    <a:pt x="66" y="194"/>
                  </a:lnTo>
                  <a:lnTo>
                    <a:pt x="65" y="194"/>
                  </a:lnTo>
                  <a:lnTo>
                    <a:pt x="59" y="195"/>
                  </a:lnTo>
                  <a:lnTo>
                    <a:pt x="53" y="197"/>
                  </a:lnTo>
                  <a:lnTo>
                    <a:pt x="44" y="198"/>
                  </a:lnTo>
                  <a:lnTo>
                    <a:pt x="35" y="201"/>
                  </a:lnTo>
                  <a:lnTo>
                    <a:pt x="27" y="204"/>
                  </a:lnTo>
                  <a:lnTo>
                    <a:pt x="18" y="208"/>
                  </a:lnTo>
                  <a:lnTo>
                    <a:pt x="12" y="213"/>
                  </a:lnTo>
                  <a:lnTo>
                    <a:pt x="6" y="216"/>
                  </a:lnTo>
                  <a:lnTo>
                    <a:pt x="2" y="221"/>
                  </a:lnTo>
                  <a:lnTo>
                    <a:pt x="0" y="227"/>
                  </a:lnTo>
                  <a:lnTo>
                    <a:pt x="0" y="234"/>
                  </a:lnTo>
                  <a:lnTo>
                    <a:pt x="3" y="240"/>
                  </a:lnTo>
                  <a:lnTo>
                    <a:pt x="9" y="245"/>
                  </a:lnTo>
                  <a:lnTo>
                    <a:pt x="15" y="246"/>
                  </a:lnTo>
                  <a:lnTo>
                    <a:pt x="22" y="246"/>
                  </a:lnTo>
                  <a:lnTo>
                    <a:pt x="27" y="246"/>
                  </a:lnTo>
                  <a:lnTo>
                    <a:pt x="35" y="245"/>
                  </a:lnTo>
                  <a:lnTo>
                    <a:pt x="47" y="242"/>
                  </a:lnTo>
                  <a:lnTo>
                    <a:pt x="60" y="239"/>
                  </a:lnTo>
                  <a:lnTo>
                    <a:pt x="73" y="234"/>
                  </a:lnTo>
                  <a:lnTo>
                    <a:pt x="85" y="229"/>
                  </a:lnTo>
                  <a:lnTo>
                    <a:pt x="95" y="221"/>
                  </a:lnTo>
                  <a:lnTo>
                    <a:pt x="101" y="213"/>
                  </a:lnTo>
                  <a:lnTo>
                    <a:pt x="103" y="188"/>
                  </a:lnTo>
                  <a:lnTo>
                    <a:pt x="94" y="159"/>
                  </a:lnTo>
                  <a:lnTo>
                    <a:pt x="81" y="134"/>
                  </a:lnTo>
                  <a:lnTo>
                    <a:pt x="73" y="115"/>
                  </a:lnTo>
                  <a:lnTo>
                    <a:pt x="69" y="99"/>
                  </a:lnTo>
                  <a:lnTo>
                    <a:pt x="63" y="84"/>
                  </a:lnTo>
                  <a:lnTo>
                    <a:pt x="57" y="70"/>
                  </a:lnTo>
                  <a:lnTo>
                    <a:pt x="51" y="55"/>
                  </a:lnTo>
                  <a:lnTo>
                    <a:pt x="46" y="42"/>
                  </a:lnTo>
                  <a:lnTo>
                    <a:pt x="38" y="28"/>
                  </a:lnTo>
                  <a:lnTo>
                    <a:pt x="32" y="15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91" name="Freeform 191"/>
            <p:cNvSpPr>
              <a:spLocks/>
            </p:cNvSpPr>
            <p:nvPr/>
          </p:nvSpPr>
          <p:spPr bwMode="auto">
            <a:xfrm>
              <a:off x="1179" y="2407"/>
              <a:ext cx="13" cy="29"/>
            </a:xfrm>
            <a:custGeom>
              <a:avLst/>
              <a:gdLst>
                <a:gd name="T0" fmla="*/ 16 w 37"/>
                <a:gd name="T1" fmla="*/ 87 h 93"/>
                <a:gd name="T2" fmla="*/ 18 w 37"/>
                <a:gd name="T3" fmla="*/ 90 h 93"/>
                <a:gd name="T4" fmla="*/ 20 w 37"/>
                <a:gd name="T5" fmla="*/ 91 h 93"/>
                <a:gd name="T6" fmla="*/ 25 w 37"/>
                <a:gd name="T7" fmla="*/ 93 h 93"/>
                <a:gd name="T8" fmla="*/ 28 w 37"/>
                <a:gd name="T9" fmla="*/ 93 h 93"/>
                <a:gd name="T10" fmla="*/ 32 w 37"/>
                <a:gd name="T11" fmla="*/ 91 h 93"/>
                <a:gd name="T12" fmla="*/ 35 w 37"/>
                <a:gd name="T13" fmla="*/ 88 h 93"/>
                <a:gd name="T14" fmla="*/ 37 w 37"/>
                <a:gd name="T15" fmla="*/ 84 h 93"/>
                <a:gd name="T16" fmla="*/ 37 w 37"/>
                <a:gd name="T17" fmla="*/ 81 h 93"/>
                <a:gd name="T18" fmla="*/ 29 w 37"/>
                <a:gd name="T19" fmla="*/ 56 h 93"/>
                <a:gd name="T20" fmla="*/ 20 w 37"/>
                <a:gd name="T21" fmla="*/ 29 h 93"/>
                <a:gd name="T22" fmla="*/ 10 w 37"/>
                <a:gd name="T23" fmla="*/ 7 h 93"/>
                <a:gd name="T24" fmla="*/ 1 w 37"/>
                <a:gd name="T25" fmla="*/ 0 h 93"/>
                <a:gd name="T26" fmla="*/ 0 w 37"/>
                <a:gd name="T27" fmla="*/ 16 h 93"/>
                <a:gd name="T28" fmla="*/ 3 w 37"/>
                <a:gd name="T29" fmla="*/ 39 h 93"/>
                <a:gd name="T30" fmla="*/ 9 w 37"/>
                <a:gd name="T31" fmla="*/ 64 h 93"/>
                <a:gd name="T32" fmla="*/ 16 w 37"/>
                <a:gd name="T33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93">
                  <a:moveTo>
                    <a:pt x="16" y="87"/>
                  </a:moveTo>
                  <a:lnTo>
                    <a:pt x="18" y="90"/>
                  </a:lnTo>
                  <a:lnTo>
                    <a:pt x="20" y="91"/>
                  </a:lnTo>
                  <a:lnTo>
                    <a:pt x="25" y="93"/>
                  </a:lnTo>
                  <a:lnTo>
                    <a:pt x="28" y="93"/>
                  </a:lnTo>
                  <a:lnTo>
                    <a:pt x="32" y="91"/>
                  </a:lnTo>
                  <a:lnTo>
                    <a:pt x="35" y="88"/>
                  </a:lnTo>
                  <a:lnTo>
                    <a:pt x="37" y="84"/>
                  </a:lnTo>
                  <a:lnTo>
                    <a:pt x="37" y="81"/>
                  </a:lnTo>
                  <a:lnTo>
                    <a:pt x="29" y="56"/>
                  </a:lnTo>
                  <a:lnTo>
                    <a:pt x="20" y="29"/>
                  </a:lnTo>
                  <a:lnTo>
                    <a:pt x="10" y="7"/>
                  </a:lnTo>
                  <a:lnTo>
                    <a:pt x="1" y="0"/>
                  </a:lnTo>
                  <a:lnTo>
                    <a:pt x="0" y="16"/>
                  </a:lnTo>
                  <a:lnTo>
                    <a:pt x="3" y="39"/>
                  </a:lnTo>
                  <a:lnTo>
                    <a:pt x="9" y="64"/>
                  </a:lnTo>
                  <a:lnTo>
                    <a:pt x="16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192" name="Group 192"/>
            <p:cNvGrpSpPr>
              <a:grpSpLocks noChangeAspect="1"/>
            </p:cNvGrpSpPr>
            <p:nvPr/>
          </p:nvGrpSpPr>
          <p:grpSpPr bwMode="auto">
            <a:xfrm rot="20624333" flipH="1">
              <a:off x="2802" y="981"/>
              <a:ext cx="468" cy="209"/>
              <a:chOff x="307" y="16318"/>
              <a:chExt cx="3570" cy="1818"/>
            </a:xfrm>
          </p:grpSpPr>
          <p:sp>
            <p:nvSpPr>
              <p:cNvPr id="128193" name="Freeform 193"/>
              <p:cNvSpPr>
                <a:spLocks noChangeAspect="1"/>
              </p:cNvSpPr>
              <p:nvPr/>
            </p:nvSpPr>
            <p:spPr bwMode="auto">
              <a:xfrm>
                <a:off x="1258" y="16568"/>
                <a:ext cx="646" cy="767"/>
              </a:xfrm>
              <a:custGeom>
                <a:avLst/>
                <a:gdLst>
                  <a:gd name="T0" fmla="*/ 228 w 646"/>
                  <a:gd name="T1" fmla="*/ 99 h 767"/>
                  <a:gd name="T2" fmla="*/ 178 w 646"/>
                  <a:gd name="T3" fmla="*/ 129 h 767"/>
                  <a:gd name="T4" fmla="*/ 136 w 646"/>
                  <a:gd name="T5" fmla="*/ 167 h 767"/>
                  <a:gd name="T6" fmla="*/ 98 w 646"/>
                  <a:gd name="T7" fmla="*/ 209 h 767"/>
                  <a:gd name="T8" fmla="*/ 64 w 646"/>
                  <a:gd name="T9" fmla="*/ 255 h 767"/>
                  <a:gd name="T10" fmla="*/ 38 w 646"/>
                  <a:gd name="T11" fmla="*/ 304 h 767"/>
                  <a:gd name="T12" fmla="*/ 19 w 646"/>
                  <a:gd name="T13" fmla="*/ 357 h 767"/>
                  <a:gd name="T14" fmla="*/ 7 w 646"/>
                  <a:gd name="T15" fmla="*/ 414 h 767"/>
                  <a:gd name="T16" fmla="*/ 0 w 646"/>
                  <a:gd name="T17" fmla="*/ 471 h 767"/>
                  <a:gd name="T18" fmla="*/ 7 w 646"/>
                  <a:gd name="T19" fmla="*/ 551 h 767"/>
                  <a:gd name="T20" fmla="*/ 38 w 646"/>
                  <a:gd name="T21" fmla="*/ 615 h 767"/>
                  <a:gd name="T22" fmla="*/ 83 w 646"/>
                  <a:gd name="T23" fmla="*/ 672 h 767"/>
                  <a:gd name="T24" fmla="*/ 144 w 646"/>
                  <a:gd name="T25" fmla="*/ 714 h 767"/>
                  <a:gd name="T26" fmla="*/ 212 w 646"/>
                  <a:gd name="T27" fmla="*/ 748 h 767"/>
                  <a:gd name="T28" fmla="*/ 285 w 646"/>
                  <a:gd name="T29" fmla="*/ 763 h 767"/>
                  <a:gd name="T30" fmla="*/ 361 w 646"/>
                  <a:gd name="T31" fmla="*/ 767 h 767"/>
                  <a:gd name="T32" fmla="*/ 433 w 646"/>
                  <a:gd name="T33" fmla="*/ 756 h 767"/>
                  <a:gd name="T34" fmla="*/ 448 w 646"/>
                  <a:gd name="T35" fmla="*/ 756 h 767"/>
                  <a:gd name="T36" fmla="*/ 463 w 646"/>
                  <a:gd name="T37" fmla="*/ 748 h 767"/>
                  <a:gd name="T38" fmla="*/ 475 w 646"/>
                  <a:gd name="T39" fmla="*/ 737 h 767"/>
                  <a:gd name="T40" fmla="*/ 479 w 646"/>
                  <a:gd name="T41" fmla="*/ 722 h 767"/>
                  <a:gd name="T42" fmla="*/ 471 w 646"/>
                  <a:gd name="T43" fmla="*/ 703 h 767"/>
                  <a:gd name="T44" fmla="*/ 456 w 646"/>
                  <a:gd name="T45" fmla="*/ 687 h 767"/>
                  <a:gd name="T46" fmla="*/ 437 w 646"/>
                  <a:gd name="T47" fmla="*/ 672 h 767"/>
                  <a:gd name="T48" fmla="*/ 418 w 646"/>
                  <a:gd name="T49" fmla="*/ 665 h 767"/>
                  <a:gd name="T50" fmla="*/ 380 w 646"/>
                  <a:gd name="T51" fmla="*/ 653 h 767"/>
                  <a:gd name="T52" fmla="*/ 342 w 646"/>
                  <a:gd name="T53" fmla="*/ 646 h 767"/>
                  <a:gd name="T54" fmla="*/ 304 w 646"/>
                  <a:gd name="T55" fmla="*/ 638 h 767"/>
                  <a:gd name="T56" fmla="*/ 269 w 646"/>
                  <a:gd name="T57" fmla="*/ 631 h 767"/>
                  <a:gd name="T58" fmla="*/ 235 w 646"/>
                  <a:gd name="T59" fmla="*/ 619 h 767"/>
                  <a:gd name="T60" fmla="*/ 201 w 646"/>
                  <a:gd name="T61" fmla="*/ 604 h 767"/>
                  <a:gd name="T62" fmla="*/ 171 w 646"/>
                  <a:gd name="T63" fmla="*/ 585 h 767"/>
                  <a:gd name="T64" fmla="*/ 140 w 646"/>
                  <a:gd name="T65" fmla="*/ 555 h 767"/>
                  <a:gd name="T66" fmla="*/ 129 w 646"/>
                  <a:gd name="T67" fmla="*/ 425 h 767"/>
                  <a:gd name="T68" fmla="*/ 159 w 646"/>
                  <a:gd name="T69" fmla="*/ 319 h 767"/>
                  <a:gd name="T70" fmla="*/ 220 w 646"/>
                  <a:gd name="T71" fmla="*/ 236 h 767"/>
                  <a:gd name="T72" fmla="*/ 304 w 646"/>
                  <a:gd name="T73" fmla="*/ 167 h 767"/>
                  <a:gd name="T74" fmla="*/ 395 w 646"/>
                  <a:gd name="T75" fmla="*/ 114 h 767"/>
                  <a:gd name="T76" fmla="*/ 490 w 646"/>
                  <a:gd name="T77" fmla="*/ 72 h 767"/>
                  <a:gd name="T78" fmla="*/ 577 w 646"/>
                  <a:gd name="T79" fmla="*/ 42 h 767"/>
                  <a:gd name="T80" fmla="*/ 646 w 646"/>
                  <a:gd name="T81" fmla="*/ 15 h 767"/>
                  <a:gd name="T82" fmla="*/ 604 w 646"/>
                  <a:gd name="T83" fmla="*/ 4 h 767"/>
                  <a:gd name="T84" fmla="*/ 558 w 646"/>
                  <a:gd name="T85" fmla="*/ 0 h 767"/>
                  <a:gd name="T86" fmla="*/ 505 w 646"/>
                  <a:gd name="T87" fmla="*/ 8 h 767"/>
                  <a:gd name="T88" fmla="*/ 448 w 646"/>
                  <a:gd name="T89" fmla="*/ 15 h 767"/>
                  <a:gd name="T90" fmla="*/ 391 w 646"/>
                  <a:gd name="T91" fmla="*/ 34 h 767"/>
                  <a:gd name="T92" fmla="*/ 334 w 646"/>
                  <a:gd name="T93" fmla="*/ 53 h 767"/>
                  <a:gd name="T94" fmla="*/ 277 w 646"/>
                  <a:gd name="T95" fmla="*/ 76 h 767"/>
                  <a:gd name="T96" fmla="*/ 228 w 646"/>
                  <a:gd name="T97" fmla="*/ 99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6" h="767">
                    <a:moveTo>
                      <a:pt x="228" y="99"/>
                    </a:moveTo>
                    <a:lnTo>
                      <a:pt x="178" y="129"/>
                    </a:lnTo>
                    <a:lnTo>
                      <a:pt x="136" y="167"/>
                    </a:lnTo>
                    <a:lnTo>
                      <a:pt x="98" y="209"/>
                    </a:lnTo>
                    <a:lnTo>
                      <a:pt x="64" y="255"/>
                    </a:lnTo>
                    <a:lnTo>
                      <a:pt x="38" y="304"/>
                    </a:lnTo>
                    <a:lnTo>
                      <a:pt x="19" y="357"/>
                    </a:lnTo>
                    <a:lnTo>
                      <a:pt x="7" y="414"/>
                    </a:lnTo>
                    <a:lnTo>
                      <a:pt x="0" y="471"/>
                    </a:lnTo>
                    <a:lnTo>
                      <a:pt x="7" y="551"/>
                    </a:lnTo>
                    <a:lnTo>
                      <a:pt x="38" y="615"/>
                    </a:lnTo>
                    <a:lnTo>
                      <a:pt x="83" y="672"/>
                    </a:lnTo>
                    <a:lnTo>
                      <a:pt x="144" y="714"/>
                    </a:lnTo>
                    <a:lnTo>
                      <a:pt x="212" y="748"/>
                    </a:lnTo>
                    <a:lnTo>
                      <a:pt x="285" y="763"/>
                    </a:lnTo>
                    <a:lnTo>
                      <a:pt x="361" y="767"/>
                    </a:lnTo>
                    <a:lnTo>
                      <a:pt x="433" y="756"/>
                    </a:lnTo>
                    <a:lnTo>
                      <a:pt x="448" y="756"/>
                    </a:lnTo>
                    <a:lnTo>
                      <a:pt x="463" y="748"/>
                    </a:lnTo>
                    <a:lnTo>
                      <a:pt x="475" y="737"/>
                    </a:lnTo>
                    <a:lnTo>
                      <a:pt x="479" y="722"/>
                    </a:lnTo>
                    <a:lnTo>
                      <a:pt x="471" y="703"/>
                    </a:lnTo>
                    <a:lnTo>
                      <a:pt x="456" y="687"/>
                    </a:lnTo>
                    <a:lnTo>
                      <a:pt x="437" y="672"/>
                    </a:lnTo>
                    <a:lnTo>
                      <a:pt x="418" y="665"/>
                    </a:lnTo>
                    <a:lnTo>
                      <a:pt x="380" y="653"/>
                    </a:lnTo>
                    <a:lnTo>
                      <a:pt x="342" y="646"/>
                    </a:lnTo>
                    <a:lnTo>
                      <a:pt x="304" y="638"/>
                    </a:lnTo>
                    <a:lnTo>
                      <a:pt x="269" y="631"/>
                    </a:lnTo>
                    <a:lnTo>
                      <a:pt x="235" y="619"/>
                    </a:lnTo>
                    <a:lnTo>
                      <a:pt x="201" y="604"/>
                    </a:lnTo>
                    <a:lnTo>
                      <a:pt x="171" y="585"/>
                    </a:lnTo>
                    <a:lnTo>
                      <a:pt x="140" y="555"/>
                    </a:lnTo>
                    <a:lnTo>
                      <a:pt x="129" y="425"/>
                    </a:lnTo>
                    <a:lnTo>
                      <a:pt x="159" y="319"/>
                    </a:lnTo>
                    <a:lnTo>
                      <a:pt x="220" y="236"/>
                    </a:lnTo>
                    <a:lnTo>
                      <a:pt x="304" y="167"/>
                    </a:lnTo>
                    <a:lnTo>
                      <a:pt x="395" y="114"/>
                    </a:lnTo>
                    <a:lnTo>
                      <a:pt x="490" y="72"/>
                    </a:lnTo>
                    <a:lnTo>
                      <a:pt x="577" y="42"/>
                    </a:lnTo>
                    <a:lnTo>
                      <a:pt x="646" y="15"/>
                    </a:lnTo>
                    <a:lnTo>
                      <a:pt x="604" y="4"/>
                    </a:lnTo>
                    <a:lnTo>
                      <a:pt x="558" y="0"/>
                    </a:lnTo>
                    <a:lnTo>
                      <a:pt x="505" y="8"/>
                    </a:lnTo>
                    <a:lnTo>
                      <a:pt x="448" y="15"/>
                    </a:lnTo>
                    <a:lnTo>
                      <a:pt x="391" y="34"/>
                    </a:lnTo>
                    <a:lnTo>
                      <a:pt x="334" y="53"/>
                    </a:lnTo>
                    <a:lnTo>
                      <a:pt x="277" y="76"/>
                    </a:lnTo>
                    <a:lnTo>
                      <a:pt x="228" y="9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94" name="Freeform 194"/>
              <p:cNvSpPr>
                <a:spLocks noChangeAspect="1"/>
              </p:cNvSpPr>
              <p:nvPr/>
            </p:nvSpPr>
            <p:spPr bwMode="auto">
              <a:xfrm>
                <a:off x="2360" y="16557"/>
                <a:ext cx="415" cy="596"/>
              </a:xfrm>
              <a:custGeom>
                <a:avLst/>
                <a:gdLst>
                  <a:gd name="T0" fmla="*/ 350 w 415"/>
                  <a:gd name="T1" fmla="*/ 193 h 596"/>
                  <a:gd name="T2" fmla="*/ 365 w 415"/>
                  <a:gd name="T3" fmla="*/ 254 h 596"/>
                  <a:gd name="T4" fmla="*/ 361 w 415"/>
                  <a:gd name="T5" fmla="*/ 311 h 596"/>
                  <a:gd name="T6" fmla="*/ 335 w 415"/>
                  <a:gd name="T7" fmla="*/ 357 h 596"/>
                  <a:gd name="T8" fmla="*/ 297 w 415"/>
                  <a:gd name="T9" fmla="*/ 399 h 596"/>
                  <a:gd name="T10" fmla="*/ 251 w 415"/>
                  <a:gd name="T11" fmla="*/ 436 h 596"/>
                  <a:gd name="T12" fmla="*/ 198 w 415"/>
                  <a:gd name="T13" fmla="*/ 474 h 596"/>
                  <a:gd name="T14" fmla="*/ 145 w 415"/>
                  <a:gd name="T15" fmla="*/ 509 h 596"/>
                  <a:gd name="T16" fmla="*/ 99 w 415"/>
                  <a:gd name="T17" fmla="*/ 543 h 596"/>
                  <a:gd name="T18" fmla="*/ 91 w 415"/>
                  <a:gd name="T19" fmla="*/ 554 h 596"/>
                  <a:gd name="T20" fmla="*/ 88 w 415"/>
                  <a:gd name="T21" fmla="*/ 562 h 596"/>
                  <a:gd name="T22" fmla="*/ 88 w 415"/>
                  <a:gd name="T23" fmla="*/ 573 h 596"/>
                  <a:gd name="T24" fmla="*/ 91 w 415"/>
                  <a:gd name="T25" fmla="*/ 585 h 596"/>
                  <a:gd name="T26" fmla="*/ 103 w 415"/>
                  <a:gd name="T27" fmla="*/ 592 h 596"/>
                  <a:gd name="T28" fmla="*/ 114 w 415"/>
                  <a:gd name="T29" fmla="*/ 596 h 596"/>
                  <a:gd name="T30" fmla="*/ 122 w 415"/>
                  <a:gd name="T31" fmla="*/ 596 h 596"/>
                  <a:gd name="T32" fmla="*/ 133 w 415"/>
                  <a:gd name="T33" fmla="*/ 592 h 596"/>
                  <a:gd name="T34" fmla="*/ 194 w 415"/>
                  <a:gd name="T35" fmla="*/ 558 h 596"/>
                  <a:gd name="T36" fmla="*/ 251 w 415"/>
                  <a:gd name="T37" fmla="*/ 520 h 596"/>
                  <a:gd name="T38" fmla="*/ 304 w 415"/>
                  <a:gd name="T39" fmla="*/ 478 h 596"/>
                  <a:gd name="T40" fmla="*/ 354 w 415"/>
                  <a:gd name="T41" fmla="*/ 429 h 596"/>
                  <a:gd name="T42" fmla="*/ 388 w 415"/>
                  <a:gd name="T43" fmla="*/ 376 h 596"/>
                  <a:gd name="T44" fmla="*/ 411 w 415"/>
                  <a:gd name="T45" fmla="*/ 315 h 596"/>
                  <a:gd name="T46" fmla="*/ 415 w 415"/>
                  <a:gd name="T47" fmla="*/ 250 h 596"/>
                  <a:gd name="T48" fmla="*/ 399 w 415"/>
                  <a:gd name="T49" fmla="*/ 182 h 596"/>
                  <a:gd name="T50" fmla="*/ 365 w 415"/>
                  <a:gd name="T51" fmla="*/ 129 h 596"/>
                  <a:gd name="T52" fmla="*/ 316 w 415"/>
                  <a:gd name="T53" fmla="*/ 83 h 596"/>
                  <a:gd name="T54" fmla="*/ 255 w 415"/>
                  <a:gd name="T55" fmla="*/ 49 h 596"/>
                  <a:gd name="T56" fmla="*/ 186 w 415"/>
                  <a:gd name="T57" fmla="*/ 23 h 596"/>
                  <a:gd name="T58" fmla="*/ 118 w 415"/>
                  <a:gd name="T59" fmla="*/ 7 h 596"/>
                  <a:gd name="T60" fmla="*/ 61 w 415"/>
                  <a:gd name="T61" fmla="*/ 0 h 596"/>
                  <a:gd name="T62" fmla="*/ 19 w 415"/>
                  <a:gd name="T63" fmla="*/ 0 h 596"/>
                  <a:gd name="T64" fmla="*/ 0 w 415"/>
                  <a:gd name="T65" fmla="*/ 11 h 596"/>
                  <a:gd name="T66" fmla="*/ 46 w 415"/>
                  <a:gd name="T67" fmla="*/ 30 h 596"/>
                  <a:gd name="T68" fmla="*/ 95 w 415"/>
                  <a:gd name="T69" fmla="*/ 45 h 596"/>
                  <a:gd name="T70" fmla="*/ 148 w 415"/>
                  <a:gd name="T71" fmla="*/ 61 h 596"/>
                  <a:gd name="T72" fmla="*/ 198 w 415"/>
                  <a:gd name="T73" fmla="*/ 76 h 596"/>
                  <a:gd name="T74" fmla="*/ 247 w 415"/>
                  <a:gd name="T75" fmla="*/ 95 h 596"/>
                  <a:gd name="T76" fmla="*/ 289 w 415"/>
                  <a:gd name="T77" fmla="*/ 121 h 596"/>
                  <a:gd name="T78" fmla="*/ 323 w 415"/>
                  <a:gd name="T79" fmla="*/ 152 h 596"/>
                  <a:gd name="T80" fmla="*/ 350 w 415"/>
                  <a:gd name="T81" fmla="*/ 193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5" h="596">
                    <a:moveTo>
                      <a:pt x="350" y="193"/>
                    </a:moveTo>
                    <a:lnTo>
                      <a:pt x="365" y="254"/>
                    </a:lnTo>
                    <a:lnTo>
                      <a:pt x="361" y="311"/>
                    </a:lnTo>
                    <a:lnTo>
                      <a:pt x="335" y="357"/>
                    </a:lnTo>
                    <a:lnTo>
                      <a:pt x="297" y="399"/>
                    </a:lnTo>
                    <a:lnTo>
                      <a:pt x="251" y="436"/>
                    </a:lnTo>
                    <a:lnTo>
                      <a:pt x="198" y="474"/>
                    </a:lnTo>
                    <a:lnTo>
                      <a:pt x="145" y="509"/>
                    </a:lnTo>
                    <a:lnTo>
                      <a:pt x="99" y="543"/>
                    </a:lnTo>
                    <a:lnTo>
                      <a:pt x="91" y="554"/>
                    </a:lnTo>
                    <a:lnTo>
                      <a:pt x="88" y="562"/>
                    </a:lnTo>
                    <a:lnTo>
                      <a:pt x="88" y="573"/>
                    </a:lnTo>
                    <a:lnTo>
                      <a:pt x="91" y="585"/>
                    </a:lnTo>
                    <a:lnTo>
                      <a:pt x="103" y="592"/>
                    </a:lnTo>
                    <a:lnTo>
                      <a:pt x="114" y="596"/>
                    </a:lnTo>
                    <a:lnTo>
                      <a:pt x="122" y="596"/>
                    </a:lnTo>
                    <a:lnTo>
                      <a:pt x="133" y="592"/>
                    </a:lnTo>
                    <a:lnTo>
                      <a:pt x="194" y="558"/>
                    </a:lnTo>
                    <a:lnTo>
                      <a:pt x="251" y="520"/>
                    </a:lnTo>
                    <a:lnTo>
                      <a:pt x="304" y="478"/>
                    </a:lnTo>
                    <a:lnTo>
                      <a:pt x="354" y="429"/>
                    </a:lnTo>
                    <a:lnTo>
                      <a:pt x="388" y="376"/>
                    </a:lnTo>
                    <a:lnTo>
                      <a:pt x="411" y="315"/>
                    </a:lnTo>
                    <a:lnTo>
                      <a:pt x="415" y="250"/>
                    </a:lnTo>
                    <a:lnTo>
                      <a:pt x="399" y="182"/>
                    </a:lnTo>
                    <a:lnTo>
                      <a:pt x="365" y="129"/>
                    </a:lnTo>
                    <a:lnTo>
                      <a:pt x="316" y="83"/>
                    </a:lnTo>
                    <a:lnTo>
                      <a:pt x="255" y="49"/>
                    </a:lnTo>
                    <a:lnTo>
                      <a:pt x="186" y="23"/>
                    </a:lnTo>
                    <a:lnTo>
                      <a:pt x="118" y="7"/>
                    </a:lnTo>
                    <a:lnTo>
                      <a:pt x="61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6" y="30"/>
                    </a:lnTo>
                    <a:lnTo>
                      <a:pt x="95" y="45"/>
                    </a:lnTo>
                    <a:lnTo>
                      <a:pt x="148" y="61"/>
                    </a:lnTo>
                    <a:lnTo>
                      <a:pt x="198" y="76"/>
                    </a:lnTo>
                    <a:lnTo>
                      <a:pt x="247" y="95"/>
                    </a:lnTo>
                    <a:lnTo>
                      <a:pt x="289" y="121"/>
                    </a:lnTo>
                    <a:lnTo>
                      <a:pt x="323" y="152"/>
                    </a:lnTo>
                    <a:lnTo>
                      <a:pt x="350" y="19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95" name="Freeform 195"/>
              <p:cNvSpPr>
                <a:spLocks noChangeAspect="1"/>
              </p:cNvSpPr>
              <p:nvPr/>
            </p:nvSpPr>
            <p:spPr bwMode="auto">
              <a:xfrm>
                <a:off x="851" y="16416"/>
                <a:ext cx="1045" cy="1250"/>
              </a:xfrm>
              <a:custGeom>
                <a:avLst/>
                <a:gdLst>
                  <a:gd name="T0" fmla="*/ 327 w 1045"/>
                  <a:gd name="T1" fmla="*/ 232 h 1250"/>
                  <a:gd name="T2" fmla="*/ 175 w 1045"/>
                  <a:gd name="T3" fmla="*/ 380 h 1250"/>
                  <a:gd name="T4" fmla="*/ 57 w 1045"/>
                  <a:gd name="T5" fmla="*/ 551 h 1250"/>
                  <a:gd name="T6" fmla="*/ 0 w 1045"/>
                  <a:gd name="T7" fmla="*/ 748 h 1250"/>
                  <a:gd name="T8" fmla="*/ 11 w 1045"/>
                  <a:gd name="T9" fmla="*/ 881 h 1250"/>
                  <a:gd name="T10" fmla="*/ 30 w 1045"/>
                  <a:gd name="T11" fmla="*/ 934 h 1250"/>
                  <a:gd name="T12" fmla="*/ 64 w 1045"/>
                  <a:gd name="T13" fmla="*/ 984 h 1250"/>
                  <a:gd name="T14" fmla="*/ 106 w 1045"/>
                  <a:gd name="T15" fmla="*/ 1026 h 1250"/>
                  <a:gd name="T16" fmla="*/ 182 w 1045"/>
                  <a:gd name="T17" fmla="*/ 1071 h 1250"/>
                  <a:gd name="T18" fmla="*/ 281 w 1045"/>
                  <a:gd name="T19" fmla="*/ 1120 h 1250"/>
                  <a:gd name="T20" fmla="*/ 388 w 1045"/>
                  <a:gd name="T21" fmla="*/ 1158 h 1250"/>
                  <a:gd name="T22" fmla="*/ 494 w 1045"/>
                  <a:gd name="T23" fmla="*/ 1189 h 1250"/>
                  <a:gd name="T24" fmla="*/ 604 w 1045"/>
                  <a:gd name="T25" fmla="*/ 1212 h 1250"/>
                  <a:gd name="T26" fmla="*/ 715 w 1045"/>
                  <a:gd name="T27" fmla="*/ 1227 h 1250"/>
                  <a:gd name="T28" fmla="*/ 825 w 1045"/>
                  <a:gd name="T29" fmla="*/ 1238 h 1250"/>
                  <a:gd name="T30" fmla="*/ 939 w 1045"/>
                  <a:gd name="T31" fmla="*/ 1246 h 1250"/>
                  <a:gd name="T32" fmla="*/ 1011 w 1045"/>
                  <a:gd name="T33" fmla="*/ 1250 h 1250"/>
                  <a:gd name="T34" fmla="*/ 1038 w 1045"/>
                  <a:gd name="T35" fmla="*/ 1227 h 1250"/>
                  <a:gd name="T36" fmla="*/ 1045 w 1045"/>
                  <a:gd name="T37" fmla="*/ 1193 h 1250"/>
                  <a:gd name="T38" fmla="*/ 1022 w 1045"/>
                  <a:gd name="T39" fmla="*/ 1166 h 1250"/>
                  <a:gd name="T40" fmla="*/ 954 w 1045"/>
                  <a:gd name="T41" fmla="*/ 1147 h 1250"/>
                  <a:gd name="T42" fmla="*/ 855 w 1045"/>
                  <a:gd name="T43" fmla="*/ 1128 h 1250"/>
                  <a:gd name="T44" fmla="*/ 753 w 1045"/>
                  <a:gd name="T45" fmla="*/ 1113 h 1250"/>
                  <a:gd name="T46" fmla="*/ 650 w 1045"/>
                  <a:gd name="T47" fmla="*/ 1098 h 1250"/>
                  <a:gd name="T48" fmla="*/ 551 w 1045"/>
                  <a:gd name="T49" fmla="*/ 1079 h 1250"/>
                  <a:gd name="T50" fmla="*/ 452 w 1045"/>
                  <a:gd name="T51" fmla="*/ 1052 h 1250"/>
                  <a:gd name="T52" fmla="*/ 357 w 1045"/>
                  <a:gd name="T53" fmla="*/ 1022 h 1250"/>
                  <a:gd name="T54" fmla="*/ 262 w 1045"/>
                  <a:gd name="T55" fmla="*/ 984 h 1250"/>
                  <a:gd name="T56" fmla="*/ 178 w 1045"/>
                  <a:gd name="T57" fmla="*/ 931 h 1250"/>
                  <a:gd name="T58" fmla="*/ 125 w 1045"/>
                  <a:gd name="T59" fmla="*/ 858 h 1250"/>
                  <a:gd name="T60" fmla="*/ 110 w 1045"/>
                  <a:gd name="T61" fmla="*/ 767 h 1250"/>
                  <a:gd name="T62" fmla="*/ 125 w 1045"/>
                  <a:gd name="T63" fmla="*/ 661 h 1250"/>
                  <a:gd name="T64" fmla="*/ 167 w 1045"/>
                  <a:gd name="T65" fmla="*/ 562 h 1250"/>
                  <a:gd name="T66" fmla="*/ 232 w 1045"/>
                  <a:gd name="T67" fmla="*/ 456 h 1250"/>
                  <a:gd name="T68" fmla="*/ 308 w 1045"/>
                  <a:gd name="T69" fmla="*/ 365 h 1250"/>
                  <a:gd name="T70" fmla="*/ 399 w 1045"/>
                  <a:gd name="T71" fmla="*/ 274 h 1250"/>
                  <a:gd name="T72" fmla="*/ 498 w 1045"/>
                  <a:gd name="T73" fmla="*/ 190 h 1250"/>
                  <a:gd name="T74" fmla="*/ 635 w 1045"/>
                  <a:gd name="T75" fmla="*/ 126 h 1250"/>
                  <a:gd name="T76" fmla="*/ 772 w 1045"/>
                  <a:gd name="T77" fmla="*/ 69 h 1250"/>
                  <a:gd name="T78" fmla="*/ 859 w 1045"/>
                  <a:gd name="T79" fmla="*/ 23 h 1250"/>
                  <a:gd name="T80" fmla="*/ 832 w 1045"/>
                  <a:gd name="T81" fmla="*/ 0 h 1250"/>
                  <a:gd name="T82" fmla="*/ 718 w 1045"/>
                  <a:gd name="T83" fmla="*/ 15 h 1250"/>
                  <a:gd name="T84" fmla="*/ 585 w 1045"/>
                  <a:gd name="T85" fmla="*/ 61 h 1250"/>
                  <a:gd name="T86" fmla="*/ 460 w 1045"/>
                  <a:gd name="T87" fmla="*/ 126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45" h="1250">
                    <a:moveTo>
                      <a:pt x="407" y="164"/>
                    </a:moveTo>
                    <a:lnTo>
                      <a:pt x="327" y="232"/>
                    </a:lnTo>
                    <a:lnTo>
                      <a:pt x="247" y="300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1"/>
                    </a:lnTo>
                    <a:lnTo>
                      <a:pt x="19" y="646"/>
                    </a:lnTo>
                    <a:lnTo>
                      <a:pt x="0" y="748"/>
                    </a:lnTo>
                    <a:lnTo>
                      <a:pt x="4" y="855"/>
                    </a:lnTo>
                    <a:lnTo>
                      <a:pt x="11" y="881"/>
                    </a:lnTo>
                    <a:lnTo>
                      <a:pt x="19" y="912"/>
                    </a:lnTo>
                    <a:lnTo>
                      <a:pt x="30" y="934"/>
                    </a:lnTo>
                    <a:lnTo>
                      <a:pt x="45" y="961"/>
                    </a:lnTo>
                    <a:lnTo>
                      <a:pt x="64" y="984"/>
                    </a:lnTo>
                    <a:lnTo>
                      <a:pt x="87" y="1007"/>
                    </a:lnTo>
                    <a:lnTo>
                      <a:pt x="106" y="1026"/>
                    </a:lnTo>
                    <a:lnTo>
                      <a:pt x="133" y="1041"/>
                    </a:lnTo>
                    <a:lnTo>
                      <a:pt x="182" y="1071"/>
                    </a:lnTo>
                    <a:lnTo>
                      <a:pt x="232" y="1098"/>
                    </a:lnTo>
                    <a:lnTo>
                      <a:pt x="281" y="1120"/>
                    </a:lnTo>
                    <a:lnTo>
                      <a:pt x="334" y="1139"/>
                    </a:lnTo>
                    <a:lnTo>
                      <a:pt x="388" y="1158"/>
                    </a:lnTo>
                    <a:lnTo>
                      <a:pt x="441" y="1174"/>
                    </a:lnTo>
                    <a:lnTo>
                      <a:pt x="494" y="1189"/>
                    </a:lnTo>
                    <a:lnTo>
                      <a:pt x="547" y="1200"/>
                    </a:lnTo>
                    <a:lnTo>
                      <a:pt x="604" y="1212"/>
                    </a:lnTo>
                    <a:lnTo>
                      <a:pt x="657" y="1219"/>
                    </a:lnTo>
                    <a:lnTo>
                      <a:pt x="715" y="1227"/>
                    </a:lnTo>
                    <a:lnTo>
                      <a:pt x="772" y="1234"/>
                    </a:lnTo>
                    <a:lnTo>
                      <a:pt x="825" y="1238"/>
                    </a:lnTo>
                    <a:lnTo>
                      <a:pt x="882" y="1242"/>
                    </a:lnTo>
                    <a:lnTo>
                      <a:pt x="939" y="1246"/>
                    </a:lnTo>
                    <a:lnTo>
                      <a:pt x="992" y="1250"/>
                    </a:lnTo>
                    <a:lnTo>
                      <a:pt x="1011" y="1250"/>
                    </a:lnTo>
                    <a:lnTo>
                      <a:pt x="1026" y="1242"/>
                    </a:lnTo>
                    <a:lnTo>
                      <a:pt x="1038" y="1227"/>
                    </a:lnTo>
                    <a:lnTo>
                      <a:pt x="1045" y="1212"/>
                    </a:lnTo>
                    <a:lnTo>
                      <a:pt x="1045" y="1193"/>
                    </a:lnTo>
                    <a:lnTo>
                      <a:pt x="1038" y="1177"/>
                    </a:lnTo>
                    <a:lnTo>
                      <a:pt x="1022" y="1166"/>
                    </a:lnTo>
                    <a:lnTo>
                      <a:pt x="1003" y="1158"/>
                    </a:lnTo>
                    <a:lnTo>
                      <a:pt x="954" y="1147"/>
                    </a:lnTo>
                    <a:lnTo>
                      <a:pt x="905" y="1139"/>
                    </a:lnTo>
                    <a:lnTo>
                      <a:pt x="855" y="1128"/>
                    </a:lnTo>
                    <a:lnTo>
                      <a:pt x="802" y="1120"/>
                    </a:lnTo>
                    <a:lnTo>
                      <a:pt x="753" y="1113"/>
                    </a:lnTo>
                    <a:lnTo>
                      <a:pt x="703" y="1105"/>
                    </a:lnTo>
                    <a:lnTo>
                      <a:pt x="650" y="1098"/>
                    </a:lnTo>
                    <a:lnTo>
                      <a:pt x="600" y="1086"/>
                    </a:lnTo>
                    <a:lnTo>
                      <a:pt x="551" y="1079"/>
                    </a:lnTo>
                    <a:lnTo>
                      <a:pt x="502" y="1067"/>
                    </a:lnTo>
                    <a:lnTo>
                      <a:pt x="452" y="1052"/>
                    </a:lnTo>
                    <a:lnTo>
                      <a:pt x="403" y="1041"/>
                    </a:lnTo>
                    <a:lnTo>
                      <a:pt x="357" y="1022"/>
                    </a:lnTo>
                    <a:lnTo>
                      <a:pt x="308" y="1003"/>
                    </a:lnTo>
                    <a:lnTo>
                      <a:pt x="262" y="984"/>
                    </a:lnTo>
                    <a:lnTo>
                      <a:pt x="216" y="957"/>
                    </a:lnTo>
                    <a:lnTo>
                      <a:pt x="178" y="931"/>
                    </a:lnTo>
                    <a:lnTo>
                      <a:pt x="148" y="896"/>
                    </a:lnTo>
                    <a:lnTo>
                      <a:pt x="125" y="858"/>
                    </a:lnTo>
                    <a:lnTo>
                      <a:pt x="114" y="813"/>
                    </a:lnTo>
                    <a:lnTo>
                      <a:pt x="110" y="767"/>
                    </a:lnTo>
                    <a:lnTo>
                      <a:pt x="114" y="714"/>
                    </a:lnTo>
                    <a:lnTo>
                      <a:pt x="125" y="661"/>
                    </a:lnTo>
                    <a:lnTo>
                      <a:pt x="140" y="619"/>
                    </a:lnTo>
                    <a:lnTo>
                      <a:pt x="167" y="562"/>
                    </a:lnTo>
                    <a:lnTo>
                      <a:pt x="197" y="505"/>
                    </a:lnTo>
                    <a:lnTo>
                      <a:pt x="232" y="456"/>
                    </a:lnTo>
                    <a:lnTo>
                      <a:pt x="270" y="410"/>
                    </a:lnTo>
                    <a:lnTo>
                      <a:pt x="308" y="365"/>
                    </a:lnTo>
                    <a:lnTo>
                      <a:pt x="350" y="319"/>
                    </a:lnTo>
                    <a:lnTo>
                      <a:pt x="399" y="274"/>
                    </a:lnTo>
                    <a:lnTo>
                      <a:pt x="448" y="228"/>
                    </a:lnTo>
                    <a:lnTo>
                      <a:pt x="498" y="190"/>
                    </a:lnTo>
                    <a:lnTo>
                      <a:pt x="562" y="156"/>
                    </a:lnTo>
                    <a:lnTo>
                      <a:pt x="635" y="126"/>
                    </a:lnTo>
                    <a:lnTo>
                      <a:pt x="707" y="95"/>
                    </a:lnTo>
                    <a:lnTo>
                      <a:pt x="772" y="69"/>
                    </a:lnTo>
                    <a:lnTo>
                      <a:pt x="825" y="46"/>
                    </a:lnTo>
                    <a:lnTo>
                      <a:pt x="859" y="23"/>
                    </a:lnTo>
                    <a:lnTo>
                      <a:pt x="870" y="8"/>
                    </a:lnTo>
                    <a:lnTo>
                      <a:pt x="832" y="0"/>
                    </a:lnTo>
                    <a:lnTo>
                      <a:pt x="779" y="4"/>
                    </a:lnTo>
                    <a:lnTo>
                      <a:pt x="718" y="15"/>
                    </a:lnTo>
                    <a:lnTo>
                      <a:pt x="654" y="34"/>
                    </a:lnTo>
                    <a:lnTo>
                      <a:pt x="585" y="61"/>
                    </a:lnTo>
                    <a:lnTo>
                      <a:pt x="521" y="91"/>
                    </a:lnTo>
                    <a:lnTo>
                      <a:pt x="460" y="126"/>
                    </a:lnTo>
                    <a:lnTo>
                      <a:pt x="407" y="16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96" name="Freeform 196"/>
              <p:cNvSpPr>
                <a:spLocks noChangeAspect="1"/>
              </p:cNvSpPr>
              <p:nvPr/>
            </p:nvSpPr>
            <p:spPr bwMode="auto">
              <a:xfrm>
                <a:off x="2322" y="16375"/>
                <a:ext cx="916" cy="831"/>
              </a:xfrm>
              <a:custGeom>
                <a:avLst/>
                <a:gdLst>
                  <a:gd name="T0" fmla="*/ 761 w 916"/>
                  <a:gd name="T1" fmla="*/ 254 h 831"/>
                  <a:gd name="T2" fmla="*/ 802 w 916"/>
                  <a:gd name="T3" fmla="*/ 300 h 831"/>
                  <a:gd name="T4" fmla="*/ 829 w 916"/>
                  <a:gd name="T5" fmla="*/ 353 h 831"/>
                  <a:gd name="T6" fmla="*/ 840 w 916"/>
                  <a:gd name="T7" fmla="*/ 410 h 831"/>
                  <a:gd name="T8" fmla="*/ 840 w 916"/>
                  <a:gd name="T9" fmla="*/ 470 h 831"/>
                  <a:gd name="T10" fmla="*/ 833 w 916"/>
                  <a:gd name="T11" fmla="*/ 520 h 831"/>
                  <a:gd name="T12" fmla="*/ 818 w 916"/>
                  <a:gd name="T13" fmla="*/ 562 h 831"/>
                  <a:gd name="T14" fmla="*/ 791 w 916"/>
                  <a:gd name="T15" fmla="*/ 603 h 831"/>
                  <a:gd name="T16" fmla="*/ 764 w 916"/>
                  <a:gd name="T17" fmla="*/ 637 h 831"/>
                  <a:gd name="T18" fmla="*/ 730 w 916"/>
                  <a:gd name="T19" fmla="*/ 675 h 831"/>
                  <a:gd name="T20" fmla="*/ 696 w 916"/>
                  <a:gd name="T21" fmla="*/ 706 h 831"/>
                  <a:gd name="T22" fmla="*/ 662 w 916"/>
                  <a:gd name="T23" fmla="*/ 740 h 831"/>
                  <a:gd name="T24" fmla="*/ 627 w 916"/>
                  <a:gd name="T25" fmla="*/ 774 h 831"/>
                  <a:gd name="T26" fmla="*/ 620 w 916"/>
                  <a:gd name="T27" fmla="*/ 786 h 831"/>
                  <a:gd name="T28" fmla="*/ 620 w 916"/>
                  <a:gd name="T29" fmla="*/ 797 h 831"/>
                  <a:gd name="T30" fmla="*/ 620 w 916"/>
                  <a:gd name="T31" fmla="*/ 808 h 831"/>
                  <a:gd name="T32" fmla="*/ 627 w 916"/>
                  <a:gd name="T33" fmla="*/ 820 h 831"/>
                  <a:gd name="T34" fmla="*/ 639 w 916"/>
                  <a:gd name="T35" fmla="*/ 827 h 831"/>
                  <a:gd name="T36" fmla="*/ 654 w 916"/>
                  <a:gd name="T37" fmla="*/ 831 h 831"/>
                  <a:gd name="T38" fmla="*/ 666 w 916"/>
                  <a:gd name="T39" fmla="*/ 827 h 831"/>
                  <a:gd name="T40" fmla="*/ 677 w 916"/>
                  <a:gd name="T41" fmla="*/ 820 h 831"/>
                  <a:gd name="T42" fmla="*/ 753 w 916"/>
                  <a:gd name="T43" fmla="*/ 770 h 831"/>
                  <a:gd name="T44" fmla="*/ 818 w 916"/>
                  <a:gd name="T45" fmla="*/ 706 h 831"/>
                  <a:gd name="T46" fmla="*/ 867 w 916"/>
                  <a:gd name="T47" fmla="*/ 634 h 831"/>
                  <a:gd name="T48" fmla="*/ 901 w 916"/>
                  <a:gd name="T49" fmla="*/ 550 h 831"/>
                  <a:gd name="T50" fmla="*/ 916 w 916"/>
                  <a:gd name="T51" fmla="*/ 467 h 831"/>
                  <a:gd name="T52" fmla="*/ 909 w 916"/>
                  <a:gd name="T53" fmla="*/ 379 h 831"/>
                  <a:gd name="T54" fmla="*/ 878 w 916"/>
                  <a:gd name="T55" fmla="*/ 300 h 831"/>
                  <a:gd name="T56" fmla="*/ 818 w 916"/>
                  <a:gd name="T57" fmla="*/ 227 h 831"/>
                  <a:gd name="T58" fmla="*/ 772 w 916"/>
                  <a:gd name="T59" fmla="*/ 189 h 831"/>
                  <a:gd name="T60" fmla="*/ 719 w 916"/>
                  <a:gd name="T61" fmla="*/ 159 h 831"/>
                  <a:gd name="T62" fmla="*/ 662 w 916"/>
                  <a:gd name="T63" fmla="*/ 129 h 831"/>
                  <a:gd name="T64" fmla="*/ 597 w 916"/>
                  <a:gd name="T65" fmla="*/ 102 h 831"/>
                  <a:gd name="T66" fmla="*/ 532 w 916"/>
                  <a:gd name="T67" fmla="*/ 75 h 831"/>
                  <a:gd name="T68" fmla="*/ 468 w 916"/>
                  <a:gd name="T69" fmla="*/ 56 h 831"/>
                  <a:gd name="T70" fmla="*/ 399 w 916"/>
                  <a:gd name="T71" fmla="*/ 41 h 831"/>
                  <a:gd name="T72" fmla="*/ 335 w 916"/>
                  <a:gd name="T73" fmla="*/ 26 h 831"/>
                  <a:gd name="T74" fmla="*/ 270 w 916"/>
                  <a:gd name="T75" fmla="*/ 15 h 831"/>
                  <a:gd name="T76" fmla="*/ 213 w 916"/>
                  <a:gd name="T77" fmla="*/ 7 h 831"/>
                  <a:gd name="T78" fmla="*/ 156 w 916"/>
                  <a:gd name="T79" fmla="*/ 0 h 831"/>
                  <a:gd name="T80" fmla="*/ 110 w 916"/>
                  <a:gd name="T81" fmla="*/ 0 h 831"/>
                  <a:gd name="T82" fmla="*/ 69 w 916"/>
                  <a:gd name="T83" fmla="*/ 0 h 831"/>
                  <a:gd name="T84" fmla="*/ 34 w 916"/>
                  <a:gd name="T85" fmla="*/ 0 h 831"/>
                  <a:gd name="T86" fmla="*/ 12 w 916"/>
                  <a:gd name="T87" fmla="*/ 7 h 831"/>
                  <a:gd name="T88" fmla="*/ 0 w 916"/>
                  <a:gd name="T89" fmla="*/ 15 h 831"/>
                  <a:gd name="T90" fmla="*/ 38 w 916"/>
                  <a:gd name="T91" fmla="*/ 22 h 831"/>
                  <a:gd name="T92" fmla="*/ 76 w 916"/>
                  <a:gd name="T93" fmla="*/ 26 h 831"/>
                  <a:gd name="T94" fmla="*/ 122 w 916"/>
                  <a:gd name="T95" fmla="*/ 34 h 831"/>
                  <a:gd name="T96" fmla="*/ 167 w 916"/>
                  <a:gd name="T97" fmla="*/ 41 h 831"/>
                  <a:gd name="T98" fmla="*/ 213 w 916"/>
                  <a:gd name="T99" fmla="*/ 53 h 831"/>
                  <a:gd name="T100" fmla="*/ 266 w 916"/>
                  <a:gd name="T101" fmla="*/ 60 h 831"/>
                  <a:gd name="T102" fmla="*/ 316 w 916"/>
                  <a:gd name="T103" fmla="*/ 72 h 831"/>
                  <a:gd name="T104" fmla="*/ 369 w 916"/>
                  <a:gd name="T105" fmla="*/ 83 h 831"/>
                  <a:gd name="T106" fmla="*/ 418 w 916"/>
                  <a:gd name="T107" fmla="*/ 98 h 831"/>
                  <a:gd name="T108" fmla="*/ 472 w 916"/>
                  <a:gd name="T109" fmla="*/ 113 h 831"/>
                  <a:gd name="T110" fmla="*/ 525 w 916"/>
                  <a:gd name="T111" fmla="*/ 129 h 831"/>
                  <a:gd name="T112" fmla="*/ 574 w 916"/>
                  <a:gd name="T113" fmla="*/ 148 h 831"/>
                  <a:gd name="T114" fmla="*/ 624 w 916"/>
                  <a:gd name="T115" fmla="*/ 170 h 831"/>
                  <a:gd name="T116" fmla="*/ 673 w 916"/>
                  <a:gd name="T117" fmla="*/ 197 h 831"/>
                  <a:gd name="T118" fmla="*/ 719 w 916"/>
                  <a:gd name="T119" fmla="*/ 224 h 831"/>
                  <a:gd name="T120" fmla="*/ 761 w 916"/>
                  <a:gd name="T121" fmla="*/ 254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16" h="831">
                    <a:moveTo>
                      <a:pt x="761" y="254"/>
                    </a:moveTo>
                    <a:lnTo>
                      <a:pt x="802" y="300"/>
                    </a:lnTo>
                    <a:lnTo>
                      <a:pt x="829" y="353"/>
                    </a:lnTo>
                    <a:lnTo>
                      <a:pt x="840" y="410"/>
                    </a:lnTo>
                    <a:lnTo>
                      <a:pt x="840" y="470"/>
                    </a:lnTo>
                    <a:lnTo>
                      <a:pt x="833" y="520"/>
                    </a:lnTo>
                    <a:lnTo>
                      <a:pt x="818" y="562"/>
                    </a:lnTo>
                    <a:lnTo>
                      <a:pt x="791" y="603"/>
                    </a:lnTo>
                    <a:lnTo>
                      <a:pt x="764" y="637"/>
                    </a:lnTo>
                    <a:lnTo>
                      <a:pt x="730" y="675"/>
                    </a:lnTo>
                    <a:lnTo>
                      <a:pt x="696" y="706"/>
                    </a:lnTo>
                    <a:lnTo>
                      <a:pt x="662" y="740"/>
                    </a:lnTo>
                    <a:lnTo>
                      <a:pt x="627" y="774"/>
                    </a:lnTo>
                    <a:lnTo>
                      <a:pt x="620" y="786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7" y="820"/>
                    </a:lnTo>
                    <a:lnTo>
                      <a:pt x="639" y="827"/>
                    </a:lnTo>
                    <a:lnTo>
                      <a:pt x="654" y="831"/>
                    </a:lnTo>
                    <a:lnTo>
                      <a:pt x="666" y="827"/>
                    </a:lnTo>
                    <a:lnTo>
                      <a:pt x="677" y="820"/>
                    </a:lnTo>
                    <a:lnTo>
                      <a:pt x="753" y="770"/>
                    </a:lnTo>
                    <a:lnTo>
                      <a:pt x="818" y="706"/>
                    </a:lnTo>
                    <a:lnTo>
                      <a:pt x="867" y="634"/>
                    </a:lnTo>
                    <a:lnTo>
                      <a:pt x="901" y="550"/>
                    </a:lnTo>
                    <a:lnTo>
                      <a:pt x="916" y="467"/>
                    </a:lnTo>
                    <a:lnTo>
                      <a:pt x="909" y="379"/>
                    </a:lnTo>
                    <a:lnTo>
                      <a:pt x="878" y="300"/>
                    </a:lnTo>
                    <a:lnTo>
                      <a:pt x="818" y="227"/>
                    </a:lnTo>
                    <a:lnTo>
                      <a:pt x="772" y="189"/>
                    </a:lnTo>
                    <a:lnTo>
                      <a:pt x="719" y="159"/>
                    </a:lnTo>
                    <a:lnTo>
                      <a:pt x="662" y="129"/>
                    </a:lnTo>
                    <a:lnTo>
                      <a:pt x="597" y="102"/>
                    </a:lnTo>
                    <a:lnTo>
                      <a:pt x="532" y="75"/>
                    </a:lnTo>
                    <a:lnTo>
                      <a:pt x="468" y="56"/>
                    </a:lnTo>
                    <a:lnTo>
                      <a:pt x="399" y="41"/>
                    </a:lnTo>
                    <a:lnTo>
                      <a:pt x="335" y="26"/>
                    </a:lnTo>
                    <a:lnTo>
                      <a:pt x="270" y="15"/>
                    </a:lnTo>
                    <a:lnTo>
                      <a:pt x="213" y="7"/>
                    </a:lnTo>
                    <a:lnTo>
                      <a:pt x="156" y="0"/>
                    </a:lnTo>
                    <a:lnTo>
                      <a:pt x="110" y="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12" y="7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76" y="26"/>
                    </a:lnTo>
                    <a:lnTo>
                      <a:pt x="122" y="34"/>
                    </a:lnTo>
                    <a:lnTo>
                      <a:pt x="167" y="41"/>
                    </a:lnTo>
                    <a:lnTo>
                      <a:pt x="213" y="53"/>
                    </a:lnTo>
                    <a:lnTo>
                      <a:pt x="266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8" y="98"/>
                    </a:lnTo>
                    <a:lnTo>
                      <a:pt x="472" y="113"/>
                    </a:lnTo>
                    <a:lnTo>
                      <a:pt x="525" y="129"/>
                    </a:lnTo>
                    <a:lnTo>
                      <a:pt x="574" y="148"/>
                    </a:lnTo>
                    <a:lnTo>
                      <a:pt x="624" y="170"/>
                    </a:lnTo>
                    <a:lnTo>
                      <a:pt x="673" y="197"/>
                    </a:lnTo>
                    <a:lnTo>
                      <a:pt x="719" y="224"/>
                    </a:lnTo>
                    <a:lnTo>
                      <a:pt x="761" y="25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97" name="Freeform 197"/>
              <p:cNvSpPr>
                <a:spLocks noChangeAspect="1"/>
              </p:cNvSpPr>
              <p:nvPr/>
            </p:nvSpPr>
            <p:spPr bwMode="auto">
              <a:xfrm>
                <a:off x="455" y="16758"/>
                <a:ext cx="373" cy="786"/>
              </a:xfrm>
              <a:custGeom>
                <a:avLst/>
                <a:gdLst>
                  <a:gd name="T0" fmla="*/ 0 w 373"/>
                  <a:gd name="T1" fmla="*/ 429 h 786"/>
                  <a:gd name="T2" fmla="*/ 0 w 373"/>
                  <a:gd name="T3" fmla="*/ 494 h 786"/>
                  <a:gd name="T4" fmla="*/ 16 w 373"/>
                  <a:gd name="T5" fmla="*/ 554 h 786"/>
                  <a:gd name="T6" fmla="*/ 42 w 373"/>
                  <a:gd name="T7" fmla="*/ 611 h 786"/>
                  <a:gd name="T8" fmla="*/ 80 w 373"/>
                  <a:gd name="T9" fmla="*/ 661 h 786"/>
                  <a:gd name="T10" fmla="*/ 126 w 373"/>
                  <a:gd name="T11" fmla="*/ 703 h 786"/>
                  <a:gd name="T12" fmla="*/ 179 w 373"/>
                  <a:gd name="T13" fmla="*/ 741 h 786"/>
                  <a:gd name="T14" fmla="*/ 240 w 373"/>
                  <a:gd name="T15" fmla="*/ 767 h 786"/>
                  <a:gd name="T16" fmla="*/ 301 w 373"/>
                  <a:gd name="T17" fmla="*/ 782 h 786"/>
                  <a:gd name="T18" fmla="*/ 320 w 373"/>
                  <a:gd name="T19" fmla="*/ 786 h 786"/>
                  <a:gd name="T20" fmla="*/ 339 w 373"/>
                  <a:gd name="T21" fmla="*/ 778 h 786"/>
                  <a:gd name="T22" fmla="*/ 354 w 373"/>
                  <a:gd name="T23" fmla="*/ 767 h 786"/>
                  <a:gd name="T24" fmla="*/ 361 w 373"/>
                  <a:gd name="T25" fmla="*/ 752 h 786"/>
                  <a:gd name="T26" fmla="*/ 361 w 373"/>
                  <a:gd name="T27" fmla="*/ 733 h 786"/>
                  <a:gd name="T28" fmla="*/ 358 w 373"/>
                  <a:gd name="T29" fmla="*/ 714 h 786"/>
                  <a:gd name="T30" fmla="*/ 346 w 373"/>
                  <a:gd name="T31" fmla="*/ 699 h 786"/>
                  <a:gd name="T32" fmla="*/ 327 w 373"/>
                  <a:gd name="T33" fmla="*/ 691 h 786"/>
                  <a:gd name="T34" fmla="*/ 266 w 373"/>
                  <a:gd name="T35" fmla="*/ 668 h 786"/>
                  <a:gd name="T36" fmla="*/ 209 w 373"/>
                  <a:gd name="T37" fmla="*/ 638 h 786"/>
                  <a:gd name="T38" fmla="*/ 164 w 373"/>
                  <a:gd name="T39" fmla="*/ 596 h 786"/>
                  <a:gd name="T40" fmla="*/ 130 w 373"/>
                  <a:gd name="T41" fmla="*/ 551 h 786"/>
                  <a:gd name="T42" fmla="*/ 107 w 373"/>
                  <a:gd name="T43" fmla="*/ 494 h 786"/>
                  <a:gd name="T44" fmla="*/ 95 w 373"/>
                  <a:gd name="T45" fmla="*/ 433 h 786"/>
                  <a:gd name="T46" fmla="*/ 95 w 373"/>
                  <a:gd name="T47" fmla="*/ 368 h 786"/>
                  <a:gd name="T48" fmla="*/ 114 w 373"/>
                  <a:gd name="T49" fmla="*/ 300 h 786"/>
                  <a:gd name="T50" fmla="*/ 137 w 373"/>
                  <a:gd name="T51" fmla="*/ 251 h 786"/>
                  <a:gd name="T52" fmla="*/ 168 w 373"/>
                  <a:gd name="T53" fmla="*/ 205 h 786"/>
                  <a:gd name="T54" fmla="*/ 202 w 373"/>
                  <a:gd name="T55" fmla="*/ 163 h 786"/>
                  <a:gd name="T56" fmla="*/ 240 w 373"/>
                  <a:gd name="T57" fmla="*/ 125 h 786"/>
                  <a:gd name="T58" fmla="*/ 274 w 373"/>
                  <a:gd name="T59" fmla="*/ 91 h 786"/>
                  <a:gd name="T60" fmla="*/ 312 w 373"/>
                  <a:gd name="T61" fmla="*/ 61 h 786"/>
                  <a:gd name="T62" fmla="*/ 346 w 373"/>
                  <a:gd name="T63" fmla="*/ 30 h 786"/>
                  <a:gd name="T64" fmla="*/ 373 w 373"/>
                  <a:gd name="T65" fmla="*/ 4 h 786"/>
                  <a:gd name="T66" fmla="*/ 346 w 373"/>
                  <a:gd name="T67" fmla="*/ 0 h 786"/>
                  <a:gd name="T68" fmla="*/ 304 w 373"/>
                  <a:gd name="T69" fmla="*/ 19 h 786"/>
                  <a:gd name="T70" fmla="*/ 247 w 373"/>
                  <a:gd name="T71" fmla="*/ 61 h 786"/>
                  <a:gd name="T72" fmla="*/ 183 w 373"/>
                  <a:gd name="T73" fmla="*/ 118 h 786"/>
                  <a:gd name="T74" fmla="*/ 122 w 373"/>
                  <a:gd name="T75" fmla="*/ 190 h 786"/>
                  <a:gd name="T76" fmla="*/ 65 w 373"/>
                  <a:gd name="T77" fmla="*/ 266 h 786"/>
                  <a:gd name="T78" fmla="*/ 23 w 373"/>
                  <a:gd name="T79" fmla="*/ 349 h 786"/>
                  <a:gd name="T80" fmla="*/ 0 w 373"/>
                  <a:gd name="T81" fmla="*/ 429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" h="786">
                    <a:moveTo>
                      <a:pt x="0" y="429"/>
                    </a:moveTo>
                    <a:lnTo>
                      <a:pt x="0" y="494"/>
                    </a:lnTo>
                    <a:lnTo>
                      <a:pt x="16" y="554"/>
                    </a:lnTo>
                    <a:lnTo>
                      <a:pt x="42" y="611"/>
                    </a:lnTo>
                    <a:lnTo>
                      <a:pt x="80" y="661"/>
                    </a:lnTo>
                    <a:lnTo>
                      <a:pt x="126" y="703"/>
                    </a:lnTo>
                    <a:lnTo>
                      <a:pt x="179" y="741"/>
                    </a:lnTo>
                    <a:lnTo>
                      <a:pt x="240" y="767"/>
                    </a:lnTo>
                    <a:lnTo>
                      <a:pt x="301" y="782"/>
                    </a:lnTo>
                    <a:lnTo>
                      <a:pt x="320" y="786"/>
                    </a:lnTo>
                    <a:lnTo>
                      <a:pt x="339" y="778"/>
                    </a:lnTo>
                    <a:lnTo>
                      <a:pt x="354" y="767"/>
                    </a:lnTo>
                    <a:lnTo>
                      <a:pt x="361" y="752"/>
                    </a:lnTo>
                    <a:lnTo>
                      <a:pt x="361" y="733"/>
                    </a:lnTo>
                    <a:lnTo>
                      <a:pt x="358" y="714"/>
                    </a:lnTo>
                    <a:lnTo>
                      <a:pt x="346" y="699"/>
                    </a:lnTo>
                    <a:lnTo>
                      <a:pt x="327" y="691"/>
                    </a:lnTo>
                    <a:lnTo>
                      <a:pt x="266" y="668"/>
                    </a:lnTo>
                    <a:lnTo>
                      <a:pt x="209" y="638"/>
                    </a:lnTo>
                    <a:lnTo>
                      <a:pt x="164" y="596"/>
                    </a:lnTo>
                    <a:lnTo>
                      <a:pt x="130" y="551"/>
                    </a:lnTo>
                    <a:lnTo>
                      <a:pt x="107" y="494"/>
                    </a:lnTo>
                    <a:lnTo>
                      <a:pt x="95" y="433"/>
                    </a:lnTo>
                    <a:lnTo>
                      <a:pt x="95" y="368"/>
                    </a:lnTo>
                    <a:lnTo>
                      <a:pt x="114" y="300"/>
                    </a:lnTo>
                    <a:lnTo>
                      <a:pt x="137" y="251"/>
                    </a:lnTo>
                    <a:lnTo>
                      <a:pt x="168" y="205"/>
                    </a:lnTo>
                    <a:lnTo>
                      <a:pt x="202" y="163"/>
                    </a:lnTo>
                    <a:lnTo>
                      <a:pt x="240" y="125"/>
                    </a:lnTo>
                    <a:lnTo>
                      <a:pt x="274" y="91"/>
                    </a:lnTo>
                    <a:lnTo>
                      <a:pt x="312" y="61"/>
                    </a:lnTo>
                    <a:lnTo>
                      <a:pt x="346" y="30"/>
                    </a:lnTo>
                    <a:lnTo>
                      <a:pt x="373" y="4"/>
                    </a:lnTo>
                    <a:lnTo>
                      <a:pt x="346" y="0"/>
                    </a:lnTo>
                    <a:lnTo>
                      <a:pt x="304" y="19"/>
                    </a:lnTo>
                    <a:lnTo>
                      <a:pt x="247" y="61"/>
                    </a:lnTo>
                    <a:lnTo>
                      <a:pt x="183" y="118"/>
                    </a:lnTo>
                    <a:lnTo>
                      <a:pt x="122" y="190"/>
                    </a:lnTo>
                    <a:lnTo>
                      <a:pt x="65" y="266"/>
                    </a:lnTo>
                    <a:lnTo>
                      <a:pt x="23" y="34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98" name="Freeform 198"/>
              <p:cNvSpPr>
                <a:spLocks noChangeAspect="1"/>
              </p:cNvSpPr>
              <p:nvPr/>
            </p:nvSpPr>
            <p:spPr bwMode="auto">
              <a:xfrm>
                <a:off x="3079" y="16318"/>
                <a:ext cx="798" cy="1025"/>
              </a:xfrm>
              <a:custGeom>
                <a:avLst/>
                <a:gdLst>
                  <a:gd name="T0" fmla="*/ 673 w 798"/>
                  <a:gd name="T1" fmla="*/ 410 h 1025"/>
                  <a:gd name="T2" fmla="*/ 711 w 798"/>
                  <a:gd name="T3" fmla="*/ 474 h 1025"/>
                  <a:gd name="T4" fmla="*/ 730 w 798"/>
                  <a:gd name="T5" fmla="*/ 543 h 1025"/>
                  <a:gd name="T6" fmla="*/ 718 w 798"/>
                  <a:gd name="T7" fmla="*/ 619 h 1025"/>
                  <a:gd name="T8" fmla="*/ 677 w 798"/>
                  <a:gd name="T9" fmla="*/ 691 h 1025"/>
                  <a:gd name="T10" fmla="*/ 612 w 798"/>
                  <a:gd name="T11" fmla="*/ 755 h 1025"/>
                  <a:gd name="T12" fmla="*/ 540 w 798"/>
                  <a:gd name="T13" fmla="*/ 812 h 1025"/>
                  <a:gd name="T14" fmla="*/ 464 w 798"/>
                  <a:gd name="T15" fmla="*/ 873 h 1025"/>
                  <a:gd name="T16" fmla="*/ 418 w 798"/>
                  <a:gd name="T17" fmla="*/ 919 h 1025"/>
                  <a:gd name="T18" fmla="*/ 403 w 798"/>
                  <a:gd name="T19" fmla="*/ 949 h 1025"/>
                  <a:gd name="T20" fmla="*/ 391 w 798"/>
                  <a:gd name="T21" fmla="*/ 979 h 1025"/>
                  <a:gd name="T22" fmla="*/ 395 w 798"/>
                  <a:gd name="T23" fmla="*/ 1010 h 1025"/>
                  <a:gd name="T24" fmla="*/ 422 w 798"/>
                  <a:gd name="T25" fmla="*/ 1025 h 1025"/>
                  <a:gd name="T26" fmla="*/ 452 w 798"/>
                  <a:gd name="T27" fmla="*/ 1021 h 1025"/>
                  <a:gd name="T28" fmla="*/ 502 w 798"/>
                  <a:gd name="T29" fmla="*/ 968 h 1025"/>
                  <a:gd name="T30" fmla="*/ 585 w 798"/>
                  <a:gd name="T31" fmla="*/ 888 h 1025"/>
                  <a:gd name="T32" fmla="*/ 673 w 798"/>
                  <a:gd name="T33" fmla="*/ 812 h 1025"/>
                  <a:gd name="T34" fmla="*/ 749 w 798"/>
                  <a:gd name="T35" fmla="*/ 725 h 1025"/>
                  <a:gd name="T36" fmla="*/ 794 w 798"/>
                  <a:gd name="T37" fmla="*/ 619 h 1025"/>
                  <a:gd name="T38" fmla="*/ 787 w 798"/>
                  <a:gd name="T39" fmla="*/ 505 h 1025"/>
                  <a:gd name="T40" fmla="*/ 737 w 798"/>
                  <a:gd name="T41" fmla="*/ 398 h 1025"/>
                  <a:gd name="T42" fmla="*/ 654 w 798"/>
                  <a:gd name="T43" fmla="*/ 311 h 1025"/>
                  <a:gd name="T44" fmla="*/ 574 w 798"/>
                  <a:gd name="T45" fmla="*/ 246 h 1025"/>
                  <a:gd name="T46" fmla="*/ 494 w 798"/>
                  <a:gd name="T47" fmla="*/ 197 h 1025"/>
                  <a:gd name="T48" fmla="*/ 410 w 798"/>
                  <a:gd name="T49" fmla="*/ 144 h 1025"/>
                  <a:gd name="T50" fmla="*/ 319 w 798"/>
                  <a:gd name="T51" fmla="*/ 94 h 1025"/>
                  <a:gd name="T52" fmla="*/ 235 w 798"/>
                  <a:gd name="T53" fmla="*/ 53 h 1025"/>
                  <a:gd name="T54" fmla="*/ 152 w 798"/>
                  <a:gd name="T55" fmla="*/ 22 h 1025"/>
                  <a:gd name="T56" fmla="*/ 80 w 798"/>
                  <a:gd name="T57" fmla="*/ 3 h 1025"/>
                  <a:gd name="T58" fmla="*/ 23 w 798"/>
                  <a:gd name="T59" fmla="*/ 3 h 1025"/>
                  <a:gd name="T60" fmla="*/ 26 w 798"/>
                  <a:gd name="T61" fmla="*/ 19 h 1025"/>
                  <a:gd name="T62" fmla="*/ 91 w 798"/>
                  <a:gd name="T63" fmla="*/ 45 h 1025"/>
                  <a:gd name="T64" fmla="*/ 167 w 798"/>
                  <a:gd name="T65" fmla="*/ 79 h 1025"/>
                  <a:gd name="T66" fmla="*/ 255 w 798"/>
                  <a:gd name="T67" fmla="*/ 121 h 1025"/>
                  <a:gd name="T68" fmla="*/ 346 w 798"/>
                  <a:gd name="T69" fmla="*/ 170 h 1025"/>
                  <a:gd name="T70" fmla="*/ 437 w 798"/>
                  <a:gd name="T71" fmla="*/ 227 h 1025"/>
                  <a:gd name="T72" fmla="*/ 528 w 798"/>
                  <a:gd name="T73" fmla="*/ 288 h 1025"/>
                  <a:gd name="T74" fmla="*/ 608 w 798"/>
                  <a:gd name="T75" fmla="*/ 349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8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6" y="440"/>
                    </a:lnTo>
                    <a:lnTo>
                      <a:pt x="711" y="474"/>
                    </a:lnTo>
                    <a:lnTo>
                      <a:pt x="726" y="508"/>
                    </a:lnTo>
                    <a:lnTo>
                      <a:pt x="730" y="543"/>
                    </a:lnTo>
                    <a:lnTo>
                      <a:pt x="730" y="581"/>
                    </a:lnTo>
                    <a:lnTo>
                      <a:pt x="718" y="619"/>
                    </a:lnTo>
                    <a:lnTo>
                      <a:pt x="703" y="653"/>
                    </a:lnTo>
                    <a:lnTo>
                      <a:pt x="677" y="691"/>
                    </a:lnTo>
                    <a:lnTo>
                      <a:pt x="646" y="725"/>
                    </a:lnTo>
                    <a:lnTo>
                      <a:pt x="612" y="755"/>
                    </a:lnTo>
                    <a:lnTo>
                      <a:pt x="574" y="786"/>
                    </a:lnTo>
                    <a:lnTo>
                      <a:pt x="540" y="812"/>
                    </a:lnTo>
                    <a:lnTo>
                      <a:pt x="502" y="843"/>
                    </a:lnTo>
                    <a:lnTo>
                      <a:pt x="464" y="873"/>
                    </a:lnTo>
                    <a:lnTo>
                      <a:pt x="429" y="907"/>
                    </a:lnTo>
                    <a:lnTo>
                      <a:pt x="418" y="919"/>
                    </a:lnTo>
                    <a:lnTo>
                      <a:pt x="410" y="934"/>
                    </a:lnTo>
                    <a:lnTo>
                      <a:pt x="403" y="949"/>
                    </a:lnTo>
                    <a:lnTo>
                      <a:pt x="395" y="964"/>
                    </a:lnTo>
                    <a:lnTo>
                      <a:pt x="391" y="979"/>
                    </a:lnTo>
                    <a:lnTo>
                      <a:pt x="391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52" y="1021"/>
                    </a:lnTo>
                    <a:lnTo>
                      <a:pt x="464" y="1010"/>
                    </a:lnTo>
                    <a:lnTo>
                      <a:pt x="502" y="968"/>
                    </a:lnTo>
                    <a:lnTo>
                      <a:pt x="543" y="926"/>
                    </a:lnTo>
                    <a:lnTo>
                      <a:pt x="585" y="888"/>
                    </a:lnTo>
                    <a:lnTo>
                      <a:pt x="631" y="850"/>
                    </a:lnTo>
                    <a:lnTo>
                      <a:pt x="673" y="812"/>
                    </a:lnTo>
                    <a:lnTo>
                      <a:pt x="711" y="770"/>
                    </a:lnTo>
                    <a:lnTo>
                      <a:pt x="749" y="725"/>
                    </a:lnTo>
                    <a:lnTo>
                      <a:pt x="775" y="675"/>
                    </a:lnTo>
                    <a:lnTo>
                      <a:pt x="794" y="619"/>
                    </a:lnTo>
                    <a:lnTo>
                      <a:pt x="798" y="562"/>
                    </a:lnTo>
                    <a:lnTo>
                      <a:pt x="787" y="505"/>
                    </a:lnTo>
                    <a:lnTo>
                      <a:pt x="768" y="451"/>
                    </a:lnTo>
                    <a:lnTo>
                      <a:pt x="737" y="398"/>
                    </a:lnTo>
                    <a:lnTo>
                      <a:pt x="699" y="353"/>
                    </a:lnTo>
                    <a:lnTo>
                      <a:pt x="654" y="311"/>
                    </a:lnTo>
                    <a:lnTo>
                      <a:pt x="608" y="273"/>
                    </a:lnTo>
                    <a:lnTo>
                      <a:pt x="574" y="246"/>
                    </a:lnTo>
                    <a:lnTo>
                      <a:pt x="536" y="224"/>
                    </a:lnTo>
                    <a:lnTo>
                      <a:pt x="494" y="197"/>
                    </a:lnTo>
                    <a:lnTo>
                      <a:pt x="452" y="170"/>
                    </a:lnTo>
                    <a:lnTo>
                      <a:pt x="410" y="144"/>
                    </a:lnTo>
                    <a:lnTo>
                      <a:pt x="365" y="117"/>
                    </a:lnTo>
                    <a:lnTo>
                      <a:pt x="319" y="94"/>
                    </a:lnTo>
                    <a:lnTo>
                      <a:pt x="277" y="72"/>
                    </a:lnTo>
                    <a:lnTo>
                      <a:pt x="235" y="53"/>
                    </a:lnTo>
                    <a:lnTo>
                      <a:pt x="194" y="34"/>
                    </a:lnTo>
                    <a:lnTo>
                      <a:pt x="152" y="22"/>
                    </a:lnTo>
                    <a:lnTo>
                      <a:pt x="114" y="11"/>
                    </a:lnTo>
                    <a:lnTo>
                      <a:pt x="80" y="3"/>
                    </a:lnTo>
                    <a:lnTo>
                      <a:pt x="49" y="0"/>
                    </a:lnTo>
                    <a:lnTo>
                      <a:pt x="23" y="3"/>
                    </a:lnTo>
                    <a:lnTo>
                      <a:pt x="0" y="11"/>
                    </a:lnTo>
                    <a:lnTo>
                      <a:pt x="26" y="19"/>
                    </a:lnTo>
                    <a:lnTo>
                      <a:pt x="57" y="30"/>
                    </a:lnTo>
                    <a:lnTo>
                      <a:pt x="91" y="45"/>
                    </a:lnTo>
                    <a:lnTo>
                      <a:pt x="125" y="60"/>
                    </a:lnTo>
                    <a:lnTo>
                      <a:pt x="167" y="79"/>
                    </a:lnTo>
                    <a:lnTo>
                      <a:pt x="209" y="98"/>
                    </a:lnTo>
                    <a:lnTo>
                      <a:pt x="255" y="121"/>
                    </a:lnTo>
                    <a:lnTo>
                      <a:pt x="300" y="144"/>
                    </a:lnTo>
                    <a:lnTo>
                      <a:pt x="346" y="170"/>
                    </a:lnTo>
                    <a:lnTo>
                      <a:pt x="391" y="197"/>
                    </a:lnTo>
                    <a:lnTo>
                      <a:pt x="437" y="227"/>
                    </a:lnTo>
                    <a:lnTo>
                      <a:pt x="483" y="258"/>
                    </a:lnTo>
                    <a:lnTo>
                      <a:pt x="528" y="288"/>
                    </a:lnTo>
                    <a:lnTo>
                      <a:pt x="570" y="319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99" name="Freeform 199"/>
              <p:cNvSpPr>
                <a:spLocks noChangeAspect="1"/>
              </p:cNvSpPr>
              <p:nvPr/>
            </p:nvSpPr>
            <p:spPr bwMode="auto">
              <a:xfrm>
                <a:off x="2197" y="17517"/>
                <a:ext cx="270" cy="619"/>
              </a:xfrm>
              <a:custGeom>
                <a:avLst/>
                <a:gdLst>
                  <a:gd name="T0" fmla="*/ 102 w 270"/>
                  <a:gd name="T1" fmla="*/ 46 h 619"/>
                  <a:gd name="T2" fmla="*/ 95 w 270"/>
                  <a:gd name="T3" fmla="*/ 27 h 619"/>
                  <a:gd name="T4" fmla="*/ 83 w 270"/>
                  <a:gd name="T5" fmla="*/ 12 h 619"/>
                  <a:gd name="T6" fmla="*/ 64 w 270"/>
                  <a:gd name="T7" fmla="*/ 4 h 619"/>
                  <a:gd name="T8" fmla="*/ 45 w 270"/>
                  <a:gd name="T9" fmla="*/ 0 h 619"/>
                  <a:gd name="T10" fmla="*/ 26 w 270"/>
                  <a:gd name="T11" fmla="*/ 8 h 619"/>
                  <a:gd name="T12" fmla="*/ 11 w 270"/>
                  <a:gd name="T13" fmla="*/ 19 h 619"/>
                  <a:gd name="T14" fmla="*/ 0 w 270"/>
                  <a:gd name="T15" fmla="*/ 38 h 619"/>
                  <a:gd name="T16" fmla="*/ 0 w 270"/>
                  <a:gd name="T17" fmla="*/ 57 h 619"/>
                  <a:gd name="T18" fmla="*/ 19 w 270"/>
                  <a:gd name="T19" fmla="*/ 141 h 619"/>
                  <a:gd name="T20" fmla="*/ 49 w 270"/>
                  <a:gd name="T21" fmla="*/ 236 h 619"/>
                  <a:gd name="T22" fmla="*/ 87 w 270"/>
                  <a:gd name="T23" fmla="*/ 331 h 619"/>
                  <a:gd name="T24" fmla="*/ 133 w 270"/>
                  <a:gd name="T25" fmla="*/ 422 h 619"/>
                  <a:gd name="T26" fmla="*/ 178 w 270"/>
                  <a:gd name="T27" fmla="*/ 502 h 619"/>
                  <a:gd name="T28" fmla="*/ 220 w 270"/>
                  <a:gd name="T29" fmla="*/ 566 h 619"/>
                  <a:gd name="T30" fmla="*/ 251 w 270"/>
                  <a:gd name="T31" fmla="*/ 608 h 619"/>
                  <a:gd name="T32" fmla="*/ 270 w 270"/>
                  <a:gd name="T33" fmla="*/ 619 h 619"/>
                  <a:gd name="T34" fmla="*/ 262 w 270"/>
                  <a:gd name="T35" fmla="*/ 578 h 619"/>
                  <a:gd name="T36" fmla="*/ 243 w 270"/>
                  <a:gd name="T37" fmla="*/ 525 h 619"/>
                  <a:gd name="T38" fmla="*/ 220 w 270"/>
                  <a:gd name="T39" fmla="*/ 456 h 619"/>
                  <a:gd name="T40" fmla="*/ 194 w 270"/>
                  <a:gd name="T41" fmla="*/ 376 h 619"/>
                  <a:gd name="T42" fmla="*/ 167 w 270"/>
                  <a:gd name="T43" fmla="*/ 293 h 619"/>
                  <a:gd name="T44" fmla="*/ 140 w 270"/>
                  <a:gd name="T45" fmla="*/ 209 h 619"/>
                  <a:gd name="T46" fmla="*/ 118 w 270"/>
                  <a:gd name="T47" fmla="*/ 126 h 619"/>
                  <a:gd name="T48" fmla="*/ 102 w 270"/>
                  <a:gd name="T49" fmla="*/ 46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0" h="619">
                    <a:moveTo>
                      <a:pt x="102" y="46"/>
                    </a:moveTo>
                    <a:lnTo>
                      <a:pt x="95" y="27"/>
                    </a:lnTo>
                    <a:lnTo>
                      <a:pt x="83" y="12"/>
                    </a:lnTo>
                    <a:lnTo>
                      <a:pt x="64" y="4"/>
                    </a:lnTo>
                    <a:lnTo>
                      <a:pt x="45" y="0"/>
                    </a:lnTo>
                    <a:lnTo>
                      <a:pt x="26" y="8"/>
                    </a:lnTo>
                    <a:lnTo>
                      <a:pt x="11" y="19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19" y="141"/>
                    </a:lnTo>
                    <a:lnTo>
                      <a:pt x="49" y="236"/>
                    </a:lnTo>
                    <a:lnTo>
                      <a:pt x="87" y="331"/>
                    </a:lnTo>
                    <a:lnTo>
                      <a:pt x="133" y="422"/>
                    </a:lnTo>
                    <a:lnTo>
                      <a:pt x="178" y="502"/>
                    </a:lnTo>
                    <a:lnTo>
                      <a:pt x="220" y="566"/>
                    </a:lnTo>
                    <a:lnTo>
                      <a:pt x="251" y="608"/>
                    </a:lnTo>
                    <a:lnTo>
                      <a:pt x="270" y="619"/>
                    </a:lnTo>
                    <a:lnTo>
                      <a:pt x="262" y="578"/>
                    </a:lnTo>
                    <a:lnTo>
                      <a:pt x="243" y="525"/>
                    </a:lnTo>
                    <a:lnTo>
                      <a:pt x="220" y="456"/>
                    </a:lnTo>
                    <a:lnTo>
                      <a:pt x="194" y="376"/>
                    </a:lnTo>
                    <a:lnTo>
                      <a:pt x="167" y="293"/>
                    </a:lnTo>
                    <a:lnTo>
                      <a:pt x="140" y="209"/>
                    </a:lnTo>
                    <a:lnTo>
                      <a:pt x="118" y="12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00" name="Freeform 200"/>
              <p:cNvSpPr>
                <a:spLocks noChangeAspect="1"/>
              </p:cNvSpPr>
              <p:nvPr/>
            </p:nvSpPr>
            <p:spPr bwMode="auto">
              <a:xfrm>
                <a:off x="2079" y="17187"/>
                <a:ext cx="140" cy="312"/>
              </a:xfrm>
              <a:custGeom>
                <a:avLst/>
                <a:gdLst>
                  <a:gd name="T0" fmla="*/ 72 w 140"/>
                  <a:gd name="T1" fmla="*/ 34 h 312"/>
                  <a:gd name="T2" fmla="*/ 68 w 140"/>
                  <a:gd name="T3" fmla="*/ 19 h 312"/>
                  <a:gd name="T4" fmla="*/ 57 w 140"/>
                  <a:gd name="T5" fmla="*/ 8 h 312"/>
                  <a:gd name="T6" fmla="*/ 45 w 140"/>
                  <a:gd name="T7" fmla="*/ 0 h 312"/>
                  <a:gd name="T8" fmla="*/ 30 w 140"/>
                  <a:gd name="T9" fmla="*/ 0 h 312"/>
                  <a:gd name="T10" fmla="*/ 19 w 140"/>
                  <a:gd name="T11" fmla="*/ 4 h 312"/>
                  <a:gd name="T12" fmla="*/ 7 w 140"/>
                  <a:gd name="T13" fmla="*/ 12 h 312"/>
                  <a:gd name="T14" fmla="*/ 0 w 140"/>
                  <a:gd name="T15" fmla="*/ 23 h 312"/>
                  <a:gd name="T16" fmla="*/ 0 w 140"/>
                  <a:gd name="T17" fmla="*/ 38 h 312"/>
                  <a:gd name="T18" fmla="*/ 0 w 140"/>
                  <a:gd name="T19" fmla="*/ 80 h 312"/>
                  <a:gd name="T20" fmla="*/ 11 w 140"/>
                  <a:gd name="T21" fmla="*/ 125 h 312"/>
                  <a:gd name="T22" fmla="*/ 26 w 140"/>
                  <a:gd name="T23" fmla="*/ 171 h 312"/>
                  <a:gd name="T24" fmla="*/ 45 w 140"/>
                  <a:gd name="T25" fmla="*/ 217 h 312"/>
                  <a:gd name="T26" fmla="*/ 68 w 140"/>
                  <a:gd name="T27" fmla="*/ 258 h 312"/>
                  <a:gd name="T28" fmla="*/ 91 w 140"/>
                  <a:gd name="T29" fmla="*/ 289 h 312"/>
                  <a:gd name="T30" fmla="*/ 118 w 140"/>
                  <a:gd name="T31" fmla="*/ 308 h 312"/>
                  <a:gd name="T32" fmla="*/ 137 w 140"/>
                  <a:gd name="T33" fmla="*/ 312 h 312"/>
                  <a:gd name="T34" fmla="*/ 140 w 140"/>
                  <a:gd name="T35" fmla="*/ 251 h 312"/>
                  <a:gd name="T36" fmla="*/ 121 w 140"/>
                  <a:gd name="T37" fmla="*/ 179 h 312"/>
                  <a:gd name="T38" fmla="*/ 99 w 140"/>
                  <a:gd name="T39" fmla="*/ 106 h 312"/>
                  <a:gd name="T40" fmla="*/ 72 w 140"/>
                  <a:gd name="T41" fmla="*/ 3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312">
                    <a:moveTo>
                      <a:pt x="72" y="34"/>
                    </a:moveTo>
                    <a:lnTo>
                      <a:pt x="68" y="19"/>
                    </a:lnTo>
                    <a:lnTo>
                      <a:pt x="57" y="8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0" y="80"/>
                    </a:lnTo>
                    <a:lnTo>
                      <a:pt x="11" y="125"/>
                    </a:lnTo>
                    <a:lnTo>
                      <a:pt x="26" y="171"/>
                    </a:lnTo>
                    <a:lnTo>
                      <a:pt x="45" y="217"/>
                    </a:lnTo>
                    <a:lnTo>
                      <a:pt x="68" y="258"/>
                    </a:lnTo>
                    <a:lnTo>
                      <a:pt x="91" y="289"/>
                    </a:lnTo>
                    <a:lnTo>
                      <a:pt x="118" y="308"/>
                    </a:lnTo>
                    <a:lnTo>
                      <a:pt x="137" y="312"/>
                    </a:lnTo>
                    <a:lnTo>
                      <a:pt x="140" y="251"/>
                    </a:lnTo>
                    <a:lnTo>
                      <a:pt x="121" y="179"/>
                    </a:lnTo>
                    <a:lnTo>
                      <a:pt x="99" y="10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01" name="Freeform 201"/>
              <p:cNvSpPr>
                <a:spLocks noChangeAspect="1"/>
              </p:cNvSpPr>
              <p:nvPr/>
            </p:nvSpPr>
            <p:spPr bwMode="auto">
              <a:xfrm>
                <a:off x="1965" y="16959"/>
                <a:ext cx="121" cy="179"/>
              </a:xfrm>
              <a:custGeom>
                <a:avLst/>
                <a:gdLst>
                  <a:gd name="T0" fmla="*/ 64 w 121"/>
                  <a:gd name="T1" fmla="*/ 23 h 179"/>
                  <a:gd name="T2" fmla="*/ 64 w 121"/>
                  <a:gd name="T3" fmla="*/ 27 h 179"/>
                  <a:gd name="T4" fmla="*/ 64 w 121"/>
                  <a:gd name="T5" fmla="*/ 27 h 179"/>
                  <a:gd name="T6" fmla="*/ 64 w 121"/>
                  <a:gd name="T7" fmla="*/ 27 h 179"/>
                  <a:gd name="T8" fmla="*/ 64 w 121"/>
                  <a:gd name="T9" fmla="*/ 27 h 179"/>
                  <a:gd name="T10" fmla="*/ 61 w 121"/>
                  <a:gd name="T11" fmla="*/ 15 h 179"/>
                  <a:gd name="T12" fmla="*/ 49 w 121"/>
                  <a:gd name="T13" fmla="*/ 4 h 179"/>
                  <a:gd name="T14" fmla="*/ 38 w 121"/>
                  <a:gd name="T15" fmla="*/ 0 h 179"/>
                  <a:gd name="T16" fmla="*/ 23 w 121"/>
                  <a:gd name="T17" fmla="*/ 0 h 179"/>
                  <a:gd name="T18" fmla="*/ 11 w 121"/>
                  <a:gd name="T19" fmla="*/ 4 h 179"/>
                  <a:gd name="T20" fmla="*/ 4 w 121"/>
                  <a:gd name="T21" fmla="*/ 15 h 179"/>
                  <a:gd name="T22" fmla="*/ 0 w 121"/>
                  <a:gd name="T23" fmla="*/ 27 h 179"/>
                  <a:gd name="T24" fmla="*/ 0 w 121"/>
                  <a:gd name="T25" fmla="*/ 38 h 179"/>
                  <a:gd name="T26" fmla="*/ 4 w 121"/>
                  <a:gd name="T27" fmla="*/ 57 h 179"/>
                  <a:gd name="T28" fmla="*/ 11 w 121"/>
                  <a:gd name="T29" fmla="*/ 80 h 179"/>
                  <a:gd name="T30" fmla="*/ 26 w 121"/>
                  <a:gd name="T31" fmla="*/ 107 h 179"/>
                  <a:gd name="T32" fmla="*/ 45 w 121"/>
                  <a:gd name="T33" fmla="*/ 129 h 179"/>
                  <a:gd name="T34" fmla="*/ 64 w 121"/>
                  <a:gd name="T35" fmla="*/ 152 h 179"/>
                  <a:gd name="T36" fmla="*/ 87 w 121"/>
                  <a:gd name="T37" fmla="*/ 167 h 179"/>
                  <a:gd name="T38" fmla="*/ 106 w 121"/>
                  <a:gd name="T39" fmla="*/ 179 h 179"/>
                  <a:gd name="T40" fmla="*/ 121 w 121"/>
                  <a:gd name="T41" fmla="*/ 179 h 179"/>
                  <a:gd name="T42" fmla="*/ 118 w 121"/>
                  <a:gd name="T43" fmla="*/ 141 h 179"/>
                  <a:gd name="T44" fmla="*/ 102 w 121"/>
                  <a:gd name="T45" fmla="*/ 95 h 179"/>
                  <a:gd name="T46" fmla="*/ 80 w 121"/>
                  <a:gd name="T47" fmla="*/ 53 h 179"/>
                  <a:gd name="T48" fmla="*/ 64 w 121"/>
                  <a:gd name="T49" fmla="*/ 2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1" h="179">
                    <a:moveTo>
                      <a:pt x="64" y="23"/>
                    </a:move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1" y="15"/>
                    </a:lnTo>
                    <a:lnTo>
                      <a:pt x="49" y="4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4" y="15"/>
                    </a:lnTo>
                    <a:lnTo>
                      <a:pt x="0" y="27"/>
                    </a:lnTo>
                    <a:lnTo>
                      <a:pt x="0" y="38"/>
                    </a:lnTo>
                    <a:lnTo>
                      <a:pt x="4" y="57"/>
                    </a:lnTo>
                    <a:lnTo>
                      <a:pt x="11" y="80"/>
                    </a:lnTo>
                    <a:lnTo>
                      <a:pt x="26" y="107"/>
                    </a:lnTo>
                    <a:lnTo>
                      <a:pt x="45" y="129"/>
                    </a:lnTo>
                    <a:lnTo>
                      <a:pt x="64" y="152"/>
                    </a:lnTo>
                    <a:lnTo>
                      <a:pt x="87" y="167"/>
                    </a:lnTo>
                    <a:lnTo>
                      <a:pt x="106" y="179"/>
                    </a:lnTo>
                    <a:lnTo>
                      <a:pt x="121" y="179"/>
                    </a:lnTo>
                    <a:lnTo>
                      <a:pt x="118" y="141"/>
                    </a:lnTo>
                    <a:lnTo>
                      <a:pt x="102" y="95"/>
                    </a:lnTo>
                    <a:lnTo>
                      <a:pt x="80" y="5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02" name="Freeform 202"/>
              <p:cNvSpPr>
                <a:spLocks noChangeAspect="1"/>
              </p:cNvSpPr>
              <p:nvPr/>
            </p:nvSpPr>
            <p:spPr bwMode="auto">
              <a:xfrm>
                <a:off x="1862" y="16811"/>
                <a:ext cx="167" cy="118"/>
              </a:xfrm>
              <a:custGeom>
                <a:avLst/>
                <a:gdLst>
                  <a:gd name="T0" fmla="*/ 133 w 167"/>
                  <a:gd name="T1" fmla="*/ 88 h 118"/>
                  <a:gd name="T2" fmla="*/ 148 w 167"/>
                  <a:gd name="T3" fmla="*/ 80 h 118"/>
                  <a:gd name="T4" fmla="*/ 164 w 167"/>
                  <a:gd name="T5" fmla="*/ 69 h 118"/>
                  <a:gd name="T6" fmla="*/ 167 w 167"/>
                  <a:gd name="T7" fmla="*/ 53 h 118"/>
                  <a:gd name="T8" fmla="*/ 167 w 167"/>
                  <a:gd name="T9" fmla="*/ 38 h 118"/>
                  <a:gd name="T10" fmla="*/ 160 w 167"/>
                  <a:gd name="T11" fmla="*/ 19 h 118"/>
                  <a:gd name="T12" fmla="*/ 148 w 167"/>
                  <a:gd name="T13" fmla="*/ 8 h 118"/>
                  <a:gd name="T14" fmla="*/ 133 w 167"/>
                  <a:gd name="T15" fmla="*/ 0 h 118"/>
                  <a:gd name="T16" fmla="*/ 114 w 167"/>
                  <a:gd name="T17" fmla="*/ 0 h 118"/>
                  <a:gd name="T18" fmla="*/ 107 w 167"/>
                  <a:gd name="T19" fmla="*/ 0 h 118"/>
                  <a:gd name="T20" fmla="*/ 91 w 167"/>
                  <a:gd name="T21" fmla="*/ 4 h 118"/>
                  <a:gd name="T22" fmla="*/ 69 w 167"/>
                  <a:gd name="T23" fmla="*/ 12 h 118"/>
                  <a:gd name="T24" fmla="*/ 42 w 167"/>
                  <a:gd name="T25" fmla="*/ 27 h 118"/>
                  <a:gd name="T26" fmla="*/ 19 w 167"/>
                  <a:gd name="T27" fmla="*/ 50 h 118"/>
                  <a:gd name="T28" fmla="*/ 8 w 167"/>
                  <a:gd name="T29" fmla="*/ 72 h 118"/>
                  <a:gd name="T30" fmla="*/ 0 w 167"/>
                  <a:gd name="T31" fmla="*/ 95 h 118"/>
                  <a:gd name="T32" fmla="*/ 0 w 167"/>
                  <a:gd name="T33" fmla="*/ 103 h 118"/>
                  <a:gd name="T34" fmla="*/ 11 w 167"/>
                  <a:gd name="T35" fmla="*/ 110 h 118"/>
                  <a:gd name="T36" fmla="*/ 27 w 167"/>
                  <a:gd name="T37" fmla="*/ 118 h 118"/>
                  <a:gd name="T38" fmla="*/ 42 w 167"/>
                  <a:gd name="T39" fmla="*/ 118 h 118"/>
                  <a:gd name="T40" fmla="*/ 57 w 167"/>
                  <a:gd name="T41" fmla="*/ 118 h 118"/>
                  <a:gd name="T42" fmla="*/ 76 w 167"/>
                  <a:gd name="T43" fmla="*/ 110 h 118"/>
                  <a:gd name="T44" fmla="*/ 95 w 167"/>
                  <a:gd name="T45" fmla="*/ 107 h 118"/>
                  <a:gd name="T46" fmla="*/ 114 w 167"/>
                  <a:gd name="T47" fmla="*/ 99 h 118"/>
                  <a:gd name="T48" fmla="*/ 133 w 167"/>
                  <a:gd name="T49" fmla="*/ 8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7" h="118">
                    <a:moveTo>
                      <a:pt x="133" y="88"/>
                    </a:moveTo>
                    <a:lnTo>
                      <a:pt x="148" y="80"/>
                    </a:lnTo>
                    <a:lnTo>
                      <a:pt x="164" y="69"/>
                    </a:lnTo>
                    <a:lnTo>
                      <a:pt x="167" y="53"/>
                    </a:lnTo>
                    <a:lnTo>
                      <a:pt x="167" y="38"/>
                    </a:lnTo>
                    <a:lnTo>
                      <a:pt x="160" y="19"/>
                    </a:lnTo>
                    <a:lnTo>
                      <a:pt x="148" y="8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1" y="4"/>
                    </a:lnTo>
                    <a:lnTo>
                      <a:pt x="69" y="12"/>
                    </a:lnTo>
                    <a:lnTo>
                      <a:pt x="42" y="27"/>
                    </a:lnTo>
                    <a:lnTo>
                      <a:pt x="19" y="50"/>
                    </a:lnTo>
                    <a:lnTo>
                      <a:pt x="8" y="72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11" y="110"/>
                    </a:lnTo>
                    <a:lnTo>
                      <a:pt x="27" y="118"/>
                    </a:lnTo>
                    <a:lnTo>
                      <a:pt x="42" y="118"/>
                    </a:lnTo>
                    <a:lnTo>
                      <a:pt x="57" y="118"/>
                    </a:lnTo>
                    <a:lnTo>
                      <a:pt x="76" y="110"/>
                    </a:lnTo>
                    <a:lnTo>
                      <a:pt x="95" y="107"/>
                    </a:lnTo>
                    <a:lnTo>
                      <a:pt x="114" y="99"/>
                    </a:lnTo>
                    <a:lnTo>
                      <a:pt x="133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03" name="Freeform 203"/>
              <p:cNvSpPr>
                <a:spLocks noChangeAspect="1"/>
              </p:cNvSpPr>
              <p:nvPr/>
            </p:nvSpPr>
            <p:spPr bwMode="auto">
              <a:xfrm>
                <a:off x="1079" y="16614"/>
                <a:ext cx="642" cy="778"/>
              </a:xfrm>
              <a:custGeom>
                <a:avLst/>
                <a:gdLst>
                  <a:gd name="T0" fmla="*/ 236 w 642"/>
                  <a:gd name="T1" fmla="*/ 117 h 778"/>
                  <a:gd name="T2" fmla="*/ 190 w 642"/>
                  <a:gd name="T3" fmla="*/ 152 h 778"/>
                  <a:gd name="T4" fmla="*/ 148 w 642"/>
                  <a:gd name="T5" fmla="*/ 190 h 778"/>
                  <a:gd name="T6" fmla="*/ 106 w 642"/>
                  <a:gd name="T7" fmla="*/ 235 h 778"/>
                  <a:gd name="T8" fmla="*/ 72 w 642"/>
                  <a:gd name="T9" fmla="*/ 281 h 778"/>
                  <a:gd name="T10" fmla="*/ 45 w 642"/>
                  <a:gd name="T11" fmla="*/ 330 h 778"/>
                  <a:gd name="T12" fmla="*/ 23 w 642"/>
                  <a:gd name="T13" fmla="*/ 379 h 778"/>
                  <a:gd name="T14" fmla="*/ 7 w 642"/>
                  <a:gd name="T15" fmla="*/ 429 h 778"/>
                  <a:gd name="T16" fmla="*/ 0 w 642"/>
                  <a:gd name="T17" fmla="*/ 482 h 778"/>
                  <a:gd name="T18" fmla="*/ 7 w 642"/>
                  <a:gd name="T19" fmla="*/ 562 h 778"/>
                  <a:gd name="T20" fmla="*/ 38 w 642"/>
                  <a:gd name="T21" fmla="*/ 626 h 778"/>
                  <a:gd name="T22" fmla="*/ 83 w 642"/>
                  <a:gd name="T23" fmla="*/ 683 h 778"/>
                  <a:gd name="T24" fmla="*/ 141 w 642"/>
                  <a:gd name="T25" fmla="*/ 725 h 778"/>
                  <a:gd name="T26" fmla="*/ 209 w 642"/>
                  <a:gd name="T27" fmla="*/ 755 h 778"/>
                  <a:gd name="T28" fmla="*/ 285 w 642"/>
                  <a:gd name="T29" fmla="*/ 774 h 778"/>
                  <a:gd name="T30" fmla="*/ 357 w 642"/>
                  <a:gd name="T31" fmla="*/ 778 h 778"/>
                  <a:gd name="T32" fmla="*/ 429 w 642"/>
                  <a:gd name="T33" fmla="*/ 767 h 778"/>
                  <a:gd name="T34" fmla="*/ 445 w 642"/>
                  <a:gd name="T35" fmla="*/ 767 h 778"/>
                  <a:gd name="T36" fmla="*/ 460 w 642"/>
                  <a:gd name="T37" fmla="*/ 759 h 778"/>
                  <a:gd name="T38" fmla="*/ 471 w 642"/>
                  <a:gd name="T39" fmla="*/ 744 h 778"/>
                  <a:gd name="T40" fmla="*/ 475 w 642"/>
                  <a:gd name="T41" fmla="*/ 729 h 778"/>
                  <a:gd name="T42" fmla="*/ 471 w 642"/>
                  <a:gd name="T43" fmla="*/ 721 h 778"/>
                  <a:gd name="T44" fmla="*/ 460 w 642"/>
                  <a:gd name="T45" fmla="*/ 721 h 778"/>
                  <a:gd name="T46" fmla="*/ 445 w 642"/>
                  <a:gd name="T47" fmla="*/ 717 h 778"/>
                  <a:gd name="T48" fmla="*/ 426 w 642"/>
                  <a:gd name="T49" fmla="*/ 717 h 778"/>
                  <a:gd name="T50" fmla="*/ 403 w 642"/>
                  <a:gd name="T51" fmla="*/ 717 h 778"/>
                  <a:gd name="T52" fmla="*/ 384 w 642"/>
                  <a:gd name="T53" fmla="*/ 717 h 778"/>
                  <a:gd name="T54" fmla="*/ 365 w 642"/>
                  <a:gd name="T55" fmla="*/ 717 h 778"/>
                  <a:gd name="T56" fmla="*/ 353 w 642"/>
                  <a:gd name="T57" fmla="*/ 717 h 778"/>
                  <a:gd name="T58" fmla="*/ 315 w 642"/>
                  <a:gd name="T59" fmla="*/ 714 h 778"/>
                  <a:gd name="T60" fmla="*/ 281 w 642"/>
                  <a:gd name="T61" fmla="*/ 710 h 778"/>
                  <a:gd name="T62" fmla="*/ 243 w 642"/>
                  <a:gd name="T63" fmla="*/ 706 h 778"/>
                  <a:gd name="T64" fmla="*/ 205 w 642"/>
                  <a:gd name="T65" fmla="*/ 695 h 778"/>
                  <a:gd name="T66" fmla="*/ 167 w 642"/>
                  <a:gd name="T67" fmla="*/ 683 h 778"/>
                  <a:gd name="T68" fmla="*/ 129 w 642"/>
                  <a:gd name="T69" fmla="*/ 657 h 778"/>
                  <a:gd name="T70" fmla="*/ 95 w 642"/>
                  <a:gd name="T71" fmla="*/ 623 h 778"/>
                  <a:gd name="T72" fmla="*/ 57 w 642"/>
                  <a:gd name="T73" fmla="*/ 573 h 778"/>
                  <a:gd name="T74" fmla="*/ 49 w 642"/>
                  <a:gd name="T75" fmla="*/ 516 h 778"/>
                  <a:gd name="T76" fmla="*/ 53 w 642"/>
                  <a:gd name="T77" fmla="*/ 463 h 778"/>
                  <a:gd name="T78" fmla="*/ 68 w 642"/>
                  <a:gd name="T79" fmla="*/ 410 h 778"/>
                  <a:gd name="T80" fmla="*/ 91 w 642"/>
                  <a:gd name="T81" fmla="*/ 360 h 778"/>
                  <a:gd name="T82" fmla="*/ 125 w 642"/>
                  <a:gd name="T83" fmla="*/ 315 h 778"/>
                  <a:gd name="T84" fmla="*/ 163 w 642"/>
                  <a:gd name="T85" fmla="*/ 269 h 778"/>
                  <a:gd name="T86" fmla="*/ 205 w 642"/>
                  <a:gd name="T87" fmla="*/ 231 h 778"/>
                  <a:gd name="T88" fmla="*/ 255 w 642"/>
                  <a:gd name="T89" fmla="*/ 193 h 778"/>
                  <a:gd name="T90" fmla="*/ 304 w 642"/>
                  <a:gd name="T91" fmla="*/ 159 h 778"/>
                  <a:gd name="T92" fmla="*/ 357 w 642"/>
                  <a:gd name="T93" fmla="*/ 129 h 778"/>
                  <a:gd name="T94" fmla="*/ 410 w 642"/>
                  <a:gd name="T95" fmla="*/ 102 h 778"/>
                  <a:gd name="T96" fmla="*/ 460 w 642"/>
                  <a:gd name="T97" fmla="*/ 79 h 778"/>
                  <a:gd name="T98" fmla="*/ 513 w 642"/>
                  <a:gd name="T99" fmla="*/ 61 h 778"/>
                  <a:gd name="T100" fmla="*/ 559 w 642"/>
                  <a:gd name="T101" fmla="*/ 42 h 778"/>
                  <a:gd name="T102" fmla="*/ 604 w 642"/>
                  <a:gd name="T103" fmla="*/ 30 h 778"/>
                  <a:gd name="T104" fmla="*/ 642 w 642"/>
                  <a:gd name="T105" fmla="*/ 23 h 778"/>
                  <a:gd name="T106" fmla="*/ 616 w 642"/>
                  <a:gd name="T107" fmla="*/ 7 h 778"/>
                  <a:gd name="T108" fmla="*/ 574 w 642"/>
                  <a:gd name="T109" fmla="*/ 0 h 778"/>
                  <a:gd name="T110" fmla="*/ 525 w 642"/>
                  <a:gd name="T111" fmla="*/ 7 h 778"/>
                  <a:gd name="T112" fmla="*/ 468 w 642"/>
                  <a:gd name="T113" fmla="*/ 19 h 778"/>
                  <a:gd name="T114" fmla="*/ 403 w 642"/>
                  <a:gd name="T115" fmla="*/ 38 h 778"/>
                  <a:gd name="T116" fmla="*/ 342 w 642"/>
                  <a:gd name="T117" fmla="*/ 61 h 778"/>
                  <a:gd name="T118" fmla="*/ 285 w 642"/>
                  <a:gd name="T119" fmla="*/ 91 h 778"/>
                  <a:gd name="T120" fmla="*/ 236 w 642"/>
                  <a:gd name="T121" fmla="*/ 117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42" h="778">
                    <a:moveTo>
                      <a:pt x="236" y="117"/>
                    </a:moveTo>
                    <a:lnTo>
                      <a:pt x="190" y="152"/>
                    </a:lnTo>
                    <a:lnTo>
                      <a:pt x="148" y="190"/>
                    </a:lnTo>
                    <a:lnTo>
                      <a:pt x="106" y="235"/>
                    </a:lnTo>
                    <a:lnTo>
                      <a:pt x="72" y="281"/>
                    </a:lnTo>
                    <a:lnTo>
                      <a:pt x="45" y="330"/>
                    </a:lnTo>
                    <a:lnTo>
                      <a:pt x="23" y="379"/>
                    </a:lnTo>
                    <a:lnTo>
                      <a:pt x="7" y="429"/>
                    </a:lnTo>
                    <a:lnTo>
                      <a:pt x="0" y="482"/>
                    </a:lnTo>
                    <a:lnTo>
                      <a:pt x="7" y="562"/>
                    </a:lnTo>
                    <a:lnTo>
                      <a:pt x="38" y="626"/>
                    </a:lnTo>
                    <a:lnTo>
                      <a:pt x="83" y="683"/>
                    </a:lnTo>
                    <a:lnTo>
                      <a:pt x="141" y="725"/>
                    </a:lnTo>
                    <a:lnTo>
                      <a:pt x="209" y="755"/>
                    </a:lnTo>
                    <a:lnTo>
                      <a:pt x="285" y="774"/>
                    </a:lnTo>
                    <a:lnTo>
                      <a:pt x="357" y="778"/>
                    </a:lnTo>
                    <a:lnTo>
                      <a:pt x="429" y="767"/>
                    </a:lnTo>
                    <a:lnTo>
                      <a:pt x="445" y="767"/>
                    </a:lnTo>
                    <a:lnTo>
                      <a:pt x="460" y="759"/>
                    </a:lnTo>
                    <a:lnTo>
                      <a:pt x="471" y="744"/>
                    </a:lnTo>
                    <a:lnTo>
                      <a:pt x="475" y="729"/>
                    </a:lnTo>
                    <a:lnTo>
                      <a:pt x="471" y="721"/>
                    </a:lnTo>
                    <a:lnTo>
                      <a:pt x="460" y="721"/>
                    </a:lnTo>
                    <a:lnTo>
                      <a:pt x="445" y="717"/>
                    </a:lnTo>
                    <a:lnTo>
                      <a:pt x="426" y="717"/>
                    </a:lnTo>
                    <a:lnTo>
                      <a:pt x="403" y="717"/>
                    </a:lnTo>
                    <a:lnTo>
                      <a:pt x="384" y="717"/>
                    </a:lnTo>
                    <a:lnTo>
                      <a:pt x="365" y="717"/>
                    </a:lnTo>
                    <a:lnTo>
                      <a:pt x="353" y="717"/>
                    </a:lnTo>
                    <a:lnTo>
                      <a:pt x="315" y="714"/>
                    </a:lnTo>
                    <a:lnTo>
                      <a:pt x="281" y="710"/>
                    </a:lnTo>
                    <a:lnTo>
                      <a:pt x="243" y="706"/>
                    </a:lnTo>
                    <a:lnTo>
                      <a:pt x="205" y="695"/>
                    </a:lnTo>
                    <a:lnTo>
                      <a:pt x="167" y="683"/>
                    </a:lnTo>
                    <a:lnTo>
                      <a:pt x="129" y="657"/>
                    </a:lnTo>
                    <a:lnTo>
                      <a:pt x="95" y="623"/>
                    </a:lnTo>
                    <a:lnTo>
                      <a:pt x="57" y="573"/>
                    </a:lnTo>
                    <a:lnTo>
                      <a:pt x="49" y="516"/>
                    </a:lnTo>
                    <a:lnTo>
                      <a:pt x="53" y="463"/>
                    </a:lnTo>
                    <a:lnTo>
                      <a:pt x="68" y="410"/>
                    </a:lnTo>
                    <a:lnTo>
                      <a:pt x="91" y="360"/>
                    </a:lnTo>
                    <a:lnTo>
                      <a:pt x="125" y="315"/>
                    </a:lnTo>
                    <a:lnTo>
                      <a:pt x="163" y="269"/>
                    </a:lnTo>
                    <a:lnTo>
                      <a:pt x="205" y="231"/>
                    </a:lnTo>
                    <a:lnTo>
                      <a:pt x="255" y="193"/>
                    </a:lnTo>
                    <a:lnTo>
                      <a:pt x="304" y="159"/>
                    </a:lnTo>
                    <a:lnTo>
                      <a:pt x="357" y="129"/>
                    </a:lnTo>
                    <a:lnTo>
                      <a:pt x="410" y="102"/>
                    </a:lnTo>
                    <a:lnTo>
                      <a:pt x="460" y="79"/>
                    </a:lnTo>
                    <a:lnTo>
                      <a:pt x="513" y="61"/>
                    </a:lnTo>
                    <a:lnTo>
                      <a:pt x="559" y="42"/>
                    </a:lnTo>
                    <a:lnTo>
                      <a:pt x="604" y="30"/>
                    </a:lnTo>
                    <a:lnTo>
                      <a:pt x="642" y="23"/>
                    </a:lnTo>
                    <a:lnTo>
                      <a:pt x="616" y="7"/>
                    </a:lnTo>
                    <a:lnTo>
                      <a:pt x="574" y="0"/>
                    </a:lnTo>
                    <a:lnTo>
                      <a:pt x="525" y="7"/>
                    </a:lnTo>
                    <a:lnTo>
                      <a:pt x="468" y="19"/>
                    </a:lnTo>
                    <a:lnTo>
                      <a:pt x="403" y="38"/>
                    </a:lnTo>
                    <a:lnTo>
                      <a:pt x="342" y="61"/>
                    </a:lnTo>
                    <a:lnTo>
                      <a:pt x="285" y="91"/>
                    </a:lnTo>
                    <a:lnTo>
                      <a:pt x="236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04" name="Freeform 204"/>
              <p:cNvSpPr>
                <a:spLocks noChangeAspect="1"/>
              </p:cNvSpPr>
              <p:nvPr/>
            </p:nvSpPr>
            <p:spPr bwMode="auto">
              <a:xfrm>
                <a:off x="2181" y="16606"/>
                <a:ext cx="415" cy="604"/>
              </a:xfrm>
              <a:custGeom>
                <a:avLst/>
                <a:gdLst>
                  <a:gd name="T0" fmla="*/ 350 w 415"/>
                  <a:gd name="T1" fmla="*/ 201 h 604"/>
                  <a:gd name="T2" fmla="*/ 362 w 415"/>
                  <a:gd name="T3" fmla="*/ 266 h 604"/>
                  <a:gd name="T4" fmla="*/ 354 w 415"/>
                  <a:gd name="T5" fmla="*/ 319 h 604"/>
                  <a:gd name="T6" fmla="*/ 327 w 415"/>
                  <a:gd name="T7" fmla="*/ 365 h 604"/>
                  <a:gd name="T8" fmla="*/ 289 w 415"/>
                  <a:gd name="T9" fmla="*/ 406 h 604"/>
                  <a:gd name="T10" fmla="*/ 244 w 415"/>
                  <a:gd name="T11" fmla="*/ 444 h 604"/>
                  <a:gd name="T12" fmla="*/ 194 w 415"/>
                  <a:gd name="T13" fmla="*/ 479 h 604"/>
                  <a:gd name="T14" fmla="*/ 141 w 415"/>
                  <a:gd name="T15" fmla="*/ 517 h 604"/>
                  <a:gd name="T16" fmla="*/ 96 w 415"/>
                  <a:gd name="T17" fmla="*/ 551 h 604"/>
                  <a:gd name="T18" fmla="*/ 88 w 415"/>
                  <a:gd name="T19" fmla="*/ 562 h 604"/>
                  <a:gd name="T20" fmla="*/ 84 w 415"/>
                  <a:gd name="T21" fmla="*/ 570 h 604"/>
                  <a:gd name="T22" fmla="*/ 84 w 415"/>
                  <a:gd name="T23" fmla="*/ 581 h 604"/>
                  <a:gd name="T24" fmla="*/ 92 w 415"/>
                  <a:gd name="T25" fmla="*/ 593 h 604"/>
                  <a:gd name="T26" fmla="*/ 99 w 415"/>
                  <a:gd name="T27" fmla="*/ 600 h 604"/>
                  <a:gd name="T28" fmla="*/ 111 w 415"/>
                  <a:gd name="T29" fmla="*/ 604 h 604"/>
                  <a:gd name="T30" fmla="*/ 122 w 415"/>
                  <a:gd name="T31" fmla="*/ 604 h 604"/>
                  <a:gd name="T32" fmla="*/ 134 w 415"/>
                  <a:gd name="T33" fmla="*/ 600 h 604"/>
                  <a:gd name="T34" fmla="*/ 191 w 415"/>
                  <a:gd name="T35" fmla="*/ 566 h 604"/>
                  <a:gd name="T36" fmla="*/ 248 w 415"/>
                  <a:gd name="T37" fmla="*/ 528 h 604"/>
                  <a:gd name="T38" fmla="*/ 301 w 415"/>
                  <a:gd name="T39" fmla="*/ 486 h 604"/>
                  <a:gd name="T40" fmla="*/ 350 w 415"/>
                  <a:gd name="T41" fmla="*/ 437 h 604"/>
                  <a:gd name="T42" fmla="*/ 384 w 415"/>
                  <a:gd name="T43" fmla="*/ 384 h 604"/>
                  <a:gd name="T44" fmla="*/ 407 w 415"/>
                  <a:gd name="T45" fmla="*/ 323 h 604"/>
                  <a:gd name="T46" fmla="*/ 415 w 415"/>
                  <a:gd name="T47" fmla="*/ 258 h 604"/>
                  <a:gd name="T48" fmla="*/ 400 w 415"/>
                  <a:gd name="T49" fmla="*/ 190 h 604"/>
                  <a:gd name="T50" fmla="*/ 365 w 415"/>
                  <a:gd name="T51" fmla="*/ 137 h 604"/>
                  <a:gd name="T52" fmla="*/ 320 w 415"/>
                  <a:gd name="T53" fmla="*/ 91 h 604"/>
                  <a:gd name="T54" fmla="*/ 259 w 415"/>
                  <a:gd name="T55" fmla="*/ 53 h 604"/>
                  <a:gd name="T56" fmla="*/ 198 w 415"/>
                  <a:gd name="T57" fmla="*/ 27 h 604"/>
                  <a:gd name="T58" fmla="*/ 134 w 415"/>
                  <a:gd name="T59" fmla="*/ 8 h 604"/>
                  <a:gd name="T60" fmla="*/ 77 w 415"/>
                  <a:gd name="T61" fmla="*/ 0 h 604"/>
                  <a:gd name="T62" fmla="*/ 31 w 415"/>
                  <a:gd name="T63" fmla="*/ 4 h 604"/>
                  <a:gd name="T64" fmla="*/ 0 w 415"/>
                  <a:gd name="T65" fmla="*/ 19 h 604"/>
                  <a:gd name="T66" fmla="*/ 54 w 415"/>
                  <a:gd name="T67" fmla="*/ 34 h 604"/>
                  <a:gd name="T68" fmla="*/ 107 w 415"/>
                  <a:gd name="T69" fmla="*/ 46 h 604"/>
                  <a:gd name="T70" fmla="*/ 156 w 415"/>
                  <a:gd name="T71" fmla="*/ 57 h 604"/>
                  <a:gd name="T72" fmla="*/ 206 w 415"/>
                  <a:gd name="T73" fmla="*/ 72 h 604"/>
                  <a:gd name="T74" fmla="*/ 251 w 415"/>
                  <a:gd name="T75" fmla="*/ 91 h 604"/>
                  <a:gd name="T76" fmla="*/ 293 w 415"/>
                  <a:gd name="T77" fmla="*/ 118 h 604"/>
                  <a:gd name="T78" fmla="*/ 327 w 415"/>
                  <a:gd name="T79" fmla="*/ 152 h 604"/>
                  <a:gd name="T80" fmla="*/ 350 w 415"/>
                  <a:gd name="T81" fmla="*/ 201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5" h="604">
                    <a:moveTo>
                      <a:pt x="350" y="201"/>
                    </a:moveTo>
                    <a:lnTo>
                      <a:pt x="362" y="266"/>
                    </a:lnTo>
                    <a:lnTo>
                      <a:pt x="354" y="319"/>
                    </a:lnTo>
                    <a:lnTo>
                      <a:pt x="327" y="365"/>
                    </a:lnTo>
                    <a:lnTo>
                      <a:pt x="289" y="406"/>
                    </a:lnTo>
                    <a:lnTo>
                      <a:pt x="244" y="444"/>
                    </a:lnTo>
                    <a:lnTo>
                      <a:pt x="194" y="479"/>
                    </a:lnTo>
                    <a:lnTo>
                      <a:pt x="141" y="517"/>
                    </a:lnTo>
                    <a:lnTo>
                      <a:pt x="96" y="551"/>
                    </a:lnTo>
                    <a:lnTo>
                      <a:pt x="88" y="562"/>
                    </a:lnTo>
                    <a:lnTo>
                      <a:pt x="84" y="570"/>
                    </a:lnTo>
                    <a:lnTo>
                      <a:pt x="84" y="581"/>
                    </a:lnTo>
                    <a:lnTo>
                      <a:pt x="92" y="593"/>
                    </a:lnTo>
                    <a:lnTo>
                      <a:pt x="99" y="600"/>
                    </a:lnTo>
                    <a:lnTo>
                      <a:pt x="111" y="604"/>
                    </a:lnTo>
                    <a:lnTo>
                      <a:pt x="122" y="604"/>
                    </a:lnTo>
                    <a:lnTo>
                      <a:pt x="134" y="600"/>
                    </a:lnTo>
                    <a:lnTo>
                      <a:pt x="191" y="566"/>
                    </a:lnTo>
                    <a:lnTo>
                      <a:pt x="248" y="528"/>
                    </a:lnTo>
                    <a:lnTo>
                      <a:pt x="301" y="486"/>
                    </a:lnTo>
                    <a:lnTo>
                      <a:pt x="350" y="437"/>
                    </a:lnTo>
                    <a:lnTo>
                      <a:pt x="384" y="384"/>
                    </a:lnTo>
                    <a:lnTo>
                      <a:pt x="407" y="323"/>
                    </a:lnTo>
                    <a:lnTo>
                      <a:pt x="415" y="258"/>
                    </a:lnTo>
                    <a:lnTo>
                      <a:pt x="400" y="190"/>
                    </a:lnTo>
                    <a:lnTo>
                      <a:pt x="365" y="137"/>
                    </a:lnTo>
                    <a:lnTo>
                      <a:pt x="320" y="91"/>
                    </a:lnTo>
                    <a:lnTo>
                      <a:pt x="259" y="53"/>
                    </a:lnTo>
                    <a:lnTo>
                      <a:pt x="198" y="27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31" y="4"/>
                    </a:lnTo>
                    <a:lnTo>
                      <a:pt x="0" y="19"/>
                    </a:lnTo>
                    <a:lnTo>
                      <a:pt x="54" y="34"/>
                    </a:lnTo>
                    <a:lnTo>
                      <a:pt x="107" y="46"/>
                    </a:lnTo>
                    <a:lnTo>
                      <a:pt x="156" y="57"/>
                    </a:lnTo>
                    <a:lnTo>
                      <a:pt x="206" y="72"/>
                    </a:lnTo>
                    <a:lnTo>
                      <a:pt x="251" y="91"/>
                    </a:lnTo>
                    <a:lnTo>
                      <a:pt x="293" y="118"/>
                    </a:lnTo>
                    <a:lnTo>
                      <a:pt x="327" y="152"/>
                    </a:lnTo>
                    <a:lnTo>
                      <a:pt x="350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05" name="Freeform 205"/>
              <p:cNvSpPr>
                <a:spLocks noChangeAspect="1"/>
              </p:cNvSpPr>
              <p:nvPr/>
            </p:nvSpPr>
            <p:spPr bwMode="auto">
              <a:xfrm>
                <a:off x="668" y="16469"/>
                <a:ext cx="1046" cy="1254"/>
              </a:xfrm>
              <a:custGeom>
                <a:avLst/>
                <a:gdLst>
                  <a:gd name="T0" fmla="*/ 327 w 1046"/>
                  <a:gd name="T1" fmla="*/ 232 h 1254"/>
                  <a:gd name="T2" fmla="*/ 175 w 1046"/>
                  <a:gd name="T3" fmla="*/ 380 h 1254"/>
                  <a:gd name="T4" fmla="*/ 57 w 1046"/>
                  <a:gd name="T5" fmla="*/ 555 h 1254"/>
                  <a:gd name="T6" fmla="*/ 0 w 1046"/>
                  <a:gd name="T7" fmla="*/ 752 h 1254"/>
                  <a:gd name="T8" fmla="*/ 12 w 1046"/>
                  <a:gd name="T9" fmla="*/ 885 h 1254"/>
                  <a:gd name="T10" fmla="*/ 34 w 1046"/>
                  <a:gd name="T11" fmla="*/ 938 h 1254"/>
                  <a:gd name="T12" fmla="*/ 69 w 1046"/>
                  <a:gd name="T13" fmla="*/ 988 h 1254"/>
                  <a:gd name="T14" fmla="*/ 110 w 1046"/>
                  <a:gd name="T15" fmla="*/ 1030 h 1254"/>
                  <a:gd name="T16" fmla="*/ 183 w 1046"/>
                  <a:gd name="T17" fmla="*/ 1075 h 1254"/>
                  <a:gd name="T18" fmla="*/ 282 w 1046"/>
                  <a:gd name="T19" fmla="*/ 1124 h 1254"/>
                  <a:gd name="T20" fmla="*/ 388 w 1046"/>
                  <a:gd name="T21" fmla="*/ 1162 h 1254"/>
                  <a:gd name="T22" fmla="*/ 494 w 1046"/>
                  <a:gd name="T23" fmla="*/ 1193 h 1254"/>
                  <a:gd name="T24" fmla="*/ 605 w 1046"/>
                  <a:gd name="T25" fmla="*/ 1216 h 1254"/>
                  <a:gd name="T26" fmla="*/ 715 w 1046"/>
                  <a:gd name="T27" fmla="*/ 1231 h 1254"/>
                  <a:gd name="T28" fmla="*/ 829 w 1046"/>
                  <a:gd name="T29" fmla="*/ 1242 h 1254"/>
                  <a:gd name="T30" fmla="*/ 939 w 1046"/>
                  <a:gd name="T31" fmla="*/ 1250 h 1254"/>
                  <a:gd name="T32" fmla="*/ 1012 w 1046"/>
                  <a:gd name="T33" fmla="*/ 1254 h 1254"/>
                  <a:gd name="T34" fmla="*/ 1038 w 1046"/>
                  <a:gd name="T35" fmla="*/ 1231 h 1254"/>
                  <a:gd name="T36" fmla="*/ 1046 w 1046"/>
                  <a:gd name="T37" fmla="*/ 1193 h 1254"/>
                  <a:gd name="T38" fmla="*/ 1023 w 1046"/>
                  <a:gd name="T39" fmla="*/ 1166 h 1254"/>
                  <a:gd name="T40" fmla="*/ 955 w 1046"/>
                  <a:gd name="T41" fmla="*/ 1162 h 1254"/>
                  <a:gd name="T42" fmla="*/ 852 w 1046"/>
                  <a:gd name="T43" fmla="*/ 1159 h 1254"/>
                  <a:gd name="T44" fmla="*/ 749 w 1046"/>
                  <a:gd name="T45" fmla="*/ 1151 h 1254"/>
                  <a:gd name="T46" fmla="*/ 647 w 1046"/>
                  <a:gd name="T47" fmla="*/ 1136 h 1254"/>
                  <a:gd name="T48" fmla="*/ 544 w 1046"/>
                  <a:gd name="T49" fmla="*/ 1117 h 1254"/>
                  <a:gd name="T50" fmla="*/ 441 w 1046"/>
                  <a:gd name="T51" fmla="*/ 1090 h 1254"/>
                  <a:gd name="T52" fmla="*/ 342 w 1046"/>
                  <a:gd name="T53" fmla="*/ 1060 h 1254"/>
                  <a:gd name="T54" fmla="*/ 247 w 1046"/>
                  <a:gd name="T55" fmla="*/ 1014 h 1254"/>
                  <a:gd name="T56" fmla="*/ 164 w 1046"/>
                  <a:gd name="T57" fmla="*/ 965 h 1254"/>
                  <a:gd name="T58" fmla="*/ 114 w 1046"/>
                  <a:gd name="T59" fmla="*/ 889 h 1254"/>
                  <a:gd name="T60" fmla="*/ 99 w 1046"/>
                  <a:gd name="T61" fmla="*/ 790 h 1254"/>
                  <a:gd name="T62" fmla="*/ 122 w 1046"/>
                  <a:gd name="T63" fmla="*/ 654 h 1254"/>
                  <a:gd name="T64" fmla="*/ 164 w 1046"/>
                  <a:gd name="T65" fmla="*/ 547 h 1254"/>
                  <a:gd name="T66" fmla="*/ 221 w 1046"/>
                  <a:gd name="T67" fmla="*/ 452 h 1254"/>
                  <a:gd name="T68" fmla="*/ 289 w 1046"/>
                  <a:gd name="T69" fmla="*/ 369 h 1254"/>
                  <a:gd name="T70" fmla="*/ 369 w 1046"/>
                  <a:gd name="T71" fmla="*/ 293 h 1254"/>
                  <a:gd name="T72" fmla="*/ 468 w 1046"/>
                  <a:gd name="T73" fmla="*/ 213 h 1254"/>
                  <a:gd name="T74" fmla="*/ 586 w 1046"/>
                  <a:gd name="T75" fmla="*/ 137 h 1254"/>
                  <a:gd name="T76" fmla="*/ 711 w 1046"/>
                  <a:gd name="T77" fmla="*/ 73 h 1254"/>
                  <a:gd name="T78" fmla="*/ 821 w 1046"/>
                  <a:gd name="T79" fmla="*/ 23 h 1254"/>
                  <a:gd name="T80" fmla="*/ 825 w 1046"/>
                  <a:gd name="T81" fmla="*/ 0 h 1254"/>
                  <a:gd name="T82" fmla="*/ 715 w 1046"/>
                  <a:gd name="T83" fmla="*/ 19 h 1254"/>
                  <a:gd name="T84" fmla="*/ 586 w 1046"/>
                  <a:gd name="T85" fmla="*/ 65 h 1254"/>
                  <a:gd name="T86" fmla="*/ 460 w 1046"/>
                  <a:gd name="T87" fmla="*/ 130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46" h="1254">
                    <a:moveTo>
                      <a:pt x="407" y="168"/>
                    </a:moveTo>
                    <a:lnTo>
                      <a:pt x="327" y="232"/>
                    </a:lnTo>
                    <a:lnTo>
                      <a:pt x="247" y="304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5"/>
                    </a:lnTo>
                    <a:lnTo>
                      <a:pt x="19" y="650"/>
                    </a:lnTo>
                    <a:lnTo>
                      <a:pt x="0" y="752"/>
                    </a:lnTo>
                    <a:lnTo>
                      <a:pt x="4" y="859"/>
                    </a:lnTo>
                    <a:lnTo>
                      <a:pt x="12" y="885"/>
                    </a:lnTo>
                    <a:lnTo>
                      <a:pt x="23" y="916"/>
                    </a:lnTo>
                    <a:lnTo>
                      <a:pt x="34" y="938"/>
                    </a:lnTo>
                    <a:lnTo>
                      <a:pt x="50" y="965"/>
                    </a:lnTo>
                    <a:lnTo>
                      <a:pt x="69" y="988"/>
                    </a:lnTo>
                    <a:lnTo>
                      <a:pt x="88" y="1011"/>
                    </a:lnTo>
                    <a:lnTo>
                      <a:pt x="110" y="1030"/>
                    </a:lnTo>
                    <a:lnTo>
                      <a:pt x="133" y="1045"/>
                    </a:lnTo>
                    <a:lnTo>
                      <a:pt x="183" y="1075"/>
                    </a:lnTo>
                    <a:lnTo>
                      <a:pt x="232" y="1102"/>
                    </a:lnTo>
                    <a:lnTo>
                      <a:pt x="282" y="1124"/>
                    </a:lnTo>
                    <a:lnTo>
                      <a:pt x="335" y="1143"/>
                    </a:lnTo>
                    <a:lnTo>
                      <a:pt x="388" y="1162"/>
                    </a:lnTo>
                    <a:lnTo>
                      <a:pt x="441" y="1178"/>
                    </a:lnTo>
                    <a:lnTo>
                      <a:pt x="494" y="1193"/>
                    </a:lnTo>
                    <a:lnTo>
                      <a:pt x="548" y="1204"/>
                    </a:lnTo>
                    <a:lnTo>
                      <a:pt x="605" y="1216"/>
                    </a:lnTo>
                    <a:lnTo>
                      <a:pt x="662" y="1223"/>
                    </a:lnTo>
                    <a:lnTo>
                      <a:pt x="715" y="1231"/>
                    </a:lnTo>
                    <a:lnTo>
                      <a:pt x="772" y="1238"/>
                    </a:lnTo>
                    <a:lnTo>
                      <a:pt x="829" y="1242"/>
                    </a:lnTo>
                    <a:lnTo>
                      <a:pt x="886" y="1246"/>
                    </a:lnTo>
                    <a:lnTo>
                      <a:pt x="939" y="1250"/>
                    </a:lnTo>
                    <a:lnTo>
                      <a:pt x="996" y="1254"/>
                    </a:lnTo>
                    <a:lnTo>
                      <a:pt x="1012" y="1254"/>
                    </a:lnTo>
                    <a:lnTo>
                      <a:pt x="1027" y="1242"/>
                    </a:lnTo>
                    <a:lnTo>
                      <a:pt x="1038" y="1231"/>
                    </a:lnTo>
                    <a:lnTo>
                      <a:pt x="1046" y="1212"/>
                    </a:lnTo>
                    <a:lnTo>
                      <a:pt x="1046" y="1193"/>
                    </a:lnTo>
                    <a:lnTo>
                      <a:pt x="1038" y="1178"/>
                    </a:lnTo>
                    <a:lnTo>
                      <a:pt x="1023" y="1166"/>
                    </a:lnTo>
                    <a:lnTo>
                      <a:pt x="1008" y="1162"/>
                    </a:lnTo>
                    <a:lnTo>
                      <a:pt x="955" y="1162"/>
                    </a:lnTo>
                    <a:lnTo>
                      <a:pt x="905" y="1162"/>
                    </a:lnTo>
                    <a:lnTo>
                      <a:pt x="852" y="1159"/>
                    </a:lnTo>
                    <a:lnTo>
                      <a:pt x="802" y="1155"/>
                    </a:lnTo>
                    <a:lnTo>
                      <a:pt x="749" y="1151"/>
                    </a:lnTo>
                    <a:lnTo>
                      <a:pt x="696" y="1143"/>
                    </a:lnTo>
                    <a:lnTo>
                      <a:pt x="647" y="1136"/>
                    </a:lnTo>
                    <a:lnTo>
                      <a:pt x="593" y="1128"/>
                    </a:lnTo>
                    <a:lnTo>
                      <a:pt x="544" y="1117"/>
                    </a:lnTo>
                    <a:lnTo>
                      <a:pt x="491" y="1105"/>
                    </a:lnTo>
                    <a:lnTo>
                      <a:pt x="441" y="1090"/>
                    </a:lnTo>
                    <a:lnTo>
                      <a:pt x="392" y="1075"/>
                    </a:lnTo>
                    <a:lnTo>
                      <a:pt x="342" y="1060"/>
                    </a:lnTo>
                    <a:lnTo>
                      <a:pt x="297" y="1037"/>
                    </a:lnTo>
                    <a:lnTo>
                      <a:pt x="247" y="1014"/>
                    </a:lnTo>
                    <a:lnTo>
                      <a:pt x="202" y="992"/>
                    </a:lnTo>
                    <a:lnTo>
                      <a:pt x="164" y="965"/>
                    </a:lnTo>
                    <a:lnTo>
                      <a:pt x="133" y="927"/>
                    </a:lnTo>
                    <a:lnTo>
                      <a:pt x="114" y="889"/>
                    </a:lnTo>
                    <a:lnTo>
                      <a:pt x="99" y="843"/>
                    </a:lnTo>
                    <a:lnTo>
                      <a:pt x="99" y="790"/>
                    </a:lnTo>
                    <a:lnTo>
                      <a:pt x="107" y="722"/>
                    </a:lnTo>
                    <a:lnTo>
                      <a:pt x="122" y="654"/>
                    </a:lnTo>
                    <a:lnTo>
                      <a:pt x="137" y="604"/>
                    </a:lnTo>
                    <a:lnTo>
                      <a:pt x="164" y="547"/>
                    </a:lnTo>
                    <a:lnTo>
                      <a:pt x="194" y="498"/>
                    </a:lnTo>
                    <a:lnTo>
                      <a:pt x="221" y="452"/>
                    </a:lnTo>
                    <a:lnTo>
                      <a:pt x="255" y="411"/>
                    </a:lnTo>
                    <a:lnTo>
                      <a:pt x="289" y="369"/>
                    </a:lnTo>
                    <a:lnTo>
                      <a:pt x="327" y="331"/>
                    </a:lnTo>
                    <a:lnTo>
                      <a:pt x="369" y="293"/>
                    </a:lnTo>
                    <a:lnTo>
                      <a:pt x="418" y="251"/>
                    </a:lnTo>
                    <a:lnTo>
                      <a:pt x="468" y="213"/>
                    </a:lnTo>
                    <a:lnTo>
                      <a:pt x="525" y="175"/>
                    </a:lnTo>
                    <a:lnTo>
                      <a:pt x="586" y="137"/>
                    </a:lnTo>
                    <a:lnTo>
                      <a:pt x="650" y="103"/>
                    </a:lnTo>
                    <a:lnTo>
                      <a:pt x="711" y="73"/>
                    </a:lnTo>
                    <a:lnTo>
                      <a:pt x="768" y="46"/>
                    </a:lnTo>
                    <a:lnTo>
                      <a:pt x="821" y="23"/>
                    </a:lnTo>
                    <a:lnTo>
                      <a:pt x="867" y="4"/>
                    </a:lnTo>
                    <a:lnTo>
                      <a:pt x="825" y="0"/>
                    </a:lnTo>
                    <a:lnTo>
                      <a:pt x="772" y="4"/>
                    </a:lnTo>
                    <a:lnTo>
                      <a:pt x="715" y="19"/>
                    </a:lnTo>
                    <a:lnTo>
                      <a:pt x="650" y="38"/>
                    </a:lnTo>
                    <a:lnTo>
                      <a:pt x="586" y="65"/>
                    </a:lnTo>
                    <a:lnTo>
                      <a:pt x="521" y="95"/>
                    </a:lnTo>
                    <a:lnTo>
                      <a:pt x="460" y="130"/>
                    </a:lnTo>
                    <a:lnTo>
                      <a:pt x="407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06" name="Freeform 206"/>
              <p:cNvSpPr>
                <a:spLocks noChangeAspect="1"/>
              </p:cNvSpPr>
              <p:nvPr/>
            </p:nvSpPr>
            <p:spPr bwMode="auto">
              <a:xfrm>
                <a:off x="2143" y="16428"/>
                <a:ext cx="913" cy="835"/>
              </a:xfrm>
              <a:custGeom>
                <a:avLst/>
                <a:gdLst>
                  <a:gd name="T0" fmla="*/ 761 w 913"/>
                  <a:gd name="T1" fmla="*/ 258 h 835"/>
                  <a:gd name="T2" fmla="*/ 803 w 913"/>
                  <a:gd name="T3" fmla="*/ 303 h 835"/>
                  <a:gd name="T4" fmla="*/ 826 w 913"/>
                  <a:gd name="T5" fmla="*/ 357 h 835"/>
                  <a:gd name="T6" fmla="*/ 841 w 913"/>
                  <a:gd name="T7" fmla="*/ 414 h 835"/>
                  <a:gd name="T8" fmla="*/ 841 w 913"/>
                  <a:gd name="T9" fmla="*/ 474 h 835"/>
                  <a:gd name="T10" fmla="*/ 833 w 913"/>
                  <a:gd name="T11" fmla="*/ 524 h 835"/>
                  <a:gd name="T12" fmla="*/ 818 w 913"/>
                  <a:gd name="T13" fmla="*/ 565 h 835"/>
                  <a:gd name="T14" fmla="*/ 791 w 913"/>
                  <a:gd name="T15" fmla="*/ 607 h 835"/>
                  <a:gd name="T16" fmla="*/ 765 w 913"/>
                  <a:gd name="T17" fmla="*/ 641 h 835"/>
                  <a:gd name="T18" fmla="*/ 730 w 913"/>
                  <a:gd name="T19" fmla="*/ 679 h 835"/>
                  <a:gd name="T20" fmla="*/ 696 w 913"/>
                  <a:gd name="T21" fmla="*/ 710 h 835"/>
                  <a:gd name="T22" fmla="*/ 662 w 913"/>
                  <a:gd name="T23" fmla="*/ 744 h 835"/>
                  <a:gd name="T24" fmla="*/ 628 w 913"/>
                  <a:gd name="T25" fmla="*/ 778 h 835"/>
                  <a:gd name="T26" fmla="*/ 620 w 913"/>
                  <a:gd name="T27" fmla="*/ 790 h 835"/>
                  <a:gd name="T28" fmla="*/ 616 w 913"/>
                  <a:gd name="T29" fmla="*/ 801 h 835"/>
                  <a:gd name="T30" fmla="*/ 620 w 913"/>
                  <a:gd name="T31" fmla="*/ 812 h 835"/>
                  <a:gd name="T32" fmla="*/ 628 w 913"/>
                  <a:gd name="T33" fmla="*/ 824 h 835"/>
                  <a:gd name="T34" fmla="*/ 639 w 913"/>
                  <a:gd name="T35" fmla="*/ 831 h 835"/>
                  <a:gd name="T36" fmla="*/ 651 w 913"/>
                  <a:gd name="T37" fmla="*/ 835 h 835"/>
                  <a:gd name="T38" fmla="*/ 666 w 913"/>
                  <a:gd name="T39" fmla="*/ 831 h 835"/>
                  <a:gd name="T40" fmla="*/ 677 w 913"/>
                  <a:gd name="T41" fmla="*/ 824 h 835"/>
                  <a:gd name="T42" fmla="*/ 753 w 913"/>
                  <a:gd name="T43" fmla="*/ 774 h 835"/>
                  <a:gd name="T44" fmla="*/ 814 w 913"/>
                  <a:gd name="T45" fmla="*/ 710 h 835"/>
                  <a:gd name="T46" fmla="*/ 867 w 913"/>
                  <a:gd name="T47" fmla="*/ 634 h 835"/>
                  <a:gd name="T48" fmla="*/ 902 w 913"/>
                  <a:gd name="T49" fmla="*/ 554 h 835"/>
                  <a:gd name="T50" fmla="*/ 913 w 913"/>
                  <a:gd name="T51" fmla="*/ 467 h 835"/>
                  <a:gd name="T52" fmla="*/ 905 w 913"/>
                  <a:gd name="T53" fmla="*/ 383 h 835"/>
                  <a:gd name="T54" fmla="*/ 875 w 913"/>
                  <a:gd name="T55" fmla="*/ 303 h 835"/>
                  <a:gd name="T56" fmla="*/ 814 w 913"/>
                  <a:gd name="T57" fmla="*/ 231 h 835"/>
                  <a:gd name="T58" fmla="*/ 768 w 913"/>
                  <a:gd name="T59" fmla="*/ 193 h 835"/>
                  <a:gd name="T60" fmla="*/ 715 w 913"/>
                  <a:gd name="T61" fmla="*/ 159 h 835"/>
                  <a:gd name="T62" fmla="*/ 654 w 913"/>
                  <a:gd name="T63" fmla="*/ 129 h 835"/>
                  <a:gd name="T64" fmla="*/ 594 w 913"/>
                  <a:gd name="T65" fmla="*/ 102 h 835"/>
                  <a:gd name="T66" fmla="*/ 529 w 913"/>
                  <a:gd name="T67" fmla="*/ 79 h 835"/>
                  <a:gd name="T68" fmla="*/ 461 w 913"/>
                  <a:gd name="T69" fmla="*/ 60 h 835"/>
                  <a:gd name="T70" fmla="*/ 396 w 913"/>
                  <a:gd name="T71" fmla="*/ 41 h 835"/>
                  <a:gd name="T72" fmla="*/ 327 w 913"/>
                  <a:gd name="T73" fmla="*/ 26 h 835"/>
                  <a:gd name="T74" fmla="*/ 267 w 913"/>
                  <a:gd name="T75" fmla="*/ 15 h 835"/>
                  <a:gd name="T76" fmla="*/ 206 w 913"/>
                  <a:gd name="T77" fmla="*/ 7 h 835"/>
                  <a:gd name="T78" fmla="*/ 153 w 913"/>
                  <a:gd name="T79" fmla="*/ 0 h 835"/>
                  <a:gd name="T80" fmla="*/ 103 w 913"/>
                  <a:gd name="T81" fmla="*/ 0 h 835"/>
                  <a:gd name="T82" fmla="*/ 61 w 913"/>
                  <a:gd name="T83" fmla="*/ 0 h 835"/>
                  <a:gd name="T84" fmla="*/ 31 w 913"/>
                  <a:gd name="T85" fmla="*/ 3 h 835"/>
                  <a:gd name="T86" fmla="*/ 12 w 913"/>
                  <a:gd name="T87" fmla="*/ 11 h 835"/>
                  <a:gd name="T88" fmla="*/ 0 w 913"/>
                  <a:gd name="T89" fmla="*/ 19 h 835"/>
                  <a:gd name="T90" fmla="*/ 38 w 913"/>
                  <a:gd name="T91" fmla="*/ 26 h 835"/>
                  <a:gd name="T92" fmla="*/ 80 w 913"/>
                  <a:gd name="T93" fmla="*/ 30 h 835"/>
                  <a:gd name="T94" fmla="*/ 122 w 913"/>
                  <a:gd name="T95" fmla="*/ 38 h 835"/>
                  <a:gd name="T96" fmla="*/ 168 w 913"/>
                  <a:gd name="T97" fmla="*/ 45 h 835"/>
                  <a:gd name="T98" fmla="*/ 217 w 913"/>
                  <a:gd name="T99" fmla="*/ 53 h 835"/>
                  <a:gd name="T100" fmla="*/ 267 w 913"/>
                  <a:gd name="T101" fmla="*/ 60 h 835"/>
                  <a:gd name="T102" fmla="*/ 316 w 913"/>
                  <a:gd name="T103" fmla="*/ 72 h 835"/>
                  <a:gd name="T104" fmla="*/ 369 w 913"/>
                  <a:gd name="T105" fmla="*/ 83 h 835"/>
                  <a:gd name="T106" fmla="*/ 419 w 913"/>
                  <a:gd name="T107" fmla="*/ 98 h 835"/>
                  <a:gd name="T108" fmla="*/ 472 w 913"/>
                  <a:gd name="T109" fmla="*/ 114 h 835"/>
                  <a:gd name="T110" fmla="*/ 525 w 913"/>
                  <a:gd name="T111" fmla="*/ 133 h 835"/>
                  <a:gd name="T112" fmla="*/ 575 w 913"/>
                  <a:gd name="T113" fmla="*/ 152 h 835"/>
                  <a:gd name="T114" fmla="*/ 624 w 913"/>
                  <a:gd name="T115" fmla="*/ 174 h 835"/>
                  <a:gd name="T116" fmla="*/ 673 w 913"/>
                  <a:gd name="T117" fmla="*/ 197 h 835"/>
                  <a:gd name="T118" fmla="*/ 719 w 913"/>
                  <a:gd name="T119" fmla="*/ 228 h 835"/>
                  <a:gd name="T120" fmla="*/ 761 w 913"/>
                  <a:gd name="T121" fmla="*/ 258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13" h="835">
                    <a:moveTo>
                      <a:pt x="761" y="258"/>
                    </a:moveTo>
                    <a:lnTo>
                      <a:pt x="803" y="303"/>
                    </a:lnTo>
                    <a:lnTo>
                      <a:pt x="826" y="357"/>
                    </a:lnTo>
                    <a:lnTo>
                      <a:pt x="841" y="414"/>
                    </a:lnTo>
                    <a:lnTo>
                      <a:pt x="841" y="474"/>
                    </a:lnTo>
                    <a:lnTo>
                      <a:pt x="833" y="524"/>
                    </a:lnTo>
                    <a:lnTo>
                      <a:pt x="818" y="565"/>
                    </a:lnTo>
                    <a:lnTo>
                      <a:pt x="791" y="607"/>
                    </a:lnTo>
                    <a:lnTo>
                      <a:pt x="765" y="641"/>
                    </a:lnTo>
                    <a:lnTo>
                      <a:pt x="730" y="679"/>
                    </a:lnTo>
                    <a:lnTo>
                      <a:pt x="696" y="710"/>
                    </a:lnTo>
                    <a:lnTo>
                      <a:pt x="662" y="744"/>
                    </a:lnTo>
                    <a:lnTo>
                      <a:pt x="628" y="778"/>
                    </a:lnTo>
                    <a:lnTo>
                      <a:pt x="620" y="790"/>
                    </a:lnTo>
                    <a:lnTo>
                      <a:pt x="616" y="801"/>
                    </a:lnTo>
                    <a:lnTo>
                      <a:pt x="620" y="812"/>
                    </a:lnTo>
                    <a:lnTo>
                      <a:pt x="628" y="824"/>
                    </a:lnTo>
                    <a:lnTo>
                      <a:pt x="639" y="831"/>
                    </a:lnTo>
                    <a:lnTo>
                      <a:pt x="651" y="835"/>
                    </a:lnTo>
                    <a:lnTo>
                      <a:pt x="666" y="831"/>
                    </a:lnTo>
                    <a:lnTo>
                      <a:pt x="677" y="824"/>
                    </a:lnTo>
                    <a:lnTo>
                      <a:pt x="753" y="774"/>
                    </a:lnTo>
                    <a:lnTo>
                      <a:pt x="814" y="710"/>
                    </a:lnTo>
                    <a:lnTo>
                      <a:pt x="867" y="634"/>
                    </a:lnTo>
                    <a:lnTo>
                      <a:pt x="902" y="554"/>
                    </a:lnTo>
                    <a:lnTo>
                      <a:pt x="913" y="467"/>
                    </a:lnTo>
                    <a:lnTo>
                      <a:pt x="905" y="383"/>
                    </a:lnTo>
                    <a:lnTo>
                      <a:pt x="875" y="303"/>
                    </a:lnTo>
                    <a:lnTo>
                      <a:pt x="814" y="231"/>
                    </a:lnTo>
                    <a:lnTo>
                      <a:pt x="768" y="193"/>
                    </a:lnTo>
                    <a:lnTo>
                      <a:pt x="715" y="159"/>
                    </a:lnTo>
                    <a:lnTo>
                      <a:pt x="654" y="129"/>
                    </a:lnTo>
                    <a:lnTo>
                      <a:pt x="594" y="102"/>
                    </a:lnTo>
                    <a:lnTo>
                      <a:pt x="529" y="79"/>
                    </a:lnTo>
                    <a:lnTo>
                      <a:pt x="461" y="60"/>
                    </a:lnTo>
                    <a:lnTo>
                      <a:pt x="396" y="41"/>
                    </a:lnTo>
                    <a:lnTo>
                      <a:pt x="327" y="26"/>
                    </a:lnTo>
                    <a:lnTo>
                      <a:pt x="267" y="15"/>
                    </a:lnTo>
                    <a:lnTo>
                      <a:pt x="206" y="7"/>
                    </a:lnTo>
                    <a:lnTo>
                      <a:pt x="153" y="0"/>
                    </a:lnTo>
                    <a:lnTo>
                      <a:pt x="103" y="0"/>
                    </a:lnTo>
                    <a:lnTo>
                      <a:pt x="61" y="0"/>
                    </a:lnTo>
                    <a:lnTo>
                      <a:pt x="31" y="3"/>
                    </a:lnTo>
                    <a:lnTo>
                      <a:pt x="12" y="11"/>
                    </a:lnTo>
                    <a:lnTo>
                      <a:pt x="0" y="19"/>
                    </a:lnTo>
                    <a:lnTo>
                      <a:pt x="38" y="26"/>
                    </a:lnTo>
                    <a:lnTo>
                      <a:pt x="80" y="30"/>
                    </a:lnTo>
                    <a:lnTo>
                      <a:pt x="122" y="38"/>
                    </a:lnTo>
                    <a:lnTo>
                      <a:pt x="168" y="45"/>
                    </a:lnTo>
                    <a:lnTo>
                      <a:pt x="217" y="53"/>
                    </a:lnTo>
                    <a:lnTo>
                      <a:pt x="267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9" y="98"/>
                    </a:lnTo>
                    <a:lnTo>
                      <a:pt x="472" y="114"/>
                    </a:lnTo>
                    <a:lnTo>
                      <a:pt x="525" y="133"/>
                    </a:lnTo>
                    <a:lnTo>
                      <a:pt x="575" y="152"/>
                    </a:lnTo>
                    <a:lnTo>
                      <a:pt x="624" y="174"/>
                    </a:lnTo>
                    <a:lnTo>
                      <a:pt x="673" y="197"/>
                    </a:lnTo>
                    <a:lnTo>
                      <a:pt x="719" y="228"/>
                    </a:lnTo>
                    <a:lnTo>
                      <a:pt x="761" y="2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07" name="Freeform 207"/>
              <p:cNvSpPr>
                <a:spLocks noChangeAspect="1"/>
              </p:cNvSpPr>
              <p:nvPr/>
            </p:nvSpPr>
            <p:spPr bwMode="auto">
              <a:xfrm>
                <a:off x="307" y="16880"/>
                <a:ext cx="373" cy="782"/>
              </a:xfrm>
              <a:custGeom>
                <a:avLst/>
                <a:gdLst>
                  <a:gd name="T0" fmla="*/ 0 w 373"/>
                  <a:gd name="T1" fmla="*/ 425 h 782"/>
                  <a:gd name="T2" fmla="*/ 0 w 373"/>
                  <a:gd name="T3" fmla="*/ 489 h 782"/>
                  <a:gd name="T4" fmla="*/ 15 w 373"/>
                  <a:gd name="T5" fmla="*/ 550 h 782"/>
                  <a:gd name="T6" fmla="*/ 42 w 373"/>
                  <a:gd name="T7" fmla="*/ 607 h 782"/>
                  <a:gd name="T8" fmla="*/ 80 w 373"/>
                  <a:gd name="T9" fmla="*/ 656 h 782"/>
                  <a:gd name="T10" fmla="*/ 125 w 373"/>
                  <a:gd name="T11" fmla="*/ 698 h 782"/>
                  <a:gd name="T12" fmla="*/ 179 w 373"/>
                  <a:gd name="T13" fmla="*/ 736 h 782"/>
                  <a:gd name="T14" fmla="*/ 240 w 373"/>
                  <a:gd name="T15" fmla="*/ 763 h 782"/>
                  <a:gd name="T16" fmla="*/ 300 w 373"/>
                  <a:gd name="T17" fmla="*/ 778 h 782"/>
                  <a:gd name="T18" fmla="*/ 319 w 373"/>
                  <a:gd name="T19" fmla="*/ 782 h 782"/>
                  <a:gd name="T20" fmla="*/ 338 w 373"/>
                  <a:gd name="T21" fmla="*/ 774 h 782"/>
                  <a:gd name="T22" fmla="*/ 354 w 373"/>
                  <a:gd name="T23" fmla="*/ 763 h 782"/>
                  <a:gd name="T24" fmla="*/ 361 w 373"/>
                  <a:gd name="T25" fmla="*/ 748 h 782"/>
                  <a:gd name="T26" fmla="*/ 361 w 373"/>
                  <a:gd name="T27" fmla="*/ 729 h 782"/>
                  <a:gd name="T28" fmla="*/ 357 w 373"/>
                  <a:gd name="T29" fmla="*/ 710 h 782"/>
                  <a:gd name="T30" fmla="*/ 346 w 373"/>
                  <a:gd name="T31" fmla="*/ 694 h 782"/>
                  <a:gd name="T32" fmla="*/ 327 w 373"/>
                  <a:gd name="T33" fmla="*/ 687 h 782"/>
                  <a:gd name="T34" fmla="*/ 266 w 373"/>
                  <a:gd name="T35" fmla="*/ 664 h 782"/>
                  <a:gd name="T36" fmla="*/ 209 w 373"/>
                  <a:gd name="T37" fmla="*/ 634 h 782"/>
                  <a:gd name="T38" fmla="*/ 164 w 373"/>
                  <a:gd name="T39" fmla="*/ 592 h 782"/>
                  <a:gd name="T40" fmla="*/ 129 w 373"/>
                  <a:gd name="T41" fmla="*/ 546 h 782"/>
                  <a:gd name="T42" fmla="*/ 106 w 373"/>
                  <a:gd name="T43" fmla="*/ 489 h 782"/>
                  <a:gd name="T44" fmla="*/ 95 w 373"/>
                  <a:gd name="T45" fmla="*/ 429 h 782"/>
                  <a:gd name="T46" fmla="*/ 95 w 373"/>
                  <a:gd name="T47" fmla="*/ 364 h 782"/>
                  <a:gd name="T48" fmla="*/ 114 w 373"/>
                  <a:gd name="T49" fmla="*/ 296 h 782"/>
                  <a:gd name="T50" fmla="*/ 141 w 373"/>
                  <a:gd name="T51" fmla="*/ 246 h 782"/>
                  <a:gd name="T52" fmla="*/ 183 w 373"/>
                  <a:gd name="T53" fmla="*/ 197 h 782"/>
                  <a:gd name="T54" fmla="*/ 228 w 373"/>
                  <a:gd name="T55" fmla="*/ 151 h 782"/>
                  <a:gd name="T56" fmla="*/ 278 w 373"/>
                  <a:gd name="T57" fmla="*/ 110 h 782"/>
                  <a:gd name="T58" fmla="*/ 319 w 373"/>
                  <a:gd name="T59" fmla="*/ 76 h 782"/>
                  <a:gd name="T60" fmla="*/ 354 w 373"/>
                  <a:gd name="T61" fmla="*/ 41 h 782"/>
                  <a:gd name="T62" fmla="*/ 373 w 373"/>
                  <a:gd name="T63" fmla="*/ 19 h 782"/>
                  <a:gd name="T64" fmla="*/ 373 w 373"/>
                  <a:gd name="T65" fmla="*/ 0 h 782"/>
                  <a:gd name="T66" fmla="*/ 331 w 373"/>
                  <a:gd name="T67" fmla="*/ 15 h 782"/>
                  <a:gd name="T68" fmla="*/ 278 w 373"/>
                  <a:gd name="T69" fmla="*/ 41 h 782"/>
                  <a:gd name="T70" fmla="*/ 221 w 373"/>
                  <a:gd name="T71" fmla="*/ 87 h 782"/>
                  <a:gd name="T72" fmla="*/ 160 w 373"/>
                  <a:gd name="T73" fmla="*/ 140 h 782"/>
                  <a:gd name="T74" fmla="*/ 103 w 373"/>
                  <a:gd name="T75" fmla="*/ 201 h 782"/>
                  <a:gd name="T76" fmla="*/ 57 w 373"/>
                  <a:gd name="T77" fmla="*/ 273 h 782"/>
                  <a:gd name="T78" fmla="*/ 19 w 373"/>
                  <a:gd name="T79" fmla="*/ 349 h 782"/>
                  <a:gd name="T80" fmla="*/ 0 w 373"/>
                  <a:gd name="T81" fmla="*/ 42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" h="782">
                    <a:moveTo>
                      <a:pt x="0" y="425"/>
                    </a:moveTo>
                    <a:lnTo>
                      <a:pt x="0" y="489"/>
                    </a:lnTo>
                    <a:lnTo>
                      <a:pt x="15" y="550"/>
                    </a:lnTo>
                    <a:lnTo>
                      <a:pt x="42" y="607"/>
                    </a:lnTo>
                    <a:lnTo>
                      <a:pt x="80" y="656"/>
                    </a:lnTo>
                    <a:lnTo>
                      <a:pt x="125" y="698"/>
                    </a:lnTo>
                    <a:lnTo>
                      <a:pt x="179" y="736"/>
                    </a:lnTo>
                    <a:lnTo>
                      <a:pt x="240" y="763"/>
                    </a:lnTo>
                    <a:lnTo>
                      <a:pt x="300" y="778"/>
                    </a:lnTo>
                    <a:lnTo>
                      <a:pt x="319" y="782"/>
                    </a:lnTo>
                    <a:lnTo>
                      <a:pt x="338" y="774"/>
                    </a:lnTo>
                    <a:lnTo>
                      <a:pt x="354" y="763"/>
                    </a:lnTo>
                    <a:lnTo>
                      <a:pt x="361" y="748"/>
                    </a:lnTo>
                    <a:lnTo>
                      <a:pt x="361" y="729"/>
                    </a:lnTo>
                    <a:lnTo>
                      <a:pt x="357" y="710"/>
                    </a:lnTo>
                    <a:lnTo>
                      <a:pt x="346" y="694"/>
                    </a:lnTo>
                    <a:lnTo>
                      <a:pt x="327" y="687"/>
                    </a:lnTo>
                    <a:lnTo>
                      <a:pt x="266" y="664"/>
                    </a:lnTo>
                    <a:lnTo>
                      <a:pt x="209" y="634"/>
                    </a:lnTo>
                    <a:lnTo>
                      <a:pt x="164" y="592"/>
                    </a:lnTo>
                    <a:lnTo>
                      <a:pt x="129" y="546"/>
                    </a:lnTo>
                    <a:lnTo>
                      <a:pt x="106" y="489"/>
                    </a:lnTo>
                    <a:lnTo>
                      <a:pt x="95" y="429"/>
                    </a:lnTo>
                    <a:lnTo>
                      <a:pt x="95" y="364"/>
                    </a:lnTo>
                    <a:lnTo>
                      <a:pt x="114" y="296"/>
                    </a:lnTo>
                    <a:lnTo>
                      <a:pt x="141" y="246"/>
                    </a:lnTo>
                    <a:lnTo>
                      <a:pt x="183" y="197"/>
                    </a:lnTo>
                    <a:lnTo>
                      <a:pt x="228" y="151"/>
                    </a:lnTo>
                    <a:lnTo>
                      <a:pt x="278" y="110"/>
                    </a:lnTo>
                    <a:lnTo>
                      <a:pt x="319" y="76"/>
                    </a:lnTo>
                    <a:lnTo>
                      <a:pt x="354" y="41"/>
                    </a:lnTo>
                    <a:lnTo>
                      <a:pt x="373" y="19"/>
                    </a:lnTo>
                    <a:lnTo>
                      <a:pt x="373" y="0"/>
                    </a:lnTo>
                    <a:lnTo>
                      <a:pt x="331" y="15"/>
                    </a:lnTo>
                    <a:lnTo>
                      <a:pt x="278" y="41"/>
                    </a:lnTo>
                    <a:lnTo>
                      <a:pt x="221" y="87"/>
                    </a:lnTo>
                    <a:lnTo>
                      <a:pt x="160" y="140"/>
                    </a:lnTo>
                    <a:lnTo>
                      <a:pt x="103" y="201"/>
                    </a:lnTo>
                    <a:lnTo>
                      <a:pt x="57" y="273"/>
                    </a:lnTo>
                    <a:lnTo>
                      <a:pt x="19" y="349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08" name="Freeform 208"/>
              <p:cNvSpPr>
                <a:spLocks noChangeAspect="1"/>
              </p:cNvSpPr>
              <p:nvPr/>
            </p:nvSpPr>
            <p:spPr bwMode="auto">
              <a:xfrm>
                <a:off x="2900" y="16375"/>
                <a:ext cx="795" cy="1025"/>
              </a:xfrm>
              <a:custGeom>
                <a:avLst/>
                <a:gdLst>
                  <a:gd name="T0" fmla="*/ 673 w 795"/>
                  <a:gd name="T1" fmla="*/ 410 h 1025"/>
                  <a:gd name="T2" fmla="*/ 711 w 795"/>
                  <a:gd name="T3" fmla="*/ 474 h 1025"/>
                  <a:gd name="T4" fmla="*/ 730 w 795"/>
                  <a:gd name="T5" fmla="*/ 543 h 1025"/>
                  <a:gd name="T6" fmla="*/ 719 w 795"/>
                  <a:gd name="T7" fmla="*/ 618 h 1025"/>
                  <a:gd name="T8" fmla="*/ 673 w 795"/>
                  <a:gd name="T9" fmla="*/ 691 h 1025"/>
                  <a:gd name="T10" fmla="*/ 608 w 795"/>
                  <a:gd name="T11" fmla="*/ 755 h 1025"/>
                  <a:gd name="T12" fmla="*/ 536 w 795"/>
                  <a:gd name="T13" fmla="*/ 812 h 1025"/>
                  <a:gd name="T14" fmla="*/ 460 w 795"/>
                  <a:gd name="T15" fmla="*/ 873 h 1025"/>
                  <a:gd name="T16" fmla="*/ 414 w 795"/>
                  <a:gd name="T17" fmla="*/ 918 h 1025"/>
                  <a:gd name="T18" fmla="*/ 399 w 795"/>
                  <a:gd name="T19" fmla="*/ 949 h 1025"/>
                  <a:gd name="T20" fmla="*/ 388 w 795"/>
                  <a:gd name="T21" fmla="*/ 979 h 1025"/>
                  <a:gd name="T22" fmla="*/ 395 w 795"/>
                  <a:gd name="T23" fmla="*/ 1010 h 1025"/>
                  <a:gd name="T24" fmla="*/ 422 w 795"/>
                  <a:gd name="T25" fmla="*/ 1025 h 1025"/>
                  <a:gd name="T26" fmla="*/ 449 w 795"/>
                  <a:gd name="T27" fmla="*/ 1021 h 1025"/>
                  <a:gd name="T28" fmla="*/ 498 w 795"/>
                  <a:gd name="T29" fmla="*/ 964 h 1025"/>
                  <a:gd name="T30" fmla="*/ 582 w 795"/>
                  <a:gd name="T31" fmla="*/ 888 h 1025"/>
                  <a:gd name="T32" fmla="*/ 669 w 795"/>
                  <a:gd name="T33" fmla="*/ 812 h 1025"/>
                  <a:gd name="T34" fmla="*/ 745 w 795"/>
                  <a:gd name="T35" fmla="*/ 725 h 1025"/>
                  <a:gd name="T36" fmla="*/ 791 w 795"/>
                  <a:gd name="T37" fmla="*/ 615 h 1025"/>
                  <a:gd name="T38" fmla="*/ 787 w 795"/>
                  <a:gd name="T39" fmla="*/ 501 h 1025"/>
                  <a:gd name="T40" fmla="*/ 738 w 795"/>
                  <a:gd name="T41" fmla="*/ 394 h 1025"/>
                  <a:gd name="T42" fmla="*/ 658 w 795"/>
                  <a:gd name="T43" fmla="*/ 307 h 1025"/>
                  <a:gd name="T44" fmla="*/ 570 w 795"/>
                  <a:gd name="T45" fmla="*/ 250 h 1025"/>
                  <a:gd name="T46" fmla="*/ 487 w 795"/>
                  <a:gd name="T47" fmla="*/ 201 h 1025"/>
                  <a:gd name="T48" fmla="*/ 395 w 795"/>
                  <a:gd name="T49" fmla="*/ 151 h 1025"/>
                  <a:gd name="T50" fmla="*/ 300 w 795"/>
                  <a:gd name="T51" fmla="*/ 102 h 1025"/>
                  <a:gd name="T52" fmla="*/ 213 w 795"/>
                  <a:gd name="T53" fmla="*/ 60 h 1025"/>
                  <a:gd name="T54" fmla="*/ 129 w 795"/>
                  <a:gd name="T55" fmla="*/ 26 h 1025"/>
                  <a:gd name="T56" fmla="*/ 65 w 795"/>
                  <a:gd name="T57" fmla="*/ 3 h 1025"/>
                  <a:gd name="T58" fmla="*/ 15 w 795"/>
                  <a:gd name="T59" fmla="*/ 0 h 1025"/>
                  <a:gd name="T60" fmla="*/ 34 w 795"/>
                  <a:gd name="T61" fmla="*/ 26 h 1025"/>
                  <a:gd name="T62" fmla="*/ 114 w 795"/>
                  <a:gd name="T63" fmla="*/ 64 h 1025"/>
                  <a:gd name="T64" fmla="*/ 194 w 795"/>
                  <a:gd name="T65" fmla="*/ 102 h 1025"/>
                  <a:gd name="T66" fmla="*/ 278 w 795"/>
                  <a:gd name="T67" fmla="*/ 144 h 1025"/>
                  <a:gd name="T68" fmla="*/ 365 w 795"/>
                  <a:gd name="T69" fmla="*/ 189 h 1025"/>
                  <a:gd name="T70" fmla="*/ 449 w 795"/>
                  <a:gd name="T71" fmla="*/ 235 h 1025"/>
                  <a:gd name="T72" fmla="*/ 532 w 795"/>
                  <a:gd name="T73" fmla="*/ 292 h 1025"/>
                  <a:gd name="T74" fmla="*/ 608 w 795"/>
                  <a:gd name="T75" fmla="*/ 349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5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2" y="440"/>
                    </a:lnTo>
                    <a:lnTo>
                      <a:pt x="711" y="474"/>
                    </a:lnTo>
                    <a:lnTo>
                      <a:pt x="722" y="508"/>
                    </a:lnTo>
                    <a:lnTo>
                      <a:pt x="730" y="543"/>
                    </a:lnTo>
                    <a:lnTo>
                      <a:pt x="726" y="581"/>
                    </a:lnTo>
                    <a:lnTo>
                      <a:pt x="719" y="618"/>
                    </a:lnTo>
                    <a:lnTo>
                      <a:pt x="700" y="653"/>
                    </a:lnTo>
                    <a:lnTo>
                      <a:pt x="673" y="691"/>
                    </a:lnTo>
                    <a:lnTo>
                      <a:pt x="643" y="725"/>
                    </a:lnTo>
                    <a:lnTo>
                      <a:pt x="608" y="755"/>
                    </a:lnTo>
                    <a:lnTo>
                      <a:pt x="574" y="786"/>
                    </a:lnTo>
                    <a:lnTo>
                      <a:pt x="536" y="812"/>
                    </a:lnTo>
                    <a:lnTo>
                      <a:pt x="498" y="843"/>
                    </a:lnTo>
                    <a:lnTo>
                      <a:pt x="460" y="873"/>
                    </a:lnTo>
                    <a:lnTo>
                      <a:pt x="426" y="907"/>
                    </a:lnTo>
                    <a:lnTo>
                      <a:pt x="414" y="918"/>
                    </a:lnTo>
                    <a:lnTo>
                      <a:pt x="407" y="934"/>
                    </a:lnTo>
                    <a:lnTo>
                      <a:pt x="399" y="949"/>
                    </a:lnTo>
                    <a:lnTo>
                      <a:pt x="392" y="964"/>
                    </a:lnTo>
                    <a:lnTo>
                      <a:pt x="388" y="979"/>
                    </a:lnTo>
                    <a:lnTo>
                      <a:pt x="388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49" y="1021"/>
                    </a:lnTo>
                    <a:lnTo>
                      <a:pt x="460" y="1010"/>
                    </a:lnTo>
                    <a:lnTo>
                      <a:pt x="498" y="964"/>
                    </a:lnTo>
                    <a:lnTo>
                      <a:pt x="540" y="926"/>
                    </a:lnTo>
                    <a:lnTo>
                      <a:pt x="582" y="888"/>
                    </a:lnTo>
                    <a:lnTo>
                      <a:pt x="627" y="850"/>
                    </a:lnTo>
                    <a:lnTo>
                      <a:pt x="669" y="812"/>
                    </a:lnTo>
                    <a:lnTo>
                      <a:pt x="711" y="770"/>
                    </a:lnTo>
                    <a:lnTo>
                      <a:pt x="745" y="725"/>
                    </a:lnTo>
                    <a:lnTo>
                      <a:pt x="772" y="675"/>
                    </a:lnTo>
                    <a:lnTo>
                      <a:pt x="791" y="615"/>
                    </a:lnTo>
                    <a:lnTo>
                      <a:pt x="795" y="558"/>
                    </a:lnTo>
                    <a:lnTo>
                      <a:pt x="787" y="501"/>
                    </a:lnTo>
                    <a:lnTo>
                      <a:pt x="768" y="444"/>
                    </a:lnTo>
                    <a:lnTo>
                      <a:pt x="738" y="394"/>
                    </a:lnTo>
                    <a:lnTo>
                      <a:pt x="703" y="345"/>
                    </a:lnTo>
                    <a:lnTo>
                      <a:pt x="658" y="307"/>
                    </a:lnTo>
                    <a:lnTo>
                      <a:pt x="608" y="273"/>
                    </a:lnTo>
                    <a:lnTo>
                      <a:pt x="570" y="250"/>
                    </a:lnTo>
                    <a:lnTo>
                      <a:pt x="529" y="227"/>
                    </a:lnTo>
                    <a:lnTo>
                      <a:pt x="487" y="201"/>
                    </a:lnTo>
                    <a:lnTo>
                      <a:pt x="441" y="178"/>
                    </a:lnTo>
                    <a:lnTo>
                      <a:pt x="395" y="151"/>
                    </a:lnTo>
                    <a:lnTo>
                      <a:pt x="346" y="129"/>
                    </a:lnTo>
                    <a:lnTo>
                      <a:pt x="300" y="102"/>
                    </a:lnTo>
                    <a:lnTo>
                      <a:pt x="255" y="79"/>
                    </a:lnTo>
                    <a:lnTo>
                      <a:pt x="213" y="60"/>
                    </a:lnTo>
                    <a:lnTo>
                      <a:pt x="171" y="41"/>
                    </a:lnTo>
                    <a:lnTo>
                      <a:pt x="129" y="26"/>
                    </a:lnTo>
                    <a:lnTo>
                      <a:pt x="95" y="15"/>
                    </a:lnTo>
                    <a:lnTo>
                      <a:pt x="65" y="3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34" y="26"/>
                    </a:lnTo>
                    <a:lnTo>
                      <a:pt x="72" y="45"/>
                    </a:lnTo>
                    <a:lnTo>
                      <a:pt x="114" y="64"/>
                    </a:lnTo>
                    <a:lnTo>
                      <a:pt x="152" y="83"/>
                    </a:lnTo>
                    <a:lnTo>
                      <a:pt x="194" y="102"/>
                    </a:lnTo>
                    <a:lnTo>
                      <a:pt x="236" y="121"/>
                    </a:lnTo>
                    <a:lnTo>
                      <a:pt x="278" y="144"/>
                    </a:lnTo>
                    <a:lnTo>
                      <a:pt x="319" y="167"/>
                    </a:lnTo>
                    <a:lnTo>
                      <a:pt x="365" y="189"/>
                    </a:lnTo>
                    <a:lnTo>
                      <a:pt x="407" y="212"/>
                    </a:lnTo>
                    <a:lnTo>
                      <a:pt x="449" y="235"/>
                    </a:lnTo>
                    <a:lnTo>
                      <a:pt x="491" y="262"/>
                    </a:lnTo>
                    <a:lnTo>
                      <a:pt x="532" y="292"/>
                    </a:lnTo>
                    <a:lnTo>
                      <a:pt x="570" y="318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209" name="Freeform 209"/>
            <p:cNvSpPr>
              <a:spLocks/>
            </p:cNvSpPr>
            <p:nvPr/>
          </p:nvSpPr>
          <p:spPr bwMode="auto">
            <a:xfrm rot="497617">
              <a:off x="2895" y="1185"/>
              <a:ext cx="301" cy="287"/>
            </a:xfrm>
            <a:custGeom>
              <a:avLst/>
              <a:gdLst>
                <a:gd name="T0" fmla="*/ 50 w 1096"/>
                <a:gd name="T1" fmla="*/ 269 h 1155"/>
                <a:gd name="T2" fmla="*/ 95 w 1096"/>
                <a:gd name="T3" fmla="*/ 230 h 1155"/>
                <a:gd name="T4" fmla="*/ 150 w 1096"/>
                <a:gd name="T5" fmla="*/ 186 h 1155"/>
                <a:gd name="T6" fmla="*/ 209 w 1096"/>
                <a:gd name="T7" fmla="*/ 145 h 1155"/>
                <a:gd name="T8" fmla="*/ 266 w 1096"/>
                <a:gd name="T9" fmla="*/ 107 h 1155"/>
                <a:gd name="T10" fmla="*/ 317 w 1096"/>
                <a:gd name="T11" fmla="*/ 74 h 1155"/>
                <a:gd name="T12" fmla="*/ 358 w 1096"/>
                <a:gd name="T13" fmla="*/ 50 h 1155"/>
                <a:gd name="T14" fmla="*/ 380 w 1096"/>
                <a:gd name="T15" fmla="*/ 36 h 1155"/>
                <a:gd name="T16" fmla="*/ 394 w 1096"/>
                <a:gd name="T17" fmla="*/ 31 h 1155"/>
                <a:gd name="T18" fmla="*/ 433 w 1096"/>
                <a:gd name="T19" fmla="*/ 24 h 1155"/>
                <a:gd name="T20" fmla="*/ 490 w 1096"/>
                <a:gd name="T21" fmla="*/ 15 h 1155"/>
                <a:gd name="T22" fmla="*/ 561 w 1096"/>
                <a:gd name="T23" fmla="*/ 8 h 1155"/>
                <a:gd name="T24" fmla="*/ 642 w 1096"/>
                <a:gd name="T25" fmla="*/ 1 h 1155"/>
                <a:gd name="T26" fmla="*/ 720 w 1096"/>
                <a:gd name="T27" fmla="*/ 0 h 1155"/>
                <a:gd name="T28" fmla="*/ 795 w 1096"/>
                <a:gd name="T29" fmla="*/ 3 h 1155"/>
                <a:gd name="T30" fmla="*/ 859 w 1096"/>
                <a:gd name="T31" fmla="*/ 12 h 1155"/>
                <a:gd name="T32" fmla="*/ 900 w 1096"/>
                <a:gd name="T33" fmla="*/ 53 h 1155"/>
                <a:gd name="T34" fmla="*/ 948 w 1096"/>
                <a:gd name="T35" fmla="*/ 186 h 1155"/>
                <a:gd name="T36" fmla="*/ 1001 w 1096"/>
                <a:gd name="T37" fmla="*/ 356 h 1155"/>
                <a:gd name="T38" fmla="*/ 1035 w 1096"/>
                <a:gd name="T39" fmla="*/ 501 h 1155"/>
                <a:gd name="T40" fmla="*/ 1030 w 1096"/>
                <a:gd name="T41" fmla="*/ 577 h 1155"/>
                <a:gd name="T42" fmla="*/ 1007 w 1096"/>
                <a:gd name="T43" fmla="*/ 662 h 1155"/>
                <a:gd name="T44" fmla="*/ 1012 w 1096"/>
                <a:gd name="T45" fmla="*/ 709 h 1155"/>
                <a:gd name="T46" fmla="*/ 1051 w 1096"/>
                <a:gd name="T47" fmla="*/ 715 h 1155"/>
                <a:gd name="T48" fmla="*/ 1081 w 1096"/>
                <a:gd name="T49" fmla="*/ 722 h 1155"/>
                <a:gd name="T50" fmla="*/ 1096 w 1096"/>
                <a:gd name="T51" fmla="*/ 729 h 1155"/>
                <a:gd name="T52" fmla="*/ 1085 w 1096"/>
                <a:gd name="T53" fmla="*/ 760 h 1155"/>
                <a:gd name="T54" fmla="*/ 1055 w 1096"/>
                <a:gd name="T55" fmla="*/ 843 h 1155"/>
                <a:gd name="T56" fmla="*/ 1014 w 1096"/>
                <a:gd name="T57" fmla="*/ 945 h 1155"/>
                <a:gd name="T58" fmla="*/ 959 w 1096"/>
                <a:gd name="T59" fmla="*/ 1040 h 1155"/>
                <a:gd name="T60" fmla="*/ 896 w 1096"/>
                <a:gd name="T61" fmla="*/ 1091 h 1155"/>
                <a:gd name="T62" fmla="*/ 800 w 1096"/>
                <a:gd name="T63" fmla="*/ 1111 h 1155"/>
                <a:gd name="T64" fmla="*/ 668 w 1096"/>
                <a:gd name="T65" fmla="*/ 1129 h 1155"/>
                <a:gd name="T66" fmla="*/ 515 w 1096"/>
                <a:gd name="T67" fmla="*/ 1143 h 1155"/>
                <a:gd name="T68" fmla="*/ 358 w 1096"/>
                <a:gd name="T69" fmla="*/ 1151 h 1155"/>
                <a:gd name="T70" fmla="*/ 212 w 1096"/>
                <a:gd name="T71" fmla="*/ 1155 h 1155"/>
                <a:gd name="T72" fmla="*/ 93 w 1096"/>
                <a:gd name="T73" fmla="*/ 1153 h 1155"/>
                <a:gd name="T74" fmla="*/ 16 w 1096"/>
                <a:gd name="T75" fmla="*/ 1146 h 1155"/>
                <a:gd name="T76" fmla="*/ 9 w 1096"/>
                <a:gd name="T77" fmla="*/ 1110 h 1155"/>
                <a:gd name="T78" fmla="*/ 50 w 1096"/>
                <a:gd name="T79" fmla="*/ 1051 h 1155"/>
                <a:gd name="T80" fmla="*/ 104 w 1096"/>
                <a:gd name="T81" fmla="*/ 997 h 1155"/>
                <a:gd name="T82" fmla="*/ 154 w 1096"/>
                <a:gd name="T83" fmla="*/ 942 h 1155"/>
                <a:gd name="T84" fmla="*/ 127 w 1096"/>
                <a:gd name="T85" fmla="*/ 861 h 1155"/>
                <a:gd name="T86" fmla="*/ 52 w 1096"/>
                <a:gd name="T87" fmla="*/ 698 h 1155"/>
                <a:gd name="T88" fmla="*/ 6 w 1096"/>
                <a:gd name="T89" fmla="*/ 506 h 1155"/>
                <a:gd name="T90" fmla="*/ 9 w 1096"/>
                <a:gd name="T91" fmla="*/ 342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96" h="1155">
                  <a:moveTo>
                    <a:pt x="34" y="288"/>
                  </a:moveTo>
                  <a:lnTo>
                    <a:pt x="50" y="269"/>
                  </a:lnTo>
                  <a:lnTo>
                    <a:pt x="72" y="250"/>
                  </a:lnTo>
                  <a:lnTo>
                    <a:pt x="95" y="230"/>
                  </a:lnTo>
                  <a:lnTo>
                    <a:pt x="122" y="207"/>
                  </a:lnTo>
                  <a:lnTo>
                    <a:pt x="150" y="186"/>
                  </a:lnTo>
                  <a:lnTo>
                    <a:pt x="178" y="166"/>
                  </a:lnTo>
                  <a:lnTo>
                    <a:pt x="209" y="145"/>
                  </a:lnTo>
                  <a:lnTo>
                    <a:pt x="237" y="124"/>
                  </a:lnTo>
                  <a:lnTo>
                    <a:pt x="266" y="107"/>
                  </a:lnTo>
                  <a:lnTo>
                    <a:pt x="292" y="90"/>
                  </a:lnTo>
                  <a:lnTo>
                    <a:pt x="317" y="74"/>
                  </a:lnTo>
                  <a:lnTo>
                    <a:pt x="339" y="60"/>
                  </a:lnTo>
                  <a:lnTo>
                    <a:pt x="358" y="50"/>
                  </a:lnTo>
                  <a:lnTo>
                    <a:pt x="371" y="41"/>
                  </a:lnTo>
                  <a:lnTo>
                    <a:pt x="380" y="36"/>
                  </a:lnTo>
                  <a:lnTo>
                    <a:pt x="383" y="34"/>
                  </a:lnTo>
                  <a:lnTo>
                    <a:pt x="394" y="31"/>
                  </a:lnTo>
                  <a:lnTo>
                    <a:pt x="410" y="27"/>
                  </a:lnTo>
                  <a:lnTo>
                    <a:pt x="433" y="24"/>
                  </a:lnTo>
                  <a:lnTo>
                    <a:pt x="460" y="20"/>
                  </a:lnTo>
                  <a:lnTo>
                    <a:pt x="490" y="15"/>
                  </a:lnTo>
                  <a:lnTo>
                    <a:pt x="526" y="12"/>
                  </a:lnTo>
                  <a:lnTo>
                    <a:pt x="561" y="8"/>
                  </a:lnTo>
                  <a:lnTo>
                    <a:pt x="601" y="5"/>
                  </a:lnTo>
                  <a:lnTo>
                    <a:pt x="642" y="1"/>
                  </a:lnTo>
                  <a:lnTo>
                    <a:pt x="681" y="0"/>
                  </a:lnTo>
                  <a:lnTo>
                    <a:pt x="720" y="0"/>
                  </a:lnTo>
                  <a:lnTo>
                    <a:pt x="759" y="0"/>
                  </a:lnTo>
                  <a:lnTo>
                    <a:pt x="795" y="3"/>
                  </a:lnTo>
                  <a:lnTo>
                    <a:pt x="829" y="7"/>
                  </a:lnTo>
                  <a:lnTo>
                    <a:pt x="859" y="12"/>
                  </a:lnTo>
                  <a:lnTo>
                    <a:pt x="886" y="20"/>
                  </a:lnTo>
                  <a:lnTo>
                    <a:pt x="900" y="53"/>
                  </a:lnTo>
                  <a:lnTo>
                    <a:pt x="921" y="112"/>
                  </a:lnTo>
                  <a:lnTo>
                    <a:pt x="948" y="186"/>
                  </a:lnTo>
                  <a:lnTo>
                    <a:pt x="976" y="269"/>
                  </a:lnTo>
                  <a:lnTo>
                    <a:pt x="1001" y="356"/>
                  </a:lnTo>
                  <a:lnTo>
                    <a:pt x="1023" y="435"/>
                  </a:lnTo>
                  <a:lnTo>
                    <a:pt x="1035" y="501"/>
                  </a:lnTo>
                  <a:lnTo>
                    <a:pt x="1037" y="544"/>
                  </a:lnTo>
                  <a:lnTo>
                    <a:pt x="1030" y="577"/>
                  </a:lnTo>
                  <a:lnTo>
                    <a:pt x="1019" y="617"/>
                  </a:lnTo>
                  <a:lnTo>
                    <a:pt x="1007" y="662"/>
                  </a:lnTo>
                  <a:lnTo>
                    <a:pt x="991" y="707"/>
                  </a:lnTo>
                  <a:lnTo>
                    <a:pt x="1012" y="709"/>
                  </a:lnTo>
                  <a:lnTo>
                    <a:pt x="1033" y="712"/>
                  </a:lnTo>
                  <a:lnTo>
                    <a:pt x="1051" y="715"/>
                  </a:lnTo>
                  <a:lnTo>
                    <a:pt x="1067" y="717"/>
                  </a:lnTo>
                  <a:lnTo>
                    <a:pt x="1081" y="722"/>
                  </a:lnTo>
                  <a:lnTo>
                    <a:pt x="1090" y="726"/>
                  </a:lnTo>
                  <a:lnTo>
                    <a:pt x="1096" y="729"/>
                  </a:lnTo>
                  <a:lnTo>
                    <a:pt x="1096" y="734"/>
                  </a:lnTo>
                  <a:lnTo>
                    <a:pt x="1085" y="760"/>
                  </a:lnTo>
                  <a:lnTo>
                    <a:pt x="1071" y="798"/>
                  </a:lnTo>
                  <a:lnTo>
                    <a:pt x="1055" y="843"/>
                  </a:lnTo>
                  <a:lnTo>
                    <a:pt x="1037" y="894"/>
                  </a:lnTo>
                  <a:lnTo>
                    <a:pt x="1014" y="945"/>
                  </a:lnTo>
                  <a:lnTo>
                    <a:pt x="989" y="996"/>
                  </a:lnTo>
                  <a:lnTo>
                    <a:pt x="959" y="1040"/>
                  </a:lnTo>
                  <a:lnTo>
                    <a:pt x="925" y="1079"/>
                  </a:lnTo>
                  <a:lnTo>
                    <a:pt x="896" y="1091"/>
                  </a:lnTo>
                  <a:lnTo>
                    <a:pt x="853" y="1101"/>
                  </a:lnTo>
                  <a:lnTo>
                    <a:pt x="800" y="1111"/>
                  </a:lnTo>
                  <a:lnTo>
                    <a:pt x="738" y="1120"/>
                  </a:lnTo>
                  <a:lnTo>
                    <a:pt x="668" y="1129"/>
                  </a:lnTo>
                  <a:lnTo>
                    <a:pt x="593" y="1136"/>
                  </a:lnTo>
                  <a:lnTo>
                    <a:pt x="515" y="1143"/>
                  </a:lnTo>
                  <a:lnTo>
                    <a:pt x="437" y="1146"/>
                  </a:lnTo>
                  <a:lnTo>
                    <a:pt x="358" y="1151"/>
                  </a:lnTo>
                  <a:lnTo>
                    <a:pt x="282" y="1153"/>
                  </a:lnTo>
                  <a:lnTo>
                    <a:pt x="212" y="1155"/>
                  </a:lnTo>
                  <a:lnTo>
                    <a:pt x="148" y="1155"/>
                  </a:lnTo>
                  <a:lnTo>
                    <a:pt x="93" y="1153"/>
                  </a:lnTo>
                  <a:lnTo>
                    <a:pt x="48" y="1149"/>
                  </a:lnTo>
                  <a:lnTo>
                    <a:pt x="16" y="1146"/>
                  </a:lnTo>
                  <a:lnTo>
                    <a:pt x="0" y="1141"/>
                  </a:lnTo>
                  <a:lnTo>
                    <a:pt x="9" y="1110"/>
                  </a:lnTo>
                  <a:lnTo>
                    <a:pt x="27" y="1079"/>
                  </a:lnTo>
                  <a:lnTo>
                    <a:pt x="50" y="1051"/>
                  </a:lnTo>
                  <a:lnTo>
                    <a:pt x="77" y="1023"/>
                  </a:lnTo>
                  <a:lnTo>
                    <a:pt x="104" y="997"/>
                  </a:lnTo>
                  <a:lnTo>
                    <a:pt x="130" y="970"/>
                  </a:lnTo>
                  <a:lnTo>
                    <a:pt x="154" y="942"/>
                  </a:lnTo>
                  <a:lnTo>
                    <a:pt x="171" y="913"/>
                  </a:lnTo>
                  <a:lnTo>
                    <a:pt x="127" y="861"/>
                  </a:lnTo>
                  <a:lnTo>
                    <a:pt x="88" y="786"/>
                  </a:lnTo>
                  <a:lnTo>
                    <a:pt x="52" y="698"/>
                  </a:lnTo>
                  <a:lnTo>
                    <a:pt x="24" y="603"/>
                  </a:lnTo>
                  <a:lnTo>
                    <a:pt x="6" y="506"/>
                  </a:lnTo>
                  <a:lnTo>
                    <a:pt x="0" y="416"/>
                  </a:lnTo>
                  <a:lnTo>
                    <a:pt x="9" y="342"/>
                  </a:lnTo>
                  <a:lnTo>
                    <a:pt x="34" y="288"/>
                  </a:lnTo>
                  <a:close/>
                </a:path>
              </a:pathLst>
            </a:custGeom>
            <a:solidFill>
              <a:srgbClr val="8E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10" name="Freeform 210"/>
            <p:cNvSpPr>
              <a:spLocks/>
            </p:cNvSpPr>
            <p:nvPr/>
          </p:nvSpPr>
          <p:spPr bwMode="auto">
            <a:xfrm rot="497617">
              <a:off x="2896" y="1236"/>
              <a:ext cx="257" cy="173"/>
            </a:xfrm>
            <a:custGeom>
              <a:avLst/>
              <a:gdLst>
                <a:gd name="T0" fmla="*/ 34 w 935"/>
                <a:gd name="T1" fmla="*/ 70 h 695"/>
                <a:gd name="T2" fmla="*/ 9 w 935"/>
                <a:gd name="T3" fmla="*/ 124 h 695"/>
                <a:gd name="T4" fmla="*/ 0 w 935"/>
                <a:gd name="T5" fmla="*/ 198 h 695"/>
                <a:gd name="T6" fmla="*/ 6 w 935"/>
                <a:gd name="T7" fmla="*/ 288 h 695"/>
                <a:gd name="T8" fmla="*/ 24 w 935"/>
                <a:gd name="T9" fmla="*/ 385 h 695"/>
                <a:gd name="T10" fmla="*/ 52 w 935"/>
                <a:gd name="T11" fmla="*/ 480 h 695"/>
                <a:gd name="T12" fmla="*/ 88 w 935"/>
                <a:gd name="T13" fmla="*/ 568 h 695"/>
                <a:gd name="T14" fmla="*/ 127 w 935"/>
                <a:gd name="T15" fmla="*/ 643 h 695"/>
                <a:gd name="T16" fmla="*/ 171 w 935"/>
                <a:gd name="T17" fmla="*/ 695 h 695"/>
                <a:gd name="T18" fmla="*/ 207 w 935"/>
                <a:gd name="T19" fmla="*/ 693 h 695"/>
                <a:gd name="T20" fmla="*/ 246 w 935"/>
                <a:gd name="T21" fmla="*/ 691 h 695"/>
                <a:gd name="T22" fmla="*/ 291 w 935"/>
                <a:gd name="T23" fmla="*/ 688 h 695"/>
                <a:gd name="T24" fmla="*/ 341 w 935"/>
                <a:gd name="T25" fmla="*/ 684 h 695"/>
                <a:gd name="T26" fmla="*/ 390 w 935"/>
                <a:gd name="T27" fmla="*/ 681 h 695"/>
                <a:gd name="T28" fmla="*/ 444 w 935"/>
                <a:gd name="T29" fmla="*/ 676 h 695"/>
                <a:gd name="T30" fmla="*/ 499 w 935"/>
                <a:gd name="T31" fmla="*/ 670 h 695"/>
                <a:gd name="T32" fmla="*/ 552 w 935"/>
                <a:gd name="T33" fmla="*/ 665 h 695"/>
                <a:gd name="T34" fmla="*/ 608 w 935"/>
                <a:gd name="T35" fmla="*/ 658 h 695"/>
                <a:gd name="T36" fmla="*/ 659 w 935"/>
                <a:gd name="T37" fmla="*/ 651 h 695"/>
                <a:gd name="T38" fmla="*/ 711 w 935"/>
                <a:gd name="T39" fmla="*/ 643 h 695"/>
                <a:gd name="T40" fmla="*/ 757 w 935"/>
                <a:gd name="T41" fmla="*/ 632 h 695"/>
                <a:gd name="T42" fmla="*/ 802 w 935"/>
                <a:gd name="T43" fmla="*/ 622 h 695"/>
                <a:gd name="T44" fmla="*/ 841 w 935"/>
                <a:gd name="T45" fmla="*/ 612 h 695"/>
                <a:gd name="T46" fmla="*/ 875 w 935"/>
                <a:gd name="T47" fmla="*/ 599 h 695"/>
                <a:gd name="T48" fmla="*/ 902 w 935"/>
                <a:gd name="T49" fmla="*/ 586 h 695"/>
                <a:gd name="T50" fmla="*/ 918 w 935"/>
                <a:gd name="T51" fmla="*/ 529 h 695"/>
                <a:gd name="T52" fmla="*/ 928 w 935"/>
                <a:gd name="T53" fmla="*/ 454 h 695"/>
                <a:gd name="T54" fmla="*/ 935 w 935"/>
                <a:gd name="T55" fmla="*/ 371 h 695"/>
                <a:gd name="T56" fmla="*/ 934 w 935"/>
                <a:gd name="T57" fmla="*/ 283 h 695"/>
                <a:gd name="T58" fmla="*/ 919 w 935"/>
                <a:gd name="T59" fmla="*/ 198 h 695"/>
                <a:gd name="T60" fmla="*/ 894 w 935"/>
                <a:gd name="T61" fmla="*/ 121 h 695"/>
                <a:gd name="T62" fmla="*/ 855 w 935"/>
                <a:gd name="T63" fmla="*/ 58 h 695"/>
                <a:gd name="T64" fmla="*/ 798 w 935"/>
                <a:gd name="T65" fmla="*/ 17 h 695"/>
                <a:gd name="T66" fmla="*/ 764 w 935"/>
                <a:gd name="T67" fmla="*/ 10 h 695"/>
                <a:gd name="T68" fmla="*/ 725 w 935"/>
                <a:gd name="T69" fmla="*/ 5 h 695"/>
                <a:gd name="T70" fmla="*/ 681 w 935"/>
                <a:gd name="T71" fmla="*/ 1 h 695"/>
                <a:gd name="T72" fmla="*/ 633 w 935"/>
                <a:gd name="T73" fmla="*/ 0 h 695"/>
                <a:gd name="T74" fmla="*/ 579 w 935"/>
                <a:gd name="T75" fmla="*/ 0 h 695"/>
                <a:gd name="T76" fmla="*/ 526 w 935"/>
                <a:gd name="T77" fmla="*/ 3 h 695"/>
                <a:gd name="T78" fmla="*/ 469 w 935"/>
                <a:gd name="T79" fmla="*/ 5 h 695"/>
                <a:gd name="T80" fmla="*/ 412 w 935"/>
                <a:gd name="T81" fmla="*/ 10 h 695"/>
                <a:gd name="T82" fmla="*/ 353 w 935"/>
                <a:gd name="T83" fmla="*/ 15 h 695"/>
                <a:gd name="T84" fmla="*/ 298 w 935"/>
                <a:gd name="T85" fmla="*/ 22 h 695"/>
                <a:gd name="T86" fmla="*/ 243 w 935"/>
                <a:gd name="T87" fmla="*/ 29 h 695"/>
                <a:gd name="T88" fmla="*/ 193 w 935"/>
                <a:gd name="T89" fmla="*/ 38 h 695"/>
                <a:gd name="T90" fmla="*/ 145 w 935"/>
                <a:gd name="T91" fmla="*/ 44 h 695"/>
                <a:gd name="T92" fmla="*/ 102 w 935"/>
                <a:gd name="T93" fmla="*/ 53 h 695"/>
                <a:gd name="T94" fmla="*/ 65 w 935"/>
                <a:gd name="T95" fmla="*/ 62 h 695"/>
                <a:gd name="T96" fmla="*/ 34 w 935"/>
                <a:gd name="T97" fmla="*/ 7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695">
                  <a:moveTo>
                    <a:pt x="34" y="70"/>
                  </a:moveTo>
                  <a:lnTo>
                    <a:pt x="9" y="124"/>
                  </a:lnTo>
                  <a:lnTo>
                    <a:pt x="0" y="198"/>
                  </a:lnTo>
                  <a:lnTo>
                    <a:pt x="6" y="288"/>
                  </a:lnTo>
                  <a:lnTo>
                    <a:pt x="24" y="385"/>
                  </a:lnTo>
                  <a:lnTo>
                    <a:pt x="52" y="480"/>
                  </a:lnTo>
                  <a:lnTo>
                    <a:pt x="88" y="568"/>
                  </a:lnTo>
                  <a:lnTo>
                    <a:pt x="127" y="643"/>
                  </a:lnTo>
                  <a:lnTo>
                    <a:pt x="171" y="695"/>
                  </a:lnTo>
                  <a:lnTo>
                    <a:pt x="207" y="693"/>
                  </a:lnTo>
                  <a:lnTo>
                    <a:pt x="246" y="691"/>
                  </a:lnTo>
                  <a:lnTo>
                    <a:pt x="291" y="688"/>
                  </a:lnTo>
                  <a:lnTo>
                    <a:pt x="341" y="684"/>
                  </a:lnTo>
                  <a:lnTo>
                    <a:pt x="390" y="681"/>
                  </a:lnTo>
                  <a:lnTo>
                    <a:pt x="444" y="676"/>
                  </a:lnTo>
                  <a:lnTo>
                    <a:pt x="499" y="670"/>
                  </a:lnTo>
                  <a:lnTo>
                    <a:pt x="552" y="665"/>
                  </a:lnTo>
                  <a:lnTo>
                    <a:pt x="608" y="658"/>
                  </a:lnTo>
                  <a:lnTo>
                    <a:pt x="659" y="651"/>
                  </a:lnTo>
                  <a:lnTo>
                    <a:pt x="711" y="643"/>
                  </a:lnTo>
                  <a:lnTo>
                    <a:pt x="757" y="632"/>
                  </a:lnTo>
                  <a:lnTo>
                    <a:pt x="802" y="622"/>
                  </a:lnTo>
                  <a:lnTo>
                    <a:pt x="841" y="612"/>
                  </a:lnTo>
                  <a:lnTo>
                    <a:pt x="875" y="599"/>
                  </a:lnTo>
                  <a:lnTo>
                    <a:pt x="902" y="586"/>
                  </a:lnTo>
                  <a:lnTo>
                    <a:pt x="918" y="529"/>
                  </a:lnTo>
                  <a:lnTo>
                    <a:pt x="928" y="454"/>
                  </a:lnTo>
                  <a:lnTo>
                    <a:pt x="935" y="371"/>
                  </a:lnTo>
                  <a:lnTo>
                    <a:pt x="934" y="283"/>
                  </a:lnTo>
                  <a:lnTo>
                    <a:pt x="919" y="198"/>
                  </a:lnTo>
                  <a:lnTo>
                    <a:pt x="894" y="121"/>
                  </a:lnTo>
                  <a:lnTo>
                    <a:pt x="855" y="58"/>
                  </a:lnTo>
                  <a:lnTo>
                    <a:pt x="798" y="17"/>
                  </a:lnTo>
                  <a:lnTo>
                    <a:pt x="764" y="10"/>
                  </a:lnTo>
                  <a:lnTo>
                    <a:pt x="725" y="5"/>
                  </a:lnTo>
                  <a:lnTo>
                    <a:pt x="681" y="1"/>
                  </a:lnTo>
                  <a:lnTo>
                    <a:pt x="633" y="0"/>
                  </a:lnTo>
                  <a:lnTo>
                    <a:pt x="579" y="0"/>
                  </a:lnTo>
                  <a:lnTo>
                    <a:pt x="526" y="3"/>
                  </a:lnTo>
                  <a:lnTo>
                    <a:pt x="469" y="5"/>
                  </a:lnTo>
                  <a:lnTo>
                    <a:pt x="412" y="10"/>
                  </a:lnTo>
                  <a:lnTo>
                    <a:pt x="353" y="15"/>
                  </a:lnTo>
                  <a:lnTo>
                    <a:pt x="298" y="22"/>
                  </a:lnTo>
                  <a:lnTo>
                    <a:pt x="243" y="29"/>
                  </a:lnTo>
                  <a:lnTo>
                    <a:pt x="193" y="38"/>
                  </a:lnTo>
                  <a:lnTo>
                    <a:pt x="145" y="44"/>
                  </a:lnTo>
                  <a:lnTo>
                    <a:pt x="102" y="53"/>
                  </a:lnTo>
                  <a:lnTo>
                    <a:pt x="65" y="62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11" name="Freeform 211"/>
            <p:cNvSpPr>
              <a:spLocks/>
            </p:cNvSpPr>
            <p:nvPr/>
          </p:nvSpPr>
          <p:spPr bwMode="auto">
            <a:xfrm rot="497617">
              <a:off x="2891" y="1250"/>
              <a:ext cx="253" cy="167"/>
            </a:xfrm>
            <a:custGeom>
              <a:avLst/>
              <a:gdLst>
                <a:gd name="T0" fmla="*/ 30 w 922"/>
                <a:gd name="T1" fmla="*/ 50 h 671"/>
                <a:gd name="T2" fmla="*/ 9 w 922"/>
                <a:gd name="T3" fmla="*/ 100 h 671"/>
                <a:gd name="T4" fmla="*/ 0 w 922"/>
                <a:gd name="T5" fmla="*/ 174 h 671"/>
                <a:gd name="T6" fmla="*/ 2 w 922"/>
                <a:gd name="T7" fmla="*/ 263 h 671"/>
                <a:gd name="T8" fmla="*/ 12 w 922"/>
                <a:gd name="T9" fmla="*/ 359 h 671"/>
                <a:gd name="T10" fmla="*/ 32 w 922"/>
                <a:gd name="T11" fmla="*/ 456 h 671"/>
                <a:gd name="T12" fmla="*/ 60 w 922"/>
                <a:gd name="T13" fmla="*/ 544 h 671"/>
                <a:gd name="T14" fmla="*/ 96 w 922"/>
                <a:gd name="T15" fmla="*/ 619 h 671"/>
                <a:gd name="T16" fmla="*/ 137 w 922"/>
                <a:gd name="T17" fmla="*/ 671 h 671"/>
                <a:gd name="T18" fmla="*/ 173 w 922"/>
                <a:gd name="T19" fmla="*/ 669 h 671"/>
                <a:gd name="T20" fmla="*/ 214 w 922"/>
                <a:gd name="T21" fmla="*/ 667 h 671"/>
                <a:gd name="T22" fmla="*/ 260 w 922"/>
                <a:gd name="T23" fmla="*/ 667 h 671"/>
                <a:gd name="T24" fmla="*/ 308 w 922"/>
                <a:gd name="T25" fmla="*/ 665 h 671"/>
                <a:gd name="T26" fmla="*/ 361 w 922"/>
                <a:gd name="T27" fmla="*/ 664 h 671"/>
                <a:gd name="T28" fmla="*/ 417 w 922"/>
                <a:gd name="T29" fmla="*/ 662 h 671"/>
                <a:gd name="T30" fmla="*/ 474 w 922"/>
                <a:gd name="T31" fmla="*/ 658 h 671"/>
                <a:gd name="T32" fmla="*/ 529 w 922"/>
                <a:gd name="T33" fmla="*/ 657 h 671"/>
                <a:gd name="T34" fmla="*/ 586 w 922"/>
                <a:gd name="T35" fmla="*/ 652 h 671"/>
                <a:gd name="T36" fmla="*/ 641 w 922"/>
                <a:gd name="T37" fmla="*/ 648 h 671"/>
                <a:gd name="T38" fmla="*/ 693 w 922"/>
                <a:gd name="T39" fmla="*/ 641 h 671"/>
                <a:gd name="T40" fmla="*/ 743 w 922"/>
                <a:gd name="T41" fmla="*/ 634 h 671"/>
                <a:gd name="T42" fmla="*/ 787 w 922"/>
                <a:gd name="T43" fmla="*/ 626 h 671"/>
                <a:gd name="T44" fmla="*/ 826 w 922"/>
                <a:gd name="T45" fmla="*/ 615 h 671"/>
                <a:gd name="T46" fmla="*/ 862 w 922"/>
                <a:gd name="T47" fmla="*/ 605 h 671"/>
                <a:gd name="T48" fmla="*/ 889 w 922"/>
                <a:gd name="T49" fmla="*/ 591 h 671"/>
                <a:gd name="T50" fmla="*/ 905 w 922"/>
                <a:gd name="T51" fmla="*/ 534 h 671"/>
                <a:gd name="T52" fmla="*/ 915 w 922"/>
                <a:gd name="T53" fmla="*/ 461 h 671"/>
                <a:gd name="T54" fmla="*/ 922 w 922"/>
                <a:gd name="T55" fmla="*/ 377 h 671"/>
                <a:gd name="T56" fmla="*/ 921 w 922"/>
                <a:gd name="T57" fmla="*/ 288 h 671"/>
                <a:gd name="T58" fmla="*/ 906 w 922"/>
                <a:gd name="T59" fmla="*/ 204 h 671"/>
                <a:gd name="T60" fmla="*/ 881 w 922"/>
                <a:gd name="T61" fmla="*/ 126 h 671"/>
                <a:gd name="T62" fmla="*/ 842 w 922"/>
                <a:gd name="T63" fmla="*/ 64 h 671"/>
                <a:gd name="T64" fmla="*/ 785 w 922"/>
                <a:gd name="T65" fmla="*/ 22 h 671"/>
                <a:gd name="T66" fmla="*/ 751 w 922"/>
                <a:gd name="T67" fmla="*/ 15 h 671"/>
                <a:gd name="T68" fmla="*/ 712 w 922"/>
                <a:gd name="T69" fmla="*/ 8 h 671"/>
                <a:gd name="T70" fmla="*/ 668 w 922"/>
                <a:gd name="T71" fmla="*/ 5 h 671"/>
                <a:gd name="T72" fmla="*/ 620 w 922"/>
                <a:gd name="T73" fmla="*/ 1 h 671"/>
                <a:gd name="T74" fmla="*/ 568 w 922"/>
                <a:gd name="T75" fmla="*/ 0 h 671"/>
                <a:gd name="T76" fmla="*/ 513 w 922"/>
                <a:gd name="T77" fmla="*/ 0 h 671"/>
                <a:gd name="T78" fmla="*/ 458 w 922"/>
                <a:gd name="T79" fmla="*/ 0 h 671"/>
                <a:gd name="T80" fmla="*/ 401 w 922"/>
                <a:gd name="T81" fmla="*/ 1 h 671"/>
                <a:gd name="T82" fmla="*/ 345 w 922"/>
                <a:gd name="T83" fmla="*/ 5 h 671"/>
                <a:gd name="T84" fmla="*/ 290 w 922"/>
                <a:gd name="T85" fmla="*/ 10 h 671"/>
                <a:gd name="T86" fmla="*/ 237 w 922"/>
                <a:gd name="T87" fmla="*/ 15 h 671"/>
                <a:gd name="T88" fmla="*/ 185 w 922"/>
                <a:gd name="T89" fmla="*/ 21 h 671"/>
                <a:gd name="T90" fmla="*/ 139 w 922"/>
                <a:gd name="T91" fmla="*/ 27 h 671"/>
                <a:gd name="T92" fmla="*/ 96 w 922"/>
                <a:gd name="T93" fmla="*/ 34 h 671"/>
                <a:gd name="T94" fmla="*/ 60 w 922"/>
                <a:gd name="T95" fmla="*/ 41 h 671"/>
                <a:gd name="T96" fmla="*/ 30 w 922"/>
                <a:gd name="T97" fmla="*/ 5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2" h="671">
                  <a:moveTo>
                    <a:pt x="30" y="50"/>
                  </a:moveTo>
                  <a:lnTo>
                    <a:pt x="9" y="100"/>
                  </a:lnTo>
                  <a:lnTo>
                    <a:pt x="0" y="174"/>
                  </a:lnTo>
                  <a:lnTo>
                    <a:pt x="2" y="263"/>
                  </a:lnTo>
                  <a:lnTo>
                    <a:pt x="12" y="359"/>
                  </a:lnTo>
                  <a:lnTo>
                    <a:pt x="32" y="456"/>
                  </a:lnTo>
                  <a:lnTo>
                    <a:pt x="60" y="544"/>
                  </a:lnTo>
                  <a:lnTo>
                    <a:pt x="96" y="619"/>
                  </a:lnTo>
                  <a:lnTo>
                    <a:pt x="137" y="671"/>
                  </a:lnTo>
                  <a:lnTo>
                    <a:pt x="173" y="669"/>
                  </a:lnTo>
                  <a:lnTo>
                    <a:pt x="214" y="667"/>
                  </a:lnTo>
                  <a:lnTo>
                    <a:pt x="260" y="667"/>
                  </a:lnTo>
                  <a:lnTo>
                    <a:pt x="308" y="665"/>
                  </a:lnTo>
                  <a:lnTo>
                    <a:pt x="361" y="664"/>
                  </a:lnTo>
                  <a:lnTo>
                    <a:pt x="417" y="662"/>
                  </a:lnTo>
                  <a:lnTo>
                    <a:pt x="474" y="658"/>
                  </a:lnTo>
                  <a:lnTo>
                    <a:pt x="529" y="657"/>
                  </a:lnTo>
                  <a:lnTo>
                    <a:pt x="586" y="652"/>
                  </a:lnTo>
                  <a:lnTo>
                    <a:pt x="641" y="648"/>
                  </a:lnTo>
                  <a:lnTo>
                    <a:pt x="693" y="641"/>
                  </a:lnTo>
                  <a:lnTo>
                    <a:pt x="743" y="634"/>
                  </a:lnTo>
                  <a:lnTo>
                    <a:pt x="787" y="626"/>
                  </a:lnTo>
                  <a:lnTo>
                    <a:pt x="826" y="615"/>
                  </a:lnTo>
                  <a:lnTo>
                    <a:pt x="862" y="605"/>
                  </a:lnTo>
                  <a:lnTo>
                    <a:pt x="889" y="591"/>
                  </a:lnTo>
                  <a:lnTo>
                    <a:pt x="905" y="534"/>
                  </a:lnTo>
                  <a:lnTo>
                    <a:pt x="915" y="461"/>
                  </a:lnTo>
                  <a:lnTo>
                    <a:pt x="922" y="377"/>
                  </a:lnTo>
                  <a:lnTo>
                    <a:pt x="921" y="288"/>
                  </a:lnTo>
                  <a:lnTo>
                    <a:pt x="906" y="204"/>
                  </a:lnTo>
                  <a:lnTo>
                    <a:pt x="881" y="126"/>
                  </a:lnTo>
                  <a:lnTo>
                    <a:pt x="842" y="64"/>
                  </a:lnTo>
                  <a:lnTo>
                    <a:pt x="785" y="22"/>
                  </a:lnTo>
                  <a:lnTo>
                    <a:pt x="751" y="15"/>
                  </a:lnTo>
                  <a:lnTo>
                    <a:pt x="712" y="8"/>
                  </a:lnTo>
                  <a:lnTo>
                    <a:pt x="668" y="5"/>
                  </a:lnTo>
                  <a:lnTo>
                    <a:pt x="620" y="1"/>
                  </a:lnTo>
                  <a:lnTo>
                    <a:pt x="568" y="0"/>
                  </a:lnTo>
                  <a:lnTo>
                    <a:pt x="513" y="0"/>
                  </a:lnTo>
                  <a:lnTo>
                    <a:pt x="458" y="0"/>
                  </a:lnTo>
                  <a:lnTo>
                    <a:pt x="401" y="1"/>
                  </a:lnTo>
                  <a:lnTo>
                    <a:pt x="345" y="5"/>
                  </a:lnTo>
                  <a:lnTo>
                    <a:pt x="290" y="10"/>
                  </a:lnTo>
                  <a:lnTo>
                    <a:pt x="237" y="15"/>
                  </a:lnTo>
                  <a:lnTo>
                    <a:pt x="185" y="21"/>
                  </a:lnTo>
                  <a:lnTo>
                    <a:pt x="139" y="27"/>
                  </a:lnTo>
                  <a:lnTo>
                    <a:pt x="96" y="34"/>
                  </a:lnTo>
                  <a:lnTo>
                    <a:pt x="60" y="41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CFF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12" name="Freeform 212"/>
            <p:cNvSpPr>
              <a:spLocks/>
            </p:cNvSpPr>
            <p:nvPr/>
          </p:nvSpPr>
          <p:spPr bwMode="auto">
            <a:xfrm rot="497617">
              <a:off x="2930" y="1267"/>
              <a:ext cx="185" cy="111"/>
            </a:xfrm>
            <a:custGeom>
              <a:avLst/>
              <a:gdLst>
                <a:gd name="T0" fmla="*/ 13 w 673"/>
                <a:gd name="T1" fmla="*/ 44 h 448"/>
                <a:gd name="T2" fmla="*/ 4 w 673"/>
                <a:gd name="T3" fmla="*/ 71 h 448"/>
                <a:gd name="T4" fmla="*/ 0 w 673"/>
                <a:gd name="T5" fmla="*/ 113 h 448"/>
                <a:gd name="T6" fmla="*/ 2 w 673"/>
                <a:gd name="T7" fmla="*/ 166 h 448"/>
                <a:gd name="T8" fmla="*/ 9 w 673"/>
                <a:gd name="T9" fmla="*/ 225 h 448"/>
                <a:gd name="T10" fmla="*/ 18 w 673"/>
                <a:gd name="T11" fmla="*/ 286 h 448"/>
                <a:gd name="T12" fmla="*/ 32 w 673"/>
                <a:gd name="T13" fmla="*/ 339 h 448"/>
                <a:gd name="T14" fmla="*/ 50 w 673"/>
                <a:gd name="T15" fmla="*/ 384 h 448"/>
                <a:gd name="T16" fmla="*/ 68 w 673"/>
                <a:gd name="T17" fmla="*/ 414 h 448"/>
                <a:gd name="T18" fmla="*/ 89 w 673"/>
                <a:gd name="T19" fmla="*/ 424 h 448"/>
                <a:gd name="T20" fmla="*/ 116 w 673"/>
                <a:gd name="T21" fmla="*/ 433 h 448"/>
                <a:gd name="T22" fmla="*/ 150 w 673"/>
                <a:gd name="T23" fmla="*/ 440 h 448"/>
                <a:gd name="T24" fmla="*/ 185 w 673"/>
                <a:gd name="T25" fmla="*/ 445 h 448"/>
                <a:gd name="T26" fmla="*/ 224 w 673"/>
                <a:gd name="T27" fmla="*/ 447 h 448"/>
                <a:gd name="T28" fmla="*/ 267 w 673"/>
                <a:gd name="T29" fmla="*/ 448 h 448"/>
                <a:gd name="T30" fmla="*/ 312 w 673"/>
                <a:gd name="T31" fmla="*/ 448 h 448"/>
                <a:gd name="T32" fmla="*/ 358 w 673"/>
                <a:gd name="T33" fmla="*/ 447 h 448"/>
                <a:gd name="T34" fmla="*/ 403 w 673"/>
                <a:gd name="T35" fmla="*/ 443 h 448"/>
                <a:gd name="T36" fmla="*/ 449 w 673"/>
                <a:gd name="T37" fmla="*/ 440 h 448"/>
                <a:gd name="T38" fmla="*/ 492 w 673"/>
                <a:gd name="T39" fmla="*/ 434 h 448"/>
                <a:gd name="T40" fmla="*/ 534 w 673"/>
                <a:gd name="T41" fmla="*/ 429 h 448"/>
                <a:gd name="T42" fmla="*/ 574 w 673"/>
                <a:gd name="T43" fmla="*/ 424 h 448"/>
                <a:gd name="T44" fmla="*/ 607 w 673"/>
                <a:gd name="T45" fmla="*/ 417 h 448"/>
                <a:gd name="T46" fmla="*/ 639 w 673"/>
                <a:gd name="T47" fmla="*/ 410 h 448"/>
                <a:gd name="T48" fmla="*/ 664 w 673"/>
                <a:gd name="T49" fmla="*/ 403 h 448"/>
                <a:gd name="T50" fmla="*/ 670 w 673"/>
                <a:gd name="T51" fmla="*/ 365 h 448"/>
                <a:gd name="T52" fmla="*/ 673 w 673"/>
                <a:gd name="T53" fmla="*/ 313 h 448"/>
                <a:gd name="T54" fmla="*/ 673 w 673"/>
                <a:gd name="T55" fmla="*/ 253 h 448"/>
                <a:gd name="T56" fmla="*/ 668 w 673"/>
                <a:gd name="T57" fmla="*/ 187 h 448"/>
                <a:gd name="T58" fmla="*/ 659 w 673"/>
                <a:gd name="T59" fmla="*/ 125 h 448"/>
                <a:gd name="T60" fmla="*/ 643 w 673"/>
                <a:gd name="T61" fmla="*/ 71 h 448"/>
                <a:gd name="T62" fmla="*/ 622 w 673"/>
                <a:gd name="T63" fmla="*/ 32 h 448"/>
                <a:gd name="T64" fmla="*/ 591 w 673"/>
                <a:gd name="T65" fmla="*/ 11 h 448"/>
                <a:gd name="T66" fmla="*/ 568 w 673"/>
                <a:gd name="T67" fmla="*/ 9 h 448"/>
                <a:gd name="T68" fmla="*/ 540 w 673"/>
                <a:gd name="T69" fmla="*/ 9 h 448"/>
                <a:gd name="T70" fmla="*/ 506 w 673"/>
                <a:gd name="T71" fmla="*/ 7 h 448"/>
                <a:gd name="T72" fmla="*/ 468 w 673"/>
                <a:gd name="T73" fmla="*/ 4 h 448"/>
                <a:gd name="T74" fmla="*/ 427 w 673"/>
                <a:gd name="T75" fmla="*/ 2 h 448"/>
                <a:gd name="T76" fmla="*/ 385 w 673"/>
                <a:gd name="T77" fmla="*/ 2 h 448"/>
                <a:gd name="T78" fmla="*/ 340 w 673"/>
                <a:gd name="T79" fmla="*/ 0 h 448"/>
                <a:gd name="T80" fmla="*/ 296 w 673"/>
                <a:gd name="T81" fmla="*/ 0 h 448"/>
                <a:gd name="T82" fmla="*/ 251 w 673"/>
                <a:gd name="T83" fmla="*/ 0 h 448"/>
                <a:gd name="T84" fmla="*/ 207 w 673"/>
                <a:gd name="T85" fmla="*/ 2 h 448"/>
                <a:gd name="T86" fmla="*/ 166 w 673"/>
                <a:gd name="T87" fmla="*/ 4 h 448"/>
                <a:gd name="T88" fmla="*/ 127 w 673"/>
                <a:gd name="T89" fmla="*/ 9 h 448"/>
                <a:gd name="T90" fmla="*/ 91 w 673"/>
                <a:gd name="T91" fmla="*/ 14 h 448"/>
                <a:gd name="T92" fmla="*/ 59 w 673"/>
                <a:gd name="T93" fmla="*/ 23 h 448"/>
                <a:gd name="T94" fmla="*/ 32 w 673"/>
                <a:gd name="T95" fmla="*/ 32 h 448"/>
                <a:gd name="T96" fmla="*/ 13 w 673"/>
                <a:gd name="T97" fmla="*/ 4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3" h="448">
                  <a:moveTo>
                    <a:pt x="13" y="44"/>
                  </a:moveTo>
                  <a:lnTo>
                    <a:pt x="4" y="71"/>
                  </a:lnTo>
                  <a:lnTo>
                    <a:pt x="0" y="113"/>
                  </a:lnTo>
                  <a:lnTo>
                    <a:pt x="2" y="166"/>
                  </a:lnTo>
                  <a:lnTo>
                    <a:pt x="9" y="225"/>
                  </a:lnTo>
                  <a:lnTo>
                    <a:pt x="18" y="286"/>
                  </a:lnTo>
                  <a:lnTo>
                    <a:pt x="32" y="339"/>
                  </a:lnTo>
                  <a:lnTo>
                    <a:pt x="50" y="384"/>
                  </a:lnTo>
                  <a:lnTo>
                    <a:pt x="68" y="414"/>
                  </a:lnTo>
                  <a:lnTo>
                    <a:pt x="89" y="424"/>
                  </a:lnTo>
                  <a:lnTo>
                    <a:pt x="116" y="433"/>
                  </a:lnTo>
                  <a:lnTo>
                    <a:pt x="150" y="440"/>
                  </a:lnTo>
                  <a:lnTo>
                    <a:pt x="185" y="445"/>
                  </a:lnTo>
                  <a:lnTo>
                    <a:pt x="224" y="447"/>
                  </a:lnTo>
                  <a:lnTo>
                    <a:pt x="267" y="448"/>
                  </a:lnTo>
                  <a:lnTo>
                    <a:pt x="312" y="448"/>
                  </a:lnTo>
                  <a:lnTo>
                    <a:pt x="358" y="447"/>
                  </a:lnTo>
                  <a:lnTo>
                    <a:pt x="403" y="443"/>
                  </a:lnTo>
                  <a:lnTo>
                    <a:pt x="449" y="440"/>
                  </a:lnTo>
                  <a:lnTo>
                    <a:pt x="492" y="434"/>
                  </a:lnTo>
                  <a:lnTo>
                    <a:pt x="534" y="429"/>
                  </a:lnTo>
                  <a:lnTo>
                    <a:pt x="574" y="424"/>
                  </a:lnTo>
                  <a:lnTo>
                    <a:pt x="607" y="417"/>
                  </a:lnTo>
                  <a:lnTo>
                    <a:pt x="639" y="410"/>
                  </a:lnTo>
                  <a:lnTo>
                    <a:pt x="664" y="403"/>
                  </a:lnTo>
                  <a:lnTo>
                    <a:pt x="670" y="365"/>
                  </a:lnTo>
                  <a:lnTo>
                    <a:pt x="673" y="313"/>
                  </a:lnTo>
                  <a:lnTo>
                    <a:pt x="673" y="253"/>
                  </a:lnTo>
                  <a:lnTo>
                    <a:pt x="668" y="187"/>
                  </a:lnTo>
                  <a:lnTo>
                    <a:pt x="659" y="125"/>
                  </a:lnTo>
                  <a:lnTo>
                    <a:pt x="643" y="71"/>
                  </a:lnTo>
                  <a:lnTo>
                    <a:pt x="622" y="32"/>
                  </a:lnTo>
                  <a:lnTo>
                    <a:pt x="591" y="11"/>
                  </a:lnTo>
                  <a:lnTo>
                    <a:pt x="568" y="9"/>
                  </a:lnTo>
                  <a:lnTo>
                    <a:pt x="540" y="9"/>
                  </a:lnTo>
                  <a:lnTo>
                    <a:pt x="506" y="7"/>
                  </a:lnTo>
                  <a:lnTo>
                    <a:pt x="468" y="4"/>
                  </a:lnTo>
                  <a:lnTo>
                    <a:pt x="427" y="2"/>
                  </a:lnTo>
                  <a:lnTo>
                    <a:pt x="385" y="2"/>
                  </a:lnTo>
                  <a:lnTo>
                    <a:pt x="340" y="0"/>
                  </a:lnTo>
                  <a:lnTo>
                    <a:pt x="296" y="0"/>
                  </a:lnTo>
                  <a:lnTo>
                    <a:pt x="251" y="0"/>
                  </a:lnTo>
                  <a:lnTo>
                    <a:pt x="207" y="2"/>
                  </a:lnTo>
                  <a:lnTo>
                    <a:pt x="166" y="4"/>
                  </a:lnTo>
                  <a:lnTo>
                    <a:pt x="127" y="9"/>
                  </a:lnTo>
                  <a:lnTo>
                    <a:pt x="91" y="14"/>
                  </a:lnTo>
                  <a:lnTo>
                    <a:pt x="59" y="23"/>
                  </a:lnTo>
                  <a:lnTo>
                    <a:pt x="32" y="32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13" name="Freeform 213"/>
            <p:cNvSpPr>
              <a:spLocks/>
            </p:cNvSpPr>
            <p:nvPr/>
          </p:nvSpPr>
          <p:spPr bwMode="auto">
            <a:xfrm rot="497617">
              <a:off x="2916" y="1277"/>
              <a:ext cx="185" cy="111"/>
            </a:xfrm>
            <a:custGeom>
              <a:avLst/>
              <a:gdLst>
                <a:gd name="T0" fmla="*/ 12 w 673"/>
                <a:gd name="T1" fmla="*/ 43 h 447"/>
                <a:gd name="T2" fmla="*/ 3 w 673"/>
                <a:gd name="T3" fmla="*/ 71 h 447"/>
                <a:gd name="T4" fmla="*/ 0 w 673"/>
                <a:gd name="T5" fmla="*/ 114 h 447"/>
                <a:gd name="T6" fmla="*/ 1 w 673"/>
                <a:gd name="T7" fmla="*/ 167 h 447"/>
                <a:gd name="T8" fmla="*/ 8 w 673"/>
                <a:gd name="T9" fmla="*/ 226 h 447"/>
                <a:gd name="T10" fmla="*/ 17 w 673"/>
                <a:gd name="T11" fmla="*/ 285 h 447"/>
                <a:gd name="T12" fmla="*/ 32 w 673"/>
                <a:gd name="T13" fmla="*/ 340 h 447"/>
                <a:gd name="T14" fmla="*/ 49 w 673"/>
                <a:gd name="T15" fmla="*/ 384 h 447"/>
                <a:gd name="T16" fmla="*/ 67 w 673"/>
                <a:gd name="T17" fmla="*/ 413 h 447"/>
                <a:gd name="T18" fmla="*/ 89 w 673"/>
                <a:gd name="T19" fmla="*/ 423 h 447"/>
                <a:gd name="T20" fmla="*/ 115 w 673"/>
                <a:gd name="T21" fmla="*/ 432 h 447"/>
                <a:gd name="T22" fmla="*/ 149 w 673"/>
                <a:gd name="T23" fmla="*/ 439 h 447"/>
                <a:gd name="T24" fmla="*/ 185 w 673"/>
                <a:gd name="T25" fmla="*/ 444 h 447"/>
                <a:gd name="T26" fmla="*/ 224 w 673"/>
                <a:gd name="T27" fmla="*/ 446 h 447"/>
                <a:gd name="T28" fmla="*/ 267 w 673"/>
                <a:gd name="T29" fmla="*/ 447 h 447"/>
                <a:gd name="T30" fmla="*/ 311 w 673"/>
                <a:gd name="T31" fmla="*/ 447 h 447"/>
                <a:gd name="T32" fmla="*/ 358 w 673"/>
                <a:gd name="T33" fmla="*/ 446 h 447"/>
                <a:gd name="T34" fmla="*/ 402 w 673"/>
                <a:gd name="T35" fmla="*/ 442 h 447"/>
                <a:gd name="T36" fmla="*/ 448 w 673"/>
                <a:gd name="T37" fmla="*/ 439 h 447"/>
                <a:gd name="T38" fmla="*/ 491 w 673"/>
                <a:gd name="T39" fmla="*/ 434 h 447"/>
                <a:gd name="T40" fmla="*/ 534 w 673"/>
                <a:gd name="T41" fmla="*/ 428 h 447"/>
                <a:gd name="T42" fmla="*/ 573 w 673"/>
                <a:gd name="T43" fmla="*/ 423 h 447"/>
                <a:gd name="T44" fmla="*/ 607 w 673"/>
                <a:gd name="T45" fmla="*/ 416 h 447"/>
                <a:gd name="T46" fmla="*/ 639 w 673"/>
                <a:gd name="T47" fmla="*/ 409 h 447"/>
                <a:gd name="T48" fmla="*/ 664 w 673"/>
                <a:gd name="T49" fmla="*/ 403 h 447"/>
                <a:gd name="T50" fmla="*/ 669 w 673"/>
                <a:gd name="T51" fmla="*/ 364 h 447"/>
                <a:gd name="T52" fmla="*/ 673 w 673"/>
                <a:gd name="T53" fmla="*/ 313 h 447"/>
                <a:gd name="T54" fmla="*/ 673 w 673"/>
                <a:gd name="T55" fmla="*/ 252 h 447"/>
                <a:gd name="T56" fmla="*/ 667 w 673"/>
                <a:gd name="T57" fmla="*/ 186 h 447"/>
                <a:gd name="T58" fmla="*/ 658 w 673"/>
                <a:gd name="T59" fmla="*/ 124 h 447"/>
                <a:gd name="T60" fmla="*/ 642 w 673"/>
                <a:gd name="T61" fmla="*/ 71 h 447"/>
                <a:gd name="T62" fmla="*/ 621 w 673"/>
                <a:gd name="T63" fmla="*/ 31 h 447"/>
                <a:gd name="T64" fmla="*/ 591 w 673"/>
                <a:gd name="T65" fmla="*/ 10 h 447"/>
                <a:gd name="T66" fmla="*/ 568 w 673"/>
                <a:gd name="T67" fmla="*/ 10 h 447"/>
                <a:gd name="T68" fmla="*/ 539 w 673"/>
                <a:gd name="T69" fmla="*/ 8 h 447"/>
                <a:gd name="T70" fmla="*/ 505 w 673"/>
                <a:gd name="T71" fmla="*/ 7 h 447"/>
                <a:gd name="T72" fmla="*/ 468 w 673"/>
                <a:gd name="T73" fmla="*/ 5 h 447"/>
                <a:gd name="T74" fmla="*/ 427 w 673"/>
                <a:gd name="T75" fmla="*/ 3 h 447"/>
                <a:gd name="T76" fmla="*/ 384 w 673"/>
                <a:gd name="T77" fmla="*/ 1 h 447"/>
                <a:gd name="T78" fmla="*/ 340 w 673"/>
                <a:gd name="T79" fmla="*/ 0 h 447"/>
                <a:gd name="T80" fmla="*/ 295 w 673"/>
                <a:gd name="T81" fmla="*/ 0 h 447"/>
                <a:gd name="T82" fmla="*/ 251 w 673"/>
                <a:gd name="T83" fmla="*/ 0 h 447"/>
                <a:gd name="T84" fmla="*/ 206 w 673"/>
                <a:gd name="T85" fmla="*/ 1 h 447"/>
                <a:gd name="T86" fmla="*/ 165 w 673"/>
                <a:gd name="T87" fmla="*/ 5 h 447"/>
                <a:gd name="T88" fmla="*/ 126 w 673"/>
                <a:gd name="T89" fmla="*/ 8 h 447"/>
                <a:gd name="T90" fmla="*/ 90 w 673"/>
                <a:gd name="T91" fmla="*/ 14 h 447"/>
                <a:gd name="T92" fmla="*/ 58 w 673"/>
                <a:gd name="T93" fmla="*/ 22 h 447"/>
                <a:gd name="T94" fmla="*/ 32 w 673"/>
                <a:gd name="T95" fmla="*/ 31 h 447"/>
                <a:gd name="T96" fmla="*/ 12 w 673"/>
                <a:gd name="T97" fmla="*/ 4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3" h="447">
                  <a:moveTo>
                    <a:pt x="12" y="43"/>
                  </a:moveTo>
                  <a:lnTo>
                    <a:pt x="3" y="71"/>
                  </a:lnTo>
                  <a:lnTo>
                    <a:pt x="0" y="114"/>
                  </a:lnTo>
                  <a:lnTo>
                    <a:pt x="1" y="167"/>
                  </a:lnTo>
                  <a:lnTo>
                    <a:pt x="8" y="226"/>
                  </a:lnTo>
                  <a:lnTo>
                    <a:pt x="17" y="285"/>
                  </a:lnTo>
                  <a:lnTo>
                    <a:pt x="32" y="340"/>
                  </a:lnTo>
                  <a:lnTo>
                    <a:pt x="49" y="384"/>
                  </a:lnTo>
                  <a:lnTo>
                    <a:pt x="67" y="413"/>
                  </a:lnTo>
                  <a:lnTo>
                    <a:pt x="89" y="423"/>
                  </a:lnTo>
                  <a:lnTo>
                    <a:pt x="115" y="432"/>
                  </a:lnTo>
                  <a:lnTo>
                    <a:pt x="149" y="439"/>
                  </a:lnTo>
                  <a:lnTo>
                    <a:pt x="185" y="444"/>
                  </a:lnTo>
                  <a:lnTo>
                    <a:pt x="224" y="446"/>
                  </a:lnTo>
                  <a:lnTo>
                    <a:pt x="267" y="447"/>
                  </a:lnTo>
                  <a:lnTo>
                    <a:pt x="311" y="447"/>
                  </a:lnTo>
                  <a:lnTo>
                    <a:pt x="358" y="446"/>
                  </a:lnTo>
                  <a:lnTo>
                    <a:pt x="402" y="442"/>
                  </a:lnTo>
                  <a:lnTo>
                    <a:pt x="448" y="439"/>
                  </a:lnTo>
                  <a:lnTo>
                    <a:pt x="491" y="434"/>
                  </a:lnTo>
                  <a:lnTo>
                    <a:pt x="534" y="428"/>
                  </a:lnTo>
                  <a:lnTo>
                    <a:pt x="573" y="423"/>
                  </a:lnTo>
                  <a:lnTo>
                    <a:pt x="607" y="416"/>
                  </a:lnTo>
                  <a:lnTo>
                    <a:pt x="639" y="409"/>
                  </a:lnTo>
                  <a:lnTo>
                    <a:pt x="664" y="403"/>
                  </a:lnTo>
                  <a:lnTo>
                    <a:pt x="669" y="364"/>
                  </a:lnTo>
                  <a:lnTo>
                    <a:pt x="673" y="313"/>
                  </a:lnTo>
                  <a:lnTo>
                    <a:pt x="673" y="252"/>
                  </a:lnTo>
                  <a:lnTo>
                    <a:pt x="667" y="186"/>
                  </a:lnTo>
                  <a:lnTo>
                    <a:pt x="658" y="124"/>
                  </a:lnTo>
                  <a:lnTo>
                    <a:pt x="642" y="71"/>
                  </a:lnTo>
                  <a:lnTo>
                    <a:pt x="621" y="31"/>
                  </a:lnTo>
                  <a:lnTo>
                    <a:pt x="591" y="10"/>
                  </a:lnTo>
                  <a:lnTo>
                    <a:pt x="568" y="10"/>
                  </a:lnTo>
                  <a:lnTo>
                    <a:pt x="539" y="8"/>
                  </a:lnTo>
                  <a:lnTo>
                    <a:pt x="505" y="7"/>
                  </a:lnTo>
                  <a:lnTo>
                    <a:pt x="468" y="5"/>
                  </a:lnTo>
                  <a:lnTo>
                    <a:pt x="427" y="3"/>
                  </a:lnTo>
                  <a:lnTo>
                    <a:pt x="384" y="1"/>
                  </a:lnTo>
                  <a:lnTo>
                    <a:pt x="340" y="0"/>
                  </a:lnTo>
                  <a:lnTo>
                    <a:pt x="295" y="0"/>
                  </a:lnTo>
                  <a:lnTo>
                    <a:pt x="251" y="0"/>
                  </a:lnTo>
                  <a:lnTo>
                    <a:pt x="206" y="1"/>
                  </a:lnTo>
                  <a:lnTo>
                    <a:pt x="165" y="5"/>
                  </a:lnTo>
                  <a:lnTo>
                    <a:pt x="126" y="8"/>
                  </a:lnTo>
                  <a:lnTo>
                    <a:pt x="90" y="14"/>
                  </a:lnTo>
                  <a:lnTo>
                    <a:pt x="58" y="22"/>
                  </a:lnTo>
                  <a:lnTo>
                    <a:pt x="32" y="31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18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14" name="Freeform 214"/>
            <p:cNvSpPr>
              <a:spLocks/>
            </p:cNvSpPr>
            <p:nvPr/>
          </p:nvSpPr>
          <p:spPr bwMode="auto">
            <a:xfrm rot="497617">
              <a:off x="2917" y="1422"/>
              <a:ext cx="172" cy="27"/>
            </a:xfrm>
            <a:custGeom>
              <a:avLst/>
              <a:gdLst>
                <a:gd name="T0" fmla="*/ 48 w 627"/>
                <a:gd name="T1" fmla="*/ 12 h 109"/>
                <a:gd name="T2" fmla="*/ 30 w 627"/>
                <a:gd name="T3" fmla="*/ 29 h 109"/>
                <a:gd name="T4" fmla="*/ 12 w 627"/>
                <a:gd name="T5" fmla="*/ 50 h 109"/>
                <a:gd name="T6" fmla="*/ 2 w 627"/>
                <a:gd name="T7" fmla="*/ 66 h 109"/>
                <a:gd name="T8" fmla="*/ 2 w 627"/>
                <a:gd name="T9" fmla="*/ 88 h 109"/>
                <a:gd name="T10" fmla="*/ 19 w 627"/>
                <a:gd name="T11" fmla="*/ 104 h 109"/>
                <a:gd name="T12" fmla="*/ 44 w 627"/>
                <a:gd name="T13" fmla="*/ 109 h 109"/>
                <a:gd name="T14" fmla="*/ 71 w 627"/>
                <a:gd name="T15" fmla="*/ 107 h 109"/>
                <a:gd name="T16" fmla="*/ 116 w 627"/>
                <a:gd name="T17" fmla="*/ 102 h 109"/>
                <a:gd name="T18" fmla="*/ 185 w 627"/>
                <a:gd name="T19" fmla="*/ 92 h 109"/>
                <a:gd name="T20" fmla="*/ 255 w 627"/>
                <a:gd name="T21" fmla="*/ 81 h 109"/>
                <a:gd name="T22" fmla="*/ 324 w 627"/>
                <a:gd name="T23" fmla="*/ 71 h 109"/>
                <a:gd name="T24" fmla="*/ 390 w 627"/>
                <a:gd name="T25" fmla="*/ 62 h 109"/>
                <a:gd name="T26" fmla="*/ 452 w 627"/>
                <a:gd name="T27" fmla="*/ 57 h 109"/>
                <a:gd name="T28" fmla="*/ 515 w 627"/>
                <a:gd name="T29" fmla="*/ 54 h 109"/>
                <a:gd name="T30" fmla="*/ 577 w 627"/>
                <a:gd name="T31" fmla="*/ 50 h 109"/>
                <a:gd name="T32" fmla="*/ 616 w 627"/>
                <a:gd name="T33" fmla="*/ 45 h 109"/>
                <a:gd name="T34" fmla="*/ 625 w 627"/>
                <a:gd name="T35" fmla="*/ 38 h 109"/>
                <a:gd name="T36" fmla="*/ 625 w 627"/>
                <a:gd name="T37" fmla="*/ 26 h 109"/>
                <a:gd name="T38" fmla="*/ 618 w 627"/>
                <a:gd name="T39" fmla="*/ 17 h 109"/>
                <a:gd name="T40" fmla="*/ 573 w 627"/>
                <a:gd name="T41" fmla="*/ 16 h 109"/>
                <a:gd name="T42" fmla="*/ 488 w 627"/>
                <a:gd name="T43" fmla="*/ 17 h 109"/>
                <a:gd name="T44" fmla="*/ 393 w 627"/>
                <a:gd name="T45" fmla="*/ 24 h 109"/>
                <a:gd name="T46" fmla="*/ 299 w 627"/>
                <a:gd name="T47" fmla="*/ 33 h 109"/>
                <a:gd name="T48" fmla="*/ 212 w 627"/>
                <a:gd name="T49" fmla="*/ 43 h 109"/>
                <a:gd name="T50" fmla="*/ 135 w 627"/>
                <a:gd name="T51" fmla="*/ 52 h 109"/>
                <a:gd name="T52" fmla="*/ 76 w 627"/>
                <a:gd name="T53" fmla="*/ 61 h 109"/>
                <a:gd name="T54" fmla="*/ 44 w 627"/>
                <a:gd name="T55" fmla="*/ 66 h 109"/>
                <a:gd name="T56" fmla="*/ 46 w 627"/>
                <a:gd name="T57" fmla="*/ 55 h 109"/>
                <a:gd name="T58" fmla="*/ 59 w 627"/>
                <a:gd name="T59" fmla="*/ 35 h 109"/>
                <a:gd name="T60" fmla="*/ 75 w 627"/>
                <a:gd name="T61" fmla="*/ 14 h 109"/>
                <a:gd name="T62" fmla="*/ 69 w 627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7" h="109">
                  <a:moveTo>
                    <a:pt x="57" y="5"/>
                  </a:moveTo>
                  <a:lnTo>
                    <a:pt x="48" y="12"/>
                  </a:lnTo>
                  <a:lnTo>
                    <a:pt x="39" y="21"/>
                  </a:lnTo>
                  <a:lnTo>
                    <a:pt x="30" y="29"/>
                  </a:lnTo>
                  <a:lnTo>
                    <a:pt x="21" y="40"/>
                  </a:lnTo>
                  <a:lnTo>
                    <a:pt x="12" y="50"/>
                  </a:lnTo>
                  <a:lnTo>
                    <a:pt x="5" y="59"/>
                  </a:lnTo>
                  <a:lnTo>
                    <a:pt x="2" y="66"/>
                  </a:lnTo>
                  <a:lnTo>
                    <a:pt x="0" y="73"/>
                  </a:lnTo>
                  <a:lnTo>
                    <a:pt x="2" y="88"/>
                  </a:lnTo>
                  <a:lnTo>
                    <a:pt x="9" y="97"/>
                  </a:lnTo>
                  <a:lnTo>
                    <a:pt x="19" y="104"/>
                  </a:lnTo>
                  <a:lnTo>
                    <a:pt x="32" y="107"/>
                  </a:lnTo>
                  <a:lnTo>
                    <a:pt x="44" y="109"/>
                  </a:lnTo>
                  <a:lnTo>
                    <a:pt x="59" y="107"/>
                  </a:lnTo>
                  <a:lnTo>
                    <a:pt x="71" y="107"/>
                  </a:lnTo>
                  <a:lnTo>
                    <a:pt x="82" y="106"/>
                  </a:lnTo>
                  <a:lnTo>
                    <a:pt x="116" y="102"/>
                  </a:lnTo>
                  <a:lnTo>
                    <a:pt x="151" y="97"/>
                  </a:lnTo>
                  <a:lnTo>
                    <a:pt x="185" y="92"/>
                  </a:lnTo>
                  <a:lnTo>
                    <a:pt x="221" y="87"/>
                  </a:lnTo>
                  <a:lnTo>
                    <a:pt x="255" y="81"/>
                  </a:lnTo>
                  <a:lnTo>
                    <a:pt x="288" y="76"/>
                  </a:lnTo>
                  <a:lnTo>
                    <a:pt x="324" y="71"/>
                  </a:lnTo>
                  <a:lnTo>
                    <a:pt x="358" y="66"/>
                  </a:lnTo>
                  <a:lnTo>
                    <a:pt x="390" y="62"/>
                  </a:lnTo>
                  <a:lnTo>
                    <a:pt x="420" y="59"/>
                  </a:lnTo>
                  <a:lnTo>
                    <a:pt x="452" y="57"/>
                  </a:lnTo>
                  <a:lnTo>
                    <a:pt x="484" y="55"/>
                  </a:lnTo>
                  <a:lnTo>
                    <a:pt x="515" y="54"/>
                  </a:lnTo>
                  <a:lnTo>
                    <a:pt x="547" y="52"/>
                  </a:lnTo>
                  <a:lnTo>
                    <a:pt x="577" y="50"/>
                  </a:lnTo>
                  <a:lnTo>
                    <a:pt x="609" y="47"/>
                  </a:lnTo>
                  <a:lnTo>
                    <a:pt x="616" y="45"/>
                  </a:lnTo>
                  <a:lnTo>
                    <a:pt x="621" y="42"/>
                  </a:lnTo>
                  <a:lnTo>
                    <a:pt x="625" y="38"/>
                  </a:lnTo>
                  <a:lnTo>
                    <a:pt x="627" y="33"/>
                  </a:lnTo>
                  <a:lnTo>
                    <a:pt x="625" y="26"/>
                  </a:lnTo>
                  <a:lnTo>
                    <a:pt x="621" y="21"/>
                  </a:lnTo>
                  <a:lnTo>
                    <a:pt x="618" y="17"/>
                  </a:lnTo>
                  <a:lnTo>
                    <a:pt x="611" y="16"/>
                  </a:lnTo>
                  <a:lnTo>
                    <a:pt x="573" y="16"/>
                  </a:lnTo>
                  <a:lnTo>
                    <a:pt x="532" y="16"/>
                  </a:lnTo>
                  <a:lnTo>
                    <a:pt x="488" y="17"/>
                  </a:lnTo>
                  <a:lnTo>
                    <a:pt x="442" y="21"/>
                  </a:lnTo>
                  <a:lnTo>
                    <a:pt x="393" y="24"/>
                  </a:lnTo>
                  <a:lnTo>
                    <a:pt x="347" y="28"/>
                  </a:lnTo>
                  <a:lnTo>
                    <a:pt x="299" y="33"/>
                  </a:lnTo>
                  <a:lnTo>
                    <a:pt x="255" y="38"/>
                  </a:lnTo>
                  <a:lnTo>
                    <a:pt x="212" y="43"/>
                  </a:lnTo>
                  <a:lnTo>
                    <a:pt x="171" y="48"/>
                  </a:lnTo>
                  <a:lnTo>
                    <a:pt x="135" y="52"/>
                  </a:lnTo>
                  <a:lnTo>
                    <a:pt x="103" y="57"/>
                  </a:lnTo>
                  <a:lnTo>
                    <a:pt x="76" y="61"/>
                  </a:lnTo>
                  <a:lnTo>
                    <a:pt x="57" y="64"/>
                  </a:lnTo>
                  <a:lnTo>
                    <a:pt x="44" y="66"/>
                  </a:lnTo>
                  <a:lnTo>
                    <a:pt x="41" y="66"/>
                  </a:lnTo>
                  <a:lnTo>
                    <a:pt x="46" y="55"/>
                  </a:lnTo>
                  <a:lnTo>
                    <a:pt x="53" y="45"/>
                  </a:lnTo>
                  <a:lnTo>
                    <a:pt x="59" y="35"/>
                  </a:lnTo>
                  <a:lnTo>
                    <a:pt x="68" y="24"/>
                  </a:lnTo>
                  <a:lnTo>
                    <a:pt x="75" y="14"/>
                  </a:lnTo>
                  <a:lnTo>
                    <a:pt x="75" y="4"/>
                  </a:lnTo>
                  <a:lnTo>
                    <a:pt x="69" y="0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15" name="Freeform 215"/>
            <p:cNvSpPr>
              <a:spLocks/>
            </p:cNvSpPr>
            <p:nvPr/>
          </p:nvSpPr>
          <p:spPr bwMode="auto">
            <a:xfrm rot="497617">
              <a:off x="2942" y="1345"/>
              <a:ext cx="30" cy="19"/>
            </a:xfrm>
            <a:custGeom>
              <a:avLst/>
              <a:gdLst>
                <a:gd name="T0" fmla="*/ 93 w 109"/>
                <a:gd name="T1" fmla="*/ 73 h 75"/>
                <a:gd name="T2" fmla="*/ 98 w 109"/>
                <a:gd name="T3" fmla="*/ 75 h 75"/>
                <a:gd name="T4" fmla="*/ 103 w 109"/>
                <a:gd name="T5" fmla="*/ 73 h 75"/>
                <a:gd name="T6" fmla="*/ 107 w 109"/>
                <a:gd name="T7" fmla="*/ 71 h 75"/>
                <a:gd name="T8" fmla="*/ 109 w 109"/>
                <a:gd name="T9" fmla="*/ 66 h 75"/>
                <a:gd name="T10" fmla="*/ 109 w 109"/>
                <a:gd name="T11" fmla="*/ 62 h 75"/>
                <a:gd name="T12" fmla="*/ 109 w 109"/>
                <a:gd name="T13" fmla="*/ 57 h 75"/>
                <a:gd name="T14" fmla="*/ 105 w 109"/>
                <a:gd name="T15" fmla="*/ 54 h 75"/>
                <a:gd name="T16" fmla="*/ 101 w 109"/>
                <a:gd name="T17" fmla="*/ 52 h 75"/>
                <a:gd name="T18" fmla="*/ 87 w 109"/>
                <a:gd name="T19" fmla="*/ 45 h 75"/>
                <a:gd name="T20" fmla="*/ 73 w 109"/>
                <a:gd name="T21" fmla="*/ 35 h 75"/>
                <a:gd name="T22" fmla="*/ 57 w 109"/>
                <a:gd name="T23" fmla="*/ 26 h 75"/>
                <a:gd name="T24" fmla="*/ 43 w 109"/>
                <a:gd name="T25" fmla="*/ 16 h 75"/>
                <a:gd name="T26" fmla="*/ 28 w 109"/>
                <a:gd name="T27" fmla="*/ 7 h 75"/>
                <a:gd name="T28" fmla="*/ 16 w 109"/>
                <a:gd name="T29" fmla="*/ 2 h 75"/>
                <a:gd name="T30" fmla="*/ 5 w 109"/>
                <a:gd name="T31" fmla="*/ 0 h 75"/>
                <a:gd name="T32" fmla="*/ 0 w 109"/>
                <a:gd name="T33" fmla="*/ 2 h 75"/>
                <a:gd name="T34" fmla="*/ 0 w 109"/>
                <a:gd name="T35" fmla="*/ 7 h 75"/>
                <a:gd name="T36" fmla="*/ 5 w 109"/>
                <a:gd name="T37" fmla="*/ 16 h 75"/>
                <a:gd name="T38" fmla="*/ 16 w 109"/>
                <a:gd name="T39" fmla="*/ 24 h 75"/>
                <a:gd name="T40" fmla="*/ 30 w 109"/>
                <a:gd name="T41" fmla="*/ 35 h 75"/>
                <a:gd name="T42" fmla="*/ 46 w 109"/>
                <a:gd name="T43" fmla="*/ 45 h 75"/>
                <a:gd name="T44" fmla="*/ 62 w 109"/>
                <a:gd name="T45" fmla="*/ 56 h 75"/>
                <a:gd name="T46" fmla="*/ 78 w 109"/>
                <a:gd name="T47" fmla="*/ 66 h 75"/>
                <a:gd name="T48" fmla="*/ 93 w 109"/>
                <a:gd name="T49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75">
                  <a:moveTo>
                    <a:pt x="93" y="73"/>
                  </a:moveTo>
                  <a:lnTo>
                    <a:pt x="98" y="75"/>
                  </a:lnTo>
                  <a:lnTo>
                    <a:pt x="103" y="73"/>
                  </a:lnTo>
                  <a:lnTo>
                    <a:pt x="107" y="71"/>
                  </a:lnTo>
                  <a:lnTo>
                    <a:pt x="109" y="66"/>
                  </a:lnTo>
                  <a:lnTo>
                    <a:pt x="109" y="62"/>
                  </a:lnTo>
                  <a:lnTo>
                    <a:pt x="109" y="57"/>
                  </a:lnTo>
                  <a:lnTo>
                    <a:pt x="105" y="54"/>
                  </a:lnTo>
                  <a:lnTo>
                    <a:pt x="101" y="52"/>
                  </a:lnTo>
                  <a:lnTo>
                    <a:pt x="87" y="45"/>
                  </a:lnTo>
                  <a:lnTo>
                    <a:pt x="73" y="35"/>
                  </a:lnTo>
                  <a:lnTo>
                    <a:pt x="57" y="26"/>
                  </a:lnTo>
                  <a:lnTo>
                    <a:pt x="43" y="16"/>
                  </a:lnTo>
                  <a:lnTo>
                    <a:pt x="28" y="7"/>
                  </a:lnTo>
                  <a:lnTo>
                    <a:pt x="16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5" y="16"/>
                  </a:lnTo>
                  <a:lnTo>
                    <a:pt x="16" y="24"/>
                  </a:lnTo>
                  <a:lnTo>
                    <a:pt x="30" y="35"/>
                  </a:lnTo>
                  <a:lnTo>
                    <a:pt x="46" y="45"/>
                  </a:lnTo>
                  <a:lnTo>
                    <a:pt x="62" y="56"/>
                  </a:lnTo>
                  <a:lnTo>
                    <a:pt x="78" y="66"/>
                  </a:lnTo>
                  <a:lnTo>
                    <a:pt x="93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16" name="Freeform 216"/>
            <p:cNvSpPr>
              <a:spLocks/>
            </p:cNvSpPr>
            <p:nvPr/>
          </p:nvSpPr>
          <p:spPr bwMode="auto">
            <a:xfrm rot="497617">
              <a:off x="2960" y="1343"/>
              <a:ext cx="33" cy="19"/>
            </a:xfrm>
            <a:custGeom>
              <a:avLst/>
              <a:gdLst>
                <a:gd name="T0" fmla="*/ 103 w 118"/>
                <a:gd name="T1" fmla="*/ 75 h 76"/>
                <a:gd name="T2" fmla="*/ 107 w 118"/>
                <a:gd name="T3" fmla="*/ 76 h 76"/>
                <a:gd name="T4" fmla="*/ 110 w 118"/>
                <a:gd name="T5" fmla="*/ 76 h 76"/>
                <a:gd name="T6" fmla="*/ 114 w 118"/>
                <a:gd name="T7" fmla="*/ 75 h 76"/>
                <a:gd name="T8" fmla="*/ 116 w 118"/>
                <a:gd name="T9" fmla="*/ 71 h 76"/>
                <a:gd name="T10" fmla="*/ 118 w 118"/>
                <a:gd name="T11" fmla="*/ 68 h 76"/>
                <a:gd name="T12" fmla="*/ 118 w 118"/>
                <a:gd name="T13" fmla="*/ 62 h 76"/>
                <a:gd name="T14" fmla="*/ 116 w 118"/>
                <a:gd name="T15" fmla="*/ 59 h 76"/>
                <a:gd name="T16" fmla="*/ 112 w 118"/>
                <a:gd name="T17" fmla="*/ 57 h 76"/>
                <a:gd name="T18" fmla="*/ 98 w 118"/>
                <a:gd name="T19" fmla="*/ 49 h 76"/>
                <a:gd name="T20" fmla="*/ 80 w 118"/>
                <a:gd name="T21" fmla="*/ 38 h 76"/>
                <a:gd name="T22" fmla="*/ 64 w 118"/>
                <a:gd name="T23" fmla="*/ 26 h 76"/>
                <a:gd name="T24" fmla="*/ 46 w 118"/>
                <a:gd name="T25" fmla="*/ 16 h 76"/>
                <a:gd name="T26" fmla="*/ 30 w 118"/>
                <a:gd name="T27" fmla="*/ 9 h 76"/>
                <a:gd name="T28" fmla="*/ 16 w 118"/>
                <a:gd name="T29" fmla="*/ 2 h 76"/>
                <a:gd name="T30" fmla="*/ 5 w 118"/>
                <a:gd name="T31" fmla="*/ 0 h 76"/>
                <a:gd name="T32" fmla="*/ 0 w 118"/>
                <a:gd name="T33" fmla="*/ 2 h 76"/>
                <a:gd name="T34" fmla="*/ 0 w 118"/>
                <a:gd name="T35" fmla="*/ 7 h 76"/>
                <a:gd name="T36" fmla="*/ 7 w 118"/>
                <a:gd name="T37" fmla="*/ 16 h 76"/>
                <a:gd name="T38" fmla="*/ 18 w 118"/>
                <a:gd name="T39" fmla="*/ 26 h 76"/>
                <a:gd name="T40" fmla="*/ 34 w 118"/>
                <a:gd name="T41" fmla="*/ 37 h 76"/>
                <a:gd name="T42" fmla="*/ 50 w 118"/>
                <a:gd name="T43" fmla="*/ 47 h 76"/>
                <a:gd name="T44" fmla="*/ 70 w 118"/>
                <a:gd name="T45" fmla="*/ 57 h 76"/>
                <a:gd name="T46" fmla="*/ 87 w 118"/>
                <a:gd name="T47" fmla="*/ 68 h 76"/>
                <a:gd name="T48" fmla="*/ 103 w 118"/>
                <a:gd name="T49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76">
                  <a:moveTo>
                    <a:pt x="103" y="75"/>
                  </a:moveTo>
                  <a:lnTo>
                    <a:pt x="107" y="76"/>
                  </a:lnTo>
                  <a:lnTo>
                    <a:pt x="110" y="76"/>
                  </a:lnTo>
                  <a:lnTo>
                    <a:pt x="114" y="75"/>
                  </a:lnTo>
                  <a:lnTo>
                    <a:pt x="116" y="71"/>
                  </a:lnTo>
                  <a:lnTo>
                    <a:pt x="118" y="68"/>
                  </a:lnTo>
                  <a:lnTo>
                    <a:pt x="118" y="62"/>
                  </a:lnTo>
                  <a:lnTo>
                    <a:pt x="116" y="59"/>
                  </a:lnTo>
                  <a:lnTo>
                    <a:pt x="112" y="57"/>
                  </a:lnTo>
                  <a:lnTo>
                    <a:pt x="98" y="49"/>
                  </a:lnTo>
                  <a:lnTo>
                    <a:pt x="80" y="38"/>
                  </a:lnTo>
                  <a:lnTo>
                    <a:pt x="64" y="26"/>
                  </a:lnTo>
                  <a:lnTo>
                    <a:pt x="46" y="16"/>
                  </a:lnTo>
                  <a:lnTo>
                    <a:pt x="30" y="9"/>
                  </a:lnTo>
                  <a:lnTo>
                    <a:pt x="16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7" y="16"/>
                  </a:lnTo>
                  <a:lnTo>
                    <a:pt x="18" y="26"/>
                  </a:lnTo>
                  <a:lnTo>
                    <a:pt x="34" y="37"/>
                  </a:lnTo>
                  <a:lnTo>
                    <a:pt x="50" y="47"/>
                  </a:lnTo>
                  <a:lnTo>
                    <a:pt x="70" y="57"/>
                  </a:lnTo>
                  <a:lnTo>
                    <a:pt x="87" y="68"/>
                  </a:lnTo>
                  <a:lnTo>
                    <a:pt x="10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17" name="Freeform 217"/>
            <p:cNvSpPr>
              <a:spLocks/>
            </p:cNvSpPr>
            <p:nvPr/>
          </p:nvSpPr>
          <p:spPr bwMode="auto">
            <a:xfrm rot="497617">
              <a:off x="2963" y="1319"/>
              <a:ext cx="69" cy="51"/>
            </a:xfrm>
            <a:custGeom>
              <a:avLst/>
              <a:gdLst>
                <a:gd name="T0" fmla="*/ 231 w 251"/>
                <a:gd name="T1" fmla="*/ 199 h 204"/>
                <a:gd name="T2" fmla="*/ 235 w 251"/>
                <a:gd name="T3" fmla="*/ 202 h 204"/>
                <a:gd name="T4" fmla="*/ 239 w 251"/>
                <a:gd name="T5" fmla="*/ 204 h 204"/>
                <a:gd name="T6" fmla="*/ 242 w 251"/>
                <a:gd name="T7" fmla="*/ 204 h 204"/>
                <a:gd name="T8" fmla="*/ 246 w 251"/>
                <a:gd name="T9" fmla="*/ 202 h 204"/>
                <a:gd name="T10" fmla="*/ 249 w 251"/>
                <a:gd name="T11" fmla="*/ 199 h 204"/>
                <a:gd name="T12" fmla="*/ 251 w 251"/>
                <a:gd name="T13" fmla="*/ 195 h 204"/>
                <a:gd name="T14" fmla="*/ 251 w 251"/>
                <a:gd name="T15" fmla="*/ 190 h 204"/>
                <a:gd name="T16" fmla="*/ 249 w 251"/>
                <a:gd name="T17" fmla="*/ 187 h 204"/>
                <a:gd name="T18" fmla="*/ 244 w 251"/>
                <a:gd name="T19" fmla="*/ 175 h 204"/>
                <a:gd name="T20" fmla="*/ 237 w 251"/>
                <a:gd name="T21" fmla="*/ 164 h 204"/>
                <a:gd name="T22" fmla="*/ 228 w 251"/>
                <a:gd name="T23" fmla="*/ 154 h 204"/>
                <a:gd name="T24" fmla="*/ 217 w 251"/>
                <a:gd name="T25" fmla="*/ 145 h 204"/>
                <a:gd name="T26" fmla="*/ 187 w 251"/>
                <a:gd name="T27" fmla="*/ 125 h 204"/>
                <a:gd name="T28" fmla="*/ 155 w 251"/>
                <a:gd name="T29" fmla="*/ 100 h 204"/>
                <a:gd name="T30" fmla="*/ 119 w 251"/>
                <a:gd name="T31" fmla="*/ 74 h 204"/>
                <a:gd name="T32" fmla="*/ 85 w 251"/>
                <a:gd name="T33" fmla="*/ 50 h 204"/>
                <a:gd name="T34" fmla="*/ 55 w 251"/>
                <a:gd name="T35" fmla="*/ 28 h 204"/>
                <a:gd name="T36" fmla="*/ 28 w 251"/>
                <a:gd name="T37" fmla="*/ 12 h 204"/>
                <a:gd name="T38" fmla="*/ 11 w 251"/>
                <a:gd name="T39" fmla="*/ 2 h 204"/>
                <a:gd name="T40" fmla="*/ 0 w 251"/>
                <a:gd name="T41" fmla="*/ 0 h 204"/>
                <a:gd name="T42" fmla="*/ 3 w 251"/>
                <a:gd name="T43" fmla="*/ 9 h 204"/>
                <a:gd name="T44" fmla="*/ 21 w 251"/>
                <a:gd name="T45" fmla="*/ 26 h 204"/>
                <a:gd name="T46" fmla="*/ 48 w 251"/>
                <a:gd name="T47" fmla="*/ 48 h 204"/>
                <a:gd name="T48" fmla="*/ 84 w 251"/>
                <a:gd name="T49" fmla="*/ 76 h 204"/>
                <a:gd name="T50" fmla="*/ 123 w 251"/>
                <a:gd name="T51" fmla="*/ 107 h 204"/>
                <a:gd name="T52" fmla="*/ 162 w 251"/>
                <a:gd name="T53" fmla="*/ 140 h 204"/>
                <a:gd name="T54" fmla="*/ 199 w 251"/>
                <a:gd name="T55" fmla="*/ 171 h 204"/>
                <a:gd name="T56" fmla="*/ 231 w 251"/>
                <a:gd name="T57" fmla="*/ 19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1" h="204">
                  <a:moveTo>
                    <a:pt x="231" y="199"/>
                  </a:moveTo>
                  <a:lnTo>
                    <a:pt x="235" y="202"/>
                  </a:lnTo>
                  <a:lnTo>
                    <a:pt x="239" y="204"/>
                  </a:lnTo>
                  <a:lnTo>
                    <a:pt x="242" y="204"/>
                  </a:lnTo>
                  <a:lnTo>
                    <a:pt x="246" y="202"/>
                  </a:lnTo>
                  <a:lnTo>
                    <a:pt x="249" y="199"/>
                  </a:lnTo>
                  <a:lnTo>
                    <a:pt x="251" y="195"/>
                  </a:lnTo>
                  <a:lnTo>
                    <a:pt x="251" y="190"/>
                  </a:lnTo>
                  <a:lnTo>
                    <a:pt x="249" y="187"/>
                  </a:lnTo>
                  <a:lnTo>
                    <a:pt x="244" y="175"/>
                  </a:lnTo>
                  <a:lnTo>
                    <a:pt x="237" y="164"/>
                  </a:lnTo>
                  <a:lnTo>
                    <a:pt x="228" y="154"/>
                  </a:lnTo>
                  <a:lnTo>
                    <a:pt x="217" y="145"/>
                  </a:lnTo>
                  <a:lnTo>
                    <a:pt x="187" y="125"/>
                  </a:lnTo>
                  <a:lnTo>
                    <a:pt x="155" y="100"/>
                  </a:lnTo>
                  <a:lnTo>
                    <a:pt x="119" y="74"/>
                  </a:lnTo>
                  <a:lnTo>
                    <a:pt x="85" y="50"/>
                  </a:lnTo>
                  <a:lnTo>
                    <a:pt x="55" y="28"/>
                  </a:lnTo>
                  <a:lnTo>
                    <a:pt x="28" y="12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9"/>
                  </a:lnTo>
                  <a:lnTo>
                    <a:pt x="21" y="26"/>
                  </a:lnTo>
                  <a:lnTo>
                    <a:pt x="48" y="48"/>
                  </a:lnTo>
                  <a:lnTo>
                    <a:pt x="84" y="76"/>
                  </a:lnTo>
                  <a:lnTo>
                    <a:pt x="123" y="107"/>
                  </a:lnTo>
                  <a:lnTo>
                    <a:pt x="162" y="140"/>
                  </a:lnTo>
                  <a:lnTo>
                    <a:pt x="199" y="171"/>
                  </a:lnTo>
                  <a:lnTo>
                    <a:pt x="231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18" name="Freeform 218"/>
            <p:cNvSpPr>
              <a:spLocks/>
            </p:cNvSpPr>
            <p:nvPr/>
          </p:nvSpPr>
          <p:spPr bwMode="auto">
            <a:xfrm rot="497617">
              <a:off x="2929" y="1416"/>
              <a:ext cx="172" cy="27"/>
            </a:xfrm>
            <a:custGeom>
              <a:avLst/>
              <a:gdLst>
                <a:gd name="T0" fmla="*/ 50 w 625"/>
                <a:gd name="T1" fmla="*/ 5 h 105"/>
                <a:gd name="T2" fmla="*/ 32 w 625"/>
                <a:gd name="T3" fmla="*/ 22 h 105"/>
                <a:gd name="T4" fmla="*/ 14 w 625"/>
                <a:gd name="T5" fmla="*/ 43 h 105"/>
                <a:gd name="T6" fmla="*/ 2 w 625"/>
                <a:gd name="T7" fmla="*/ 62 h 105"/>
                <a:gd name="T8" fmla="*/ 2 w 625"/>
                <a:gd name="T9" fmla="*/ 84 h 105"/>
                <a:gd name="T10" fmla="*/ 19 w 625"/>
                <a:gd name="T11" fmla="*/ 102 h 105"/>
                <a:gd name="T12" fmla="*/ 44 w 625"/>
                <a:gd name="T13" fmla="*/ 105 h 105"/>
                <a:gd name="T14" fmla="*/ 71 w 625"/>
                <a:gd name="T15" fmla="*/ 103 h 105"/>
                <a:gd name="T16" fmla="*/ 116 w 625"/>
                <a:gd name="T17" fmla="*/ 98 h 105"/>
                <a:gd name="T18" fmla="*/ 185 w 625"/>
                <a:gd name="T19" fmla="*/ 88 h 105"/>
                <a:gd name="T20" fmla="*/ 255 w 625"/>
                <a:gd name="T21" fmla="*/ 77 h 105"/>
                <a:gd name="T22" fmla="*/ 324 w 625"/>
                <a:gd name="T23" fmla="*/ 67 h 105"/>
                <a:gd name="T24" fmla="*/ 390 w 625"/>
                <a:gd name="T25" fmla="*/ 60 h 105"/>
                <a:gd name="T26" fmla="*/ 452 w 625"/>
                <a:gd name="T27" fmla="*/ 55 h 105"/>
                <a:gd name="T28" fmla="*/ 515 w 625"/>
                <a:gd name="T29" fmla="*/ 50 h 105"/>
                <a:gd name="T30" fmla="*/ 577 w 625"/>
                <a:gd name="T31" fmla="*/ 46 h 105"/>
                <a:gd name="T32" fmla="*/ 616 w 625"/>
                <a:gd name="T33" fmla="*/ 41 h 105"/>
                <a:gd name="T34" fmla="*/ 623 w 625"/>
                <a:gd name="T35" fmla="*/ 34 h 105"/>
                <a:gd name="T36" fmla="*/ 623 w 625"/>
                <a:gd name="T37" fmla="*/ 22 h 105"/>
                <a:gd name="T38" fmla="*/ 616 w 625"/>
                <a:gd name="T39" fmla="*/ 15 h 105"/>
                <a:gd name="T40" fmla="*/ 575 w 625"/>
                <a:gd name="T41" fmla="*/ 12 h 105"/>
                <a:gd name="T42" fmla="*/ 504 w 625"/>
                <a:gd name="T43" fmla="*/ 14 h 105"/>
                <a:gd name="T44" fmla="*/ 433 w 625"/>
                <a:gd name="T45" fmla="*/ 19 h 105"/>
                <a:gd name="T46" fmla="*/ 361 w 625"/>
                <a:gd name="T47" fmla="*/ 27 h 105"/>
                <a:gd name="T48" fmla="*/ 290 w 625"/>
                <a:gd name="T49" fmla="*/ 36 h 105"/>
                <a:gd name="T50" fmla="*/ 221 w 625"/>
                <a:gd name="T51" fmla="*/ 46 h 105"/>
                <a:gd name="T52" fmla="*/ 149 w 625"/>
                <a:gd name="T53" fmla="*/ 57 h 105"/>
                <a:gd name="T54" fmla="*/ 80 w 625"/>
                <a:gd name="T55" fmla="*/ 65 h 105"/>
                <a:gd name="T56" fmla="*/ 41 w 625"/>
                <a:gd name="T57" fmla="*/ 62 h 105"/>
                <a:gd name="T58" fmla="*/ 53 w 625"/>
                <a:gd name="T59" fmla="*/ 43 h 105"/>
                <a:gd name="T60" fmla="*/ 68 w 625"/>
                <a:gd name="T61" fmla="*/ 22 h 105"/>
                <a:gd name="T62" fmla="*/ 71 w 625"/>
                <a:gd name="T63" fmla="*/ 1 h 105"/>
                <a:gd name="T64" fmla="*/ 57 w 625"/>
                <a:gd name="T65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5" h="105">
                  <a:moveTo>
                    <a:pt x="57" y="1"/>
                  </a:moveTo>
                  <a:lnTo>
                    <a:pt x="50" y="5"/>
                  </a:lnTo>
                  <a:lnTo>
                    <a:pt x="43" y="14"/>
                  </a:lnTo>
                  <a:lnTo>
                    <a:pt x="32" y="22"/>
                  </a:lnTo>
                  <a:lnTo>
                    <a:pt x="23" y="33"/>
                  </a:lnTo>
                  <a:lnTo>
                    <a:pt x="14" y="43"/>
                  </a:lnTo>
                  <a:lnTo>
                    <a:pt x="7" y="53"/>
                  </a:lnTo>
                  <a:lnTo>
                    <a:pt x="2" y="62"/>
                  </a:lnTo>
                  <a:lnTo>
                    <a:pt x="0" y="69"/>
                  </a:lnTo>
                  <a:lnTo>
                    <a:pt x="2" y="84"/>
                  </a:lnTo>
                  <a:lnTo>
                    <a:pt x="9" y="95"/>
                  </a:lnTo>
                  <a:lnTo>
                    <a:pt x="19" y="102"/>
                  </a:lnTo>
                  <a:lnTo>
                    <a:pt x="30" y="103"/>
                  </a:lnTo>
                  <a:lnTo>
                    <a:pt x="44" y="105"/>
                  </a:lnTo>
                  <a:lnTo>
                    <a:pt x="57" y="103"/>
                  </a:lnTo>
                  <a:lnTo>
                    <a:pt x="71" y="103"/>
                  </a:lnTo>
                  <a:lnTo>
                    <a:pt x="82" y="102"/>
                  </a:lnTo>
                  <a:lnTo>
                    <a:pt x="116" y="98"/>
                  </a:lnTo>
                  <a:lnTo>
                    <a:pt x="151" y="93"/>
                  </a:lnTo>
                  <a:lnTo>
                    <a:pt x="185" y="88"/>
                  </a:lnTo>
                  <a:lnTo>
                    <a:pt x="221" y="83"/>
                  </a:lnTo>
                  <a:lnTo>
                    <a:pt x="255" y="77"/>
                  </a:lnTo>
                  <a:lnTo>
                    <a:pt x="288" y="72"/>
                  </a:lnTo>
                  <a:lnTo>
                    <a:pt x="324" y="67"/>
                  </a:lnTo>
                  <a:lnTo>
                    <a:pt x="358" y="64"/>
                  </a:lnTo>
                  <a:lnTo>
                    <a:pt x="390" y="60"/>
                  </a:lnTo>
                  <a:lnTo>
                    <a:pt x="420" y="57"/>
                  </a:lnTo>
                  <a:lnTo>
                    <a:pt x="452" y="55"/>
                  </a:lnTo>
                  <a:lnTo>
                    <a:pt x="484" y="53"/>
                  </a:lnTo>
                  <a:lnTo>
                    <a:pt x="515" y="50"/>
                  </a:lnTo>
                  <a:lnTo>
                    <a:pt x="547" y="48"/>
                  </a:lnTo>
                  <a:lnTo>
                    <a:pt x="577" y="46"/>
                  </a:lnTo>
                  <a:lnTo>
                    <a:pt x="609" y="43"/>
                  </a:lnTo>
                  <a:lnTo>
                    <a:pt x="616" y="41"/>
                  </a:lnTo>
                  <a:lnTo>
                    <a:pt x="620" y="39"/>
                  </a:lnTo>
                  <a:lnTo>
                    <a:pt x="623" y="34"/>
                  </a:lnTo>
                  <a:lnTo>
                    <a:pt x="625" y="29"/>
                  </a:lnTo>
                  <a:lnTo>
                    <a:pt x="623" y="22"/>
                  </a:lnTo>
                  <a:lnTo>
                    <a:pt x="621" y="19"/>
                  </a:lnTo>
                  <a:lnTo>
                    <a:pt x="616" y="15"/>
                  </a:lnTo>
                  <a:lnTo>
                    <a:pt x="611" y="14"/>
                  </a:lnTo>
                  <a:lnTo>
                    <a:pt x="575" y="12"/>
                  </a:lnTo>
                  <a:lnTo>
                    <a:pt x="539" y="14"/>
                  </a:lnTo>
                  <a:lnTo>
                    <a:pt x="504" y="14"/>
                  </a:lnTo>
                  <a:lnTo>
                    <a:pt x="468" y="15"/>
                  </a:lnTo>
                  <a:lnTo>
                    <a:pt x="433" y="19"/>
                  </a:lnTo>
                  <a:lnTo>
                    <a:pt x="397" y="22"/>
                  </a:lnTo>
                  <a:lnTo>
                    <a:pt x="361" y="27"/>
                  </a:lnTo>
                  <a:lnTo>
                    <a:pt x="326" y="31"/>
                  </a:lnTo>
                  <a:lnTo>
                    <a:pt x="290" y="36"/>
                  </a:lnTo>
                  <a:lnTo>
                    <a:pt x="256" y="41"/>
                  </a:lnTo>
                  <a:lnTo>
                    <a:pt x="221" y="46"/>
                  </a:lnTo>
                  <a:lnTo>
                    <a:pt x="185" y="52"/>
                  </a:lnTo>
                  <a:lnTo>
                    <a:pt x="149" y="57"/>
                  </a:lnTo>
                  <a:lnTo>
                    <a:pt x="116" y="62"/>
                  </a:lnTo>
                  <a:lnTo>
                    <a:pt x="80" y="65"/>
                  </a:lnTo>
                  <a:lnTo>
                    <a:pt x="44" y="69"/>
                  </a:lnTo>
                  <a:lnTo>
                    <a:pt x="41" y="62"/>
                  </a:lnTo>
                  <a:lnTo>
                    <a:pt x="46" y="52"/>
                  </a:lnTo>
                  <a:lnTo>
                    <a:pt x="53" y="43"/>
                  </a:lnTo>
                  <a:lnTo>
                    <a:pt x="59" y="34"/>
                  </a:lnTo>
                  <a:lnTo>
                    <a:pt x="68" y="22"/>
                  </a:lnTo>
                  <a:lnTo>
                    <a:pt x="73" y="10"/>
                  </a:lnTo>
                  <a:lnTo>
                    <a:pt x="71" y="1"/>
                  </a:lnTo>
                  <a:lnTo>
                    <a:pt x="66" y="0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19" name="Freeform 219"/>
            <p:cNvSpPr>
              <a:spLocks/>
            </p:cNvSpPr>
            <p:nvPr/>
          </p:nvSpPr>
          <p:spPr bwMode="auto">
            <a:xfrm rot="497617">
              <a:off x="2875" y="1358"/>
              <a:ext cx="313" cy="117"/>
            </a:xfrm>
            <a:custGeom>
              <a:avLst/>
              <a:gdLst>
                <a:gd name="T0" fmla="*/ 0 w 1140"/>
                <a:gd name="T1" fmla="*/ 432 h 472"/>
                <a:gd name="T2" fmla="*/ 12 w 1140"/>
                <a:gd name="T3" fmla="*/ 462 h 472"/>
                <a:gd name="T4" fmla="*/ 37 w 1140"/>
                <a:gd name="T5" fmla="*/ 470 h 472"/>
                <a:gd name="T6" fmla="*/ 141 w 1140"/>
                <a:gd name="T7" fmla="*/ 472 h 472"/>
                <a:gd name="T8" fmla="*/ 244 w 1140"/>
                <a:gd name="T9" fmla="*/ 468 h 472"/>
                <a:gd name="T10" fmla="*/ 346 w 1140"/>
                <a:gd name="T11" fmla="*/ 463 h 472"/>
                <a:gd name="T12" fmla="*/ 447 w 1140"/>
                <a:gd name="T13" fmla="*/ 455 h 472"/>
                <a:gd name="T14" fmla="*/ 550 w 1140"/>
                <a:gd name="T15" fmla="*/ 449 h 472"/>
                <a:gd name="T16" fmla="*/ 650 w 1140"/>
                <a:gd name="T17" fmla="*/ 444 h 472"/>
                <a:gd name="T18" fmla="*/ 748 w 1140"/>
                <a:gd name="T19" fmla="*/ 436 h 472"/>
                <a:gd name="T20" fmla="*/ 846 w 1140"/>
                <a:gd name="T21" fmla="*/ 422 h 472"/>
                <a:gd name="T22" fmla="*/ 912 w 1140"/>
                <a:gd name="T23" fmla="*/ 406 h 472"/>
                <a:gd name="T24" fmla="*/ 971 w 1140"/>
                <a:gd name="T25" fmla="*/ 379 h 472"/>
                <a:gd name="T26" fmla="*/ 1008 w 1140"/>
                <a:gd name="T27" fmla="*/ 332 h 472"/>
                <a:gd name="T28" fmla="*/ 1072 w 1140"/>
                <a:gd name="T29" fmla="*/ 183 h 472"/>
                <a:gd name="T30" fmla="*/ 1134 w 1140"/>
                <a:gd name="T31" fmla="*/ 31 h 472"/>
                <a:gd name="T32" fmla="*/ 1126 w 1140"/>
                <a:gd name="T33" fmla="*/ 9 h 472"/>
                <a:gd name="T34" fmla="*/ 1094 w 1140"/>
                <a:gd name="T35" fmla="*/ 2 h 472"/>
                <a:gd name="T36" fmla="*/ 1085 w 1140"/>
                <a:gd name="T37" fmla="*/ 17 h 472"/>
                <a:gd name="T38" fmla="*/ 1095 w 1140"/>
                <a:gd name="T39" fmla="*/ 28 h 472"/>
                <a:gd name="T40" fmla="*/ 1090 w 1140"/>
                <a:gd name="T41" fmla="*/ 57 h 472"/>
                <a:gd name="T42" fmla="*/ 1040 w 1140"/>
                <a:gd name="T43" fmla="*/ 180 h 472"/>
                <a:gd name="T44" fmla="*/ 981 w 1140"/>
                <a:gd name="T45" fmla="*/ 318 h 472"/>
                <a:gd name="T46" fmla="*/ 955 w 1140"/>
                <a:gd name="T47" fmla="*/ 353 h 472"/>
                <a:gd name="T48" fmla="*/ 899 w 1140"/>
                <a:gd name="T49" fmla="*/ 372 h 472"/>
                <a:gd name="T50" fmla="*/ 823 w 1140"/>
                <a:gd name="T51" fmla="*/ 387 h 472"/>
                <a:gd name="T52" fmla="*/ 734 w 1140"/>
                <a:gd name="T53" fmla="*/ 401 h 472"/>
                <a:gd name="T54" fmla="*/ 645 w 1140"/>
                <a:gd name="T55" fmla="*/ 411 h 472"/>
                <a:gd name="T56" fmla="*/ 559 w 1140"/>
                <a:gd name="T57" fmla="*/ 417 h 472"/>
                <a:gd name="T58" fmla="*/ 461 w 1140"/>
                <a:gd name="T59" fmla="*/ 425 h 472"/>
                <a:gd name="T60" fmla="*/ 365 w 1140"/>
                <a:gd name="T61" fmla="*/ 434 h 472"/>
                <a:gd name="T62" fmla="*/ 267 w 1140"/>
                <a:gd name="T63" fmla="*/ 441 h 472"/>
                <a:gd name="T64" fmla="*/ 169 w 1140"/>
                <a:gd name="T65" fmla="*/ 444 h 472"/>
                <a:gd name="T66" fmla="*/ 69 w 1140"/>
                <a:gd name="T67" fmla="*/ 444 h 472"/>
                <a:gd name="T68" fmla="*/ 46 w 1140"/>
                <a:gd name="T69" fmla="*/ 443 h 472"/>
                <a:gd name="T70" fmla="*/ 29 w 1140"/>
                <a:gd name="T71" fmla="*/ 425 h 472"/>
                <a:gd name="T72" fmla="*/ 46 w 1140"/>
                <a:gd name="T73" fmla="*/ 396 h 472"/>
                <a:gd name="T74" fmla="*/ 73 w 1140"/>
                <a:gd name="T75" fmla="*/ 368 h 472"/>
                <a:gd name="T76" fmla="*/ 89 w 1140"/>
                <a:gd name="T77" fmla="*/ 347 h 472"/>
                <a:gd name="T78" fmla="*/ 107 w 1140"/>
                <a:gd name="T79" fmla="*/ 321 h 472"/>
                <a:gd name="T80" fmla="*/ 87 w 1140"/>
                <a:gd name="T81" fmla="*/ 320 h 472"/>
                <a:gd name="T82" fmla="*/ 57 w 1140"/>
                <a:gd name="T83" fmla="*/ 354 h 472"/>
                <a:gd name="T84" fmla="*/ 16 w 1140"/>
                <a:gd name="T85" fmla="*/ 403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0" h="472">
                  <a:moveTo>
                    <a:pt x="4" y="415"/>
                  </a:moveTo>
                  <a:lnTo>
                    <a:pt x="2" y="420"/>
                  </a:lnTo>
                  <a:lnTo>
                    <a:pt x="0" y="432"/>
                  </a:lnTo>
                  <a:lnTo>
                    <a:pt x="0" y="444"/>
                  </a:lnTo>
                  <a:lnTo>
                    <a:pt x="4" y="455"/>
                  </a:lnTo>
                  <a:lnTo>
                    <a:pt x="12" y="462"/>
                  </a:lnTo>
                  <a:lnTo>
                    <a:pt x="23" y="465"/>
                  </a:lnTo>
                  <a:lnTo>
                    <a:pt x="34" y="468"/>
                  </a:lnTo>
                  <a:lnTo>
                    <a:pt x="37" y="470"/>
                  </a:lnTo>
                  <a:lnTo>
                    <a:pt x="71" y="472"/>
                  </a:lnTo>
                  <a:lnTo>
                    <a:pt x="107" y="472"/>
                  </a:lnTo>
                  <a:lnTo>
                    <a:pt x="141" y="472"/>
                  </a:lnTo>
                  <a:lnTo>
                    <a:pt x="175" y="472"/>
                  </a:lnTo>
                  <a:lnTo>
                    <a:pt x="210" y="470"/>
                  </a:lnTo>
                  <a:lnTo>
                    <a:pt x="244" y="468"/>
                  </a:lnTo>
                  <a:lnTo>
                    <a:pt x="278" y="467"/>
                  </a:lnTo>
                  <a:lnTo>
                    <a:pt x="312" y="465"/>
                  </a:lnTo>
                  <a:lnTo>
                    <a:pt x="346" y="463"/>
                  </a:lnTo>
                  <a:lnTo>
                    <a:pt x="379" y="460"/>
                  </a:lnTo>
                  <a:lnTo>
                    <a:pt x="413" y="458"/>
                  </a:lnTo>
                  <a:lnTo>
                    <a:pt x="447" y="455"/>
                  </a:lnTo>
                  <a:lnTo>
                    <a:pt x="481" y="453"/>
                  </a:lnTo>
                  <a:lnTo>
                    <a:pt x="517" y="451"/>
                  </a:lnTo>
                  <a:lnTo>
                    <a:pt x="550" y="449"/>
                  </a:lnTo>
                  <a:lnTo>
                    <a:pt x="584" y="448"/>
                  </a:lnTo>
                  <a:lnTo>
                    <a:pt x="616" y="446"/>
                  </a:lnTo>
                  <a:lnTo>
                    <a:pt x="650" y="444"/>
                  </a:lnTo>
                  <a:lnTo>
                    <a:pt x="682" y="443"/>
                  </a:lnTo>
                  <a:lnTo>
                    <a:pt x="716" y="439"/>
                  </a:lnTo>
                  <a:lnTo>
                    <a:pt x="748" y="436"/>
                  </a:lnTo>
                  <a:lnTo>
                    <a:pt x="780" y="432"/>
                  </a:lnTo>
                  <a:lnTo>
                    <a:pt x="814" y="427"/>
                  </a:lnTo>
                  <a:lnTo>
                    <a:pt x="846" y="422"/>
                  </a:lnTo>
                  <a:lnTo>
                    <a:pt x="867" y="418"/>
                  </a:lnTo>
                  <a:lnTo>
                    <a:pt x="889" y="413"/>
                  </a:lnTo>
                  <a:lnTo>
                    <a:pt x="912" y="406"/>
                  </a:lnTo>
                  <a:lnTo>
                    <a:pt x="933" y="399"/>
                  </a:lnTo>
                  <a:lnTo>
                    <a:pt x="953" y="391"/>
                  </a:lnTo>
                  <a:lnTo>
                    <a:pt x="971" y="379"/>
                  </a:lnTo>
                  <a:lnTo>
                    <a:pt x="988" y="363"/>
                  </a:lnTo>
                  <a:lnTo>
                    <a:pt x="1003" y="346"/>
                  </a:lnTo>
                  <a:lnTo>
                    <a:pt x="1008" y="332"/>
                  </a:lnTo>
                  <a:lnTo>
                    <a:pt x="1024" y="296"/>
                  </a:lnTo>
                  <a:lnTo>
                    <a:pt x="1047" y="244"/>
                  </a:lnTo>
                  <a:lnTo>
                    <a:pt x="1072" y="183"/>
                  </a:lnTo>
                  <a:lnTo>
                    <a:pt x="1099" y="123"/>
                  </a:lnTo>
                  <a:lnTo>
                    <a:pt x="1120" y="71"/>
                  </a:lnTo>
                  <a:lnTo>
                    <a:pt x="1134" y="31"/>
                  </a:lnTo>
                  <a:lnTo>
                    <a:pt x="1140" y="15"/>
                  </a:lnTo>
                  <a:lnTo>
                    <a:pt x="1136" y="14"/>
                  </a:lnTo>
                  <a:lnTo>
                    <a:pt x="1126" y="9"/>
                  </a:lnTo>
                  <a:lnTo>
                    <a:pt x="1113" y="3"/>
                  </a:lnTo>
                  <a:lnTo>
                    <a:pt x="1101" y="0"/>
                  </a:lnTo>
                  <a:lnTo>
                    <a:pt x="1094" y="2"/>
                  </a:lnTo>
                  <a:lnTo>
                    <a:pt x="1090" y="5"/>
                  </a:lnTo>
                  <a:lnTo>
                    <a:pt x="1086" y="12"/>
                  </a:lnTo>
                  <a:lnTo>
                    <a:pt x="1085" y="17"/>
                  </a:lnTo>
                  <a:lnTo>
                    <a:pt x="1086" y="22"/>
                  </a:lnTo>
                  <a:lnTo>
                    <a:pt x="1090" y="26"/>
                  </a:lnTo>
                  <a:lnTo>
                    <a:pt x="1095" y="28"/>
                  </a:lnTo>
                  <a:lnTo>
                    <a:pt x="1101" y="26"/>
                  </a:lnTo>
                  <a:lnTo>
                    <a:pt x="1095" y="45"/>
                  </a:lnTo>
                  <a:lnTo>
                    <a:pt x="1090" y="57"/>
                  </a:lnTo>
                  <a:lnTo>
                    <a:pt x="1079" y="86"/>
                  </a:lnTo>
                  <a:lnTo>
                    <a:pt x="1061" y="130"/>
                  </a:lnTo>
                  <a:lnTo>
                    <a:pt x="1040" y="180"/>
                  </a:lnTo>
                  <a:lnTo>
                    <a:pt x="1019" y="233"/>
                  </a:lnTo>
                  <a:lnTo>
                    <a:pt x="999" y="280"/>
                  </a:lnTo>
                  <a:lnTo>
                    <a:pt x="981" y="318"/>
                  </a:lnTo>
                  <a:lnTo>
                    <a:pt x="971" y="340"/>
                  </a:lnTo>
                  <a:lnTo>
                    <a:pt x="965" y="347"/>
                  </a:lnTo>
                  <a:lnTo>
                    <a:pt x="955" y="353"/>
                  </a:lnTo>
                  <a:lnTo>
                    <a:pt x="940" y="360"/>
                  </a:lnTo>
                  <a:lnTo>
                    <a:pt x="921" y="365"/>
                  </a:lnTo>
                  <a:lnTo>
                    <a:pt x="899" y="372"/>
                  </a:lnTo>
                  <a:lnTo>
                    <a:pt x="876" y="377"/>
                  </a:lnTo>
                  <a:lnTo>
                    <a:pt x="850" y="382"/>
                  </a:lnTo>
                  <a:lnTo>
                    <a:pt x="823" y="387"/>
                  </a:lnTo>
                  <a:lnTo>
                    <a:pt x="794" y="392"/>
                  </a:lnTo>
                  <a:lnTo>
                    <a:pt x="764" y="398"/>
                  </a:lnTo>
                  <a:lnTo>
                    <a:pt x="734" y="401"/>
                  </a:lnTo>
                  <a:lnTo>
                    <a:pt x="704" y="404"/>
                  </a:lnTo>
                  <a:lnTo>
                    <a:pt x="673" y="408"/>
                  </a:lnTo>
                  <a:lnTo>
                    <a:pt x="645" y="411"/>
                  </a:lnTo>
                  <a:lnTo>
                    <a:pt x="618" y="413"/>
                  </a:lnTo>
                  <a:lnTo>
                    <a:pt x="593" y="415"/>
                  </a:lnTo>
                  <a:lnTo>
                    <a:pt x="559" y="417"/>
                  </a:lnTo>
                  <a:lnTo>
                    <a:pt x="527" y="420"/>
                  </a:lnTo>
                  <a:lnTo>
                    <a:pt x="493" y="422"/>
                  </a:lnTo>
                  <a:lnTo>
                    <a:pt x="461" y="425"/>
                  </a:lnTo>
                  <a:lnTo>
                    <a:pt x="429" y="427"/>
                  </a:lnTo>
                  <a:lnTo>
                    <a:pt x="397" y="430"/>
                  </a:lnTo>
                  <a:lnTo>
                    <a:pt x="365" y="434"/>
                  </a:lnTo>
                  <a:lnTo>
                    <a:pt x="331" y="436"/>
                  </a:lnTo>
                  <a:lnTo>
                    <a:pt x="299" y="439"/>
                  </a:lnTo>
                  <a:lnTo>
                    <a:pt x="267" y="441"/>
                  </a:lnTo>
                  <a:lnTo>
                    <a:pt x="235" y="443"/>
                  </a:lnTo>
                  <a:lnTo>
                    <a:pt x="201" y="444"/>
                  </a:lnTo>
                  <a:lnTo>
                    <a:pt x="169" y="444"/>
                  </a:lnTo>
                  <a:lnTo>
                    <a:pt x="137" y="446"/>
                  </a:lnTo>
                  <a:lnTo>
                    <a:pt x="103" y="446"/>
                  </a:lnTo>
                  <a:lnTo>
                    <a:pt x="69" y="444"/>
                  </a:lnTo>
                  <a:lnTo>
                    <a:pt x="66" y="444"/>
                  </a:lnTo>
                  <a:lnTo>
                    <a:pt x="57" y="444"/>
                  </a:lnTo>
                  <a:lnTo>
                    <a:pt x="46" y="443"/>
                  </a:lnTo>
                  <a:lnTo>
                    <a:pt x="36" y="439"/>
                  </a:lnTo>
                  <a:lnTo>
                    <a:pt x="29" y="434"/>
                  </a:lnTo>
                  <a:lnTo>
                    <a:pt x="29" y="425"/>
                  </a:lnTo>
                  <a:lnTo>
                    <a:pt x="32" y="417"/>
                  </a:lnTo>
                  <a:lnTo>
                    <a:pt x="39" y="406"/>
                  </a:lnTo>
                  <a:lnTo>
                    <a:pt x="46" y="396"/>
                  </a:lnTo>
                  <a:lnTo>
                    <a:pt x="57" y="385"/>
                  </a:lnTo>
                  <a:lnTo>
                    <a:pt x="66" y="375"/>
                  </a:lnTo>
                  <a:lnTo>
                    <a:pt x="73" y="368"/>
                  </a:lnTo>
                  <a:lnTo>
                    <a:pt x="78" y="361"/>
                  </a:lnTo>
                  <a:lnTo>
                    <a:pt x="84" y="354"/>
                  </a:lnTo>
                  <a:lnTo>
                    <a:pt x="89" y="347"/>
                  </a:lnTo>
                  <a:lnTo>
                    <a:pt x="96" y="342"/>
                  </a:lnTo>
                  <a:lnTo>
                    <a:pt x="105" y="332"/>
                  </a:lnTo>
                  <a:lnTo>
                    <a:pt x="107" y="321"/>
                  </a:lnTo>
                  <a:lnTo>
                    <a:pt x="103" y="316"/>
                  </a:lnTo>
                  <a:lnTo>
                    <a:pt x="89" y="316"/>
                  </a:lnTo>
                  <a:lnTo>
                    <a:pt x="87" y="320"/>
                  </a:lnTo>
                  <a:lnTo>
                    <a:pt x="80" y="328"/>
                  </a:lnTo>
                  <a:lnTo>
                    <a:pt x="69" y="340"/>
                  </a:lnTo>
                  <a:lnTo>
                    <a:pt x="57" y="354"/>
                  </a:lnTo>
                  <a:lnTo>
                    <a:pt x="43" y="372"/>
                  </a:lnTo>
                  <a:lnTo>
                    <a:pt x="29" y="387"/>
                  </a:lnTo>
                  <a:lnTo>
                    <a:pt x="16" y="403"/>
                  </a:lnTo>
                  <a:lnTo>
                    <a:pt x="4" y="4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20" name="Freeform 220"/>
            <p:cNvSpPr>
              <a:spLocks/>
            </p:cNvSpPr>
            <p:nvPr/>
          </p:nvSpPr>
          <p:spPr bwMode="auto">
            <a:xfrm rot="497617">
              <a:off x="2978" y="1250"/>
              <a:ext cx="168" cy="162"/>
            </a:xfrm>
            <a:custGeom>
              <a:avLst/>
              <a:gdLst>
                <a:gd name="T0" fmla="*/ 4 w 613"/>
                <a:gd name="T1" fmla="*/ 50 h 647"/>
                <a:gd name="T2" fmla="*/ 30 w 613"/>
                <a:gd name="T3" fmla="*/ 52 h 647"/>
                <a:gd name="T4" fmla="*/ 80 w 613"/>
                <a:gd name="T5" fmla="*/ 47 h 647"/>
                <a:gd name="T6" fmla="*/ 146 w 613"/>
                <a:gd name="T7" fmla="*/ 40 h 647"/>
                <a:gd name="T8" fmla="*/ 223 w 613"/>
                <a:gd name="T9" fmla="*/ 33 h 647"/>
                <a:gd name="T10" fmla="*/ 305 w 613"/>
                <a:gd name="T11" fmla="*/ 30 h 647"/>
                <a:gd name="T12" fmla="*/ 385 w 613"/>
                <a:gd name="T13" fmla="*/ 35 h 647"/>
                <a:gd name="T14" fmla="*/ 460 w 613"/>
                <a:gd name="T15" fmla="*/ 50 h 647"/>
                <a:gd name="T16" fmla="*/ 527 w 613"/>
                <a:gd name="T17" fmla="*/ 130 h 647"/>
                <a:gd name="T18" fmla="*/ 566 w 613"/>
                <a:gd name="T19" fmla="*/ 268 h 647"/>
                <a:gd name="T20" fmla="*/ 574 w 613"/>
                <a:gd name="T21" fmla="*/ 412 h 647"/>
                <a:gd name="T22" fmla="*/ 556 w 613"/>
                <a:gd name="T23" fmla="*/ 555 h 647"/>
                <a:gd name="T24" fmla="*/ 542 w 613"/>
                <a:gd name="T25" fmla="*/ 631 h 647"/>
                <a:gd name="T26" fmla="*/ 547 w 613"/>
                <a:gd name="T27" fmla="*/ 643 h 647"/>
                <a:gd name="T28" fmla="*/ 558 w 613"/>
                <a:gd name="T29" fmla="*/ 647 h 647"/>
                <a:gd name="T30" fmla="*/ 568 w 613"/>
                <a:gd name="T31" fmla="*/ 643 h 647"/>
                <a:gd name="T32" fmla="*/ 595 w 613"/>
                <a:gd name="T33" fmla="*/ 547 h 647"/>
                <a:gd name="T34" fmla="*/ 613 w 613"/>
                <a:gd name="T35" fmla="*/ 362 h 647"/>
                <a:gd name="T36" fmla="*/ 604 w 613"/>
                <a:gd name="T37" fmla="*/ 235 h 647"/>
                <a:gd name="T38" fmla="*/ 591 w 613"/>
                <a:gd name="T39" fmla="*/ 170 h 647"/>
                <a:gd name="T40" fmla="*/ 568 w 613"/>
                <a:gd name="T41" fmla="*/ 106 h 647"/>
                <a:gd name="T42" fmla="*/ 533 w 613"/>
                <a:gd name="T43" fmla="*/ 49 h 647"/>
                <a:gd name="T44" fmla="*/ 486 w 613"/>
                <a:gd name="T45" fmla="*/ 18 h 647"/>
                <a:gd name="T46" fmla="*/ 442 w 613"/>
                <a:gd name="T47" fmla="*/ 7 h 647"/>
                <a:gd name="T48" fmla="*/ 397 w 613"/>
                <a:gd name="T49" fmla="*/ 2 h 647"/>
                <a:gd name="T50" fmla="*/ 353 w 613"/>
                <a:gd name="T51" fmla="*/ 0 h 647"/>
                <a:gd name="T52" fmla="*/ 308 w 613"/>
                <a:gd name="T53" fmla="*/ 2 h 647"/>
                <a:gd name="T54" fmla="*/ 258 w 613"/>
                <a:gd name="T55" fmla="*/ 4 h 647"/>
                <a:gd name="T56" fmla="*/ 203 w 613"/>
                <a:gd name="T57" fmla="*/ 9 h 647"/>
                <a:gd name="T58" fmla="*/ 150 w 613"/>
                <a:gd name="T59" fmla="*/ 14 h 647"/>
                <a:gd name="T60" fmla="*/ 98 w 613"/>
                <a:gd name="T61" fmla="*/ 19 h 647"/>
                <a:gd name="T62" fmla="*/ 54 w 613"/>
                <a:gd name="T63" fmla="*/ 26 h 647"/>
                <a:gd name="T64" fmla="*/ 22 w 613"/>
                <a:gd name="T65" fmla="*/ 33 h 647"/>
                <a:gd name="T66" fmla="*/ 4 w 613"/>
                <a:gd name="T67" fmla="*/ 4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3" h="647">
                  <a:moveTo>
                    <a:pt x="0" y="45"/>
                  </a:moveTo>
                  <a:lnTo>
                    <a:pt x="4" y="50"/>
                  </a:lnTo>
                  <a:lnTo>
                    <a:pt x="14" y="52"/>
                  </a:lnTo>
                  <a:lnTo>
                    <a:pt x="30" y="52"/>
                  </a:lnTo>
                  <a:lnTo>
                    <a:pt x="52" y="50"/>
                  </a:lnTo>
                  <a:lnTo>
                    <a:pt x="80" y="47"/>
                  </a:lnTo>
                  <a:lnTo>
                    <a:pt x="111" y="44"/>
                  </a:lnTo>
                  <a:lnTo>
                    <a:pt x="146" y="40"/>
                  </a:lnTo>
                  <a:lnTo>
                    <a:pt x="184" y="37"/>
                  </a:lnTo>
                  <a:lnTo>
                    <a:pt x="223" y="33"/>
                  </a:lnTo>
                  <a:lnTo>
                    <a:pt x="264" y="30"/>
                  </a:lnTo>
                  <a:lnTo>
                    <a:pt x="305" y="30"/>
                  </a:lnTo>
                  <a:lnTo>
                    <a:pt x="346" y="31"/>
                  </a:lnTo>
                  <a:lnTo>
                    <a:pt x="385" y="35"/>
                  </a:lnTo>
                  <a:lnTo>
                    <a:pt x="424" y="42"/>
                  </a:lnTo>
                  <a:lnTo>
                    <a:pt x="460" y="50"/>
                  </a:lnTo>
                  <a:lnTo>
                    <a:pt x="492" y="64"/>
                  </a:lnTo>
                  <a:lnTo>
                    <a:pt x="527" y="130"/>
                  </a:lnTo>
                  <a:lnTo>
                    <a:pt x="552" y="197"/>
                  </a:lnTo>
                  <a:lnTo>
                    <a:pt x="566" y="268"/>
                  </a:lnTo>
                  <a:lnTo>
                    <a:pt x="574" y="339"/>
                  </a:lnTo>
                  <a:lnTo>
                    <a:pt x="574" y="412"/>
                  </a:lnTo>
                  <a:lnTo>
                    <a:pt x="568" y="484"/>
                  </a:lnTo>
                  <a:lnTo>
                    <a:pt x="556" y="555"/>
                  </a:lnTo>
                  <a:lnTo>
                    <a:pt x="542" y="626"/>
                  </a:lnTo>
                  <a:lnTo>
                    <a:pt x="542" y="631"/>
                  </a:lnTo>
                  <a:lnTo>
                    <a:pt x="543" y="638"/>
                  </a:lnTo>
                  <a:lnTo>
                    <a:pt x="547" y="643"/>
                  </a:lnTo>
                  <a:lnTo>
                    <a:pt x="552" y="647"/>
                  </a:lnTo>
                  <a:lnTo>
                    <a:pt x="558" y="647"/>
                  </a:lnTo>
                  <a:lnTo>
                    <a:pt x="563" y="645"/>
                  </a:lnTo>
                  <a:lnTo>
                    <a:pt x="568" y="643"/>
                  </a:lnTo>
                  <a:lnTo>
                    <a:pt x="572" y="638"/>
                  </a:lnTo>
                  <a:lnTo>
                    <a:pt x="595" y="547"/>
                  </a:lnTo>
                  <a:lnTo>
                    <a:pt x="609" y="453"/>
                  </a:lnTo>
                  <a:lnTo>
                    <a:pt x="613" y="362"/>
                  </a:lnTo>
                  <a:lnTo>
                    <a:pt x="607" y="268"/>
                  </a:lnTo>
                  <a:lnTo>
                    <a:pt x="604" y="235"/>
                  </a:lnTo>
                  <a:lnTo>
                    <a:pt x="599" y="203"/>
                  </a:lnTo>
                  <a:lnTo>
                    <a:pt x="591" y="170"/>
                  </a:lnTo>
                  <a:lnTo>
                    <a:pt x="581" y="137"/>
                  </a:lnTo>
                  <a:lnTo>
                    <a:pt x="568" y="106"/>
                  </a:lnTo>
                  <a:lnTo>
                    <a:pt x="552" y="76"/>
                  </a:lnTo>
                  <a:lnTo>
                    <a:pt x="533" y="49"/>
                  </a:lnTo>
                  <a:lnTo>
                    <a:pt x="508" y="24"/>
                  </a:lnTo>
                  <a:lnTo>
                    <a:pt x="486" y="18"/>
                  </a:lnTo>
                  <a:lnTo>
                    <a:pt x="465" y="12"/>
                  </a:lnTo>
                  <a:lnTo>
                    <a:pt x="442" y="7"/>
                  </a:lnTo>
                  <a:lnTo>
                    <a:pt x="420" y="4"/>
                  </a:lnTo>
                  <a:lnTo>
                    <a:pt x="397" y="2"/>
                  </a:lnTo>
                  <a:lnTo>
                    <a:pt x="376" y="0"/>
                  </a:lnTo>
                  <a:lnTo>
                    <a:pt x="353" y="0"/>
                  </a:lnTo>
                  <a:lnTo>
                    <a:pt x="331" y="0"/>
                  </a:lnTo>
                  <a:lnTo>
                    <a:pt x="308" y="2"/>
                  </a:lnTo>
                  <a:lnTo>
                    <a:pt x="283" y="2"/>
                  </a:lnTo>
                  <a:lnTo>
                    <a:pt x="258" y="4"/>
                  </a:lnTo>
                  <a:lnTo>
                    <a:pt x="232" y="7"/>
                  </a:lnTo>
                  <a:lnTo>
                    <a:pt x="203" y="9"/>
                  </a:lnTo>
                  <a:lnTo>
                    <a:pt x="176" y="11"/>
                  </a:lnTo>
                  <a:lnTo>
                    <a:pt x="150" y="14"/>
                  </a:lnTo>
                  <a:lnTo>
                    <a:pt x="123" y="18"/>
                  </a:lnTo>
                  <a:lnTo>
                    <a:pt x="98" y="19"/>
                  </a:lnTo>
                  <a:lnTo>
                    <a:pt x="75" y="23"/>
                  </a:lnTo>
                  <a:lnTo>
                    <a:pt x="54" y="26"/>
                  </a:lnTo>
                  <a:lnTo>
                    <a:pt x="36" y="30"/>
                  </a:lnTo>
                  <a:lnTo>
                    <a:pt x="22" y="33"/>
                  </a:lnTo>
                  <a:lnTo>
                    <a:pt x="11" y="38"/>
                  </a:lnTo>
                  <a:lnTo>
                    <a:pt x="4" y="4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21" name="Freeform 221"/>
            <p:cNvSpPr>
              <a:spLocks/>
            </p:cNvSpPr>
            <p:nvPr/>
          </p:nvSpPr>
          <p:spPr bwMode="auto">
            <a:xfrm rot="497617">
              <a:off x="2910" y="1274"/>
              <a:ext cx="188" cy="119"/>
            </a:xfrm>
            <a:custGeom>
              <a:avLst/>
              <a:gdLst>
                <a:gd name="T0" fmla="*/ 317 w 686"/>
                <a:gd name="T1" fmla="*/ 450 h 479"/>
                <a:gd name="T2" fmla="*/ 251 w 686"/>
                <a:gd name="T3" fmla="*/ 448 h 479"/>
                <a:gd name="T4" fmla="*/ 173 w 686"/>
                <a:gd name="T5" fmla="*/ 436 h 479"/>
                <a:gd name="T6" fmla="*/ 102 w 686"/>
                <a:gd name="T7" fmla="*/ 403 h 479"/>
                <a:gd name="T8" fmla="*/ 61 w 686"/>
                <a:gd name="T9" fmla="*/ 306 h 479"/>
                <a:gd name="T10" fmla="*/ 39 w 686"/>
                <a:gd name="T11" fmla="*/ 166 h 479"/>
                <a:gd name="T12" fmla="*/ 36 w 686"/>
                <a:gd name="T13" fmla="*/ 83 h 479"/>
                <a:gd name="T14" fmla="*/ 52 w 686"/>
                <a:gd name="T15" fmla="*/ 67 h 479"/>
                <a:gd name="T16" fmla="*/ 71 w 686"/>
                <a:gd name="T17" fmla="*/ 57 h 479"/>
                <a:gd name="T18" fmla="*/ 95 w 686"/>
                <a:gd name="T19" fmla="*/ 52 h 479"/>
                <a:gd name="T20" fmla="*/ 116 w 686"/>
                <a:gd name="T21" fmla="*/ 48 h 479"/>
                <a:gd name="T22" fmla="*/ 168 w 686"/>
                <a:gd name="T23" fmla="*/ 47 h 479"/>
                <a:gd name="T24" fmla="*/ 219 w 686"/>
                <a:gd name="T25" fmla="*/ 43 h 479"/>
                <a:gd name="T26" fmla="*/ 271 w 686"/>
                <a:gd name="T27" fmla="*/ 42 h 479"/>
                <a:gd name="T28" fmla="*/ 323 w 686"/>
                <a:gd name="T29" fmla="*/ 38 h 479"/>
                <a:gd name="T30" fmla="*/ 372 w 686"/>
                <a:gd name="T31" fmla="*/ 35 h 479"/>
                <a:gd name="T32" fmla="*/ 424 w 686"/>
                <a:gd name="T33" fmla="*/ 35 h 479"/>
                <a:gd name="T34" fmla="*/ 477 w 686"/>
                <a:gd name="T35" fmla="*/ 35 h 479"/>
                <a:gd name="T36" fmla="*/ 529 w 686"/>
                <a:gd name="T37" fmla="*/ 36 h 479"/>
                <a:gd name="T38" fmla="*/ 543 w 686"/>
                <a:gd name="T39" fmla="*/ 35 h 479"/>
                <a:gd name="T40" fmla="*/ 556 w 686"/>
                <a:gd name="T41" fmla="*/ 26 h 479"/>
                <a:gd name="T42" fmla="*/ 563 w 686"/>
                <a:gd name="T43" fmla="*/ 19 h 479"/>
                <a:gd name="T44" fmla="*/ 563 w 686"/>
                <a:gd name="T45" fmla="*/ 9 h 479"/>
                <a:gd name="T46" fmla="*/ 556 w 686"/>
                <a:gd name="T47" fmla="*/ 2 h 479"/>
                <a:gd name="T48" fmla="*/ 545 w 686"/>
                <a:gd name="T49" fmla="*/ 2 h 479"/>
                <a:gd name="T50" fmla="*/ 492 w 686"/>
                <a:gd name="T51" fmla="*/ 2 h 479"/>
                <a:gd name="T52" fmla="*/ 438 w 686"/>
                <a:gd name="T53" fmla="*/ 3 h 479"/>
                <a:gd name="T54" fmla="*/ 385 w 686"/>
                <a:gd name="T55" fmla="*/ 3 h 479"/>
                <a:gd name="T56" fmla="*/ 331 w 686"/>
                <a:gd name="T57" fmla="*/ 5 h 479"/>
                <a:gd name="T58" fmla="*/ 278 w 686"/>
                <a:gd name="T59" fmla="*/ 7 h 479"/>
                <a:gd name="T60" fmla="*/ 225 w 686"/>
                <a:gd name="T61" fmla="*/ 10 h 479"/>
                <a:gd name="T62" fmla="*/ 171 w 686"/>
                <a:gd name="T63" fmla="*/ 12 h 479"/>
                <a:gd name="T64" fmla="*/ 118 w 686"/>
                <a:gd name="T65" fmla="*/ 16 h 479"/>
                <a:gd name="T66" fmla="*/ 84 w 686"/>
                <a:gd name="T67" fmla="*/ 19 h 479"/>
                <a:gd name="T68" fmla="*/ 50 w 686"/>
                <a:gd name="T69" fmla="*/ 28 h 479"/>
                <a:gd name="T70" fmla="*/ 22 w 686"/>
                <a:gd name="T71" fmla="*/ 45 h 479"/>
                <a:gd name="T72" fmla="*/ 4 w 686"/>
                <a:gd name="T73" fmla="*/ 69 h 479"/>
                <a:gd name="T74" fmla="*/ 0 w 686"/>
                <a:gd name="T75" fmla="*/ 125 h 479"/>
                <a:gd name="T76" fmla="*/ 9 w 686"/>
                <a:gd name="T77" fmla="*/ 213 h 479"/>
                <a:gd name="T78" fmla="*/ 27 w 686"/>
                <a:gd name="T79" fmla="*/ 313 h 479"/>
                <a:gd name="T80" fmla="*/ 54 w 686"/>
                <a:gd name="T81" fmla="*/ 398 h 479"/>
                <a:gd name="T82" fmla="*/ 73 w 686"/>
                <a:gd name="T83" fmla="*/ 427 h 479"/>
                <a:gd name="T84" fmla="*/ 102 w 686"/>
                <a:gd name="T85" fmla="*/ 446 h 479"/>
                <a:gd name="T86" fmla="*/ 159 w 686"/>
                <a:gd name="T87" fmla="*/ 462 h 479"/>
                <a:gd name="T88" fmla="*/ 216 w 686"/>
                <a:gd name="T89" fmla="*/ 470 h 479"/>
                <a:gd name="T90" fmla="*/ 273 w 686"/>
                <a:gd name="T91" fmla="*/ 476 h 479"/>
                <a:gd name="T92" fmla="*/ 331 w 686"/>
                <a:gd name="T93" fmla="*/ 479 h 479"/>
                <a:gd name="T94" fmla="*/ 381 w 686"/>
                <a:gd name="T95" fmla="*/ 476 h 479"/>
                <a:gd name="T96" fmla="*/ 429 w 686"/>
                <a:gd name="T97" fmla="*/ 467 h 479"/>
                <a:gd name="T98" fmla="*/ 479 w 686"/>
                <a:gd name="T99" fmla="*/ 455 h 479"/>
                <a:gd name="T100" fmla="*/ 527 w 686"/>
                <a:gd name="T101" fmla="*/ 450 h 479"/>
                <a:gd name="T102" fmla="*/ 572 w 686"/>
                <a:gd name="T103" fmla="*/ 448 h 479"/>
                <a:gd name="T104" fmla="*/ 624 w 686"/>
                <a:gd name="T105" fmla="*/ 441 h 479"/>
                <a:gd name="T106" fmla="*/ 668 w 686"/>
                <a:gd name="T107" fmla="*/ 431 h 479"/>
                <a:gd name="T108" fmla="*/ 686 w 686"/>
                <a:gd name="T109" fmla="*/ 412 h 479"/>
                <a:gd name="T110" fmla="*/ 661 w 686"/>
                <a:gd name="T111" fmla="*/ 406 h 479"/>
                <a:gd name="T112" fmla="*/ 620 w 686"/>
                <a:gd name="T113" fmla="*/ 406 h 479"/>
                <a:gd name="T114" fmla="*/ 570 w 686"/>
                <a:gd name="T115" fmla="*/ 412 h 479"/>
                <a:gd name="T116" fmla="*/ 515 w 686"/>
                <a:gd name="T117" fmla="*/ 418 h 479"/>
                <a:gd name="T118" fmla="*/ 460 w 686"/>
                <a:gd name="T119" fmla="*/ 429 h 479"/>
                <a:gd name="T120" fmla="*/ 408 w 686"/>
                <a:gd name="T121" fmla="*/ 437 h 479"/>
                <a:gd name="T122" fmla="*/ 367 w 686"/>
                <a:gd name="T123" fmla="*/ 444 h 479"/>
                <a:gd name="T124" fmla="*/ 340 w 686"/>
                <a:gd name="T125" fmla="*/ 448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6" h="479">
                  <a:moveTo>
                    <a:pt x="340" y="448"/>
                  </a:moveTo>
                  <a:lnTo>
                    <a:pt x="317" y="450"/>
                  </a:lnTo>
                  <a:lnTo>
                    <a:pt x="287" y="450"/>
                  </a:lnTo>
                  <a:lnTo>
                    <a:pt x="251" y="448"/>
                  </a:lnTo>
                  <a:lnTo>
                    <a:pt x="212" y="444"/>
                  </a:lnTo>
                  <a:lnTo>
                    <a:pt x="173" y="436"/>
                  </a:lnTo>
                  <a:lnTo>
                    <a:pt x="136" y="424"/>
                  </a:lnTo>
                  <a:lnTo>
                    <a:pt x="102" y="403"/>
                  </a:lnTo>
                  <a:lnTo>
                    <a:pt x="77" y="377"/>
                  </a:lnTo>
                  <a:lnTo>
                    <a:pt x="61" y="306"/>
                  </a:lnTo>
                  <a:lnTo>
                    <a:pt x="50" y="237"/>
                  </a:lnTo>
                  <a:lnTo>
                    <a:pt x="39" y="166"/>
                  </a:lnTo>
                  <a:lnTo>
                    <a:pt x="32" y="95"/>
                  </a:lnTo>
                  <a:lnTo>
                    <a:pt x="36" y="83"/>
                  </a:lnTo>
                  <a:lnTo>
                    <a:pt x="43" y="74"/>
                  </a:lnTo>
                  <a:lnTo>
                    <a:pt x="52" y="67"/>
                  </a:lnTo>
                  <a:lnTo>
                    <a:pt x="61" y="62"/>
                  </a:lnTo>
                  <a:lnTo>
                    <a:pt x="71" y="57"/>
                  </a:lnTo>
                  <a:lnTo>
                    <a:pt x="82" y="54"/>
                  </a:lnTo>
                  <a:lnTo>
                    <a:pt x="95" y="52"/>
                  </a:lnTo>
                  <a:lnTo>
                    <a:pt x="105" y="50"/>
                  </a:lnTo>
                  <a:lnTo>
                    <a:pt x="116" y="48"/>
                  </a:lnTo>
                  <a:lnTo>
                    <a:pt x="143" y="48"/>
                  </a:lnTo>
                  <a:lnTo>
                    <a:pt x="168" y="47"/>
                  </a:lnTo>
                  <a:lnTo>
                    <a:pt x="194" y="45"/>
                  </a:lnTo>
                  <a:lnTo>
                    <a:pt x="219" y="43"/>
                  </a:lnTo>
                  <a:lnTo>
                    <a:pt x="244" y="42"/>
                  </a:lnTo>
                  <a:lnTo>
                    <a:pt x="271" y="42"/>
                  </a:lnTo>
                  <a:lnTo>
                    <a:pt x="296" y="40"/>
                  </a:lnTo>
                  <a:lnTo>
                    <a:pt x="323" y="38"/>
                  </a:lnTo>
                  <a:lnTo>
                    <a:pt x="347" y="36"/>
                  </a:lnTo>
                  <a:lnTo>
                    <a:pt x="372" y="35"/>
                  </a:lnTo>
                  <a:lnTo>
                    <a:pt x="399" y="35"/>
                  </a:lnTo>
                  <a:lnTo>
                    <a:pt x="424" y="35"/>
                  </a:lnTo>
                  <a:lnTo>
                    <a:pt x="451" y="35"/>
                  </a:lnTo>
                  <a:lnTo>
                    <a:pt x="477" y="35"/>
                  </a:lnTo>
                  <a:lnTo>
                    <a:pt x="502" y="35"/>
                  </a:lnTo>
                  <a:lnTo>
                    <a:pt x="529" y="36"/>
                  </a:lnTo>
                  <a:lnTo>
                    <a:pt x="536" y="36"/>
                  </a:lnTo>
                  <a:lnTo>
                    <a:pt x="543" y="35"/>
                  </a:lnTo>
                  <a:lnTo>
                    <a:pt x="550" y="31"/>
                  </a:lnTo>
                  <a:lnTo>
                    <a:pt x="556" y="26"/>
                  </a:lnTo>
                  <a:lnTo>
                    <a:pt x="561" y="24"/>
                  </a:lnTo>
                  <a:lnTo>
                    <a:pt x="563" y="19"/>
                  </a:lnTo>
                  <a:lnTo>
                    <a:pt x="565" y="14"/>
                  </a:lnTo>
                  <a:lnTo>
                    <a:pt x="563" y="9"/>
                  </a:lnTo>
                  <a:lnTo>
                    <a:pt x="561" y="3"/>
                  </a:lnTo>
                  <a:lnTo>
                    <a:pt x="556" y="2"/>
                  </a:lnTo>
                  <a:lnTo>
                    <a:pt x="550" y="0"/>
                  </a:lnTo>
                  <a:lnTo>
                    <a:pt x="545" y="2"/>
                  </a:lnTo>
                  <a:lnTo>
                    <a:pt x="518" y="2"/>
                  </a:lnTo>
                  <a:lnTo>
                    <a:pt x="492" y="2"/>
                  </a:lnTo>
                  <a:lnTo>
                    <a:pt x="465" y="2"/>
                  </a:lnTo>
                  <a:lnTo>
                    <a:pt x="438" y="3"/>
                  </a:lnTo>
                  <a:lnTo>
                    <a:pt x="412" y="3"/>
                  </a:lnTo>
                  <a:lnTo>
                    <a:pt x="385" y="3"/>
                  </a:lnTo>
                  <a:lnTo>
                    <a:pt x="358" y="5"/>
                  </a:lnTo>
                  <a:lnTo>
                    <a:pt x="331" y="5"/>
                  </a:lnTo>
                  <a:lnTo>
                    <a:pt x="305" y="7"/>
                  </a:lnTo>
                  <a:lnTo>
                    <a:pt x="278" y="7"/>
                  </a:lnTo>
                  <a:lnTo>
                    <a:pt x="251" y="9"/>
                  </a:lnTo>
                  <a:lnTo>
                    <a:pt x="225" y="10"/>
                  </a:lnTo>
                  <a:lnTo>
                    <a:pt x="198" y="10"/>
                  </a:lnTo>
                  <a:lnTo>
                    <a:pt x="171" y="12"/>
                  </a:lnTo>
                  <a:lnTo>
                    <a:pt x="144" y="14"/>
                  </a:lnTo>
                  <a:lnTo>
                    <a:pt x="118" y="16"/>
                  </a:lnTo>
                  <a:lnTo>
                    <a:pt x="102" y="17"/>
                  </a:lnTo>
                  <a:lnTo>
                    <a:pt x="84" y="19"/>
                  </a:lnTo>
                  <a:lnTo>
                    <a:pt x="66" y="23"/>
                  </a:lnTo>
                  <a:lnTo>
                    <a:pt x="50" y="28"/>
                  </a:lnTo>
                  <a:lnTo>
                    <a:pt x="34" y="35"/>
                  </a:lnTo>
                  <a:lnTo>
                    <a:pt x="22" y="45"/>
                  </a:lnTo>
                  <a:lnTo>
                    <a:pt x="11" y="55"/>
                  </a:lnTo>
                  <a:lnTo>
                    <a:pt x="4" y="69"/>
                  </a:lnTo>
                  <a:lnTo>
                    <a:pt x="0" y="92"/>
                  </a:lnTo>
                  <a:lnTo>
                    <a:pt x="0" y="125"/>
                  </a:lnTo>
                  <a:lnTo>
                    <a:pt x="4" y="166"/>
                  </a:lnTo>
                  <a:lnTo>
                    <a:pt x="9" y="213"/>
                  </a:lnTo>
                  <a:lnTo>
                    <a:pt x="16" y="263"/>
                  </a:lnTo>
                  <a:lnTo>
                    <a:pt x="27" y="313"/>
                  </a:lnTo>
                  <a:lnTo>
                    <a:pt x="39" y="358"/>
                  </a:lnTo>
                  <a:lnTo>
                    <a:pt x="54" y="398"/>
                  </a:lnTo>
                  <a:lnTo>
                    <a:pt x="63" y="413"/>
                  </a:lnTo>
                  <a:lnTo>
                    <a:pt x="73" y="427"/>
                  </a:lnTo>
                  <a:lnTo>
                    <a:pt x="86" y="439"/>
                  </a:lnTo>
                  <a:lnTo>
                    <a:pt x="102" y="446"/>
                  </a:lnTo>
                  <a:lnTo>
                    <a:pt x="130" y="455"/>
                  </a:lnTo>
                  <a:lnTo>
                    <a:pt x="159" y="462"/>
                  </a:lnTo>
                  <a:lnTo>
                    <a:pt x="187" y="467"/>
                  </a:lnTo>
                  <a:lnTo>
                    <a:pt x="216" y="470"/>
                  </a:lnTo>
                  <a:lnTo>
                    <a:pt x="244" y="474"/>
                  </a:lnTo>
                  <a:lnTo>
                    <a:pt x="273" y="476"/>
                  </a:lnTo>
                  <a:lnTo>
                    <a:pt x="303" y="477"/>
                  </a:lnTo>
                  <a:lnTo>
                    <a:pt x="331" y="479"/>
                  </a:lnTo>
                  <a:lnTo>
                    <a:pt x="356" y="479"/>
                  </a:lnTo>
                  <a:lnTo>
                    <a:pt x="381" y="476"/>
                  </a:lnTo>
                  <a:lnTo>
                    <a:pt x="406" y="472"/>
                  </a:lnTo>
                  <a:lnTo>
                    <a:pt x="429" y="467"/>
                  </a:lnTo>
                  <a:lnTo>
                    <a:pt x="454" y="460"/>
                  </a:lnTo>
                  <a:lnTo>
                    <a:pt x="479" y="455"/>
                  </a:lnTo>
                  <a:lnTo>
                    <a:pt x="502" y="451"/>
                  </a:lnTo>
                  <a:lnTo>
                    <a:pt x="527" y="450"/>
                  </a:lnTo>
                  <a:lnTo>
                    <a:pt x="547" y="450"/>
                  </a:lnTo>
                  <a:lnTo>
                    <a:pt x="572" y="448"/>
                  </a:lnTo>
                  <a:lnTo>
                    <a:pt x="599" y="444"/>
                  </a:lnTo>
                  <a:lnTo>
                    <a:pt x="624" y="441"/>
                  </a:lnTo>
                  <a:lnTo>
                    <a:pt x="648" y="437"/>
                  </a:lnTo>
                  <a:lnTo>
                    <a:pt x="668" y="431"/>
                  </a:lnTo>
                  <a:lnTo>
                    <a:pt x="680" y="422"/>
                  </a:lnTo>
                  <a:lnTo>
                    <a:pt x="686" y="412"/>
                  </a:lnTo>
                  <a:lnTo>
                    <a:pt x="675" y="408"/>
                  </a:lnTo>
                  <a:lnTo>
                    <a:pt x="661" y="406"/>
                  </a:lnTo>
                  <a:lnTo>
                    <a:pt x="641" y="406"/>
                  </a:lnTo>
                  <a:lnTo>
                    <a:pt x="620" y="406"/>
                  </a:lnTo>
                  <a:lnTo>
                    <a:pt x="595" y="408"/>
                  </a:lnTo>
                  <a:lnTo>
                    <a:pt x="570" y="412"/>
                  </a:lnTo>
                  <a:lnTo>
                    <a:pt x="542" y="415"/>
                  </a:lnTo>
                  <a:lnTo>
                    <a:pt x="515" y="418"/>
                  </a:lnTo>
                  <a:lnTo>
                    <a:pt x="486" y="424"/>
                  </a:lnTo>
                  <a:lnTo>
                    <a:pt x="460" y="429"/>
                  </a:lnTo>
                  <a:lnTo>
                    <a:pt x="433" y="432"/>
                  </a:lnTo>
                  <a:lnTo>
                    <a:pt x="408" y="437"/>
                  </a:lnTo>
                  <a:lnTo>
                    <a:pt x="387" y="441"/>
                  </a:lnTo>
                  <a:lnTo>
                    <a:pt x="367" y="444"/>
                  </a:lnTo>
                  <a:lnTo>
                    <a:pt x="351" y="446"/>
                  </a:lnTo>
                  <a:lnTo>
                    <a:pt x="340" y="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22" name="Freeform 222"/>
            <p:cNvSpPr>
              <a:spLocks/>
            </p:cNvSpPr>
            <p:nvPr/>
          </p:nvSpPr>
          <p:spPr bwMode="auto">
            <a:xfrm rot="497617">
              <a:off x="3081" y="1291"/>
              <a:ext cx="26" cy="79"/>
            </a:xfrm>
            <a:custGeom>
              <a:avLst/>
              <a:gdLst>
                <a:gd name="T0" fmla="*/ 7 w 95"/>
                <a:gd name="T1" fmla="*/ 31 h 318"/>
                <a:gd name="T2" fmla="*/ 30 w 95"/>
                <a:gd name="T3" fmla="*/ 60 h 318"/>
                <a:gd name="T4" fmla="*/ 45 w 95"/>
                <a:gd name="T5" fmla="*/ 93 h 318"/>
                <a:gd name="T6" fmla="*/ 52 w 95"/>
                <a:gd name="T7" fmla="*/ 128 h 318"/>
                <a:gd name="T8" fmla="*/ 55 w 95"/>
                <a:gd name="T9" fmla="*/ 162 h 318"/>
                <a:gd name="T10" fmla="*/ 57 w 95"/>
                <a:gd name="T11" fmla="*/ 199 h 318"/>
                <a:gd name="T12" fmla="*/ 57 w 95"/>
                <a:gd name="T13" fmla="*/ 235 h 318"/>
                <a:gd name="T14" fmla="*/ 59 w 95"/>
                <a:gd name="T15" fmla="*/ 270 h 318"/>
                <a:gd name="T16" fmla="*/ 64 w 95"/>
                <a:gd name="T17" fmla="*/ 302 h 318"/>
                <a:gd name="T18" fmla="*/ 66 w 95"/>
                <a:gd name="T19" fmla="*/ 309 h 318"/>
                <a:gd name="T20" fmla="*/ 70 w 95"/>
                <a:gd name="T21" fmla="*/ 313 h 318"/>
                <a:gd name="T22" fmla="*/ 73 w 95"/>
                <a:gd name="T23" fmla="*/ 316 h 318"/>
                <a:gd name="T24" fmla="*/ 80 w 95"/>
                <a:gd name="T25" fmla="*/ 318 h 318"/>
                <a:gd name="T26" fmla="*/ 86 w 95"/>
                <a:gd name="T27" fmla="*/ 316 h 318"/>
                <a:gd name="T28" fmla="*/ 91 w 95"/>
                <a:gd name="T29" fmla="*/ 311 h 318"/>
                <a:gd name="T30" fmla="*/ 93 w 95"/>
                <a:gd name="T31" fmla="*/ 308 h 318"/>
                <a:gd name="T32" fmla="*/ 95 w 95"/>
                <a:gd name="T33" fmla="*/ 301 h 318"/>
                <a:gd name="T34" fmla="*/ 91 w 95"/>
                <a:gd name="T35" fmla="*/ 263 h 318"/>
                <a:gd name="T36" fmla="*/ 91 w 95"/>
                <a:gd name="T37" fmla="*/ 221 h 318"/>
                <a:gd name="T38" fmla="*/ 91 w 95"/>
                <a:gd name="T39" fmla="*/ 178 h 318"/>
                <a:gd name="T40" fmla="*/ 89 w 95"/>
                <a:gd name="T41" fmla="*/ 136 h 318"/>
                <a:gd name="T42" fmla="*/ 84 w 95"/>
                <a:gd name="T43" fmla="*/ 95 h 318"/>
                <a:gd name="T44" fmla="*/ 71 w 95"/>
                <a:gd name="T45" fmla="*/ 57 h 318"/>
                <a:gd name="T46" fmla="*/ 50 w 95"/>
                <a:gd name="T47" fmla="*/ 26 h 318"/>
                <a:gd name="T48" fmla="*/ 18 w 95"/>
                <a:gd name="T49" fmla="*/ 0 h 318"/>
                <a:gd name="T50" fmla="*/ 13 w 95"/>
                <a:gd name="T51" fmla="*/ 2 h 318"/>
                <a:gd name="T52" fmla="*/ 6 w 95"/>
                <a:gd name="T53" fmla="*/ 7 h 318"/>
                <a:gd name="T54" fmla="*/ 0 w 95"/>
                <a:gd name="T55" fmla="*/ 15 h 318"/>
                <a:gd name="T56" fmla="*/ 7 w 95"/>
                <a:gd name="T57" fmla="*/ 3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318">
                  <a:moveTo>
                    <a:pt x="7" y="31"/>
                  </a:moveTo>
                  <a:lnTo>
                    <a:pt x="30" y="60"/>
                  </a:lnTo>
                  <a:lnTo>
                    <a:pt x="45" y="93"/>
                  </a:lnTo>
                  <a:lnTo>
                    <a:pt x="52" y="128"/>
                  </a:lnTo>
                  <a:lnTo>
                    <a:pt x="55" y="162"/>
                  </a:lnTo>
                  <a:lnTo>
                    <a:pt x="57" y="199"/>
                  </a:lnTo>
                  <a:lnTo>
                    <a:pt x="57" y="235"/>
                  </a:lnTo>
                  <a:lnTo>
                    <a:pt x="59" y="270"/>
                  </a:lnTo>
                  <a:lnTo>
                    <a:pt x="64" y="302"/>
                  </a:lnTo>
                  <a:lnTo>
                    <a:pt x="66" y="309"/>
                  </a:lnTo>
                  <a:lnTo>
                    <a:pt x="70" y="313"/>
                  </a:lnTo>
                  <a:lnTo>
                    <a:pt x="73" y="316"/>
                  </a:lnTo>
                  <a:lnTo>
                    <a:pt x="80" y="318"/>
                  </a:lnTo>
                  <a:lnTo>
                    <a:pt x="86" y="316"/>
                  </a:lnTo>
                  <a:lnTo>
                    <a:pt x="91" y="311"/>
                  </a:lnTo>
                  <a:lnTo>
                    <a:pt x="93" y="308"/>
                  </a:lnTo>
                  <a:lnTo>
                    <a:pt x="95" y="301"/>
                  </a:lnTo>
                  <a:lnTo>
                    <a:pt x="91" y="263"/>
                  </a:lnTo>
                  <a:lnTo>
                    <a:pt x="91" y="221"/>
                  </a:lnTo>
                  <a:lnTo>
                    <a:pt x="91" y="178"/>
                  </a:lnTo>
                  <a:lnTo>
                    <a:pt x="89" y="136"/>
                  </a:lnTo>
                  <a:lnTo>
                    <a:pt x="84" y="95"/>
                  </a:lnTo>
                  <a:lnTo>
                    <a:pt x="71" y="57"/>
                  </a:lnTo>
                  <a:lnTo>
                    <a:pt x="50" y="26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6" y="7"/>
                  </a:lnTo>
                  <a:lnTo>
                    <a:pt x="0" y="15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23" name="Freeform 223"/>
            <p:cNvSpPr>
              <a:spLocks/>
            </p:cNvSpPr>
            <p:nvPr/>
          </p:nvSpPr>
          <p:spPr bwMode="auto">
            <a:xfrm rot="497617">
              <a:off x="2935" y="1346"/>
              <a:ext cx="30" cy="19"/>
            </a:xfrm>
            <a:custGeom>
              <a:avLst/>
              <a:gdLst>
                <a:gd name="T0" fmla="*/ 93 w 111"/>
                <a:gd name="T1" fmla="*/ 74 h 74"/>
                <a:gd name="T2" fmla="*/ 98 w 111"/>
                <a:gd name="T3" fmla="*/ 74 h 74"/>
                <a:gd name="T4" fmla="*/ 104 w 111"/>
                <a:gd name="T5" fmla="*/ 73 h 74"/>
                <a:gd name="T6" fmla="*/ 107 w 111"/>
                <a:gd name="T7" fmla="*/ 71 h 74"/>
                <a:gd name="T8" fmla="*/ 109 w 111"/>
                <a:gd name="T9" fmla="*/ 67 h 74"/>
                <a:gd name="T10" fmla="*/ 111 w 111"/>
                <a:gd name="T11" fmla="*/ 62 h 74"/>
                <a:gd name="T12" fmla="*/ 109 w 111"/>
                <a:gd name="T13" fmla="*/ 57 h 74"/>
                <a:gd name="T14" fmla="*/ 107 w 111"/>
                <a:gd name="T15" fmla="*/ 53 h 74"/>
                <a:gd name="T16" fmla="*/ 102 w 111"/>
                <a:gd name="T17" fmla="*/ 52 h 74"/>
                <a:gd name="T18" fmla="*/ 88 w 111"/>
                <a:gd name="T19" fmla="*/ 45 h 74"/>
                <a:gd name="T20" fmla="*/ 73 w 111"/>
                <a:gd name="T21" fmla="*/ 36 h 74"/>
                <a:gd name="T22" fmla="*/ 57 w 111"/>
                <a:gd name="T23" fmla="*/ 26 h 74"/>
                <a:gd name="T24" fmla="*/ 43 w 111"/>
                <a:gd name="T25" fmla="*/ 15 h 74"/>
                <a:gd name="T26" fmla="*/ 29 w 111"/>
                <a:gd name="T27" fmla="*/ 9 h 74"/>
                <a:gd name="T28" fmla="*/ 16 w 111"/>
                <a:gd name="T29" fmla="*/ 2 h 74"/>
                <a:gd name="T30" fmla="*/ 6 w 111"/>
                <a:gd name="T31" fmla="*/ 0 h 74"/>
                <a:gd name="T32" fmla="*/ 0 w 111"/>
                <a:gd name="T33" fmla="*/ 2 h 74"/>
                <a:gd name="T34" fmla="*/ 0 w 111"/>
                <a:gd name="T35" fmla="*/ 7 h 74"/>
                <a:gd name="T36" fmla="*/ 6 w 111"/>
                <a:gd name="T37" fmla="*/ 15 h 74"/>
                <a:gd name="T38" fmla="*/ 16 w 111"/>
                <a:gd name="T39" fmla="*/ 26 h 74"/>
                <a:gd name="T40" fmla="*/ 31 w 111"/>
                <a:gd name="T41" fmla="*/ 36 h 74"/>
                <a:gd name="T42" fmla="*/ 47 w 111"/>
                <a:gd name="T43" fmla="*/ 47 h 74"/>
                <a:gd name="T44" fmla="*/ 63 w 111"/>
                <a:gd name="T45" fmla="*/ 57 h 74"/>
                <a:gd name="T46" fmla="*/ 79 w 111"/>
                <a:gd name="T47" fmla="*/ 67 h 74"/>
                <a:gd name="T48" fmla="*/ 93 w 111"/>
                <a:gd name="T4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74">
                  <a:moveTo>
                    <a:pt x="93" y="74"/>
                  </a:moveTo>
                  <a:lnTo>
                    <a:pt x="98" y="74"/>
                  </a:lnTo>
                  <a:lnTo>
                    <a:pt x="104" y="73"/>
                  </a:lnTo>
                  <a:lnTo>
                    <a:pt x="107" y="71"/>
                  </a:lnTo>
                  <a:lnTo>
                    <a:pt x="109" y="67"/>
                  </a:lnTo>
                  <a:lnTo>
                    <a:pt x="111" y="62"/>
                  </a:lnTo>
                  <a:lnTo>
                    <a:pt x="109" y="57"/>
                  </a:lnTo>
                  <a:lnTo>
                    <a:pt x="107" y="53"/>
                  </a:lnTo>
                  <a:lnTo>
                    <a:pt x="102" y="52"/>
                  </a:lnTo>
                  <a:lnTo>
                    <a:pt x="88" y="45"/>
                  </a:lnTo>
                  <a:lnTo>
                    <a:pt x="73" y="36"/>
                  </a:lnTo>
                  <a:lnTo>
                    <a:pt x="57" y="26"/>
                  </a:lnTo>
                  <a:lnTo>
                    <a:pt x="43" y="15"/>
                  </a:lnTo>
                  <a:lnTo>
                    <a:pt x="29" y="9"/>
                  </a:lnTo>
                  <a:lnTo>
                    <a:pt x="16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6" y="15"/>
                  </a:lnTo>
                  <a:lnTo>
                    <a:pt x="16" y="26"/>
                  </a:lnTo>
                  <a:lnTo>
                    <a:pt x="31" y="36"/>
                  </a:lnTo>
                  <a:lnTo>
                    <a:pt x="47" y="47"/>
                  </a:lnTo>
                  <a:lnTo>
                    <a:pt x="63" y="57"/>
                  </a:lnTo>
                  <a:lnTo>
                    <a:pt x="79" y="67"/>
                  </a:lnTo>
                  <a:lnTo>
                    <a:pt x="93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24" name="Freeform 224"/>
            <p:cNvSpPr>
              <a:spLocks/>
            </p:cNvSpPr>
            <p:nvPr/>
          </p:nvSpPr>
          <p:spPr bwMode="auto">
            <a:xfrm rot="497617">
              <a:off x="2951" y="1343"/>
              <a:ext cx="32" cy="20"/>
            </a:xfrm>
            <a:custGeom>
              <a:avLst/>
              <a:gdLst>
                <a:gd name="T0" fmla="*/ 104 w 118"/>
                <a:gd name="T1" fmla="*/ 76 h 78"/>
                <a:gd name="T2" fmla="*/ 107 w 118"/>
                <a:gd name="T3" fmla="*/ 78 h 78"/>
                <a:gd name="T4" fmla="*/ 111 w 118"/>
                <a:gd name="T5" fmla="*/ 78 h 78"/>
                <a:gd name="T6" fmla="*/ 114 w 118"/>
                <a:gd name="T7" fmla="*/ 76 h 78"/>
                <a:gd name="T8" fmla="*/ 116 w 118"/>
                <a:gd name="T9" fmla="*/ 73 h 78"/>
                <a:gd name="T10" fmla="*/ 118 w 118"/>
                <a:gd name="T11" fmla="*/ 69 h 78"/>
                <a:gd name="T12" fmla="*/ 118 w 118"/>
                <a:gd name="T13" fmla="*/ 64 h 78"/>
                <a:gd name="T14" fmla="*/ 116 w 118"/>
                <a:gd name="T15" fmla="*/ 61 h 78"/>
                <a:gd name="T16" fmla="*/ 113 w 118"/>
                <a:gd name="T17" fmla="*/ 59 h 78"/>
                <a:gd name="T18" fmla="*/ 98 w 118"/>
                <a:gd name="T19" fmla="*/ 50 h 78"/>
                <a:gd name="T20" fmla="*/ 81 w 118"/>
                <a:gd name="T21" fmla="*/ 40 h 78"/>
                <a:gd name="T22" fmla="*/ 65 w 118"/>
                <a:gd name="T23" fmla="*/ 28 h 78"/>
                <a:gd name="T24" fmla="*/ 47 w 118"/>
                <a:gd name="T25" fmla="*/ 17 h 78"/>
                <a:gd name="T26" fmla="*/ 31 w 118"/>
                <a:gd name="T27" fmla="*/ 9 h 78"/>
                <a:gd name="T28" fmla="*/ 16 w 118"/>
                <a:gd name="T29" fmla="*/ 4 h 78"/>
                <a:gd name="T30" fmla="*/ 6 w 118"/>
                <a:gd name="T31" fmla="*/ 0 h 78"/>
                <a:gd name="T32" fmla="*/ 0 w 118"/>
                <a:gd name="T33" fmla="*/ 2 h 78"/>
                <a:gd name="T34" fmla="*/ 0 w 118"/>
                <a:gd name="T35" fmla="*/ 7 h 78"/>
                <a:gd name="T36" fmla="*/ 8 w 118"/>
                <a:gd name="T37" fmla="*/ 16 h 78"/>
                <a:gd name="T38" fmla="*/ 18 w 118"/>
                <a:gd name="T39" fmla="*/ 26 h 78"/>
                <a:gd name="T40" fmla="*/ 34 w 118"/>
                <a:gd name="T41" fmla="*/ 36 h 78"/>
                <a:gd name="T42" fmla="*/ 50 w 118"/>
                <a:gd name="T43" fmla="*/ 49 h 78"/>
                <a:gd name="T44" fmla="*/ 70 w 118"/>
                <a:gd name="T45" fmla="*/ 59 h 78"/>
                <a:gd name="T46" fmla="*/ 88 w 118"/>
                <a:gd name="T47" fmla="*/ 69 h 78"/>
                <a:gd name="T48" fmla="*/ 104 w 118"/>
                <a:gd name="T49" fmla="*/ 7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78">
                  <a:moveTo>
                    <a:pt x="104" y="76"/>
                  </a:moveTo>
                  <a:lnTo>
                    <a:pt x="107" y="78"/>
                  </a:lnTo>
                  <a:lnTo>
                    <a:pt x="111" y="78"/>
                  </a:lnTo>
                  <a:lnTo>
                    <a:pt x="114" y="76"/>
                  </a:lnTo>
                  <a:lnTo>
                    <a:pt x="116" y="73"/>
                  </a:lnTo>
                  <a:lnTo>
                    <a:pt x="118" y="69"/>
                  </a:lnTo>
                  <a:lnTo>
                    <a:pt x="118" y="64"/>
                  </a:lnTo>
                  <a:lnTo>
                    <a:pt x="116" y="61"/>
                  </a:lnTo>
                  <a:lnTo>
                    <a:pt x="113" y="59"/>
                  </a:lnTo>
                  <a:lnTo>
                    <a:pt x="98" y="50"/>
                  </a:lnTo>
                  <a:lnTo>
                    <a:pt x="81" y="40"/>
                  </a:lnTo>
                  <a:lnTo>
                    <a:pt x="65" y="28"/>
                  </a:lnTo>
                  <a:lnTo>
                    <a:pt x="47" y="17"/>
                  </a:lnTo>
                  <a:lnTo>
                    <a:pt x="31" y="9"/>
                  </a:lnTo>
                  <a:lnTo>
                    <a:pt x="16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8" y="16"/>
                  </a:lnTo>
                  <a:lnTo>
                    <a:pt x="18" y="26"/>
                  </a:lnTo>
                  <a:lnTo>
                    <a:pt x="34" y="36"/>
                  </a:lnTo>
                  <a:lnTo>
                    <a:pt x="50" y="49"/>
                  </a:lnTo>
                  <a:lnTo>
                    <a:pt x="70" y="59"/>
                  </a:lnTo>
                  <a:lnTo>
                    <a:pt x="88" y="69"/>
                  </a:lnTo>
                  <a:lnTo>
                    <a:pt x="10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25" name="Freeform 225"/>
            <p:cNvSpPr>
              <a:spLocks/>
            </p:cNvSpPr>
            <p:nvPr/>
          </p:nvSpPr>
          <p:spPr bwMode="auto">
            <a:xfrm rot="497617">
              <a:off x="2950" y="1322"/>
              <a:ext cx="69" cy="51"/>
            </a:xfrm>
            <a:custGeom>
              <a:avLst/>
              <a:gdLst>
                <a:gd name="T0" fmla="*/ 232 w 251"/>
                <a:gd name="T1" fmla="*/ 199 h 204"/>
                <a:gd name="T2" fmla="*/ 235 w 251"/>
                <a:gd name="T3" fmla="*/ 202 h 204"/>
                <a:gd name="T4" fmla="*/ 239 w 251"/>
                <a:gd name="T5" fmla="*/ 204 h 204"/>
                <a:gd name="T6" fmla="*/ 244 w 251"/>
                <a:gd name="T7" fmla="*/ 204 h 204"/>
                <a:gd name="T8" fmla="*/ 248 w 251"/>
                <a:gd name="T9" fmla="*/ 202 h 204"/>
                <a:gd name="T10" fmla="*/ 250 w 251"/>
                <a:gd name="T11" fmla="*/ 199 h 204"/>
                <a:gd name="T12" fmla="*/ 251 w 251"/>
                <a:gd name="T13" fmla="*/ 195 h 204"/>
                <a:gd name="T14" fmla="*/ 251 w 251"/>
                <a:gd name="T15" fmla="*/ 190 h 204"/>
                <a:gd name="T16" fmla="*/ 250 w 251"/>
                <a:gd name="T17" fmla="*/ 187 h 204"/>
                <a:gd name="T18" fmla="*/ 244 w 251"/>
                <a:gd name="T19" fmla="*/ 175 h 204"/>
                <a:gd name="T20" fmla="*/ 237 w 251"/>
                <a:gd name="T21" fmla="*/ 163 h 204"/>
                <a:gd name="T22" fmla="*/ 230 w 251"/>
                <a:gd name="T23" fmla="*/ 154 h 204"/>
                <a:gd name="T24" fmla="*/ 219 w 251"/>
                <a:gd name="T25" fmla="*/ 145 h 204"/>
                <a:gd name="T26" fmla="*/ 189 w 251"/>
                <a:gd name="T27" fmla="*/ 125 h 204"/>
                <a:gd name="T28" fmla="*/ 155 w 251"/>
                <a:gd name="T29" fmla="*/ 99 h 204"/>
                <a:gd name="T30" fmla="*/ 120 w 251"/>
                <a:gd name="T31" fmla="*/ 74 h 204"/>
                <a:gd name="T32" fmla="*/ 86 w 251"/>
                <a:gd name="T33" fmla="*/ 48 h 204"/>
                <a:gd name="T34" fmla="*/ 56 w 251"/>
                <a:gd name="T35" fmla="*/ 28 h 204"/>
                <a:gd name="T36" fmla="*/ 29 w 251"/>
                <a:gd name="T37" fmla="*/ 10 h 204"/>
                <a:gd name="T38" fmla="*/ 11 w 251"/>
                <a:gd name="T39" fmla="*/ 2 h 204"/>
                <a:gd name="T40" fmla="*/ 0 w 251"/>
                <a:gd name="T41" fmla="*/ 0 h 204"/>
                <a:gd name="T42" fmla="*/ 4 w 251"/>
                <a:gd name="T43" fmla="*/ 9 h 204"/>
                <a:gd name="T44" fmla="*/ 22 w 251"/>
                <a:gd name="T45" fmla="*/ 26 h 204"/>
                <a:gd name="T46" fmla="*/ 50 w 251"/>
                <a:gd name="T47" fmla="*/ 48 h 204"/>
                <a:gd name="T48" fmla="*/ 84 w 251"/>
                <a:gd name="T49" fmla="*/ 76 h 204"/>
                <a:gd name="T50" fmla="*/ 123 w 251"/>
                <a:gd name="T51" fmla="*/ 107 h 204"/>
                <a:gd name="T52" fmla="*/ 164 w 251"/>
                <a:gd name="T53" fmla="*/ 140 h 204"/>
                <a:gd name="T54" fmla="*/ 200 w 251"/>
                <a:gd name="T55" fmla="*/ 171 h 204"/>
                <a:gd name="T56" fmla="*/ 232 w 251"/>
                <a:gd name="T57" fmla="*/ 19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1" h="204">
                  <a:moveTo>
                    <a:pt x="232" y="199"/>
                  </a:moveTo>
                  <a:lnTo>
                    <a:pt x="235" y="202"/>
                  </a:lnTo>
                  <a:lnTo>
                    <a:pt x="239" y="204"/>
                  </a:lnTo>
                  <a:lnTo>
                    <a:pt x="244" y="204"/>
                  </a:lnTo>
                  <a:lnTo>
                    <a:pt x="248" y="202"/>
                  </a:lnTo>
                  <a:lnTo>
                    <a:pt x="250" y="199"/>
                  </a:lnTo>
                  <a:lnTo>
                    <a:pt x="251" y="195"/>
                  </a:lnTo>
                  <a:lnTo>
                    <a:pt x="251" y="190"/>
                  </a:lnTo>
                  <a:lnTo>
                    <a:pt x="250" y="187"/>
                  </a:lnTo>
                  <a:lnTo>
                    <a:pt x="244" y="175"/>
                  </a:lnTo>
                  <a:lnTo>
                    <a:pt x="237" y="163"/>
                  </a:lnTo>
                  <a:lnTo>
                    <a:pt x="230" y="154"/>
                  </a:lnTo>
                  <a:lnTo>
                    <a:pt x="219" y="145"/>
                  </a:lnTo>
                  <a:lnTo>
                    <a:pt x="189" y="125"/>
                  </a:lnTo>
                  <a:lnTo>
                    <a:pt x="155" y="99"/>
                  </a:lnTo>
                  <a:lnTo>
                    <a:pt x="120" y="74"/>
                  </a:lnTo>
                  <a:lnTo>
                    <a:pt x="86" y="48"/>
                  </a:lnTo>
                  <a:lnTo>
                    <a:pt x="56" y="28"/>
                  </a:lnTo>
                  <a:lnTo>
                    <a:pt x="29" y="10"/>
                  </a:lnTo>
                  <a:lnTo>
                    <a:pt x="11" y="2"/>
                  </a:lnTo>
                  <a:lnTo>
                    <a:pt x="0" y="0"/>
                  </a:lnTo>
                  <a:lnTo>
                    <a:pt x="4" y="9"/>
                  </a:lnTo>
                  <a:lnTo>
                    <a:pt x="22" y="26"/>
                  </a:lnTo>
                  <a:lnTo>
                    <a:pt x="50" y="48"/>
                  </a:lnTo>
                  <a:lnTo>
                    <a:pt x="84" y="76"/>
                  </a:lnTo>
                  <a:lnTo>
                    <a:pt x="123" y="107"/>
                  </a:lnTo>
                  <a:lnTo>
                    <a:pt x="164" y="140"/>
                  </a:lnTo>
                  <a:lnTo>
                    <a:pt x="200" y="171"/>
                  </a:lnTo>
                  <a:lnTo>
                    <a:pt x="232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26" name="Freeform 226"/>
            <p:cNvSpPr>
              <a:spLocks/>
            </p:cNvSpPr>
            <p:nvPr/>
          </p:nvSpPr>
          <p:spPr bwMode="auto">
            <a:xfrm rot="497617">
              <a:off x="3148" y="1218"/>
              <a:ext cx="41" cy="173"/>
            </a:xfrm>
            <a:custGeom>
              <a:avLst/>
              <a:gdLst>
                <a:gd name="T0" fmla="*/ 45 w 148"/>
                <a:gd name="T1" fmla="*/ 693 h 693"/>
                <a:gd name="T2" fmla="*/ 70 w 148"/>
                <a:gd name="T3" fmla="*/ 667 h 693"/>
                <a:gd name="T4" fmla="*/ 89 w 148"/>
                <a:gd name="T5" fmla="*/ 644 h 693"/>
                <a:gd name="T6" fmla="*/ 104 w 148"/>
                <a:gd name="T7" fmla="*/ 620 h 693"/>
                <a:gd name="T8" fmla="*/ 116 w 148"/>
                <a:gd name="T9" fmla="*/ 598 h 693"/>
                <a:gd name="T10" fmla="*/ 123 w 148"/>
                <a:gd name="T11" fmla="*/ 574 h 693"/>
                <a:gd name="T12" fmla="*/ 130 w 148"/>
                <a:gd name="T13" fmla="*/ 548 h 693"/>
                <a:gd name="T14" fmla="*/ 137 w 148"/>
                <a:gd name="T15" fmla="*/ 518 h 693"/>
                <a:gd name="T16" fmla="*/ 145 w 148"/>
                <a:gd name="T17" fmla="*/ 484 h 693"/>
                <a:gd name="T18" fmla="*/ 146 w 148"/>
                <a:gd name="T19" fmla="*/ 475 h 693"/>
                <a:gd name="T20" fmla="*/ 148 w 148"/>
                <a:gd name="T21" fmla="*/ 468 h 693"/>
                <a:gd name="T22" fmla="*/ 148 w 148"/>
                <a:gd name="T23" fmla="*/ 459 h 693"/>
                <a:gd name="T24" fmla="*/ 146 w 148"/>
                <a:gd name="T25" fmla="*/ 453 h 693"/>
                <a:gd name="T26" fmla="*/ 136 w 148"/>
                <a:gd name="T27" fmla="*/ 408 h 693"/>
                <a:gd name="T28" fmla="*/ 123 w 148"/>
                <a:gd name="T29" fmla="*/ 352 h 693"/>
                <a:gd name="T30" fmla="*/ 111 w 148"/>
                <a:gd name="T31" fmla="*/ 290 h 693"/>
                <a:gd name="T32" fmla="*/ 95 w 148"/>
                <a:gd name="T33" fmla="*/ 226 h 693"/>
                <a:gd name="T34" fmla="*/ 79 w 148"/>
                <a:gd name="T35" fmla="*/ 162 h 693"/>
                <a:gd name="T36" fmla="*/ 61 w 148"/>
                <a:gd name="T37" fmla="*/ 102 h 693"/>
                <a:gd name="T38" fmla="*/ 45 w 148"/>
                <a:gd name="T39" fmla="*/ 50 h 693"/>
                <a:gd name="T40" fmla="*/ 27 w 148"/>
                <a:gd name="T41" fmla="*/ 8 h 693"/>
                <a:gd name="T42" fmla="*/ 23 w 148"/>
                <a:gd name="T43" fmla="*/ 3 h 693"/>
                <a:gd name="T44" fmla="*/ 20 w 148"/>
                <a:gd name="T45" fmla="*/ 1 h 693"/>
                <a:gd name="T46" fmla="*/ 15 w 148"/>
                <a:gd name="T47" fmla="*/ 0 h 693"/>
                <a:gd name="T48" fmla="*/ 9 w 148"/>
                <a:gd name="T49" fmla="*/ 1 h 693"/>
                <a:gd name="T50" fmla="*/ 4 w 148"/>
                <a:gd name="T51" fmla="*/ 3 h 693"/>
                <a:gd name="T52" fmla="*/ 2 w 148"/>
                <a:gd name="T53" fmla="*/ 8 h 693"/>
                <a:gd name="T54" fmla="*/ 0 w 148"/>
                <a:gd name="T55" fmla="*/ 12 h 693"/>
                <a:gd name="T56" fmla="*/ 2 w 148"/>
                <a:gd name="T57" fmla="*/ 17 h 693"/>
                <a:gd name="T58" fmla="*/ 20 w 148"/>
                <a:gd name="T59" fmla="*/ 55 h 693"/>
                <a:gd name="T60" fmla="*/ 40 w 148"/>
                <a:gd name="T61" fmla="*/ 110 h 693"/>
                <a:gd name="T62" fmla="*/ 59 w 148"/>
                <a:gd name="T63" fmla="*/ 178 h 693"/>
                <a:gd name="T64" fmla="*/ 79 w 148"/>
                <a:gd name="T65" fmla="*/ 250 h 693"/>
                <a:gd name="T66" fmla="*/ 95 w 148"/>
                <a:gd name="T67" fmla="*/ 323 h 693"/>
                <a:gd name="T68" fmla="*/ 109 w 148"/>
                <a:gd name="T69" fmla="*/ 387 h 693"/>
                <a:gd name="T70" fmla="*/ 120 w 148"/>
                <a:gd name="T71" fmla="*/ 439 h 693"/>
                <a:gd name="T72" fmla="*/ 123 w 148"/>
                <a:gd name="T73" fmla="*/ 472 h 693"/>
                <a:gd name="T74" fmla="*/ 120 w 148"/>
                <a:gd name="T75" fmla="*/ 496 h 693"/>
                <a:gd name="T76" fmla="*/ 114 w 148"/>
                <a:gd name="T77" fmla="*/ 517 h 693"/>
                <a:gd name="T78" fmla="*/ 111 w 148"/>
                <a:gd name="T79" fmla="*/ 536 h 693"/>
                <a:gd name="T80" fmla="*/ 105 w 148"/>
                <a:gd name="T81" fmla="*/ 555 h 693"/>
                <a:gd name="T82" fmla="*/ 98 w 148"/>
                <a:gd name="T83" fmla="*/ 574 h 693"/>
                <a:gd name="T84" fmla="*/ 89 w 148"/>
                <a:gd name="T85" fmla="*/ 594 h 693"/>
                <a:gd name="T86" fmla="*/ 79 w 148"/>
                <a:gd name="T87" fmla="*/ 617 h 693"/>
                <a:gd name="T88" fmla="*/ 64 w 148"/>
                <a:gd name="T89" fmla="*/ 641 h 693"/>
                <a:gd name="T90" fmla="*/ 64 w 148"/>
                <a:gd name="T91" fmla="*/ 636 h 693"/>
                <a:gd name="T92" fmla="*/ 66 w 148"/>
                <a:gd name="T93" fmla="*/ 615 h 693"/>
                <a:gd name="T94" fmla="*/ 64 w 148"/>
                <a:gd name="T95" fmla="*/ 596 h 693"/>
                <a:gd name="T96" fmla="*/ 52 w 148"/>
                <a:gd name="T97" fmla="*/ 587 h 693"/>
                <a:gd name="T98" fmla="*/ 43 w 148"/>
                <a:gd name="T99" fmla="*/ 605 h 693"/>
                <a:gd name="T100" fmla="*/ 41 w 148"/>
                <a:gd name="T101" fmla="*/ 641 h 693"/>
                <a:gd name="T102" fmla="*/ 43 w 148"/>
                <a:gd name="T103" fmla="*/ 677 h 693"/>
                <a:gd name="T104" fmla="*/ 45 w 148"/>
                <a:gd name="T105" fmla="*/ 69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693">
                  <a:moveTo>
                    <a:pt x="45" y="693"/>
                  </a:moveTo>
                  <a:lnTo>
                    <a:pt x="70" y="667"/>
                  </a:lnTo>
                  <a:lnTo>
                    <a:pt x="89" y="644"/>
                  </a:lnTo>
                  <a:lnTo>
                    <a:pt x="104" y="620"/>
                  </a:lnTo>
                  <a:lnTo>
                    <a:pt x="116" y="598"/>
                  </a:lnTo>
                  <a:lnTo>
                    <a:pt x="123" y="574"/>
                  </a:lnTo>
                  <a:lnTo>
                    <a:pt x="130" y="548"/>
                  </a:lnTo>
                  <a:lnTo>
                    <a:pt x="137" y="518"/>
                  </a:lnTo>
                  <a:lnTo>
                    <a:pt x="145" y="484"/>
                  </a:lnTo>
                  <a:lnTo>
                    <a:pt x="146" y="475"/>
                  </a:lnTo>
                  <a:lnTo>
                    <a:pt x="148" y="468"/>
                  </a:lnTo>
                  <a:lnTo>
                    <a:pt x="148" y="459"/>
                  </a:lnTo>
                  <a:lnTo>
                    <a:pt x="146" y="453"/>
                  </a:lnTo>
                  <a:lnTo>
                    <a:pt x="136" y="408"/>
                  </a:lnTo>
                  <a:lnTo>
                    <a:pt x="123" y="352"/>
                  </a:lnTo>
                  <a:lnTo>
                    <a:pt x="111" y="290"/>
                  </a:lnTo>
                  <a:lnTo>
                    <a:pt x="95" y="226"/>
                  </a:lnTo>
                  <a:lnTo>
                    <a:pt x="79" y="162"/>
                  </a:lnTo>
                  <a:lnTo>
                    <a:pt x="61" y="102"/>
                  </a:lnTo>
                  <a:lnTo>
                    <a:pt x="45" y="50"/>
                  </a:lnTo>
                  <a:lnTo>
                    <a:pt x="27" y="8"/>
                  </a:lnTo>
                  <a:lnTo>
                    <a:pt x="23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3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20" y="55"/>
                  </a:lnTo>
                  <a:lnTo>
                    <a:pt x="40" y="110"/>
                  </a:lnTo>
                  <a:lnTo>
                    <a:pt x="59" y="178"/>
                  </a:lnTo>
                  <a:lnTo>
                    <a:pt x="79" y="250"/>
                  </a:lnTo>
                  <a:lnTo>
                    <a:pt x="95" y="323"/>
                  </a:lnTo>
                  <a:lnTo>
                    <a:pt x="109" y="387"/>
                  </a:lnTo>
                  <a:lnTo>
                    <a:pt x="120" y="439"/>
                  </a:lnTo>
                  <a:lnTo>
                    <a:pt x="123" y="472"/>
                  </a:lnTo>
                  <a:lnTo>
                    <a:pt x="120" y="496"/>
                  </a:lnTo>
                  <a:lnTo>
                    <a:pt x="114" y="517"/>
                  </a:lnTo>
                  <a:lnTo>
                    <a:pt x="111" y="536"/>
                  </a:lnTo>
                  <a:lnTo>
                    <a:pt x="105" y="555"/>
                  </a:lnTo>
                  <a:lnTo>
                    <a:pt x="98" y="574"/>
                  </a:lnTo>
                  <a:lnTo>
                    <a:pt x="89" y="594"/>
                  </a:lnTo>
                  <a:lnTo>
                    <a:pt x="79" y="617"/>
                  </a:lnTo>
                  <a:lnTo>
                    <a:pt x="64" y="641"/>
                  </a:lnTo>
                  <a:lnTo>
                    <a:pt x="64" y="636"/>
                  </a:lnTo>
                  <a:lnTo>
                    <a:pt x="66" y="615"/>
                  </a:lnTo>
                  <a:lnTo>
                    <a:pt x="64" y="596"/>
                  </a:lnTo>
                  <a:lnTo>
                    <a:pt x="52" y="587"/>
                  </a:lnTo>
                  <a:lnTo>
                    <a:pt x="43" y="605"/>
                  </a:lnTo>
                  <a:lnTo>
                    <a:pt x="41" y="641"/>
                  </a:lnTo>
                  <a:lnTo>
                    <a:pt x="43" y="677"/>
                  </a:lnTo>
                  <a:lnTo>
                    <a:pt x="45" y="6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27" name="Freeform 227"/>
            <p:cNvSpPr>
              <a:spLocks/>
            </p:cNvSpPr>
            <p:nvPr/>
          </p:nvSpPr>
          <p:spPr bwMode="auto">
            <a:xfrm rot="497617">
              <a:off x="2931" y="1191"/>
              <a:ext cx="68" cy="44"/>
            </a:xfrm>
            <a:custGeom>
              <a:avLst/>
              <a:gdLst>
                <a:gd name="T0" fmla="*/ 248 w 248"/>
                <a:gd name="T1" fmla="*/ 0 h 176"/>
                <a:gd name="T2" fmla="*/ 225 w 248"/>
                <a:gd name="T3" fmla="*/ 5 h 176"/>
                <a:gd name="T4" fmla="*/ 189 w 248"/>
                <a:gd name="T5" fmla="*/ 22 h 176"/>
                <a:gd name="T6" fmla="*/ 146 w 248"/>
                <a:gd name="T7" fmla="*/ 50 h 176"/>
                <a:gd name="T8" fmla="*/ 100 w 248"/>
                <a:gd name="T9" fmla="*/ 81 h 176"/>
                <a:gd name="T10" fmla="*/ 59 w 248"/>
                <a:gd name="T11" fmla="*/ 114 h 176"/>
                <a:gd name="T12" fmla="*/ 23 w 248"/>
                <a:gd name="T13" fmla="*/ 143 h 176"/>
                <a:gd name="T14" fmla="*/ 4 w 248"/>
                <a:gd name="T15" fmla="*/ 166 h 176"/>
                <a:gd name="T16" fmla="*/ 0 w 248"/>
                <a:gd name="T17" fmla="*/ 176 h 176"/>
                <a:gd name="T18" fmla="*/ 23 w 248"/>
                <a:gd name="T19" fmla="*/ 169 h 176"/>
                <a:gd name="T20" fmla="*/ 52 w 248"/>
                <a:gd name="T21" fmla="*/ 155 h 176"/>
                <a:gd name="T22" fmla="*/ 88 w 248"/>
                <a:gd name="T23" fmla="*/ 135 h 176"/>
                <a:gd name="T24" fmla="*/ 125 w 248"/>
                <a:gd name="T25" fmla="*/ 109 h 176"/>
                <a:gd name="T26" fmla="*/ 162 w 248"/>
                <a:gd name="T27" fmla="*/ 81 h 176"/>
                <a:gd name="T28" fmla="*/ 196 w 248"/>
                <a:gd name="T29" fmla="*/ 53 h 176"/>
                <a:gd name="T30" fmla="*/ 226 w 248"/>
                <a:gd name="T31" fmla="*/ 26 h 176"/>
                <a:gd name="T32" fmla="*/ 248 w 248"/>
                <a:gd name="T3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176">
                  <a:moveTo>
                    <a:pt x="248" y="0"/>
                  </a:moveTo>
                  <a:lnTo>
                    <a:pt x="225" y="5"/>
                  </a:lnTo>
                  <a:lnTo>
                    <a:pt x="189" y="22"/>
                  </a:lnTo>
                  <a:lnTo>
                    <a:pt x="146" y="50"/>
                  </a:lnTo>
                  <a:lnTo>
                    <a:pt x="100" y="81"/>
                  </a:lnTo>
                  <a:lnTo>
                    <a:pt x="59" y="114"/>
                  </a:lnTo>
                  <a:lnTo>
                    <a:pt x="23" y="143"/>
                  </a:lnTo>
                  <a:lnTo>
                    <a:pt x="4" y="166"/>
                  </a:lnTo>
                  <a:lnTo>
                    <a:pt x="0" y="176"/>
                  </a:lnTo>
                  <a:lnTo>
                    <a:pt x="23" y="169"/>
                  </a:lnTo>
                  <a:lnTo>
                    <a:pt x="52" y="155"/>
                  </a:lnTo>
                  <a:lnTo>
                    <a:pt x="88" y="135"/>
                  </a:lnTo>
                  <a:lnTo>
                    <a:pt x="125" y="109"/>
                  </a:lnTo>
                  <a:lnTo>
                    <a:pt x="162" y="81"/>
                  </a:lnTo>
                  <a:lnTo>
                    <a:pt x="196" y="53"/>
                  </a:lnTo>
                  <a:lnTo>
                    <a:pt x="226" y="26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28" name="Freeform 228"/>
            <p:cNvSpPr>
              <a:spLocks/>
            </p:cNvSpPr>
            <p:nvPr/>
          </p:nvSpPr>
          <p:spPr bwMode="auto">
            <a:xfrm rot="497617">
              <a:off x="3015" y="1187"/>
              <a:ext cx="147" cy="42"/>
            </a:xfrm>
            <a:custGeom>
              <a:avLst/>
              <a:gdLst>
                <a:gd name="T0" fmla="*/ 538 w 538"/>
                <a:gd name="T1" fmla="*/ 30 h 173"/>
                <a:gd name="T2" fmla="*/ 532 w 538"/>
                <a:gd name="T3" fmla="*/ 23 h 173"/>
                <a:gd name="T4" fmla="*/ 518 w 538"/>
                <a:gd name="T5" fmla="*/ 16 h 173"/>
                <a:gd name="T6" fmla="*/ 495 w 538"/>
                <a:gd name="T7" fmla="*/ 11 h 173"/>
                <a:gd name="T8" fmla="*/ 465 w 538"/>
                <a:gd name="T9" fmla="*/ 5 h 173"/>
                <a:gd name="T10" fmla="*/ 429 w 538"/>
                <a:gd name="T11" fmla="*/ 4 h 173"/>
                <a:gd name="T12" fmla="*/ 388 w 538"/>
                <a:gd name="T13" fmla="*/ 2 h 173"/>
                <a:gd name="T14" fmla="*/ 343 w 538"/>
                <a:gd name="T15" fmla="*/ 0 h 173"/>
                <a:gd name="T16" fmla="*/ 297 w 538"/>
                <a:gd name="T17" fmla="*/ 0 h 173"/>
                <a:gd name="T18" fmla="*/ 251 w 538"/>
                <a:gd name="T19" fmla="*/ 2 h 173"/>
                <a:gd name="T20" fmla="*/ 205 w 538"/>
                <a:gd name="T21" fmla="*/ 4 h 173"/>
                <a:gd name="T22" fmla="*/ 160 w 538"/>
                <a:gd name="T23" fmla="*/ 7 h 173"/>
                <a:gd name="T24" fmla="*/ 117 w 538"/>
                <a:gd name="T25" fmla="*/ 11 h 173"/>
                <a:gd name="T26" fmla="*/ 80 w 538"/>
                <a:gd name="T27" fmla="*/ 14 h 173"/>
                <a:gd name="T28" fmla="*/ 50 w 538"/>
                <a:gd name="T29" fmla="*/ 19 h 173"/>
                <a:gd name="T30" fmla="*/ 25 w 538"/>
                <a:gd name="T31" fmla="*/ 24 h 173"/>
                <a:gd name="T32" fmla="*/ 9 w 538"/>
                <a:gd name="T33" fmla="*/ 31 h 173"/>
                <a:gd name="T34" fmla="*/ 3 w 538"/>
                <a:gd name="T35" fmla="*/ 37 h 173"/>
                <a:gd name="T36" fmla="*/ 1 w 538"/>
                <a:gd name="T37" fmla="*/ 42 h 173"/>
                <a:gd name="T38" fmla="*/ 0 w 538"/>
                <a:gd name="T39" fmla="*/ 47 h 173"/>
                <a:gd name="T40" fmla="*/ 1 w 538"/>
                <a:gd name="T41" fmla="*/ 52 h 173"/>
                <a:gd name="T42" fmla="*/ 7 w 538"/>
                <a:gd name="T43" fmla="*/ 56 h 173"/>
                <a:gd name="T44" fmla="*/ 12 w 538"/>
                <a:gd name="T45" fmla="*/ 59 h 173"/>
                <a:gd name="T46" fmla="*/ 18 w 538"/>
                <a:gd name="T47" fmla="*/ 59 h 173"/>
                <a:gd name="T48" fmla="*/ 23 w 538"/>
                <a:gd name="T49" fmla="*/ 57 h 173"/>
                <a:gd name="T50" fmla="*/ 34 w 538"/>
                <a:gd name="T51" fmla="*/ 54 h 173"/>
                <a:gd name="T52" fmla="*/ 50 w 538"/>
                <a:gd name="T53" fmla="*/ 50 h 173"/>
                <a:gd name="T54" fmla="*/ 71 w 538"/>
                <a:gd name="T55" fmla="*/ 45 h 173"/>
                <a:gd name="T56" fmla="*/ 98 w 538"/>
                <a:gd name="T57" fmla="*/ 42 h 173"/>
                <a:gd name="T58" fmla="*/ 128 w 538"/>
                <a:gd name="T59" fmla="*/ 37 h 173"/>
                <a:gd name="T60" fmla="*/ 162 w 538"/>
                <a:gd name="T61" fmla="*/ 33 h 173"/>
                <a:gd name="T62" fmla="*/ 197 w 538"/>
                <a:gd name="T63" fmla="*/ 30 h 173"/>
                <a:gd name="T64" fmla="*/ 237 w 538"/>
                <a:gd name="T65" fmla="*/ 26 h 173"/>
                <a:gd name="T66" fmla="*/ 276 w 538"/>
                <a:gd name="T67" fmla="*/ 23 h 173"/>
                <a:gd name="T68" fmla="*/ 313 w 538"/>
                <a:gd name="T69" fmla="*/ 21 h 173"/>
                <a:gd name="T70" fmla="*/ 352 w 538"/>
                <a:gd name="T71" fmla="*/ 19 h 173"/>
                <a:gd name="T72" fmla="*/ 390 w 538"/>
                <a:gd name="T73" fmla="*/ 19 h 173"/>
                <a:gd name="T74" fmla="*/ 424 w 538"/>
                <a:gd name="T75" fmla="*/ 21 h 173"/>
                <a:gd name="T76" fmla="*/ 456 w 538"/>
                <a:gd name="T77" fmla="*/ 24 h 173"/>
                <a:gd name="T78" fmla="*/ 482 w 538"/>
                <a:gd name="T79" fmla="*/ 30 h 173"/>
                <a:gd name="T80" fmla="*/ 505 w 538"/>
                <a:gd name="T81" fmla="*/ 37 h 173"/>
                <a:gd name="T82" fmla="*/ 502 w 538"/>
                <a:gd name="T83" fmla="*/ 42 h 173"/>
                <a:gd name="T84" fmla="*/ 491 w 538"/>
                <a:gd name="T85" fmla="*/ 57 h 173"/>
                <a:gd name="T86" fmla="*/ 475 w 538"/>
                <a:gd name="T87" fmla="*/ 78 h 173"/>
                <a:gd name="T88" fmla="*/ 459 w 538"/>
                <a:gd name="T89" fmla="*/ 102 h 173"/>
                <a:gd name="T90" fmla="*/ 441 w 538"/>
                <a:gd name="T91" fmla="*/ 127 h 173"/>
                <a:gd name="T92" fmla="*/ 429 w 538"/>
                <a:gd name="T93" fmla="*/ 149 h 173"/>
                <a:gd name="T94" fmla="*/ 422 w 538"/>
                <a:gd name="T95" fmla="*/ 165 h 173"/>
                <a:gd name="T96" fmla="*/ 422 w 538"/>
                <a:gd name="T97" fmla="*/ 173 h 173"/>
                <a:gd name="T98" fmla="*/ 431 w 538"/>
                <a:gd name="T99" fmla="*/ 171 h 173"/>
                <a:gd name="T100" fmla="*/ 445 w 538"/>
                <a:gd name="T101" fmla="*/ 161 h 173"/>
                <a:gd name="T102" fmla="*/ 463 w 538"/>
                <a:gd name="T103" fmla="*/ 144 h 173"/>
                <a:gd name="T104" fmla="*/ 482 w 538"/>
                <a:gd name="T105" fmla="*/ 121 h 173"/>
                <a:gd name="T106" fmla="*/ 502 w 538"/>
                <a:gd name="T107" fmla="*/ 97 h 173"/>
                <a:gd name="T108" fmla="*/ 520 w 538"/>
                <a:gd name="T109" fmla="*/ 73 h 173"/>
                <a:gd name="T110" fmla="*/ 532 w 538"/>
                <a:gd name="T111" fmla="*/ 49 h 173"/>
                <a:gd name="T112" fmla="*/ 538 w 538"/>
                <a:gd name="T113" fmla="*/ 3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8" h="173">
                  <a:moveTo>
                    <a:pt x="538" y="30"/>
                  </a:moveTo>
                  <a:lnTo>
                    <a:pt x="532" y="23"/>
                  </a:lnTo>
                  <a:lnTo>
                    <a:pt x="518" y="16"/>
                  </a:lnTo>
                  <a:lnTo>
                    <a:pt x="495" y="11"/>
                  </a:lnTo>
                  <a:lnTo>
                    <a:pt x="465" y="5"/>
                  </a:lnTo>
                  <a:lnTo>
                    <a:pt x="429" y="4"/>
                  </a:lnTo>
                  <a:lnTo>
                    <a:pt x="388" y="2"/>
                  </a:lnTo>
                  <a:lnTo>
                    <a:pt x="343" y="0"/>
                  </a:lnTo>
                  <a:lnTo>
                    <a:pt x="297" y="0"/>
                  </a:lnTo>
                  <a:lnTo>
                    <a:pt x="251" y="2"/>
                  </a:lnTo>
                  <a:lnTo>
                    <a:pt x="205" y="4"/>
                  </a:lnTo>
                  <a:lnTo>
                    <a:pt x="160" y="7"/>
                  </a:lnTo>
                  <a:lnTo>
                    <a:pt x="117" y="11"/>
                  </a:lnTo>
                  <a:lnTo>
                    <a:pt x="80" y="14"/>
                  </a:lnTo>
                  <a:lnTo>
                    <a:pt x="50" y="19"/>
                  </a:lnTo>
                  <a:lnTo>
                    <a:pt x="25" y="24"/>
                  </a:lnTo>
                  <a:lnTo>
                    <a:pt x="9" y="31"/>
                  </a:lnTo>
                  <a:lnTo>
                    <a:pt x="3" y="37"/>
                  </a:lnTo>
                  <a:lnTo>
                    <a:pt x="1" y="42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7" y="56"/>
                  </a:lnTo>
                  <a:lnTo>
                    <a:pt x="12" y="59"/>
                  </a:lnTo>
                  <a:lnTo>
                    <a:pt x="18" y="59"/>
                  </a:lnTo>
                  <a:lnTo>
                    <a:pt x="23" y="57"/>
                  </a:lnTo>
                  <a:lnTo>
                    <a:pt x="34" y="54"/>
                  </a:lnTo>
                  <a:lnTo>
                    <a:pt x="50" y="50"/>
                  </a:lnTo>
                  <a:lnTo>
                    <a:pt x="71" y="45"/>
                  </a:lnTo>
                  <a:lnTo>
                    <a:pt x="98" y="42"/>
                  </a:lnTo>
                  <a:lnTo>
                    <a:pt x="128" y="37"/>
                  </a:lnTo>
                  <a:lnTo>
                    <a:pt x="162" y="33"/>
                  </a:lnTo>
                  <a:lnTo>
                    <a:pt x="197" y="30"/>
                  </a:lnTo>
                  <a:lnTo>
                    <a:pt x="237" y="26"/>
                  </a:lnTo>
                  <a:lnTo>
                    <a:pt x="276" y="23"/>
                  </a:lnTo>
                  <a:lnTo>
                    <a:pt x="313" y="21"/>
                  </a:lnTo>
                  <a:lnTo>
                    <a:pt x="352" y="19"/>
                  </a:lnTo>
                  <a:lnTo>
                    <a:pt x="390" y="19"/>
                  </a:lnTo>
                  <a:lnTo>
                    <a:pt x="424" y="21"/>
                  </a:lnTo>
                  <a:lnTo>
                    <a:pt x="456" y="24"/>
                  </a:lnTo>
                  <a:lnTo>
                    <a:pt x="482" y="30"/>
                  </a:lnTo>
                  <a:lnTo>
                    <a:pt x="505" y="37"/>
                  </a:lnTo>
                  <a:lnTo>
                    <a:pt x="502" y="42"/>
                  </a:lnTo>
                  <a:lnTo>
                    <a:pt x="491" y="57"/>
                  </a:lnTo>
                  <a:lnTo>
                    <a:pt x="475" y="78"/>
                  </a:lnTo>
                  <a:lnTo>
                    <a:pt x="459" y="102"/>
                  </a:lnTo>
                  <a:lnTo>
                    <a:pt x="441" y="127"/>
                  </a:lnTo>
                  <a:lnTo>
                    <a:pt x="429" y="149"/>
                  </a:lnTo>
                  <a:lnTo>
                    <a:pt x="422" y="165"/>
                  </a:lnTo>
                  <a:lnTo>
                    <a:pt x="422" y="173"/>
                  </a:lnTo>
                  <a:lnTo>
                    <a:pt x="431" y="171"/>
                  </a:lnTo>
                  <a:lnTo>
                    <a:pt x="445" y="161"/>
                  </a:lnTo>
                  <a:lnTo>
                    <a:pt x="463" y="144"/>
                  </a:lnTo>
                  <a:lnTo>
                    <a:pt x="482" y="121"/>
                  </a:lnTo>
                  <a:lnTo>
                    <a:pt x="502" y="97"/>
                  </a:lnTo>
                  <a:lnTo>
                    <a:pt x="520" y="73"/>
                  </a:lnTo>
                  <a:lnTo>
                    <a:pt x="532" y="49"/>
                  </a:lnTo>
                  <a:lnTo>
                    <a:pt x="53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29" name="Freeform 229"/>
            <p:cNvSpPr>
              <a:spLocks/>
            </p:cNvSpPr>
            <p:nvPr/>
          </p:nvSpPr>
          <p:spPr bwMode="auto">
            <a:xfrm rot="497617">
              <a:off x="2884" y="1248"/>
              <a:ext cx="222" cy="170"/>
            </a:xfrm>
            <a:custGeom>
              <a:avLst/>
              <a:gdLst>
                <a:gd name="T0" fmla="*/ 37 w 810"/>
                <a:gd name="T1" fmla="*/ 40 h 687"/>
                <a:gd name="T2" fmla="*/ 7 w 810"/>
                <a:gd name="T3" fmla="*/ 97 h 687"/>
                <a:gd name="T4" fmla="*/ 0 w 810"/>
                <a:gd name="T5" fmla="*/ 166 h 687"/>
                <a:gd name="T6" fmla="*/ 4 w 810"/>
                <a:gd name="T7" fmla="*/ 236 h 687"/>
                <a:gd name="T8" fmla="*/ 16 w 810"/>
                <a:gd name="T9" fmla="*/ 315 h 687"/>
                <a:gd name="T10" fmla="*/ 39 w 810"/>
                <a:gd name="T11" fmla="*/ 405 h 687"/>
                <a:gd name="T12" fmla="*/ 64 w 810"/>
                <a:gd name="T13" fmla="*/ 497 h 687"/>
                <a:gd name="T14" fmla="*/ 89 w 810"/>
                <a:gd name="T15" fmla="*/ 590 h 687"/>
                <a:gd name="T16" fmla="*/ 110 w 810"/>
                <a:gd name="T17" fmla="*/ 651 h 687"/>
                <a:gd name="T18" fmla="*/ 137 w 810"/>
                <a:gd name="T19" fmla="*/ 673 h 687"/>
                <a:gd name="T20" fmla="*/ 192 w 810"/>
                <a:gd name="T21" fmla="*/ 683 h 687"/>
                <a:gd name="T22" fmla="*/ 272 w 810"/>
                <a:gd name="T23" fmla="*/ 687 h 687"/>
                <a:gd name="T24" fmla="*/ 354 w 810"/>
                <a:gd name="T25" fmla="*/ 685 h 687"/>
                <a:gd name="T26" fmla="*/ 438 w 810"/>
                <a:gd name="T27" fmla="*/ 678 h 687"/>
                <a:gd name="T28" fmla="*/ 524 w 810"/>
                <a:gd name="T29" fmla="*/ 668 h 687"/>
                <a:gd name="T30" fmla="*/ 607 w 810"/>
                <a:gd name="T31" fmla="*/ 656 h 687"/>
                <a:gd name="T32" fmla="*/ 687 w 810"/>
                <a:gd name="T33" fmla="*/ 644 h 687"/>
                <a:gd name="T34" fmla="*/ 764 w 810"/>
                <a:gd name="T35" fmla="*/ 632 h 687"/>
                <a:gd name="T36" fmla="*/ 807 w 810"/>
                <a:gd name="T37" fmla="*/ 625 h 687"/>
                <a:gd name="T38" fmla="*/ 810 w 810"/>
                <a:gd name="T39" fmla="*/ 618 h 687"/>
                <a:gd name="T40" fmla="*/ 809 w 810"/>
                <a:gd name="T41" fmla="*/ 607 h 687"/>
                <a:gd name="T42" fmla="*/ 801 w 810"/>
                <a:gd name="T43" fmla="*/ 602 h 687"/>
                <a:gd name="T44" fmla="*/ 759 w 810"/>
                <a:gd name="T45" fmla="*/ 604 h 687"/>
                <a:gd name="T46" fmla="*/ 680 w 810"/>
                <a:gd name="T47" fmla="*/ 611 h 687"/>
                <a:gd name="T48" fmla="*/ 598 w 810"/>
                <a:gd name="T49" fmla="*/ 621 h 687"/>
                <a:gd name="T50" fmla="*/ 515 w 810"/>
                <a:gd name="T51" fmla="*/ 635 h 687"/>
                <a:gd name="T52" fmla="*/ 431 w 810"/>
                <a:gd name="T53" fmla="*/ 645 h 687"/>
                <a:gd name="T54" fmla="*/ 347 w 810"/>
                <a:gd name="T55" fmla="*/ 654 h 687"/>
                <a:gd name="T56" fmla="*/ 265 w 810"/>
                <a:gd name="T57" fmla="*/ 656 h 687"/>
                <a:gd name="T58" fmla="*/ 187 w 810"/>
                <a:gd name="T59" fmla="*/ 649 h 687"/>
                <a:gd name="T60" fmla="*/ 144 w 810"/>
                <a:gd name="T61" fmla="*/ 638 h 687"/>
                <a:gd name="T62" fmla="*/ 137 w 810"/>
                <a:gd name="T63" fmla="*/ 630 h 687"/>
                <a:gd name="T64" fmla="*/ 123 w 810"/>
                <a:gd name="T65" fmla="*/ 578 h 687"/>
                <a:gd name="T66" fmla="*/ 96 w 810"/>
                <a:gd name="T67" fmla="*/ 488 h 687"/>
                <a:gd name="T68" fmla="*/ 73 w 810"/>
                <a:gd name="T69" fmla="*/ 400 h 687"/>
                <a:gd name="T70" fmla="*/ 52 w 810"/>
                <a:gd name="T71" fmla="*/ 312 h 687"/>
                <a:gd name="T72" fmla="*/ 37 w 810"/>
                <a:gd name="T73" fmla="*/ 220 h 687"/>
                <a:gd name="T74" fmla="*/ 37 w 810"/>
                <a:gd name="T75" fmla="*/ 125 h 687"/>
                <a:gd name="T76" fmla="*/ 68 w 810"/>
                <a:gd name="T77" fmla="*/ 59 h 687"/>
                <a:gd name="T78" fmla="*/ 125 w 810"/>
                <a:gd name="T79" fmla="*/ 40 h 687"/>
                <a:gd name="T80" fmla="*/ 189 w 810"/>
                <a:gd name="T81" fmla="*/ 33 h 687"/>
                <a:gd name="T82" fmla="*/ 246 w 810"/>
                <a:gd name="T83" fmla="*/ 21 h 687"/>
                <a:gd name="T84" fmla="*/ 262 w 810"/>
                <a:gd name="T85" fmla="*/ 4 h 687"/>
                <a:gd name="T86" fmla="*/ 221 w 810"/>
                <a:gd name="T87" fmla="*/ 0 h 687"/>
                <a:gd name="T88" fmla="*/ 159 w 810"/>
                <a:gd name="T89" fmla="*/ 6 h 687"/>
                <a:gd name="T90" fmla="*/ 93 w 810"/>
                <a:gd name="T91" fmla="*/ 1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0" h="687">
                  <a:moveTo>
                    <a:pt x="66" y="18"/>
                  </a:moveTo>
                  <a:lnTo>
                    <a:pt x="37" y="40"/>
                  </a:lnTo>
                  <a:lnTo>
                    <a:pt x="18" y="68"/>
                  </a:lnTo>
                  <a:lnTo>
                    <a:pt x="7" y="97"/>
                  </a:lnTo>
                  <a:lnTo>
                    <a:pt x="2" y="132"/>
                  </a:lnTo>
                  <a:lnTo>
                    <a:pt x="0" y="166"/>
                  </a:lnTo>
                  <a:lnTo>
                    <a:pt x="0" y="201"/>
                  </a:lnTo>
                  <a:lnTo>
                    <a:pt x="4" y="236"/>
                  </a:lnTo>
                  <a:lnTo>
                    <a:pt x="5" y="268"/>
                  </a:lnTo>
                  <a:lnTo>
                    <a:pt x="16" y="315"/>
                  </a:lnTo>
                  <a:lnTo>
                    <a:pt x="28" y="360"/>
                  </a:lnTo>
                  <a:lnTo>
                    <a:pt x="39" y="405"/>
                  </a:lnTo>
                  <a:lnTo>
                    <a:pt x="52" y="450"/>
                  </a:lnTo>
                  <a:lnTo>
                    <a:pt x="64" y="497"/>
                  </a:lnTo>
                  <a:lnTo>
                    <a:pt x="77" y="542"/>
                  </a:lnTo>
                  <a:lnTo>
                    <a:pt x="89" y="590"/>
                  </a:lnTo>
                  <a:lnTo>
                    <a:pt x="103" y="637"/>
                  </a:lnTo>
                  <a:lnTo>
                    <a:pt x="110" y="651"/>
                  </a:lnTo>
                  <a:lnTo>
                    <a:pt x="123" y="663"/>
                  </a:lnTo>
                  <a:lnTo>
                    <a:pt x="137" y="673"/>
                  </a:lnTo>
                  <a:lnTo>
                    <a:pt x="155" y="678"/>
                  </a:lnTo>
                  <a:lnTo>
                    <a:pt x="192" y="683"/>
                  </a:lnTo>
                  <a:lnTo>
                    <a:pt x="232" y="687"/>
                  </a:lnTo>
                  <a:lnTo>
                    <a:pt x="272" y="687"/>
                  </a:lnTo>
                  <a:lnTo>
                    <a:pt x="313" y="687"/>
                  </a:lnTo>
                  <a:lnTo>
                    <a:pt x="354" y="685"/>
                  </a:lnTo>
                  <a:lnTo>
                    <a:pt x="397" y="683"/>
                  </a:lnTo>
                  <a:lnTo>
                    <a:pt x="438" y="678"/>
                  </a:lnTo>
                  <a:lnTo>
                    <a:pt x="481" y="673"/>
                  </a:lnTo>
                  <a:lnTo>
                    <a:pt x="524" y="668"/>
                  </a:lnTo>
                  <a:lnTo>
                    <a:pt x="565" y="663"/>
                  </a:lnTo>
                  <a:lnTo>
                    <a:pt x="607" y="656"/>
                  </a:lnTo>
                  <a:lnTo>
                    <a:pt x="646" y="649"/>
                  </a:lnTo>
                  <a:lnTo>
                    <a:pt x="687" y="644"/>
                  </a:lnTo>
                  <a:lnTo>
                    <a:pt x="727" y="637"/>
                  </a:lnTo>
                  <a:lnTo>
                    <a:pt x="764" y="632"/>
                  </a:lnTo>
                  <a:lnTo>
                    <a:pt x="801" y="626"/>
                  </a:lnTo>
                  <a:lnTo>
                    <a:pt x="807" y="625"/>
                  </a:lnTo>
                  <a:lnTo>
                    <a:pt x="809" y="621"/>
                  </a:lnTo>
                  <a:lnTo>
                    <a:pt x="810" y="618"/>
                  </a:lnTo>
                  <a:lnTo>
                    <a:pt x="810" y="613"/>
                  </a:lnTo>
                  <a:lnTo>
                    <a:pt x="809" y="607"/>
                  </a:lnTo>
                  <a:lnTo>
                    <a:pt x="807" y="604"/>
                  </a:lnTo>
                  <a:lnTo>
                    <a:pt x="801" y="602"/>
                  </a:lnTo>
                  <a:lnTo>
                    <a:pt x="796" y="602"/>
                  </a:lnTo>
                  <a:lnTo>
                    <a:pt x="759" y="604"/>
                  </a:lnTo>
                  <a:lnTo>
                    <a:pt x="721" y="606"/>
                  </a:lnTo>
                  <a:lnTo>
                    <a:pt x="680" y="611"/>
                  </a:lnTo>
                  <a:lnTo>
                    <a:pt x="641" y="616"/>
                  </a:lnTo>
                  <a:lnTo>
                    <a:pt x="598" y="621"/>
                  </a:lnTo>
                  <a:lnTo>
                    <a:pt x="557" y="628"/>
                  </a:lnTo>
                  <a:lnTo>
                    <a:pt x="515" y="635"/>
                  </a:lnTo>
                  <a:lnTo>
                    <a:pt x="474" y="640"/>
                  </a:lnTo>
                  <a:lnTo>
                    <a:pt x="431" y="645"/>
                  </a:lnTo>
                  <a:lnTo>
                    <a:pt x="388" y="651"/>
                  </a:lnTo>
                  <a:lnTo>
                    <a:pt x="347" y="654"/>
                  </a:lnTo>
                  <a:lnTo>
                    <a:pt x="305" y="656"/>
                  </a:lnTo>
                  <a:lnTo>
                    <a:pt x="265" y="656"/>
                  </a:lnTo>
                  <a:lnTo>
                    <a:pt x="224" y="652"/>
                  </a:lnTo>
                  <a:lnTo>
                    <a:pt x="187" y="649"/>
                  </a:lnTo>
                  <a:lnTo>
                    <a:pt x="150" y="640"/>
                  </a:lnTo>
                  <a:lnTo>
                    <a:pt x="144" y="638"/>
                  </a:lnTo>
                  <a:lnTo>
                    <a:pt x="141" y="633"/>
                  </a:lnTo>
                  <a:lnTo>
                    <a:pt x="137" y="630"/>
                  </a:lnTo>
                  <a:lnTo>
                    <a:pt x="135" y="625"/>
                  </a:lnTo>
                  <a:lnTo>
                    <a:pt x="123" y="578"/>
                  </a:lnTo>
                  <a:lnTo>
                    <a:pt x="110" y="533"/>
                  </a:lnTo>
                  <a:lnTo>
                    <a:pt x="96" y="488"/>
                  </a:lnTo>
                  <a:lnTo>
                    <a:pt x="84" y="445"/>
                  </a:lnTo>
                  <a:lnTo>
                    <a:pt x="73" y="400"/>
                  </a:lnTo>
                  <a:lnTo>
                    <a:pt x="62" y="357"/>
                  </a:lnTo>
                  <a:lnTo>
                    <a:pt x="52" y="312"/>
                  </a:lnTo>
                  <a:lnTo>
                    <a:pt x="43" y="267"/>
                  </a:lnTo>
                  <a:lnTo>
                    <a:pt x="37" y="220"/>
                  </a:lnTo>
                  <a:lnTo>
                    <a:pt x="36" y="172"/>
                  </a:lnTo>
                  <a:lnTo>
                    <a:pt x="37" y="125"/>
                  </a:lnTo>
                  <a:lnTo>
                    <a:pt x="46" y="78"/>
                  </a:lnTo>
                  <a:lnTo>
                    <a:pt x="68" y="59"/>
                  </a:lnTo>
                  <a:lnTo>
                    <a:pt x="94" y="47"/>
                  </a:lnTo>
                  <a:lnTo>
                    <a:pt x="125" y="40"/>
                  </a:lnTo>
                  <a:lnTo>
                    <a:pt x="157" y="35"/>
                  </a:lnTo>
                  <a:lnTo>
                    <a:pt x="189" y="33"/>
                  </a:lnTo>
                  <a:lnTo>
                    <a:pt x="219" y="28"/>
                  </a:lnTo>
                  <a:lnTo>
                    <a:pt x="246" y="21"/>
                  </a:lnTo>
                  <a:lnTo>
                    <a:pt x="267" y="9"/>
                  </a:lnTo>
                  <a:lnTo>
                    <a:pt x="262" y="4"/>
                  </a:lnTo>
                  <a:lnTo>
                    <a:pt x="246" y="0"/>
                  </a:lnTo>
                  <a:lnTo>
                    <a:pt x="221" y="0"/>
                  </a:lnTo>
                  <a:lnTo>
                    <a:pt x="191" y="2"/>
                  </a:lnTo>
                  <a:lnTo>
                    <a:pt x="159" y="6"/>
                  </a:lnTo>
                  <a:lnTo>
                    <a:pt x="125" y="11"/>
                  </a:lnTo>
                  <a:lnTo>
                    <a:pt x="93" y="14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30" name="Freeform 230"/>
            <p:cNvSpPr>
              <a:spLocks/>
            </p:cNvSpPr>
            <p:nvPr/>
          </p:nvSpPr>
          <p:spPr bwMode="auto">
            <a:xfrm rot="497617">
              <a:off x="2834" y="1227"/>
              <a:ext cx="35" cy="129"/>
            </a:xfrm>
            <a:custGeom>
              <a:avLst/>
              <a:gdLst>
                <a:gd name="T0" fmla="*/ 32 w 126"/>
                <a:gd name="T1" fmla="*/ 74 h 521"/>
                <a:gd name="T2" fmla="*/ 16 w 126"/>
                <a:gd name="T3" fmla="*/ 126 h 521"/>
                <a:gd name="T4" fmla="*/ 5 w 126"/>
                <a:gd name="T5" fmla="*/ 182 h 521"/>
                <a:gd name="T6" fmla="*/ 0 w 126"/>
                <a:gd name="T7" fmla="*/ 237 h 521"/>
                <a:gd name="T8" fmla="*/ 0 w 126"/>
                <a:gd name="T9" fmla="*/ 294 h 521"/>
                <a:gd name="T10" fmla="*/ 5 w 126"/>
                <a:gd name="T11" fmla="*/ 349 h 521"/>
                <a:gd name="T12" fmla="*/ 16 w 126"/>
                <a:gd name="T13" fmla="*/ 405 h 521"/>
                <a:gd name="T14" fmla="*/ 32 w 126"/>
                <a:gd name="T15" fmla="*/ 458 h 521"/>
                <a:gd name="T16" fmla="*/ 53 w 126"/>
                <a:gd name="T17" fmla="*/ 510 h 521"/>
                <a:gd name="T18" fmla="*/ 57 w 126"/>
                <a:gd name="T19" fmla="*/ 515 h 521"/>
                <a:gd name="T20" fmla="*/ 62 w 126"/>
                <a:gd name="T21" fmla="*/ 519 h 521"/>
                <a:gd name="T22" fmla="*/ 67 w 126"/>
                <a:gd name="T23" fmla="*/ 521 h 521"/>
                <a:gd name="T24" fmla="*/ 74 w 126"/>
                <a:gd name="T25" fmla="*/ 519 h 521"/>
                <a:gd name="T26" fmla="*/ 80 w 126"/>
                <a:gd name="T27" fmla="*/ 515 h 521"/>
                <a:gd name="T28" fmla="*/ 83 w 126"/>
                <a:gd name="T29" fmla="*/ 510 h 521"/>
                <a:gd name="T30" fmla="*/ 83 w 126"/>
                <a:gd name="T31" fmla="*/ 503 h 521"/>
                <a:gd name="T32" fmla="*/ 81 w 126"/>
                <a:gd name="T33" fmla="*/ 498 h 521"/>
                <a:gd name="T34" fmla="*/ 67 w 126"/>
                <a:gd name="T35" fmla="*/ 439 h 521"/>
                <a:gd name="T36" fmla="*/ 51 w 126"/>
                <a:gd name="T37" fmla="*/ 374 h 521"/>
                <a:gd name="T38" fmla="*/ 41 w 126"/>
                <a:gd name="T39" fmla="*/ 306 h 521"/>
                <a:gd name="T40" fmla="*/ 35 w 126"/>
                <a:gd name="T41" fmla="*/ 239 h 521"/>
                <a:gd name="T42" fmla="*/ 37 w 126"/>
                <a:gd name="T43" fmla="*/ 173 h 521"/>
                <a:gd name="T44" fmla="*/ 51 w 126"/>
                <a:gd name="T45" fmla="*/ 111 h 521"/>
                <a:gd name="T46" fmla="*/ 80 w 126"/>
                <a:gd name="T47" fmla="*/ 54 h 521"/>
                <a:gd name="T48" fmla="*/ 126 w 126"/>
                <a:gd name="T49" fmla="*/ 4 h 521"/>
                <a:gd name="T50" fmla="*/ 114 w 126"/>
                <a:gd name="T51" fmla="*/ 0 h 521"/>
                <a:gd name="T52" fmla="*/ 101 w 126"/>
                <a:gd name="T53" fmla="*/ 2 h 521"/>
                <a:gd name="T54" fmla="*/ 87 w 126"/>
                <a:gd name="T55" fmla="*/ 9 h 521"/>
                <a:gd name="T56" fmla="*/ 73 w 126"/>
                <a:gd name="T57" fmla="*/ 19 h 521"/>
                <a:gd name="T58" fmla="*/ 60 w 126"/>
                <a:gd name="T59" fmla="*/ 31 h 521"/>
                <a:gd name="T60" fmla="*/ 48 w 126"/>
                <a:gd name="T61" fmla="*/ 47 h 521"/>
                <a:gd name="T62" fmla="*/ 39 w 126"/>
                <a:gd name="T63" fmla="*/ 61 h 521"/>
                <a:gd name="T64" fmla="*/ 32 w 126"/>
                <a:gd name="T65" fmla="*/ 74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521">
                  <a:moveTo>
                    <a:pt x="32" y="74"/>
                  </a:moveTo>
                  <a:lnTo>
                    <a:pt x="16" y="126"/>
                  </a:lnTo>
                  <a:lnTo>
                    <a:pt x="5" y="182"/>
                  </a:lnTo>
                  <a:lnTo>
                    <a:pt x="0" y="237"/>
                  </a:lnTo>
                  <a:lnTo>
                    <a:pt x="0" y="294"/>
                  </a:lnTo>
                  <a:lnTo>
                    <a:pt x="5" y="349"/>
                  </a:lnTo>
                  <a:lnTo>
                    <a:pt x="16" y="405"/>
                  </a:lnTo>
                  <a:lnTo>
                    <a:pt x="32" y="458"/>
                  </a:lnTo>
                  <a:lnTo>
                    <a:pt x="53" y="510"/>
                  </a:lnTo>
                  <a:lnTo>
                    <a:pt x="57" y="515"/>
                  </a:lnTo>
                  <a:lnTo>
                    <a:pt x="62" y="519"/>
                  </a:lnTo>
                  <a:lnTo>
                    <a:pt x="67" y="521"/>
                  </a:lnTo>
                  <a:lnTo>
                    <a:pt x="74" y="519"/>
                  </a:lnTo>
                  <a:lnTo>
                    <a:pt x="80" y="515"/>
                  </a:lnTo>
                  <a:lnTo>
                    <a:pt x="83" y="510"/>
                  </a:lnTo>
                  <a:lnTo>
                    <a:pt x="83" y="503"/>
                  </a:lnTo>
                  <a:lnTo>
                    <a:pt x="81" y="498"/>
                  </a:lnTo>
                  <a:lnTo>
                    <a:pt x="67" y="439"/>
                  </a:lnTo>
                  <a:lnTo>
                    <a:pt x="51" y="374"/>
                  </a:lnTo>
                  <a:lnTo>
                    <a:pt x="41" y="306"/>
                  </a:lnTo>
                  <a:lnTo>
                    <a:pt x="35" y="239"/>
                  </a:lnTo>
                  <a:lnTo>
                    <a:pt x="37" y="173"/>
                  </a:lnTo>
                  <a:lnTo>
                    <a:pt x="51" y="111"/>
                  </a:lnTo>
                  <a:lnTo>
                    <a:pt x="80" y="54"/>
                  </a:lnTo>
                  <a:lnTo>
                    <a:pt x="126" y="4"/>
                  </a:lnTo>
                  <a:lnTo>
                    <a:pt x="114" y="0"/>
                  </a:lnTo>
                  <a:lnTo>
                    <a:pt x="101" y="2"/>
                  </a:lnTo>
                  <a:lnTo>
                    <a:pt x="87" y="9"/>
                  </a:lnTo>
                  <a:lnTo>
                    <a:pt x="73" y="19"/>
                  </a:lnTo>
                  <a:lnTo>
                    <a:pt x="60" y="31"/>
                  </a:lnTo>
                  <a:lnTo>
                    <a:pt x="48" y="47"/>
                  </a:lnTo>
                  <a:lnTo>
                    <a:pt x="39" y="61"/>
                  </a:lnTo>
                  <a:lnTo>
                    <a:pt x="32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31" name="Freeform 231"/>
            <p:cNvSpPr>
              <a:spLocks/>
            </p:cNvSpPr>
            <p:nvPr/>
          </p:nvSpPr>
          <p:spPr bwMode="auto">
            <a:xfrm rot="497617">
              <a:off x="2802" y="1238"/>
              <a:ext cx="22" cy="85"/>
            </a:xfrm>
            <a:custGeom>
              <a:avLst/>
              <a:gdLst>
                <a:gd name="T0" fmla="*/ 17 w 82"/>
                <a:gd name="T1" fmla="*/ 334 h 346"/>
                <a:gd name="T2" fmla="*/ 23 w 82"/>
                <a:gd name="T3" fmla="*/ 340 h 346"/>
                <a:gd name="T4" fmla="*/ 30 w 82"/>
                <a:gd name="T5" fmla="*/ 344 h 346"/>
                <a:gd name="T6" fmla="*/ 39 w 82"/>
                <a:gd name="T7" fmla="*/ 346 h 346"/>
                <a:gd name="T8" fmla="*/ 48 w 82"/>
                <a:gd name="T9" fmla="*/ 344 h 346"/>
                <a:gd name="T10" fmla="*/ 55 w 82"/>
                <a:gd name="T11" fmla="*/ 339 h 346"/>
                <a:gd name="T12" fmla="*/ 58 w 82"/>
                <a:gd name="T13" fmla="*/ 332 h 346"/>
                <a:gd name="T14" fmla="*/ 60 w 82"/>
                <a:gd name="T15" fmla="*/ 323 h 346"/>
                <a:gd name="T16" fmla="*/ 58 w 82"/>
                <a:gd name="T17" fmla="*/ 314 h 346"/>
                <a:gd name="T18" fmla="*/ 50 w 82"/>
                <a:gd name="T19" fmla="*/ 273 h 346"/>
                <a:gd name="T20" fmla="*/ 48 w 82"/>
                <a:gd name="T21" fmla="*/ 225 h 346"/>
                <a:gd name="T22" fmla="*/ 53 w 82"/>
                <a:gd name="T23" fmla="*/ 174 h 346"/>
                <a:gd name="T24" fmla="*/ 60 w 82"/>
                <a:gd name="T25" fmla="*/ 123 h 346"/>
                <a:gd name="T26" fmla="*/ 69 w 82"/>
                <a:gd name="T27" fmla="*/ 76 h 346"/>
                <a:gd name="T28" fmla="*/ 78 w 82"/>
                <a:gd name="T29" fmla="*/ 36 h 346"/>
                <a:gd name="T30" fmla="*/ 82 w 82"/>
                <a:gd name="T31" fmla="*/ 10 h 346"/>
                <a:gd name="T32" fmla="*/ 78 w 82"/>
                <a:gd name="T33" fmla="*/ 0 h 346"/>
                <a:gd name="T34" fmla="*/ 62 w 82"/>
                <a:gd name="T35" fmla="*/ 17 h 346"/>
                <a:gd name="T36" fmla="*/ 44 w 82"/>
                <a:gd name="T37" fmla="*/ 48 h 346"/>
                <a:gd name="T38" fmla="*/ 28 w 82"/>
                <a:gd name="T39" fmla="*/ 90 h 346"/>
                <a:gd name="T40" fmla="*/ 14 w 82"/>
                <a:gd name="T41" fmla="*/ 138 h 346"/>
                <a:gd name="T42" fmla="*/ 5 w 82"/>
                <a:gd name="T43" fmla="*/ 190 h 346"/>
                <a:gd name="T44" fmla="*/ 0 w 82"/>
                <a:gd name="T45" fmla="*/ 242 h 346"/>
                <a:gd name="T46" fmla="*/ 5 w 82"/>
                <a:gd name="T47" fmla="*/ 290 h 346"/>
                <a:gd name="T48" fmla="*/ 17 w 82"/>
                <a:gd name="T49" fmla="*/ 334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346">
                  <a:moveTo>
                    <a:pt x="17" y="334"/>
                  </a:moveTo>
                  <a:lnTo>
                    <a:pt x="23" y="340"/>
                  </a:lnTo>
                  <a:lnTo>
                    <a:pt x="30" y="344"/>
                  </a:lnTo>
                  <a:lnTo>
                    <a:pt x="39" y="346"/>
                  </a:lnTo>
                  <a:lnTo>
                    <a:pt x="48" y="344"/>
                  </a:lnTo>
                  <a:lnTo>
                    <a:pt x="55" y="339"/>
                  </a:lnTo>
                  <a:lnTo>
                    <a:pt x="58" y="332"/>
                  </a:lnTo>
                  <a:lnTo>
                    <a:pt x="60" y="323"/>
                  </a:lnTo>
                  <a:lnTo>
                    <a:pt x="58" y="314"/>
                  </a:lnTo>
                  <a:lnTo>
                    <a:pt x="50" y="273"/>
                  </a:lnTo>
                  <a:lnTo>
                    <a:pt x="48" y="225"/>
                  </a:lnTo>
                  <a:lnTo>
                    <a:pt x="53" y="174"/>
                  </a:lnTo>
                  <a:lnTo>
                    <a:pt x="60" y="123"/>
                  </a:lnTo>
                  <a:lnTo>
                    <a:pt x="69" y="76"/>
                  </a:lnTo>
                  <a:lnTo>
                    <a:pt x="78" y="36"/>
                  </a:lnTo>
                  <a:lnTo>
                    <a:pt x="82" y="10"/>
                  </a:lnTo>
                  <a:lnTo>
                    <a:pt x="78" y="0"/>
                  </a:lnTo>
                  <a:lnTo>
                    <a:pt x="62" y="17"/>
                  </a:lnTo>
                  <a:lnTo>
                    <a:pt x="44" y="48"/>
                  </a:lnTo>
                  <a:lnTo>
                    <a:pt x="28" y="90"/>
                  </a:lnTo>
                  <a:lnTo>
                    <a:pt x="14" y="138"/>
                  </a:lnTo>
                  <a:lnTo>
                    <a:pt x="5" y="190"/>
                  </a:lnTo>
                  <a:lnTo>
                    <a:pt x="0" y="242"/>
                  </a:lnTo>
                  <a:lnTo>
                    <a:pt x="5" y="290"/>
                  </a:lnTo>
                  <a:lnTo>
                    <a:pt x="17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32" name="Freeform 232"/>
            <p:cNvSpPr>
              <a:spLocks/>
            </p:cNvSpPr>
            <p:nvPr/>
          </p:nvSpPr>
          <p:spPr bwMode="auto">
            <a:xfrm rot="497617">
              <a:off x="3197" y="1231"/>
              <a:ext cx="59" cy="122"/>
            </a:xfrm>
            <a:custGeom>
              <a:avLst/>
              <a:gdLst>
                <a:gd name="T0" fmla="*/ 0 w 215"/>
                <a:gd name="T1" fmla="*/ 7 h 491"/>
                <a:gd name="T2" fmla="*/ 21 w 215"/>
                <a:gd name="T3" fmla="*/ 29 h 491"/>
                <a:gd name="T4" fmla="*/ 42 w 215"/>
                <a:gd name="T5" fmla="*/ 54 h 491"/>
                <a:gd name="T6" fmla="*/ 62 w 215"/>
                <a:gd name="T7" fmla="*/ 78 h 491"/>
                <a:gd name="T8" fmla="*/ 82 w 215"/>
                <a:gd name="T9" fmla="*/ 104 h 491"/>
                <a:gd name="T10" fmla="*/ 99 w 215"/>
                <a:gd name="T11" fmla="*/ 130 h 491"/>
                <a:gd name="T12" fmla="*/ 117 w 215"/>
                <a:gd name="T13" fmla="*/ 156 h 491"/>
                <a:gd name="T14" fmla="*/ 132 w 215"/>
                <a:gd name="T15" fmla="*/ 183 h 491"/>
                <a:gd name="T16" fmla="*/ 146 w 215"/>
                <a:gd name="T17" fmla="*/ 211 h 491"/>
                <a:gd name="T18" fmla="*/ 169 w 215"/>
                <a:gd name="T19" fmla="*/ 275 h 491"/>
                <a:gd name="T20" fmla="*/ 181 w 215"/>
                <a:gd name="T21" fmla="*/ 339 h 491"/>
                <a:gd name="T22" fmla="*/ 183 w 215"/>
                <a:gd name="T23" fmla="*/ 406 h 491"/>
                <a:gd name="T24" fmla="*/ 174 w 215"/>
                <a:gd name="T25" fmla="*/ 475 h 491"/>
                <a:gd name="T26" fmla="*/ 174 w 215"/>
                <a:gd name="T27" fmla="*/ 482 h 491"/>
                <a:gd name="T28" fmla="*/ 176 w 215"/>
                <a:gd name="T29" fmla="*/ 486 h 491"/>
                <a:gd name="T30" fmla="*/ 181 w 215"/>
                <a:gd name="T31" fmla="*/ 489 h 491"/>
                <a:gd name="T32" fmla="*/ 187 w 215"/>
                <a:gd name="T33" fmla="*/ 491 h 491"/>
                <a:gd name="T34" fmla="*/ 192 w 215"/>
                <a:gd name="T35" fmla="*/ 491 h 491"/>
                <a:gd name="T36" fmla="*/ 197 w 215"/>
                <a:gd name="T37" fmla="*/ 489 h 491"/>
                <a:gd name="T38" fmla="*/ 201 w 215"/>
                <a:gd name="T39" fmla="*/ 486 h 491"/>
                <a:gd name="T40" fmla="*/ 203 w 215"/>
                <a:gd name="T41" fmla="*/ 481 h 491"/>
                <a:gd name="T42" fmla="*/ 215 w 215"/>
                <a:gd name="T43" fmla="*/ 412 h 491"/>
                <a:gd name="T44" fmla="*/ 215 w 215"/>
                <a:gd name="T45" fmla="*/ 344 h 491"/>
                <a:gd name="T46" fmla="*/ 201 w 215"/>
                <a:gd name="T47" fmla="*/ 278 h 491"/>
                <a:gd name="T48" fmla="*/ 178 w 215"/>
                <a:gd name="T49" fmla="*/ 216 h 491"/>
                <a:gd name="T50" fmla="*/ 146 w 215"/>
                <a:gd name="T51" fmla="*/ 156 h 491"/>
                <a:gd name="T52" fmla="*/ 105 w 215"/>
                <a:gd name="T53" fmla="*/ 99 h 491"/>
                <a:gd name="T54" fmla="*/ 59 w 215"/>
                <a:gd name="T55" fmla="*/ 47 h 491"/>
                <a:gd name="T56" fmla="*/ 9 w 215"/>
                <a:gd name="T57" fmla="*/ 0 h 491"/>
                <a:gd name="T58" fmla="*/ 7 w 215"/>
                <a:gd name="T59" fmla="*/ 0 h 491"/>
                <a:gd name="T60" fmla="*/ 3 w 215"/>
                <a:gd name="T61" fmla="*/ 2 h 491"/>
                <a:gd name="T62" fmla="*/ 0 w 215"/>
                <a:gd name="T63" fmla="*/ 3 h 491"/>
                <a:gd name="T64" fmla="*/ 0 w 215"/>
                <a:gd name="T65" fmla="*/ 7 h 491"/>
                <a:gd name="T66" fmla="*/ 0 w 215"/>
                <a:gd name="T67" fmla="*/ 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5" h="491">
                  <a:moveTo>
                    <a:pt x="0" y="7"/>
                  </a:moveTo>
                  <a:lnTo>
                    <a:pt x="21" y="29"/>
                  </a:lnTo>
                  <a:lnTo>
                    <a:pt x="42" y="54"/>
                  </a:lnTo>
                  <a:lnTo>
                    <a:pt x="62" y="78"/>
                  </a:lnTo>
                  <a:lnTo>
                    <a:pt x="82" y="104"/>
                  </a:lnTo>
                  <a:lnTo>
                    <a:pt x="99" y="130"/>
                  </a:lnTo>
                  <a:lnTo>
                    <a:pt x="117" y="156"/>
                  </a:lnTo>
                  <a:lnTo>
                    <a:pt x="132" y="183"/>
                  </a:lnTo>
                  <a:lnTo>
                    <a:pt x="146" y="211"/>
                  </a:lnTo>
                  <a:lnTo>
                    <a:pt x="169" y="275"/>
                  </a:lnTo>
                  <a:lnTo>
                    <a:pt x="181" y="339"/>
                  </a:lnTo>
                  <a:lnTo>
                    <a:pt x="183" y="406"/>
                  </a:lnTo>
                  <a:lnTo>
                    <a:pt x="174" y="475"/>
                  </a:lnTo>
                  <a:lnTo>
                    <a:pt x="174" y="482"/>
                  </a:lnTo>
                  <a:lnTo>
                    <a:pt x="176" y="486"/>
                  </a:lnTo>
                  <a:lnTo>
                    <a:pt x="181" y="489"/>
                  </a:lnTo>
                  <a:lnTo>
                    <a:pt x="187" y="491"/>
                  </a:lnTo>
                  <a:lnTo>
                    <a:pt x="192" y="491"/>
                  </a:lnTo>
                  <a:lnTo>
                    <a:pt x="197" y="489"/>
                  </a:lnTo>
                  <a:lnTo>
                    <a:pt x="201" y="486"/>
                  </a:lnTo>
                  <a:lnTo>
                    <a:pt x="203" y="481"/>
                  </a:lnTo>
                  <a:lnTo>
                    <a:pt x="215" y="412"/>
                  </a:lnTo>
                  <a:lnTo>
                    <a:pt x="215" y="344"/>
                  </a:lnTo>
                  <a:lnTo>
                    <a:pt x="201" y="278"/>
                  </a:lnTo>
                  <a:lnTo>
                    <a:pt x="178" y="216"/>
                  </a:lnTo>
                  <a:lnTo>
                    <a:pt x="146" y="156"/>
                  </a:lnTo>
                  <a:lnTo>
                    <a:pt x="105" y="99"/>
                  </a:lnTo>
                  <a:lnTo>
                    <a:pt x="59" y="47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33" name="Freeform 233"/>
            <p:cNvSpPr>
              <a:spLocks/>
            </p:cNvSpPr>
            <p:nvPr/>
          </p:nvSpPr>
          <p:spPr bwMode="auto">
            <a:xfrm rot="497617">
              <a:off x="3254" y="1248"/>
              <a:ext cx="26" cy="49"/>
            </a:xfrm>
            <a:custGeom>
              <a:avLst/>
              <a:gdLst>
                <a:gd name="T0" fmla="*/ 64 w 94"/>
                <a:gd name="T1" fmla="*/ 183 h 196"/>
                <a:gd name="T2" fmla="*/ 66 w 94"/>
                <a:gd name="T3" fmla="*/ 189 h 196"/>
                <a:gd name="T4" fmla="*/ 69 w 94"/>
                <a:gd name="T5" fmla="*/ 194 h 196"/>
                <a:gd name="T6" fmla="*/ 73 w 94"/>
                <a:gd name="T7" fmla="*/ 196 h 196"/>
                <a:gd name="T8" fmla="*/ 80 w 94"/>
                <a:gd name="T9" fmla="*/ 196 h 196"/>
                <a:gd name="T10" fmla="*/ 85 w 94"/>
                <a:gd name="T11" fmla="*/ 194 h 196"/>
                <a:gd name="T12" fmla="*/ 90 w 94"/>
                <a:gd name="T13" fmla="*/ 190 h 196"/>
                <a:gd name="T14" fmla="*/ 92 w 94"/>
                <a:gd name="T15" fmla="*/ 187 h 196"/>
                <a:gd name="T16" fmla="*/ 94 w 94"/>
                <a:gd name="T17" fmla="*/ 180 h 196"/>
                <a:gd name="T18" fmla="*/ 90 w 94"/>
                <a:gd name="T19" fmla="*/ 151 h 196"/>
                <a:gd name="T20" fmla="*/ 80 w 94"/>
                <a:gd name="T21" fmla="*/ 119 h 196"/>
                <a:gd name="T22" fmla="*/ 67 w 94"/>
                <a:gd name="T23" fmla="*/ 88 h 196"/>
                <a:gd name="T24" fmla="*/ 51 w 94"/>
                <a:gd name="T25" fmla="*/ 59 h 196"/>
                <a:gd name="T26" fmla="*/ 35 w 94"/>
                <a:gd name="T27" fmla="*/ 33 h 196"/>
                <a:gd name="T28" fmla="*/ 19 w 94"/>
                <a:gd name="T29" fmla="*/ 12 h 196"/>
                <a:gd name="T30" fmla="*/ 7 w 94"/>
                <a:gd name="T31" fmla="*/ 0 h 196"/>
                <a:gd name="T32" fmla="*/ 0 w 94"/>
                <a:gd name="T33" fmla="*/ 0 h 196"/>
                <a:gd name="T34" fmla="*/ 3 w 94"/>
                <a:gd name="T35" fmla="*/ 12 h 196"/>
                <a:gd name="T36" fmla="*/ 12 w 94"/>
                <a:gd name="T37" fmla="*/ 30 h 196"/>
                <a:gd name="T38" fmla="*/ 23 w 94"/>
                <a:gd name="T39" fmla="*/ 52 h 196"/>
                <a:gd name="T40" fmla="*/ 35 w 94"/>
                <a:gd name="T41" fmla="*/ 76 h 196"/>
                <a:gd name="T42" fmla="*/ 46 w 94"/>
                <a:gd name="T43" fmla="*/ 102 h 196"/>
                <a:gd name="T44" fmla="*/ 57 w 94"/>
                <a:gd name="T45" fmla="*/ 130 h 196"/>
                <a:gd name="T46" fmla="*/ 62 w 94"/>
                <a:gd name="T47" fmla="*/ 158 h 196"/>
                <a:gd name="T48" fmla="*/ 64 w 94"/>
                <a:gd name="T4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196">
                  <a:moveTo>
                    <a:pt x="64" y="183"/>
                  </a:moveTo>
                  <a:lnTo>
                    <a:pt x="66" y="189"/>
                  </a:lnTo>
                  <a:lnTo>
                    <a:pt x="69" y="194"/>
                  </a:lnTo>
                  <a:lnTo>
                    <a:pt x="73" y="196"/>
                  </a:lnTo>
                  <a:lnTo>
                    <a:pt x="80" y="196"/>
                  </a:lnTo>
                  <a:lnTo>
                    <a:pt x="85" y="194"/>
                  </a:lnTo>
                  <a:lnTo>
                    <a:pt x="90" y="190"/>
                  </a:lnTo>
                  <a:lnTo>
                    <a:pt x="92" y="187"/>
                  </a:lnTo>
                  <a:lnTo>
                    <a:pt x="94" y="180"/>
                  </a:lnTo>
                  <a:lnTo>
                    <a:pt x="90" y="151"/>
                  </a:lnTo>
                  <a:lnTo>
                    <a:pt x="80" y="119"/>
                  </a:lnTo>
                  <a:lnTo>
                    <a:pt x="67" y="88"/>
                  </a:lnTo>
                  <a:lnTo>
                    <a:pt x="51" y="59"/>
                  </a:lnTo>
                  <a:lnTo>
                    <a:pt x="35" y="33"/>
                  </a:lnTo>
                  <a:lnTo>
                    <a:pt x="19" y="12"/>
                  </a:lnTo>
                  <a:lnTo>
                    <a:pt x="7" y="0"/>
                  </a:lnTo>
                  <a:lnTo>
                    <a:pt x="0" y="0"/>
                  </a:lnTo>
                  <a:lnTo>
                    <a:pt x="3" y="12"/>
                  </a:lnTo>
                  <a:lnTo>
                    <a:pt x="12" y="30"/>
                  </a:lnTo>
                  <a:lnTo>
                    <a:pt x="23" y="52"/>
                  </a:lnTo>
                  <a:lnTo>
                    <a:pt x="35" y="76"/>
                  </a:lnTo>
                  <a:lnTo>
                    <a:pt x="46" y="102"/>
                  </a:lnTo>
                  <a:lnTo>
                    <a:pt x="57" y="130"/>
                  </a:lnTo>
                  <a:lnTo>
                    <a:pt x="62" y="158"/>
                  </a:lnTo>
                  <a:lnTo>
                    <a:pt x="64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34" name="Freeform 234"/>
            <p:cNvSpPr>
              <a:spLocks/>
            </p:cNvSpPr>
            <p:nvPr/>
          </p:nvSpPr>
          <p:spPr bwMode="auto">
            <a:xfrm rot="497617">
              <a:off x="2728" y="1453"/>
              <a:ext cx="432" cy="124"/>
            </a:xfrm>
            <a:custGeom>
              <a:avLst/>
              <a:gdLst>
                <a:gd name="T0" fmla="*/ 1552 w 1574"/>
                <a:gd name="T1" fmla="*/ 7 h 498"/>
                <a:gd name="T2" fmla="*/ 1497 w 1574"/>
                <a:gd name="T3" fmla="*/ 21 h 498"/>
                <a:gd name="T4" fmla="*/ 1431 w 1574"/>
                <a:gd name="T5" fmla="*/ 35 h 498"/>
                <a:gd name="T6" fmla="*/ 1355 w 1574"/>
                <a:gd name="T7" fmla="*/ 49 h 498"/>
                <a:gd name="T8" fmla="*/ 1269 w 1574"/>
                <a:gd name="T9" fmla="*/ 63 h 498"/>
                <a:gd name="T10" fmla="*/ 1177 w 1574"/>
                <a:gd name="T11" fmla="*/ 75 h 498"/>
                <a:gd name="T12" fmla="*/ 1077 w 1574"/>
                <a:gd name="T13" fmla="*/ 87 h 498"/>
                <a:gd name="T14" fmla="*/ 974 w 1574"/>
                <a:gd name="T15" fmla="*/ 99 h 498"/>
                <a:gd name="T16" fmla="*/ 869 w 1574"/>
                <a:gd name="T17" fmla="*/ 109 h 498"/>
                <a:gd name="T18" fmla="*/ 762 w 1574"/>
                <a:gd name="T19" fmla="*/ 120 h 498"/>
                <a:gd name="T20" fmla="*/ 657 w 1574"/>
                <a:gd name="T21" fmla="*/ 128 h 498"/>
                <a:gd name="T22" fmla="*/ 553 w 1574"/>
                <a:gd name="T23" fmla="*/ 137 h 498"/>
                <a:gd name="T24" fmla="*/ 454 w 1574"/>
                <a:gd name="T25" fmla="*/ 144 h 498"/>
                <a:gd name="T26" fmla="*/ 357 w 1574"/>
                <a:gd name="T27" fmla="*/ 151 h 498"/>
                <a:gd name="T28" fmla="*/ 270 w 1574"/>
                <a:gd name="T29" fmla="*/ 156 h 498"/>
                <a:gd name="T30" fmla="*/ 192 w 1574"/>
                <a:gd name="T31" fmla="*/ 160 h 498"/>
                <a:gd name="T32" fmla="*/ 137 w 1574"/>
                <a:gd name="T33" fmla="*/ 189 h 498"/>
                <a:gd name="T34" fmla="*/ 78 w 1574"/>
                <a:gd name="T35" fmla="*/ 282 h 498"/>
                <a:gd name="T36" fmla="*/ 21 w 1574"/>
                <a:gd name="T37" fmla="*/ 393 h 498"/>
                <a:gd name="T38" fmla="*/ 0 w 1574"/>
                <a:gd name="T39" fmla="*/ 478 h 498"/>
                <a:gd name="T40" fmla="*/ 23 w 1574"/>
                <a:gd name="T41" fmla="*/ 495 h 498"/>
                <a:gd name="T42" fmla="*/ 62 w 1574"/>
                <a:gd name="T43" fmla="*/ 486 h 498"/>
                <a:gd name="T44" fmla="*/ 122 w 1574"/>
                <a:gd name="T45" fmla="*/ 474 h 498"/>
                <a:gd name="T46" fmla="*/ 197 w 1574"/>
                <a:gd name="T47" fmla="*/ 462 h 498"/>
                <a:gd name="T48" fmla="*/ 286 w 1574"/>
                <a:gd name="T49" fmla="*/ 448 h 498"/>
                <a:gd name="T50" fmla="*/ 384 w 1574"/>
                <a:gd name="T51" fmla="*/ 434 h 498"/>
                <a:gd name="T52" fmla="*/ 493 w 1574"/>
                <a:gd name="T53" fmla="*/ 422 h 498"/>
                <a:gd name="T54" fmla="*/ 605 w 1574"/>
                <a:gd name="T55" fmla="*/ 409 h 498"/>
                <a:gd name="T56" fmla="*/ 721 w 1574"/>
                <a:gd name="T57" fmla="*/ 398 h 498"/>
                <a:gd name="T58" fmla="*/ 837 w 1574"/>
                <a:gd name="T59" fmla="*/ 388 h 498"/>
                <a:gd name="T60" fmla="*/ 951 w 1574"/>
                <a:gd name="T61" fmla="*/ 381 h 498"/>
                <a:gd name="T62" fmla="*/ 1057 w 1574"/>
                <a:gd name="T63" fmla="*/ 377 h 498"/>
                <a:gd name="T64" fmla="*/ 1157 w 1574"/>
                <a:gd name="T65" fmla="*/ 377 h 498"/>
                <a:gd name="T66" fmla="*/ 1246 w 1574"/>
                <a:gd name="T67" fmla="*/ 381 h 498"/>
                <a:gd name="T68" fmla="*/ 1323 w 1574"/>
                <a:gd name="T69" fmla="*/ 388 h 498"/>
                <a:gd name="T70" fmla="*/ 1382 w 1574"/>
                <a:gd name="T71" fmla="*/ 402 h 498"/>
                <a:gd name="T72" fmla="*/ 1422 w 1574"/>
                <a:gd name="T73" fmla="*/ 367 h 498"/>
                <a:gd name="T74" fmla="*/ 1463 w 1574"/>
                <a:gd name="T75" fmla="*/ 251 h 498"/>
                <a:gd name="T76" fmla="*/ 1506 w 1574"/>
                <a:gd name="T77" fmla="*/ 125 h 498"/>
                <a:gd name="T78" fmla="*/ 1551 w 1574"/>
                <a:gd name="T79" fmla="*/ 2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4" h="498">
                  <a:moveTo>
                    <a:pt x="1574" y="0"/>
                  </a:moveTo>
                  <a:lnTo>
                    <a:pt x="1552" y="7"/>
                  </a:lnTo>
                  <a:lnTo>
                    <a:pt x="1526" y="14"/>
                  </a:lnTo>
                  <a:lnTo>
                    <a:pt x="1497" y="21"/>
                  </a:lnTo>
                  <a:lnTo>
                    <a:pt x="1467" y="28"/>
                  </a:lnTo>
                  <a:lnTo>
                    <a:pt x="1431" y="35"/>
                  </a:lnTo>
                  <a:lnTo>
                    <a:pt x="1394" y="42"/>
                  </a:lnTo>
                  <a:lnTo>
                    <a:pt x="1355" y="49"/>
                  </a:lnTo>
                  <a:lnTo>
                    <a:pt x="1314" y="56"/>
                  </a:lnTo>
                  <a:lnTo>
                    <a:pt x="1269" y="63"/>
                  </a:lnTo>
                  <a:lnTo>
                    <a:pt x="1223" y="68"/>
                  </a:lnTo>
                  <a:lnTo>
                    <a:pt x="1177" y="75"/>
                  </a:lnTo>
                  <a:lnTo>
                    <a:pt x="1127" y="82"/>
                  </a:lnTo>
                  <a:lnTo>
                    <a:pt x="1077" y="87"/>
                  </a:lnTo>
                  <a:lnTo>
                    <a:pt x="1027" y="94"/>
                  </a:lnTo>
                  <a:lnTo>
                    <a:pt x="974" y="99"/>
                  </a:lnTo>
                  <a:lnTo>
                    <a:pt x="922" y="104"/>
                  </a:lnTo>
                  <a:lnTo>
                    <a:pt x="869" y="109"/>
                  </a:lnTo>
                  <a:lnTo>
                    <a:pt x="815" y="115"/>
                  </a:lnTo>
                  <a:lnTo>
                    <a:pt x="762" y="120"/>
                  </a:lnTo>
                  <a:lnTo>
                    <a:pt x="708" y="125"/>
                  </a:lnTo>
                  <a:lnTo>
                    <a:pt x="657" y="128"/>
                  </a:lnTo>
                  <a:lnTo>
                    <a:pt x="605" y="134"/>
                  </a:lnTo>
                  <a:lnTo>
                    <a:pt x="553" y="137"/>
                  </a:lnTo>
                  <a:lnTo>
                    <a:pt x="502" y="141"/>
                  </a:lnTo>
                  <a:lnTo>
                    <a:pt x="454" y="144"/>
                  </a:lnTo>
                  <a:lnTo>
                    <a:pt x="406" y="147"/>
                  </a:lnTo>
                  <a:lnTo>
                    <a:pt x="357" y="151"/>
                  </a:lnTo>
                  <a:lnTo>
                    <a:pt x="313" y="154"/>
                  </a:lnTo>
                  <a:lnTo>
                    <a:pt x="270" y="156"/>
                  </a:lnTo>
                  <a:lnTo>
                    <a:pt x="231" y="158"/>
                  </a:lnTo>
                  <a:lnTo>
                    <a:pt x="192" y="160"/>
                  </a:lnTo>
                  <a:lnTo>
                    <a:pt x="156" y="161"/>
                  </a:lnTo>
                  <a:lnTo>
                    <a:pt x="137" y="189"/>
                  </a:lnTo>
                  <a:lnTo>
                    <a:pt x="108" y="230"/>
                  </a:lnTo>
                  <a:lnTo>
                    <a:pt x="78" y="282"/>
                  </a:lnTo>
                  <a:lnTo>
                    <a:pt x="48" y="338"/>
                  </a:lnTo>
                  <a:lnTo>
                    <a:pt x="21" y="393"/>
                  </a:lnTo>
                  <a:lnTo>
                    <a:pt x="5" y="441"/>
                  </a:lnTo>
                  <a:lnTo>
                    <a:pt x="0" y="478"/>
                  </a:lnTo>
                  <a:lnTo>
                    <a:pt x="10" y="498"/>
                  </a:lnTo>
                  <a:lnTo>
                    <a:pt x="23" y="495"/>
                  </a:lnTo>
                  <a:lnTo>
                    <a:pt x="40" y="490"/>
                  </a:lnTo>
                  <a:lnTo>
                    <a:pt x="62" y="486"/>
                  </a:lnTo>
                  <a:lnTo>
                    <a:pt x="90" y="479"/>
                  </a:lnTo>
                  <a:lnTo>
                    <a:pt x="122" y="474"/>
                  </a:lnTo>
                  <a:lnTo>
                    <a:pt x="158" y="469"/>
                  </a:lnTo>
                  <a:lnTo>
                    <a:pt x="197" y="462"/>
                  </a:lnTo>
                  <a:lnTo>
                    <a:pt x="240" y="455"/>
                  </a:lnTo>
                  <a:lnTo>
                    <a:pt x="286" y="448"/>
                  </a:lnTo>
                  <a:lnTo>
                    <a:pt x="334" y="441"/>
                  </a:lnTo>
                  <a:lnTo>
                    <a:pt x="384" y="434"/>
                  </a:lnTo>
                  <a:lnTo>
                    <a:pt x="438" y="428"/>
                  </a:lnTo>
                  <a:lnTo>
                    <a:pt x="493" y="422"/>
                  </a:lnTo>
                  <a:lnTo>
                    <a:pt x="548" y="415"/>
                  </a:lnTo>
                  <a:lnTo>
                    <a:pt x="605" y="409"/>
                  </a:lnTo>
                  <a:lnTo>
                    <a:pt x="664" y="403"/>
                  </a:lnTo>
                  <a:lnTo>
                    <a:pt x="721" y="398"/>
                  </a:lnTo>
                  <a:lnTo>
                    <a:pt x="780" y="393"/>
                  </a:lnTo>
                  <a:lnTo>
                    <a:pt x="837" y="388"/>
                  </a:lnTo>
                  <a:lnTo>
                    <a:pt x="894" y="384"/>
                  </a:lnTo>
                  <a:lnTo>
                    <a:pt x="951" y="381"/>
                  </a:lnTo>
                  <a:lnTo>
                    <a:pt x="1006" y="379"/>
                  </a:lnTo>
                  <a:lnTo>
                    <a:pt x="1057" y="377"/>
                  </a:lnTo>
                  <a:lnTo>
                    <a:pt x="1109" y="377"/>
                  </a:lnTo>
                  <a:lnTo>
                    <a:pt x="1157" y="377"/>
                  </a:lnTo>
                  <a:lnTo>
                    <a:pt x="1203" y="377"/>
                  </a:lnTo>
                  <a:lnTo>
                    <a:pt x="1246" y="381"/>
                  </a:lnTo>
                  <a:lnTo>
                    <a:pt x="1287" y="384"/>
                  </a:lnTo>
                  <a:lnTo>
                    <a:pt x="1323" y="388"/>
                  </a:lnTo>
                  <a:lnTo>
                    <a:pt x="1355" y="395"/>
                  </a:lnTo>
                  <a:lnTo>
                    <a:pt x="1382" y="402"/>
                  </a:lnTo>
                  <a:lnTo>
                    <a:pt x="1405" y="410"/>
                  </a:lnTo>
                  <a:lnTo>
                    <a:pt x="1422" y="367"/>
                  </a:lnTo>
                  <a:lnTo>
                    <a:pt x="1442" y="312"/>
                  </a:lnTo>
                  <a:lnTo>
                    <a:pt x="1463" y="251"/>
                  </a:lnTo>
                  <a:lnTo>
                    <a:pt x="1485" y="187"/>
                  </a:lnTo>
                  <a:lnTo>
                    <a:pt x="1506" y="125"/>
                  </a:lnTo>
                  <a:lnTo>
                    <a:pt x="1528" y="70"/>
                  </a:lnTo>
                  <a:lnTo>
                    <a:pt x="1551" y="26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CFF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35" name="Freeform 235"/>
            <p:cNvSpPr>
              <a:spLocks/>
            </p:cNvSpPr>
            <p:nvPr/>
          </p:nvSpPr>
          <p:spPr bwMode="auto">
            <a:xfrm rot="497617">
              <a:off x="2800" y="1458"/>
              <a:ext cx="385" cy="127"/>
            </a:xfrm>
            <a:custGeom>
              <a:avLst/>
              <a:gdLst>
                <a:gd name="T0" fmla="*/ 1316 w 1400"/>
                <a:gd name="T1" fmla="*/ 2 h 512"/>
                <a:gd name="T2" fmla="*/ 1328 w 1400"/>
                <a:gd name="T3" fmla="*/ 0 h 512"/>
                <a:gd name="T4" fmla="*/ 1400 w 1400"/>
                <a:gd name="T5" fmla="*/ 120 h 512"/>
                <a:gd name="T6" fmla="*/ 1375 w 1400"/>
                <a:gd name="T7" fmla="*/ 156 h 512"/>
                <a:gd name="T8" fmla="*/ 1316 w 1400"/>
                <a:gd name="T9" fmla="*/ 246 h 512"/>
                <a:gd name="T10" fmla="*/ 1254 w 1400"/>
                <a:gd name="T11" fmla="*/ 356 h 512"/>
                <a:gd name="T12" fmla="*/ 1211 w 1400"/>
                <a:gd name="T13" fmla="*/ 453 h 512"/>
                <a:gd name="T14" fmla="*/ 1181 w 1400"/>
                <a:gd name="T15" fmla="*/ 457 h 512"/>
                <a:gd name="T16" fmla="*/ 1133 w 1400"/>
                <a:gd name="T17" fmla="*/ 462 h 512"/>
                <a:gd name="T18" fmla="*/ 1065 w 1400"/>
                <a:gd name="T19" fmla="*/ 467 h 512"/>
                <a:gd name="T20" fmla="*/ 987 w 1400"/>
                <a:gd name="T21" fmla="*/ 471 h 512"/>
                <a:gd name="T22" fmla="*/ 894 w 1400"/>
                <a:gd name="T23" fmla="*/ 476 h 512"/>
                <a:gd name="T24" fmla="*/ 796 w 1400"/>
                <a:gd name="T25" fmla="*/ 479 h 512"/>
                <a:gd name="T26" fmla="*/ 691 w 1400"/>
                <a:gd name="T27" fmla="*/ 484 h 512"/>
                <a:gd name="T28" fmla="*/ 586 w 1400"/>
                <a:gd name="T29" fmla="*/ 488 h 512"/>
                <a:gd name="T30" fmla="*/ 479 w 1400"/>
                <a:gd name="T31" fmla="*/ 491 h 512"/>
                <a:gd name="T32" fmla="*/ 377 w 1400"/>
                <a:gd name="T33" fmla="*/ 495 h 512"/>
                <a:gd name="T34" fmla="*/ 281 w 1400"/>
                <a:gd name="T35" fmla="*/ 500 h 512"/>
                <a:gd name="T36" fmla="*/ 196 w 1400"/>
                <a:gd name="T37" fmla="*/ 502 h 512"/>
                <a:gd name="T38" fmla="*/ 121 w 1400"/>
                <a:gd name="T39" fmla="*/ 505 h 512"/>
                <a:gd name="T40" fmla="*/ 62 w 1400"/>
                <a:gd name="T41" fmla="*/ 509 h 512"/>
                <a:gd name="T42" fmla="*/ 19 w 1400"/>
                <a:gd name="T43" fmla="*/ 510 h 512"/>
                <a:gd name="T44" fmla="*/ 0 w 1400"/>
                <a:gd name="T45" fmla="*/ 512 h 512"/>
                <a:gd name="T46" fmla="*/ 71 w 1400"/>
                <a:gd name="T47" fmla="*/ 491 h 512"/>
                <a:gd name="T48" fmla="*/ 192 w 1400"/>
                <a:gd name="T49" fmla="*/ 469 h 512"/>
                <a:gd name="T50" fmla="*/ 349 w 1400"/>
                <a:gd name="T51" fmla="*/ 446 h 512"/>
                <a:gd name="T52" fmla="*/ 527 w 1400"/>
                <a:gd name="T53" fmla="*/ 429 h 512"/>
                <a:gd name="T54" fmla="*/ 709 w 1400"/>
                <a:gd name="T55" fmla="*/ 415 h 512"/>
                <a:gd name="T56" fmla="*/ 883 w 1400"/>
                <a:gd name="T57" fmla="*/ 407 h 512"/>
                <a:gd name="T58" fmla="*/ 1031 w 1400"/>
                <a:gd name="T59" fmla="*/ 407 h 512"/>
                <a:gd name="T60" fmla="*/ 1140 w 1400"/>
                <a:gd name="T61" fmla="*/ 415 h 512"/>
                <a:gd name="T62" fmla="*/ 1177 w 1400"/>
                <a:gd name="T63" fmla="*/ 317 h 512"/>
                <a:gd name="T64" fmla="*/ 1220 w 1400"/>
                <a:gd name="T65" fmla="*/ 192 h 512"/>
                <a:gd name="T66" fmla="*/ 1263 w 1400"/>
                <a:gd name="T67" fmla="*/ 75 h 512"/>
                <a:gd name="T68" fmla="*/ 1309 w 1400"/>
                <a:gd name="T69" fmla="*/ 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00" h="512">
                  <a:moveTo>
                    <a:pt x="1309" y="5"/>
                  </a:moveTo>
                  <a:lnTo>
                    <a:pt x="1316" y="2"/>
                  </a:lnTo>
                  <a:lnTo>
                    <a:pt x="1323" y="0"/>
                  </a:lnTo>
                  <a:lnTo>
                    <a:pt x="1328" y="0"/>
                  </a:lnTo>
                  <a:lnTo>
                    <a:pt x="1336" y="2"/>
                  </a:lnTo>
                  <a:lnTo>
                    <a:pt x="1400" y="120"/>
                  </a:lnTo>
                  <a:lnTo>
                    <a:pt x="1393" y="130"/>
                  </a:lnTo>
                  <a:lnTo>
                    <a:pt x="1375" y="156"/>
                  </a:lnTo>
                  <a:lnTo>
                    <a:pt x="1348" y="197"/>
                  </a:lnTo>
                  <a:lnTo>
                    <a:pt x="1316" y="246"/>
                  </a:lnTo>
                  <a:lnTo>
                    <a:pt x="1284" y="301"/>
                  </a:lnTo>
                  <a:lnTo>
                    <a:pt x="1254" y="356"/>
                  </a:lnTo>
                  <a:lnTo>
                    <a:pt x="1227" y="408"/>
                  </a:lnTo>
                  <a:lnTo>
                    <a:pt x="1211" y="453"/>
                  </a:lnTo>
                  <a:lnTo>
                    <a:pt x="1198" y="455"/>
                  </a:lnTo>
                  <a:lnTo>
                    <a:pt x="1181" y="457"/>
                  </a:lnTo>
                  <a:lnTo>
                    <a:pt x="1159" y="460"/>
                  </a:lnTo>
                  <a:lnTo>
                    <a:pt x="1133" y="462"/>
                  </a:lnTo>
                  <a:lnTo>
                    <a:pt x="1100" y="464"/>
                  </a:lnTo>
                  <a:lnTo>
                    <a:pt x="1065" y="467"/>
                  </a:lnTo>
                  <a:lnTo>
                    <a:pt x="1027" y="469"/>
                  </a:lnTo>
                  <a:lnTo>
                    <a:pt x="987" y="471"/>
                  </a:lnTo>
                  <a:lnTo>
                    <a:pt x="942" y="472"/>
                  </a:lnTo>
                  <a:lnTo>
                    <a:pt x="894" y="476"/>
                  </a:lnTo>
                  <a:lnTo>
                    <a:pt x="846" y="477"/>
                  </a:lnTo>
                  <a:lnTo>
                    <a:pt x="796" y="479"/>
                  </a:lnTo>
                  <a:lnTo>
                    <a:pt x="744" y="481"/>
                  </a:lnTo>
                  <a:lnTo>
                    <a:pt x="691" y="484"/>
                  </a:lnTo>
                  <a:lnTo>
                    <a:pt x="639" y="486"/>
                  </a:lnTo>
                  <a:lnTo>
                    <a:pt x="586" y="488"/>
                  </a:lnTo>
                  <a:lnTo>
                    <a:pt x="532" y="490"/>
                  </a:lnTo>
                  <a:lnTo>
                    <a:pt x="479" y="491"/>
                  </a:lnTo>
                  <a:lnTo>
                    <a:pt x="427" y="493"/>
                  </a:lnTo>
                  <a:lnTo>
                    <a:pt x="377" y="495"/>
                  </a:lnTo>
                  <a:lnTo>
                    <a:pt x="329" y="498"/>
                  </a:lnTo>
                  <a:lnTo>
                    <a:pt x="281" y="500"/>
                  </a:lnTo>
                  <a:lnTo>
                    <a:pt x="237" y="500"/>
                  </a:lnTo>
                  <a:lnTo>
                    <a:pt x="196" y="502"/>
                  </a:lnTo>
                  <a:lnTo>
                    <a:pt x="157" y="503"/>
                  </a:lnTo>
                  <a:lnTo>
                    <a:pt x="121" y="505"/>
                  </a:lnTo>
                  <a:lnTo>
                    <a:pt x="89" y="507"/>
                  </a:lnTo>
                  <a:lnTo>
                    <a:pt x="62" y="509"/>
                  </a:lnTo>
                  <a:lnTo>
                    <a:pt x="39" y="509"/>
                  </a:lnTo>
                  <a:lnTo>
                    <a:pt x="19" y="510"/>
                  </a:lnTo>
                  <a:lnTo>
                    <a:pt x="7" y="510"/>
                  </a:lnTo>
                  <a:lnTo>
                    <a:pt x="0" y="512"/>
                  </a:lnTo>
                  <a:lnTo>
                    <a:pt x="28" y="502"/>
                  </a:lnTo>
                  <a:lnTo>
                    <a:pt x="71" y="491"/>
                  </a:lnTo>
                  <a:lnTo>
                    <a:pt x="126" y="479"/>
                  </a:lnTo>
                  <a:lnTo>
                    <a:pt x="192" y="469"/>
                  </a:lnTo>
                  <a:lnTo>
                    <a:pt x="267" y="457"/>
                  </a:lnTo>
                  <a:lnTo>
                    <a:pt x="349" y="446"/>
                  </a:lnTo>
                  <a:lnTo>
                    <a:pt x="436" y="438"/>
                  </a:lnTo>
                  <a:lnTo>
                    <a:pt x="527" y="429"/>
                  </a:lnTo>
                  <a:lnTo>
                    <a:pt x="618" y="420"/>
                  </a:lnTo>
                  <a:lnTo>
                    <a:pt x="709" y="415"/>
                  </a:lnTo>
                  <a:lnTo>
                    <a:pt x="798" y="410"/>
                  </a:lnTo>
                  <a:lnTo>
                    <a:pt x="883" y="407"/>
                  </a:lnTo>
                  <a:lnTo>
                    <a:pt x="962" y="405"/>
                  </a:lnTo>
                  <a:lnTo>
                    <a:pt x="1031" y="407"/>
                  </a:lnTo>
                  <a:lnTo>
                    <a:pt x="1092" y="410"/>
                  </a:lnTo>
                  <a:lnTo>
                    <a:pt x="1140" y="415"/>
                  </a:lnTo>
                  <a:lnTo>
                    <a:pt x="1157" y="372"/>
                  </a:lnTo>
                  <a:lnTo>
                    <a:pt x="1177" y="317"/>
                  </a:lnTo>
                  <a:lnTo>
                    <a:pt x="1198" y="256"/>
                  </a:lnTo>
                  <a:lnTo>
                    <a:pt x="1220" y="192"/>
                  </a:lnTo>
                  <a:lnTo>
                    <a:pt x="1241" y="130"/>
                  </a:lnTo>
                  <a:lnTo>
                    <a:pt x="1263" y="75"/>
                  </a:lnTo>
                  <a:lnTo>
                    <a:pt x="1286" y="31"/>
                  </a:lnTo>
                  <a:lnTo>
                    <a:pt x="1309" y="5"/>
                  </a:lnTo>
                  <a:close/>
                </a:path>
              </a:pathLst>
            </a:custGeom>
            <a:solidFill>
              <a:srgbClr val="8E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36" name="Freeform 236"/>
            <p:cNvSpPr>
              <a:spLocks/>
            </p:cNvSpPr>
            <p:nvPr/>
          </p:nvSpPr>
          <p:spPr bwMode="auto">
            <a:xfrm rot="497617">
              <a:off x="3125" y="1480"/>
              <a:ext cx="30" cy="65"/>
            </a:xfrm>
            <a:custGeom>
              <a:avLst/>
              <a:gdLst>
                <a:gd name="T0" fmla="*/ 0 w 110"/>
                <a:gd name="T1" fmla="*/ 251 h 261"/>
                <a:gd name="T2" fmla="*/ 0 w 110"/>
                <a:gd name="T3" fmla="*/ 255 h 261"/>
                <a:gd name="T4" fmla="*/ 2 w 110"/>
                <a:gd name="T5" fmla="*/ 258 h 261"/>
                <a:gd name="T6" fmla="*/ 5 w 110"/>
                <a:gd name="T7" fmla="*/ 260 h 261"/>
                <a:gd name="T8" fmla="*/ 9 w 110"/>
                <a:gd name="T9" fmla="*/ 261 h 261"/>
                <a:gd name="T10" fmla="*/ 12 w 110"/>
                <a:gd name="T11" fmla="*/ 261 h 261"/>
                <a:gd name="T12" fmla="*/ 16 w 110"/>
                <a:gd name="T13" fmla="*/ 260 h 261"/>
                <a:gd name="T14" fmla="*/ 20 w 110"/>
                <a:gd name="T15" fmla="*/ 256 h 261"/>
                <a:gd name="T16" fmla="*/ 21 w 110"/>
                <a:gd name="T17" fmla="*/ 253 h 261"/>
                <a:gd name="T18" fmla="*/ 30 w 110"/>
                <a:gd name="T19" fmla="*/ 217 h 261"/>
                <a:gd name="T20" fmla="*/ 44 w 110"/>
                <a:gd name="T21" fmla="*/ 177 h 261"/>
                <a:gd name="T22" fmla="*/ 61 w 110"/>
                <a:gd name="T23" fmla="*/ 135 h 261"/>
                <a:gd name="T24" fmla="*/ 77 w 110"/>
                <a:gd name="T25" fmla="*/ 95 h 261"/>
                <a:gd name="T26" fmla="*/ 91 w 110"/>
                <a:gd name="T27" fmla="*/ 59 h 261"/>
                <a:gd name="T28" fmla="*/ 103 w 110"/>
                <a:gd name="T29" fmla="*/ 30 h 261"/>
                <a:gd name="T30" fmla="*/ 110 w 110"/>
                <a:gd name="T31" fmla="*/ 9 h 261"/>
                <a:gd name="T32" fmla="*/ 109 w 110"/>
                <a:gd name="T33" fmla="*/ 0 h 261"/>
                <a:gd name="T34" fmla="*/ 100 w 110"/>
                <a:gd name="T35" fmla="*/ 13 h 261"/>
                <a:gd name="T36" fmla="*/ 87 w 110"/>
                <a:gd name="T37" fmla="*/ 33 h 261"/>
                <a:gd name="T38" fmla="*/ 69 w 110"/>
                <a:gd name="T39" fmla="*/ 63 h 261"/>
                <a:gd name="T40" fmla="*/ 52 w 110"/>
                <a:gd name="T41" fmla="*/ 97 h 261"/>
                <a:gd name="T42" fmla="*/ 36 w 110"/>
                <a:gd name="T43" fmla="*/ 135 h 261"/>
                <a:gd name="T44" fmla="*/ 20 w 110"/>
                <a:gd name="T45" fmla="*/ 175 h 261"/>
                <a:gd name="T46" fmla="*/ 7 w 110"/>
                <a:gd name="T47" fmla="*/ 215 h 261"/>
                <a:gd name="T48" fmla="*/ 0 w 110"/>
                <a:gd name="T49" fmla="*/ 25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0" h="261">
                  <a:moveTo>
                    <a:pt x="0" y="251"/>
                  </a:moveTo>
                  <a:lnTo>
                    <a:pt x="0" y="255"/>
                  </a:lnTo>
                  <a:lnTo>
                    <a:pt x="2" y="258"/>
                  </a:lnTo>
                  <a:lnTo>
                    <a:pt x="5" y="260"/>
                  </a:lnTo>
                  <a:lnTo>
                    <a:pt x="9" y="261"/>
                  </a:lnTo>
                  <a:lnTo>
                    <a:pt x="12" y="261"/>
                  </a:lnTo>
                  <a:lnTo>
                    <a:pt x="16" y="260"/>
                  </a:lnTo>
                  <a:lnTo>
                    <a:pt x="20" y="256"/>
                  </a:lnTo>
                  <a:lnTo>
                    <a:pt x="21" y="253"/>
                  </a:lnTo>
                  <a:lnTo>
                    <a:pt x="30" y="217"/>
                  </a:lnTo>
                  <a:lnTo>
                    <a:pt x="44" y="177"/>
                  </a:lnTo>
                  <a:lnTo>
                    <a:pt x="61" y="135"/>
                  </a:lnTo>
                  <a:lnTo>
                    <a:pt x="77" y="95"/>
                  </a:lnTo>
                  <a:lnTo>
                    <a:pt x="91" y="59"/>
                  </a:lnTo>
                  <a:lnTo>
                    <a:pt x="103" y="30"/>
                  </a:lnTo>
                  <a:lnTo>
                    <a:pt x="110" y="9"/>
                  </a:lnTo>
                  <a:lnTo>
                    <a:pt x="109" y="0"/>
                  </a:lnTo>
                  <a:lnTo>
                    <a:pt x="100" y="13"/>
                  </a:lnTo>
                  <a:lnTo>
                    <a:pt x="87" y="33"/>
                  </a:lnTo>
                  <a:lnTo>
                    <a:pt x="69" y="63"/>
                  </a:lnTo>
                  <a:lnTo>
                    <a:pt x="52" y="97"/>
                  </a:lnTo>
                  <a:lnTo>
                    <a:pt x="36" y="135"/>
                  </a:lnTo>
                  <a:lnTo>
                    <a:pt x="20" y="175"/>
                  </a:lnTo>
                  <a:lnTo>
                    <a:pt x="7" y="215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37" name="Freeform 237"/>
            <p:cNvSpPr>
              <a:spLocks/>
            </p:cNvSpPr>
            <p:nvPr/>
          </p:nvSpPr>
          <p:spPr bwMode="auto">
            <a:xfrm rot="497617">
              <a:off x="2798" y="1486"/>
              <a:ext cx="25" cy="13"/>
            </a:xfrm>
            <a:custGeom>
              <a:avLst/>
              <a:gdLst>
                <a:gd name="T0" fmla="*/ 4 w 93"/>
                <a:gd name="T1" fmla="*/ 45 h 53"/>
                <a:gd name="T2" fmla="*/ 9 w 93"/>
                <a:gd name="T3" fmla="*/ 50 h 53"/>
                <a:gd name="T4" fmla="*/ 16 w 93"/>
                <a:gd name="T5" fmla="*/ 53 h 53"/>
                <a:gd name="T6" fmla="*/ 25 w 93"/>
                <a:gd name="T7" fmla="*/ 53 h 53"/>
                <a:gd name="T8" fmla="*/ 36 w 93"/>
                <a:gd name="T9" fmla="*/ 53 h 53"/>
                <a:gd name="T10" fmla="*/ 47 w 93"/>
                <a:gd name="T11" fmla="*/ 52 h 53"/>
                <a:gd name="T12" fmla="*/ 57 w 93"/>
                <a:gd name="T13" fmla="*/ 50 h 53"/>
                <a:gd name="T14" fmla="*/ 68 w 93"/>
                <a:gd name="T15" fmla="*/ 48 h 53"/>
                <a:gd name="T16" fmla="*/ 77 w 93"/>
                <a:gd name="T17" fmla="*/ 48 h 53"/>
                <a:gd name="T18" fmla="*/ 82 w 93"/>
                <a:gd name="T19" fmla="*/ 45 h 53"/>
                <a:gd name="T20" fmla="*/ 86 w 93"/>
                <a:gd name="T21" fmla="*/ 36 h 53"/>
                <a:gd name="T22" fmla="*/ 89 w 93"/>
                <a:gd name="T23" fmla="*/ 27 h 53"/>
                <a:gd name="T24" fmla="*/ 89 w 93"/>
                <a:gd name="T25" fmla="*/ 21 h 53"/>
                <a:gd name="T26" fmla="*/ 89 w 93"/>
                <a:gd name="T27" fmla="*/ 19 h 53"/>
                <a:gd name="T28" fmla="*/ 91 w 93"/>
                <a:gd name="T29" fmla="*/ 15 h 53"/>
                <a:gd name="T30" fmla="*/ 93 w 93"/>
                <a:gd name="T31" fmla="*/ 12 h 53"/>
                <a:gd name="T32" fmla="*/ 89 w 93"/>
                <a:gd name="T33" fmla="*/ 7 h 53"/>
                <a:gd name="T34" fmla="*/ 84 w 93"/>
                <a:gd name="T35" fmla="*/ 3 h 53"/>
                <a:gd name="T36" fmla="*/ 72 w 93"/>
                <a:gd name="T37" fmla="*/ 2 h 53"/>
                <a:gd name="T38" fmla="*/ 54 w 93"/>
                <a:gd name="T39" fmla="*/ 0 h 53"/>
                <a:gd name="T40" fmla="*/ 25 w 93"/>
                <a:gd name="T41" fmla="*/ 2 h 53"/>
                <a:gd name="T42" fmla="*/ 15 w 93"/>
                <a:gd name="T43" fmla="*/ 7 h 53"/>
                <a:gd name="T44" fmla="*/ 6 w 93"/>
                <a:gd name="T45" fmla="*/ 17 h 53"/>
                <a:gd name="T46" fmla="*/ 0 w 93"/>
                <a:gd name="T47" fmla="*/ 31 h 53"/>
                <a:gd name="T48" fmla="*/ 4 w 93"/>
                <a:gd name="T49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53">
                  <a:moveTo>
                    <a:pt x="4" y="45"/>
                  </a:moveTo>
                  <a:lnTo>
                    <a:pt x="9" y="50"/>
                  </a:lnTo>
                  <a:lnTo>
                    <a:pt x="16" y="53"/>
                  </a:lnTo>
                  <a:lnTo>
                    <a:pt x="25" y="53"/>
                  </a:lnTo>
                  <a:lnTo>
                    <a:pt x="36" y="53"/>
                  </a:lnTo>
                  <a:lnTo>
                    <a:pt x="47" y="52"/>
                  </a:lnTo>
                  <a:lnTo>
                    <a:pt x="57" y="50"/>
                  </a:lnTo>
                  <a:lnTo>
                    <a:pt x="68" y="48"/>
                  </a:lnTo>
                  <a:lnTo>
                    <a:pt x="77" y="48"/>
                  </a:lnTo>
                  <a:lnTo>
                    <a:pt x="82" y="45"/>
                  </a:lnTo>
                  <a:lnTo>
                    <a:pt x="86" y="36"/>
                  </a:lnTo>
                  <a:lnTo>
                    <a:pt x="89" y="27"/>
                  </a:lnTo>
                  <a:lnTo>
                    <a:pt x="89" y="21"/>
                  </a:lnTo>
                  <a:lnTo>
                    <a:pt x="89" y="19"/>
                  </a:lnTo>
                  <a:lnTo>
                    <a:pt x="91" y="15"/>
                  </a:lnTo>
                  <a:lnTo>
                    <a:pt x="93" y="12"/>
                  </a:lnTo>
                  <a:lnTo>
                    <a:pt x="89" y="7"/>
                  </a:lnTo>
                  <a:lnTo>
                    <a:pt x="84" y="3"/>
                  </a:lnTo>
                  <a:lnTo>
                    <a:pt x="72" y="2"/>
                  </a:lnTo>
                  <a:lnTo>
                    <a:pt x="54" y="0"/>
                  </a:lnTo>
                  <a:lnTo>
                    <a:pt x="25" y="2"/>
                  </a:lnTo>
                  <a:lnTo>
                    <a:pt x="15" y="7"/>
                  </a:lnTo>
                  <a:lnTo>
                    <a:pt x="6" y="17"/>
                  </a:lnTo>
                  <a:lnTo>
                    <a:pt x="0" y="31"/>
                  </a:lnTo>
                  <a:lnTo>
                    <a:pt x="4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38" name="Freeform 238"/>
            <p:cNvSpPr>
              <a:spLocks/>
            </p:cNvSpPr>
            <p:nvPr/>
          </p:nvSpPr>
          <p:spPr bwMode="auto">
            <a:xfrm rot="497617">
              <a:off x="2832" y="1489"/>
              <a:ext cx="25" cy="12"/>
            </a:xfrm>
            <a:custGeom>
              <a:avLst/>
              <a:gdLst>
                <a:gd name="T0" fmla="*/ 4 w 93"/>
                <a:gd name="T1" fmla="*/ 43 h 52"/>
                <a:gd name="T2" fmla="*/ 9 w 93"/>
                <a:gd name="T3" fmla="*/ 48 h 52"/>
                <a:gd name="T4" fmla="*/ 16 w 93"/>
                <a:gd name="T5" fmla="*/ 52 h 52"/>
                <a:gd name="T6" fmla="*/ 25 w 93"/>
                <a:gd name="T7" fmla="*/ 52 h 52"/>
                <a:gd name="T8" fmla="*/ 36 w 93"/>
                <a:gd name="T9" fmla="*/ 52 h 52"/>
                <a:gd name="T10" fmla="*/ 46 w 93"/>
                <a:gd name="T11" fmla="*/ 50 h 52"/>
                <a:gd name="T12" fmla="*/ 57 w 93"/>
                <a:gd name="T13" fmla="*/ 48 h 52"/>
                <a:gd name="T14" fmla="*/ 68 w 93"/>
                <a:gd name="T15" fmla="*/ 48 h 52"/>
                <a:gd name="T16" fmla="*/ 77 w 93"/>
                <a:gd name="T17" fmla="*/ 48 h 52"/>
                <a:gd name="T18" fmla="*/ 82 w 93"/>
                <a:gd name="T19" fmla="*/ 43 h 52"/>
                <a:gd name="T20" fmla="*/ 85 w 93"/>
                <a:gd name="T21" fmla="*/ 34 h 52"/>
                <a:gd name="T22" fmla="*/ 89 w 93"/>
                <a:gd name="T23" fmla="*/ 26 h 52"/>
                <a:gd name="T24" fmla="*/ 89 w 93"/>
                <a:gd name="T25" fmla="*/ 21 h 52"/>
                <a:gd name="T26" fmla="*/ 89 w 93"/>
                <a:gd name="T27" fmla="*/ 17 h 52"/>
                <a:gd name="T28" fmla="*/ 91 w 93"/>
                <a:gd name="T29" fmla="*/ 14 h 52"/>
                <a:gd name="T30" fmla="*/ 93 w 93"/>
                <a:gd name="T31" fmla="*/ 10 h 52"/>
                <a:gd name="T32" fmla="*/ 89 w 93"/>
                <a:gd name="T33" fmla="*/ 5 h 52"/>
                <a:gd name="T34" fmla="*/ 84 w 93"/>
                <a:gd name="T35" fmla="*/ 2 h 52"/>
                <a:gd name="T36" fmla="*/ 71 w 93"/>
                <a:gd name="T37" fmla="*/ 0 h 52"/>
                <a:gd name="T38" fmla="*/ 53 w 93"/>
                <a:gd name="T39" fmla="*/ 0 h 52"/>
                <a:gd name="T40" fmla="*/ 25 w 93"/>
                <a:gd name="T41" fmla="*/ 2 h 52"/>
                <a:gd name="T42" fmla="*/ 14 w 93"/>
                <a:gd name="T43" fmla="*/ 7 h 52"/>
                <a:gd name="T44" fmla="*/ 5 w 93"/>
                <a:gd name="T45" fmla="*/ 15 h 52"/>
                <a:gd name="T46" fmla="*/ 0 w 93"/>
                <a:gd name="T47" fmla="*/ 29 h 52"/>
                <a:gd name="T48" fmla="*/ 4 w 93"/>
                <a:gd name="T49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52">
                  <a:moveTo>
                    <a:pt x="4" y="43"/>
                  </a:moveTo>
                  <a:lnTo>
                    <a:pt x="9" y="48"/>
                  </a:lnTo>
                  <a:lnTo>
                    <a:pt x="16" y="52"/>
                  </a:lnTo>
                  <a:lnTo>
                    <a:pt x="25" y="52"/>
                  </a:lnTo>
                  <a:lnTo>
                    <a:pt x="36" y="52"/>
                  </a:lnTo>
                  <a:lnTo>
                    <a:pt x="46" y="50"/>
                  </a:lnTo>
                  <a:lnTo>
                    <a:pt x="57" y="48"/>
                  </a:lnTo>
                  <a:lnTo>
                    <a:pt x="68" y="48"/>
                  </a:lnTo>
                  <a:lnTo>
                    <a:pt x="77" y="48"/>
                  </a:lnTo>
                  <a:lnTo>
                    <a:pt x="82" y="43"/>
                  </a:lnTo>
                  <a:lnTo>
                    <a:pt x="85" y="34"/>
                  </a:lnTo>
                  <a:lnTo>
                    <a:pt x="89" y="26"/>
                  </a:lnTo>
                  <a:lnTo>
                    <a:pt x="89" y="21"/>
                  </a:lnTo>
                  <a:lnTo>
                    <a:pt x="89" y="17"/>
                  </a:lnTo>
                  <a:lnTo>
                    <a:pt x="91" y="14"/>
                  </a:lnTo>
                  <a:lnTo>
                    <a:pt x="93" y="10"/>
                  </a:lnTo>
                  <a:lnTo>
                    <a:pt x="89" y="5"/>
                  </a:lnTo>
                  <a:lnTo>
                    <a:pt x="84" y="2"/>
                  </a:lnTo>
                  <a:lnTo>
                    <a:pt x="71" y="0"/>
                  </a:lnTo>
                  <a:lnTo>
                    <a:pt x="53" y="0"/>
                  </a:lnTo>
                  <a:lnTo>
                    <a:pt x="25" y="2"/>
                  </a:lnTo>
                  <a:lnTo>
                    <a:pt x="14" y="7"/>
                  </a:lnTo>
                  <a:lnTo>
                    <a:pt x="5" y="15"/>
                  </a:lnTo>
                  <a:lnTo>
                    <a:pt x="0" y="29"/>
                  </a:lnTo>
                  <a:lnTo>
                    <a:pt x="4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39" name="Freeform 239"/>
            <p:cNvSpPr>
              <a:spLocks/>
            </p:cNvSpPr>
            <p:nvPr/>
          </p:nvSpPr>
          <p:spPr bwMode="auto">
            <a:xfrm rot="497617">
              <a:off x="2863" y="1491"/>
              <a:ext cx="25" cy="14"/>
            </a:xfrm>
            <a:custGeom>
              <a:avLst/>
              <a:gdLst>
                <a:gd name="T0" fmla="*/ 3 w 93"/>
                <a:gd name="T1" fmla="*/ 45 h 54"/>
                <a:gd name="T2" fmla="*/ 9 w 93"/>
                <a:gd name="T3" fmla="*/ 51 h 54"/>
                <a:gd name="T4" fmla="*/ 18 w 93"/>
                <a:gd name="T5" fmla="*/ 54 h 54"/>
                <a:gd name="T6" fmla="*/ 27 w 93"/>
                <a:gd name="T7" fmla="*/ 54 h 54"/>
                <a:gd name="T8" fmla="*/ 37 w 93"/>
                <a:gd name="T9" fmla="*/ 54 h 54"/>
                <a:gd name="T10" fmla="*/ 48 w 93"/>
                <a:gd name="T11" fmla="*/ 52 h 54"/>
                <a:gd name="T12" fmla="*/ 59 w 93"/>
                <a:gd name="T13" fmla="*/ 51 h 54"/>
                <a:gd name="T14" fmla="*/ 69 w 93"/>
                <a:gd name="T15" fmla="*/ 49 h 54"/>
                <a:gd name="T16" fmla="*/ 78 w 93"/>
                <a:gd name="T17" fmla="*/ 49 h 54"/>
                <a:gd name="T18" fmla="*/ 82 w 93"/>
                <a:gd name="T19" fmla="*/ 45 h 54"/>
                <a:gd name="T20" fmla="*/ 85 w 93"/>
                <a:gd name="T21" fmla="*/ 37 h 54"/>
                <a:gd name="T22" fmla="*/ 89 w 93"/>
                <a:gd name="T23" fmla="*/ 28 h 54"/>
                <a:gd name="T24" fmla="*/ 91 w 93"/>
                <a:gd name="T25" fmla="*/ 21 h 54"/>
                <a:gd name="T26" fmla="*/ 91 w 93"/>
                <a:gd name="T27" fmla="*/ 19 h 54"/>
                <a:gd name="T28" fmla="*/ 93 w 93"/>
                <a:gd name="T29" fmla="*/ 16 h 54"/>
                <a:gd name="T30" fmla="*/ 93 w 93"/>
                <a:gd name="T31" fmla="*/ 13 h 54"/>
                <a:gd name="T32" fmla="*/ 91 w 93"/>
                <a:gd name="T33" fmla="*/ 7 h 54"/>
                <a:gd name="T34" fmla="*/ 84 w 93"/>
                <a:gd name="T35" fmla="*/ 4 h 54"/>
                <a:gd name="T36" fmla="*/ 71 w 93"/>
                <a:gd name="T37" fmla="*/ 2 h 54"/>
                <a:gd name="T38" fmla="*/ 53 w 93"/>
                <a:gd name="T39" fmla="*/ 0 h 54"/>
                <a:gd name="T40" fmla="*/ 25 w 93"/>
                <a:gd name="T41" fmla="*/ 2 h 54"/>
                <a:gd name="T42" fmla="*/ 14 w 93"/>
                <a:gd name="T43" fmla="*/ 7 h 54"/>
                <a:gd name="T44" fmla="*/ 5 w 93"/>
                <a:gd name="T45" fmla="*/ 18 h 54"/>
                <a:gd name="T46" fmla="*/ 0 w 93"/>
                <a:gd name="T47" fmla="*/ 32 h 54"/>
                <a:gd name="T48" fmla="*/ 3 w 93"/>
                <a:gd name="T49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54">
                  <a:moveTo>
                    <a:pt x="3" y="45"/>
                  </a:moveTo>
                  <a:lnTo>
                    <a:pt x="9" y="51"/>
                  </a:lnTo>
                  <a:lnTo>
                    <a:pt x="18" y="54"/>
                  </a:lnTo>
                  <a:lnTo>
                    <a:pt x="27" y="54"/>
                  </a:lnTo>
                  <a:lnTo>
                    <a:pt x="37" y="54"/>
                  </a:lnTo>
                  <a:lnTo>
                    <a:pt x="48" y="52"/>
                  </a:lnTo>
                  <a:lnTo>
                    <a:pt x="59" y="51"/>
                  </a:lnTo>
                  <a:lnTo>
                    <a:pt x="69" y="49"/>
                  </a:lnTo>
                  <a:lnTo>
                    <a:pt x="78" y="49"/>
                  </a:lnTo>
                  <a:lnTo>
                    <a:pt x="82" y="45"/>
                  </a:lnTo>
                  <a:lnTo>
                    <a:pt x="85" y="37"/>
                  </a:lnTo>
                  <a:lnTo>
                    <a:pt x="89" y="28"/>
                  </a:lnTo>
                  <a:lnTo>
                    <a:pt x="91" y="21"/>
                  </a:lnTo>
                  <a:lnTo>
                    <a:pt x="91" y="19"/>
                  </a:lnTo>
                  <a:lnTo>
                    <a:pt x="93" y="16"/>
                  </a:lnTo>
                  <a:lnTo>
                    <a:pt x="93" y="13"/>
                  </a:lnTo>
                  <a:lnTo>
                    <a:pt x="91" y="7"/>
                  </a:lnTo>
                  <a:lnTo>
                    <a:pt x="84" y="4"/>
                  </a:lnTo>
                  <a:lnTo>
                    <a:pt x="71" y="2"/>
                  </a:lnTo>
                  <a:lnTo>
                    <a:pt x="53" y="0"/>
                  </a:lnTo>
                  <a:lnTo>
                    <a:pt x="25" y="2"/>
                  </a:lnTo>
                  <a:lnTo>
                    <a:pt x="14" y="7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3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40" name="Freeform 240"/>
            <p:cNvSpPr>
              <a:spLocks/>
            </p:cNvSpPr>
            <p:nvPr/>
          </p:nvSpPr>
          <p:spPr bwMode="auto">
            <a:xfrm rot="497617">
              <a:off x="2901" y="1496"/>
              <a:ext cx="25" cy="14"/>
            </a:xfrm>
            <a:custGeom>
              <a:avLst/>
              <a:gdLst>
                <a:gd name="T0" fmla="*/ 3 w 92"/>
                <a:gd name="T1" fmla="*/ 45 h 54"/>
                <a:gd name="T2" fmla="*/ 9 w 92"/>
                <a:gd name="T3" fmla="*/ 50 h 54"/>
                <a:gd name="T4" fmla="*/ 18 w 92"/>
                <a:gd name="T5" fmla="*/ 54 h 54"/>
                <a:gd name="T6" fmla="*/ 27 w 92"/>
                <a:gd name="T7" fmla="*/ 54 h 54"/>
                <a:gd name="T8" fmla="*/ 37 w 92"/>
                <a:gd name="T9" fmla="*/ 54 h 54"/>
                <a:gd name="T10" fmla="*/ 48 w 92"/>
                <a:gd name="T11" fmla="*/ 52 h 54"/>
                <a:gd name="T12" fmla="*/ 59 w 92"/>
                <a:gd name="T13" fmla="*/ 50 h 54"/>
                <a:gd name="T14" fmla="*/ 69 w 92"/>
                <a:gd name="T15" fmla="*/ 49 h 54"/>
                <a:gd name="T16" fmla="*/ 78 w 92"/>
                <a:gd name="T17" fmla="*/ 49 h 54"/>
                <a:gd name="T18" fmla="*/ 82 w 92"/>
                <a:gd name="T19" fmla="*/ 45 h 54"/>
                <a:gd name="T20" fmla="*/ 85 w 92"/>
                <a:gd name="T21" fmla="*/ 36 h 54"/>
                <a:gd name="T22" fmla="*/ 89 w 92"/>
                <a:gd name="T23" fmla="*/ 26 h 54"/>
                <a:gd name="T24" fmla="*/ 91 w 92"/>
                <a:gd name="T25" fmla="*/ 21 h 54"/>
                <a:gd name="T26" fmla="*/ 91 w 92"/>
                <a:gd name="T27" fmla="*/ 19 h 54"/>
                <a:gd name="T28" fmla="*/ 92 w 92"/>
                <a:gd name="T29" fmla="*/ 16 h 54"/>
                <a:gd name="T30" fmla="*/ 92 w 92"/>
                <a:gd name="T31" fmla="*/ 12 h 54"/>
                <a:gd name="T32" fmla="*/ 91 w 92"/>
                <a:gd name="T33" fmla="*/ 7 h 54"/>
                <a:gd name="T34" fmla="*/ 84 w 92"/>
                <a:gd name="T35" fmla="*/ 4 h 54"/>
                <a:gd name="T36" fmla="*/ 71 w 92"/>
                <a:gd name="T37" fmla="*/ 2 h 54"/>
                <a:gd name="T38" fmla="*/ 53 w 92"/>
                <a:gd name="T39" fmla="*/ 0 h 54"/>
                <a:gd name="T40" fmla="*/ 25 w 92"/>
                <a:gd name="T41" fmla="*/ 2 h 54"/>
                <a:gd name="T42" fmla="*/ 14 w 92"/>
                <a:gd name="T43" fmla="*/ 7 h 54"/>
                <a:gd name="T44" fmla="*/ 5 w 92"/>
                <a:gd name="T45" fmla="*/ 17 h 54"/>
                <a:gd name="T46" fmla="*/ 0 w 92"/>
                <a:gd name="T47" fmla="*/ 30 h 54"/>
                <a:gd name="T48" fmla="*/ 3 w 92"/>
                <a:gd name="T49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54">
                  <a:moveTo>
                    <a:pt x="3" y="45"/>
                  </a:moveTo>
                  <a:lnTo>
                    <a:pt x="9" y="50"/>
                  </a:lnTo>
                  <a:lnTo>
                    <a:pt x="18" y="54"/>
                  </a:lnTo>
                  <a:lnTo>
                    <a:pt x="27" y="54"/>
                  </a:lnTo>
                  <a:lnTo>
                    <a:pt x="37" y="54"/>
                  </a:lnTo>
                  <a:lnTo>
                    <a:pt x="48" y="52"/>
                  </a:lnTo>
                  <a:lnTo>
                    <a:pt x="59" y="50"/>
                  </a:lnTo>
                  <a:lnTo>
                    <a:pt x="69" y="49"/>
                  </a:lnTo>
                  <a:lnTo>
                    <a:pt x="78" y="49"/>
                  </a:lnTo>
                  <a:lnTo>
                    <a:pt x="82" y="45"/>
                  </a:lnTo>
                  <a:lnTo>
                    <a:pt x="85" y="36"/>
                  </a:lnTo>
                  <a:lnTo>
                    <a:pt x="89" y="26"/>
                  </a:lnTo>
                  <a:lnTo>
                    <a:pt x="91" y="21"/>
                  </a:lnTo>
                  <a:lnTo>
                    <a:pt x="91" y="19"/>
                  </a:lnTo>
                  <a:lnTo>
                    <a:pt x="92" y="16"/>
                  </a:lnTo>
                  <a:lnTo>
                    <a:pt x="92" y="12"/>
                  </a:lnTo>
                  <a:lnTo>
                    <a:pt x="91" y="7"/>
                  </a:lnTo>
                  <a:lnTo>
                    <a:pt x="84" y="4"/>
                  </a:lnTo>
                  <a:lnTo>
                    <a:pt x="71" y="2"/>
                  </a:lnTo>
                  <a:lnTo>
                    <a:pt x="53" y="0"/>
                  </a:lnTo>
                  <a:lnTo>
                    <a:pt x="25" y="2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0"/>
                  </a:lnTo>
                  <a:lnTo>
                    <a:pt x="3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41" name="Freeform 241"/>
            <p:cNvSpPr>
              <a:spLocks/>
            </p:cNvSpPr>
            <p:nvPr/>
          </p:nvSpPr>
          <p:spPr bwMode="auto">
            <a:xfrm rot="497617">
              <a:off x="2943" y="1501"/>
              <a:ext cx="26" cy="13"/>
            </a:xfrm>
            <a:custGeom>
              <a:avLst/>
              <a:gdLst>
                <a:gd name="T0" fmla="*/ 3 w 92"/>
                <a:gd name="T1" fmla="*/ 45 h 54"/>
                <a:gd name="T2" fmla="*/ 8 w 92"/>
                <a:gd name="T3" fmla="*/ 50 h 54"/>
                <a:gd name="T4" fmla="*/ 16 w 92"/>
                <a:gd name="T5" fmla="*/ 54 h 54"/>
                <a:gd name="T6" fmla="*/ 25 w 92"/>
                <a:gd name="T7" fmla="*/ 54 h 54"/>
                <a:gd name="T8" fmla="*/ 35 w 92"/>
                <a:gd name="T9" fmla="*/ 54 h 54"/>
                <a:gd name="T10" fmla="*/ 46 w 92"/>
                <a:gd name="T11" fmla="*/ 52 h 54"/>
                <a:gd name="T12" fmla="*/ 57 w 92"/>
                <a:gd name="T13" fmla="*/ 50 h 54"/>
                <a:gd name="T14" fmla="*/ 67 w 92"/>
                <a:gd name="T15" fmla="*/ 48 h 54"/>
                <a:gd name="T16" fmla="*/ 76 w 92"/>
                <a:gd name="T17" fmla="*/ 48 h 54"/>
                <a:gd name="T18" fmla="*/ 81 w 92"/>
                <a:gd name="T19" fmla="*/ 45 h 54"/>
                <a:gd name="T20" fmla="*/ 85 w 92"/>
                <a:gd name="T21" fmla="*/ 36 h 54"/>
                <a:gd name="T22" fmla="*/ 89 w 92"/>
                <a:gd name="T23" fmla="*/ 28 h 54"/>
                <a:gd name="T24" fmla="*/ 89 w 92"/>
                <a:gd name="T25" fmla="*/ 21 h 54"/>
                <a:gd name="T26" fmla="*/ 89 w 92"/>
                <a:gd name="T27" fmla="*/ 19 h 54"/>
                <a:gd name="T28" fmla="*/ 90 w 92"/>
                <a:gd name="T29" fmla="*/ 16 h 54"/>
                <a:gd name="T30" fmla="*/ 92 w 92"/>
                <a:gd name="T31" fmla="*/ 12 h 54"/>
                <a:gd name="T32" fmla="*/ 89 w 92"/>
                <a:gd name="T33" fmla="*/ 7 h 54"/>
                <a:gd name="T34" fmla="*/ 83 w 92"/>
                <a:gd name="T35" fmla="*/ 3 h 54"/>
                <a:gd name="T36" fmla="*/ 71 w 92"/>
                <a:gd name="T37" fmla="*/ 2 h 54"/>
                <a:gd name="T38" fmla="*/ 53 w 92"/>
                <a:gd name="T39" fmla="*/ 0 h 54"/>
                <a:gd name="T40" fmla="*/ 25 w 92"/>
                <a:gd name="T41" fmla="*/ 2 h 54"/>
                <a:gd name="T42" fmla="*/ 14 w 92"/>
                <a:gd name="T43" fmla="*/ 7 h 54"/>
                <a:gd name="T44" fmla="*/ 5 w 92"/>
                <a:gd name="T45" fmla="*/ 17 h 54"/>
                <a:gd name="T46" fmla="*/ 0 w 92"/>
                <a:gd name="T47" fmla="*/ 31 h 54"/>
                <a:gd name="T48" fmla="*/ 3 w 92"/>
                <a:gd name="T49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54">
                  <a:moveTo>
                    <a:pt x="3" y="45"/>
                  </a:moveTo>
                  <a:lnTo>
                    <a:pt x="8" y="50"/>
                  </a:lnTo>
                  <a:lnTo>
                    <a:pt x="16" y="54"/>
                  </a:lnTo>
                  <a:lnTo>
                    <a:pt x="25" y="54"/>
                  </a:lnTo>
                  <a:lnTo>
                    <a:pt x="35" y="54"/>
                  </a:lnTo>
                  <a:lnTo>
                    <a:pt x="46" y="52"/>
                  </a:lnTo>
                  <a:lnTo>
                    <a:pt x="57" y="50"/>
                  </a:lnTo>
                  <a:lnTo>
                    <a:pt x="67" y="48"/>
                  </a:lnTo>
                  <a:lnTo>
                    <a:pt x="76" y="48"/>
                  </a:lnTo>
                  <a:lnTo>
                    <a:pt x="81" y="45"/>
                  </a:lnTo>
                  <a:lnTo>
                    <a:pt x="85" y="36"/>
                  </a:lnTo>
                  <a:lnTo>
                    <a:pt x="89" y="28"/>
                  </a:lnTo>
                  <a:lnTo>
                    <a:pt x="89" y="21"/>
                  </a:lnTo>
                  <a:lnTo>
                    <a:pt x="89" y="19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89" y="7"/>
                  </a:lnTo>
                  <a:lnTo>
                    <a:pt x="83" y="3"/>
                  </a:lnTo>
                  <a:lnTo>
                    <a:pt x="71" y="2"/>
                  </a:lnTo>
                  <a:lnTo>
                    <a:pt x="53" y="0"/>
                  </a:lnTo>
                  <a:lnTo>
                    <a:pt x="25" y="2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3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42" name="Freeform 242"/>
            <p:cNvSpPr>
              <a:spLocks/>
            </p:cNvSpPr>
            <p:nvPr/>
          </p:nvSpPr>
          <p:spPr bwMode="auto">
            <a:xfrm rot="497617">
              <a:off x="2976" y="1499"/>
              <a:ext cx="26" cy="13"/>
            </a:xfrm>
            <a:custGeom>
              <a:avLst/>
              <a:gdLst>
                <a:gd name="T0" fmla="*/ 4 w 93"/>
                <a:gd name="T1" fmla="*/ 45 h 53"/>
                <a:gd name="T2" fmla="*/ 9 w 93"/>
                <a:gd name="T3" fmla="*/ 50 h 53"/>
                <a:gd name="T4" fmla="*/ 18 w 93"/>
                <a:gd name="T5" fmla="*/ 53 h 53"/>
                <a:gd name="T6" fmla="*/ 27 w 93"/>
                <a:gd name="T7" fmla="*/ 53 h 53"/>
                <a:gd name="T8" fmla="*/ 38 w 93"/>
                <a:gd name="T9" fmla="*/ 53 h 53"/>
                <a:gd name="T10" fmla="*/ 48 w 93"/>
                <a:gd name="T11" fmla="*/ 52 h 53"/>
                <a:gd name="T12" fmla="*/ 59 w 93"/>
                <a:gd name="T13" fmla="*/ 50 h 53"/>
                <a:gd name="T14" fmla="*/ 70 w 93"/>
                <a:gd name="T15" fmla="*/ 50 h 53"/>
                <a:gd name="T16" fmla="*/ 78 w 93"/>
                <a:gd name="T17" fmla="*/ 50 h 53"/>
                <a:gd name="T18" fmla="*/ 82 w 93"/>
                <a:gd name="T19" fmla="*/ 45 h 53"/>
                <a:gd name="T20" fmla="*/ 86 w 93"/>
                <a:gd name="T21" fmla="*/ 36 h 53"/>
                <a:gd name="T22" fmla="*/ 89 w 93"/>
                <a:gd name="T23" fmla="*/ 27 h 53"/>
                <a:gd name="T24" fmla="*/ 91 w 93"/>
                <a:gd name="T25" fmla="*/ 20 h 53"/>
                <a:gd name="T26" fmla="*/ 91 w 93"/>
                <a:gd name="T27" fmla="*/ 19 h 53"/>
                <a:gd name="T28" fmla="*/ 93 w 93"/>
                <a:gd name="T29" fmla="*/ 15 h 53"/>
                <a:gd name="T30" fmla="*/ 93 w 93"/>
                <a:gd name="T31" fmla="*/ 12 h 53"/>
                <a:gd name="T32" fmla="*/ 91 w 93"/>
                <a:gd name="T33" fmla="*/ 7 h 53"/>
                <a:gd name="T34" fmla="*/ 84 w 93"/>
                <a:gd name="T35" fmla="*/ 3 h 53"/>
                <a:gd name="T36" fmla="*/ 71 w 93"/>
                <a:gd name="T37" fmla="*/ 1 h 53"/>
                <a:gd name="T38" fmla="*/ 54 w 93"/>
                <a:gd name="T39" fmla="*/ 0 h 53"/>
                <a:gd name="T40" fmla="*/ 25 w 93"/>
                <a:gd name="T41" fmla="*/ 1 h 53"/>
                <a:gd name="T42" fmla="*/ 14 w 93"/>
                <a:gd name="T43" fmla="*/ 7 h 53"/>
                <a:gd name="T44" fmla="*/ 5 w 93"/>
                <a:gd name="T45" fmla="*/ 17 h 53"/>
                <a:gd name="T46" fmla="*/ 0 w 93"/>
                <a:gd name="T47" fmla="*/ 31 h 53"/>
                <a:gd name="T48" fmla="*/ 4 w 93"/>
                <a:gd name="T49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53">
                  <a:moveTo>
                    <a:pt x="4" y="45"/>
                  </a:moveTo>
                  <a:lnTo>
                    <a:pt x="9" y="50"/>
                  </a:lnTo>
                  <a:lnTo>
                    <a:pt x="18" y="53"/>
                  </a:lnTo>
                  <a:lnTo>
                    <a:pt x="27" y="53"/>
                  </a:lnTo>
                  <a:lnTo>
                    <a:pt x="38" y="53"/>
                  </a:lnTo>
                  <a:lnTo>
                    <a:pt x="48" y="52"/>
                  </a:lnTo>
                  <a:lnTo>
                    <a:pt x="59" y="50"/>
                  </a:lnTo>
                  <a:lnTo>
                    <a:pt x="70" y="50"/>
                  </a:lnTo>
                  <a:lnTo>
                    <a:pt x="78" y="50"/>
                  </a:lnTo>
                  <a:lnTo>
                    <a:pt x="82" y="45"/>
                  </a:lnTo>
                  <a:lnTo>
                    <a:pt x="86" y="36"/>
                  </a:lnTo>
                  <a:lnTo>
                    <a:pt x="89" y="27"/>
                  </a:lnTo>
                  <a:lnTo>
                    <a:pt x="91" y="20"/>
                  </a:lnTo>
                  <a:lnTo>
                    <a:pt x="91" y="19"/>
                  </a:lnTo>
                  <a:lnTo>
                    <a:pt x="93" y="15"/>
                  </a:lnTo>
                  <a:lnTo>
                    <a:pt x="93" y="12"/>
                  </a:lnTo>
                  <a:lnTo>
                    <a:pt x="91" y="7"/>
                  </a:lnTo>
                  <a:lnTo>
                    <a:pt x="84" y="3"/>
                  </a:lnTo>
                  <a:lnTo>
                    <a:pt x="71" y="1"/>
                  </a:lnTo>
                  <a:lnTo>
                    <a:pt x="54" y="0"/>
                  </a:lnTo>
                  <a:lnTo>
                    <a:pt x="25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4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43" name="Freeform 243"/>
            <p:cNvSpPr>
              <a:spLocks/>
            </p:cNvSpPr>
            <p:nvPr/>
          </p:nvSpPr>
          <p:spPr bwMode="auto">
            <a:xfrm rot="497617">
              <a:off x="3010" y="1506"/>
              <a:ext cx="25" cy="13"/>
            </a:xfrm>
            <a:custGeom>
              <a:avLst/>
              <a:gdLst>
                <a:gd name="T0" fmla="*/ 4 w 93"/>
                <a:gd name="T1" fmla="*/ 43 h 52"/>
                <a:gd name="T2" fmla="*/ 9 w 93"/>
                <a:gd name="T3" fmla="*/ 48 h 52"/>
                <a:gd name="T4" fmla="*/ 18 w 93"/>
                <a:gd name="T5" fmla="*/ 52 h 52"/>
                <a:gd name="T6" fmla="*/ 27 w 93"/>
                <a:gd name="T7" fmla="*/ 52 h 52"/>
                <a:gd name="T8" fmla="*/ 37 w 93"/>
                <a:gd name="T9" fmla="*/ 52 h 52"/>
                <a:gd name="T10" fmla="*/ 48 w 93"/>
                <a:gd name="T11" fmla="*/ 50 h 52"/>
                <a:gd name="T12" fmla="*/ 59 w 93"/>
                <a:gd name="T13" fmla="*/ 48 h 52"/>
                <a:gd name="T14" fmla="*/ 69 w 93"/>
                <a:gd name="T15" fmla="*/ 48 h 52"/>
                <a:gd name="T16" fmla="*/ 78 w 93"/>
                <a:gd name="T17" fmla="*/ 48 h 52"/>
                <a:gd name="T18" fmla="*/ 82 w 93"/>
                <a:gd name="T19" fmla="*/ 43 h 52"/>
                <a:gd name="T20" fmla="*/ 85 w 93"/>
                <a:gd name="T21" fmla="*/ 34 h 52"/>
                <a:gd name="T22" fmla="*/ 89 w 93"/>
                <a:gd name="T23" fmla="*/ 26 h 52"/>
                <a:gd name="T24" fmla="*/ 91 w 93"/>
                <a:gd name="T25" fmla="*/ 20 h 52"/>
                <a:gd name="T26" fmla="*/ 91 w 93"/>
                <a:gd name="T27" fmla="*/ 17 h 52"/>
                <a:gd name="T28" fmla="*/ 93 w 93"/>
                <a:gd name="T29" fmla="*/ 13 h 52"/>
                <a:gd name="T30" fmla="*/ 93 w 93"/>
                <a:gd name="T31" fmla="*/ 10 h 52"/>
                <a:gd name="T32" fmla="*/ 91 w 93"/>
                <a:gd name="T33" fmla="*/ 5 h 52"/>
                <a:gd name="T34" fmla="*/ 84 w 93"/>
                <a:gd name="T35" fmla="*/ 1 h 52"/>
                <a:gd name="T36" fmla="*/ 71 w 93"/>
                <a:gd name="T37" fmla="*/ 0 h 52"/>
                <a:gd name="T38" fmla="*/ 53 w 93"/>
                <a:gd name="T39" fmla="*/ 0 h 52"/>
                <a:gd name="T40" fmla="*/ 25 w 93"/>
                <a:gd name="T41" fmla="*/ 1 h 52"/>
                <a:gd name="T42" fmla="*/ 14 w 93"/>
                <a:gd name="T43" fmla="*/ 7 h 52"/>
                <a:gd name="T44" fmla="*/ 5 w 93"/>
                <a:gd name="T45" fmla="*/ 15 h 52"/>
                <a:gd name="T46" fmla="*/ 0 w 93"/>
                <a:gd name="T47" fmla="*/ 29 h 52"/>
                <a:gd name="T48" fmla="*/ 4 w 93"/>
                <a:gd name="T49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52">
                  <a:moveTo>
                    <a:pt x="4" y="43"/>
                  </a:moveTo>
                  <a:lnTo>
                    <a:pt x="9" y="48"/>
                  </a:lnTo>
                  <a:lnTo>
                    <a:pt x="18" y="52"/>
                  </a:lnTo>
                  <a:lnTo>
                    <a:pt x="27" y="52"/>
                  </a:lnTo>
                  <a:lnTo>
                    <a:pt x="37" y="52"/>
                  </a:lnTo>
                  <a:lnTo>
                    <a:pt x="48" y="50"/>
                  </a:lnTo>
                  <a:lnTo>
                    <a:pt x="59" y="48"/>
                  </a:lnTo>
                  <a:lnTo>
                    <a:pt x="69" y="48"/>
                  </a:lnTo>
                  <a:lnTo>
                    <a:pt x="78" y="48"/>
                  </a:lnTo>
                  <a:lnTo>
                    <a:pt x="82" y="43"/>
                  </a:lnTo>
                  <a:lnTo>
                    <a:pt x="85" y="34"/>
                  </a:lnTo>
                  <a:lnTo>
                    <a:pt x="89" y="26"/>
                  </a:lnTo>
                  <a:lnTo>
                    <a:pt x="91" y="20"/>
                  </a:lnTo>
                  <a:lnTo>
                    <a:pt x="91" y="17"/>
                  </a:lnTo>
                  <a:lnTo>
                    <a:pt x="93" y="13"/>
                  </a:lnTo>
                  <a:lnTo>
                    <a:pt x="93" y="10"/>
                  </a:lnTo>
                  <a:lnTo>
                    <a:pt x="91" y="5"/>
                  </a:lnTo>
                  <a:lnTo>
                    <a:pt x="84" y="1"/>
                  </a:lnTo>
                  <a:lnTo>
                    <a:pt x="71" y="0"/>
                  </a:lnTo>
                  <a:lnTo>
                    <a:pt x="53" y="0"/>
                  </a:lnTo>
                  <a:lnTo>
                    <a:pt x="25" y="1"/>
                  </a:lnTo>
                  <a:lnTo>
                    <a:pt x="14" y="7"/>
                  </a:lnTo>
                  <a:lnTo>
                    <a:pt x="5" y="15"/>
                  </a:lnTo>
                  <a:lnTo>
                    <a:pt x="0" y="29"/>
                  </a:lnTo>
                  <a:lnTo>
                    <a:pt x="4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44" name="Freeform 244"/>
            <p:cNvSpPr>
              <a:spLocks/>
            </p:cNvSpPr>
            <p:nvPr/>
          </p:nvSpPr>
          <p:spPr bwMode="auto">
            <a:xfrm rot="497617">
              <a:off x="3047" y="1504"/>
              <a:ext cx="25" cy="12"/>
            </a:xfrm>
            <a:custGeom>
              <a:avLst/>
              <a:gdLst>
                <a:gd name="T0" fmla="*/ 3 w 90"/>
                <a:gd name="T1" fmla="*/ 43 h 52"/>
                <a:gd name="T2" fmla="*/ 8 w 90"/>
                <a:gd name="T3" fmla="*/ 48 h 52"/>
                <a:gd name="T4" fmla="*/ 16 w 90"/>
                <a:gd name="T5" fmla="*/ 52 h 52"/>
                <a:gd name="T6" fmla="*/ 25 w 90"/>
                <a:gd name="T7" fmla="*/ 52 h 52"/>
                <a:gd name="T8" fmla="*/ 35 w 90"/>
                <a:gd name="T9" fmla="*/ 52 h 52"/>
                <a:gd name="T10" fmla="*/ 46 w 90"/>
                <a:gd name="T11" fmla="*/ 50 h 52"/>
                <a:gd name="T12" fmla="*/ 57 w 90"/>
                <a:gd name="T13" fmla="*/ 48 h 52"/>
                <a:gd name="T14" fmla="*/ 67 w 90"/>
                <a:gd name="T15" fmla="*/ 48 h 52"/>
                <a:gd name="T16" fmla="*/ 76 w 90"/>
                <a:gd name="T17" fmla="*/ 48 h 52"/>
                <a:gd name="T18" fmla="*/ 80 w 90"/>
                <a:gd name="T19" fmla="*/ 43 h 52"/>
                <a:gd name="T20" fmla="*/ 83 w 90"/>
                <a:gd name="T21" fmla="*/ 35 h 52"/>
                <a:gd name="T22" fmla="*/ 87 w 90"/>
                <a:gd name="T23" fmla="*/ 26 h 52"/>
                <a:gd name="T24" fmla="*/ 89 w 90"/>
                <a:gd name="T25" fmla="*/ 21 h 52"/>
                <a:gd name="T26" fmla="*/ 89 w 90"/>
                <a:gd name="T27" fmla="*/ 17 h 52"/>
                <a:gd name="T28" fmla="*/ 90 w 90"/>
                <a:gd name="T29" fmla="*/ 14 h 52"/>
                <a:gd name="T30" fmla="*/ 90 w 90"/>
                <a:gd name="T31" fmla="*/ 10 h 52"/>
                <a:gd name="T32" fmla="*/ 89 w 90"/>
                <a:gd name="T33" fmla="*/ 5 h 52"/>
                <a:gd name="T34" fmla="*/ 83 w 90"/>
                <a:gd name="T35" fmla="*/ 2 h 52"/>
                <a:gd name="T36" fmla="*/ 71 w 90"/>
                <a:gd name="T37" fmla="*/ 0 h 52"/>
                <a:gd name="T38" fmla="*/ 51 w 90"/>
                <a:gd name="T39" fmla="*/ 0 h 52"/>
                <a:gd name="T40" fmla="*/ 23 w 90"/>
                <a:gd name="T41" fmla="*/ 2 h 52"/>
                <a:gd name="T42" fmla="*/ 14 w 90"/>
                <a:gd name="T43" fmla="*/ 7 h 52"/>
                <a:gd name="T44" fmla="*/ 5 w 90"/>
                <a:gd name="T45" fmla="*/ 16 h 52"/>
                <a:gd name="T46" fmla="*/ 0 w 90"/>
                <a:gd name="T47" fmla="*/ 29 h 52"/>
                <a:gd name="T48" fmla="*/ 3 w 90"/>
                <a:gd name="T49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52">
                  <a:moveTo>
                    <a:pt x="3" y="43"/>
                  </a:moveTo>
                  <a:lnTo>
                    <a:pt x="8" y="48"/>
                  </a:lnTo>
                  <a:lnTo>
                    <a:pt x="16" y="52"/>
                  </a:lnTo>
                  <a:lnTo>
                    <a:pt x="25" y="52"/>
                  </a:lnTo>
                  <a:lnTo>
                    <a:pt x="35" y="52"/>
                  </a:lnTo>
                  <a:lnTo>
                    <a:pt x="46" y="50"/>
                  </a:lnTo>
                  <a:lnTo>
                    <a:pt x="57" y="48"/>
                  </a:lnTo>
                  <a:lnTo>
                    <a:pt x="67" y="48"/>
                  </a:lnTo>
                  <a:lnTo>
                    <a:pt x="76" y="48"/>
                  </a:lnTo>
                  <a:lnTo>
                    <a:pt x="80" y="43"/>
                  </a:lnTo>
                  <a:lnTo>
                    <a:pt x="83" y="35"/>
                  </a:lnTo>
                  <a:lnTo>
                    <a:pt x="87" y="26"/>
                  </a:lnTo>
                  <a:lnTo>
                    <a:pt x="89" y="21"/>
                  </a:lnTo>
                  <a:lnTo>
                    <a:pt x="89" y="17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89" y="5"/>
                  </a:lnTo>
                  <a:lnTo>
                    <a:pt x="83" y="2"/>
                  </a:lnTo>
                  <a:lnTo>
                    <a:pt x="71" y="0"/>
                  </a:lnTo>
                  <a:lnTo>
                    <a:pt x="51" y="0"/>
                  </a:lnTo>
                  <a:lnTo>
                    <a:pt x="23" y="2"/>
                  </a:lnTo>
                  <a:lnTo>
                    <a:pt x="14" y="7"/>
                  </a:lnTo>
                  <a:lnTo>
                    <a:pt x="5" y="16"/>
                  </a:lnTo>
                  <a:lnTo>
                    <a:pt x="0" y="29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45" name="Freeform 245"/>
            <p:cNvSpPr>
              <a:spLocks/>
            </p:cNvSpPr>
            <p:nvPr/>
          </p:nvSpPr>
          <p:spPr bwMode="auto">
            <a:xfrm rot="497617">
              <a:off x="3087" y="1510"/>
              <a:ext cx="26" cy="13"/>
            </a:xfrm>
            <a:custGeom>
              <a:avLst/>
              <a:gdLst>
                <a:gd name="T0" fmla="*/ 4 w 93"/>
                <a:gd name="T1" fmla="*/ 44 h 52"/>
                <a:gd name="T2" fmla="*/ 9 w 93"/>
                <a:gd name="T3" fmla="*/ 49 h 52"/>
                <a:gd name="T4" fmla="*/ 18 w 93"/>
                <a:gd name="T5" fmla="*/ 52 h 52"/>
                <a:gd name="T6" fmla="*/ 27 w 93"/>
                <a:gd name="T7" fmla="*/ 52 h 52"/>
                <a:gd name="T8" fmla="*/ 38 w 93"/>
                <a:gd name="T9" fmla="*/ 52 h 52"/>
                <a:gd name="T10" fmla="*/ 48 w 93"/>
                <a:gd name="T11" fmla="*/ 51 h 52"/>
                <a:gd name="T12" fmla="*/ 59 w 93"/>
                <a:gd name="T13" fmla="*/ 49 h 52"/>
                <a:gd name="T14" fmla="*/ 70 w 93"/>
                <a:gd name="T15" fmla="*/ 49 h 52"/>
                <a:gd name="T16" fmla="*/ 79 w 93"/>
                <a:gd name="T17" fmla="*/ 49 h 52"/>
                <a:gd name="T18" fmla="*/ 82 w 93"/>
                <a:gd name="T19" fmla="*/ 44 h 52"/>
                <a:gd name="T20" fmla="*/ 86 w 93"/>
                <a:gd name="T21" fmla="*/ 35 h 52"/>
                <a:gd name="T22" fmla="*/ 89 w 93"/>
                <a:gd name="T23" fmla="*/ 26 h 52"/>
                <a:gd name="T24" fmla="*/ 91 w 93"/>
                <a:gd name="T25" fmla="*/ 21 h 52"/>
                <a:gd name="T26" fmla="*/ 91 w 93"/>
                <a:gd name="T27" fmla="*/ 18 h 52"/>
                <a:gd name="T28" fmla="*/ 93 w 93"/>
                <a:gd name="T29" fmla="*/ 14 h 52"/>
                <a:gd name="T30" fmla="*/ 93 w 93"/>
                <a:gd name="T31" fmla="*/ 11 h 52"/>
                <a:gd name="T32" fmla="*/ 91 w 93"/>
                <a:gd name="T33" fmla="*/ 6 h 52"/>
                <a:gd name="T34" fmla="*/ 84 w 93"/>
                <a:gd name="T35" fmla="*/ 2 h 52"/>
                <a:gd name="T36" fmla="*/ 71 w 93"/>
                <a:gd name="T37" fmla="*/ 0 h 52"/>
                <a:gd name="T38" fmla="*/ 54 w 93"/>
                <a:gd name="T39" fmla="*/ 0 h 52"/>
                <a:gd name="T40" fmla="*/ 25 w 93"/>
                <a:gd name="T41" fmla="*/ 2 h 52"/>
                <a:gd name="T42" fmla="*/ 14 w 93"/>
                <a:gd name="T43" fmla="*/ 7 h 52"/>
                <a:gd name="T44" fmla="*/ 6 w 93"/>
                <a:gd name="T45" fmla="*/ 16 h 52"/>
                <a:gd name="T46" fmla="*/ 0 w 93"/>
                <a:gd name="T47" fmla="*/ 30 h 52"/>
                <a:gd name="T48" fmla="*/ 4 w 93"/>
                <a:gd name="T49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52">
                  <a:moveTo>
                    <a:pt x="4" y="44"/>
                  </a:moveTo>
                  <a:lnTo>
                    <a:pt x="9" y="49"/>
                  </a:lnTo>
                  <a:lnTo>
                    <a:pt x="18" y="52"/>
                  </a:lnTo>
                  <a:lnTo>
                    <a:pt x="27" y="52"/>
                  </a:lnTo>
                  <a:lnTo>
                    <a:pt x="38" y="52"/>
                  </a:lnTo>
                  <a:lnTo>
                    <a:pt x="48" y="51"/>
                  </a:lnTo>
                  <a:lnTo>
                    <a:pt x="59" y="49"/>
                  </a:lnTo>
                  <a:lnTo>
                    <a:pt x="70" y="49"/>
                  </a:lnTo>
                  <a:lnTo>
                    <a:pt x="79" y="49"/>
                  </a:lnTo>
                  <a:lnTo>
                    <a:pt x="82" y="44"/>
                  </a:lnTo>
                  <a:lnTo>
                    <a:pt x="86" y="35"/>
                  </a:lnTo>
                  <a:lnTo>
                    <a:pt x="89" y="26"/>
                  </a:lnTo>
                  <a:lnTo>
                    <a:pt x="91" y="21"/>
                  </a:lnTo>
                  <a:lnTo>
                    <a:pt x="91" y="18"/>
                  </a:lnTo>
                  <a:lnTo>
                    <a:pt x="93" y="14"/>
                  </a:lnTo>
                  <a:lnTo>
                    <a:pt x="93" y="11"/>
                  </a:lnTo>
                  <a:lnTo>
                    <a:pt x="91" y="6"/>
                  </a:lnTo>
                  <a:lnTo>
                    <a:pt x="84" y="2"/>
                  </a:lnTo>
                  <a:lnTo>
                    <a:pt x="71" y="0"/>
                  </a:lnTo>
                  <a:lnTo>
                    <a:pt x="54" y="0"/>
                  </a:lnTo>
                  <a:lnTo>
                    <a:pt x="25" y="2"/>
                  </a:lnTo>
                  <a:lnTo>
                    <a:pt x="14" y="7"/>
                  </a:lnTo>
                  <a:lnTo>
                    <a:pt x="6" y="16"/>
                  </a:lnTo>
                  <a:lnTo>
                    <a:pt x="0" y="30"/>
                  </a:lnTo>
                  <a:lnTo>
                    <a:pt x="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46" name="Freeform 246"/>
            <p:cNvSpPr>
              <a:spLocks/>
            </p:cNvSpPr>
            <p:nvPr/>
          </p:nvSpPr>
          <p:spPr bwMode="auto">
            <a:xfrm rot="497617">
              <a:off x="3056" y="1529"/>
              <a:ext cx="25" cy="14"/>
            </a:xfrm>
            <a:custGeom>
              <a:avLst/>
              <a:gdLst>
                <a:gd name="T0" fmla="*/ 3 w 92"/>
                <a:gd name="T1" fmla="*/ 43 h 53"/>
                <a:gd name="T2" fmla="*/ 9 w 92"/>
                <a:gd name="T3" fmla="*/ 48 h 53"/>
                <a:gd name="T4" fmla="*/ 17 w 92"/>
                <a:gd name="T5" fmla="*/ 51 h 53"/>
                <a:gd name="T6" fmla="*/ 26 w 92"/>
                <a:gd name="T7" fmla="*/ 53 h 53"/>
                <a:gd name="T8" fmla="*/ 37 w 92"/>
                <a:gd name="T9" fmla="*/ 51 h 53"/>
                <a:gd name="T10" fmla="*/ 48 w 92"/>
                <a:gd name="T11" fmla="*/ 51 h 53"/>
                <a:gd name="T12" fmla="*/ 58 w 92"/>
                <a:gd name="T13" fmla="*/ 50 h 53"/>
                <a:gd name="T14" fmla="*/ 67 w 92"/>
                <a:gd name="T15" fmla="*/ 48 h 53"/>
                <a:gd name="T16" fmla="*/ 76 w 92"/>
                <a:gd name="T17" fmla="*/ 48 h 53"/>
                <a:gd name="T18" fmla="*/ 82 w 92"/>
                <a:gd name="T19" fmla="*/ 44 h 53"/>
                <a:gd name="T20" fmla="*/ 85 w 92"/>
                <a:gd name="T21" fmla="*/ 36 h 53"/>
                <a:gd name="T22" fmla="*/ 89 w 92"/>
                <a:gd name="T23" fmla="*/ 25 h 53"/>
                <a:gd name="T24" fmla="*/ 89 w 92"/>
                <a:gd name="T25" fmla="*/ 20 h 53"/>
                <a:gd name="T26" fmla="*/ 89 w 92"/>
                <a:gd name="T27" fmla="*/ 19 h 53"/>
                <a:gd name="T28" fmla="*/ 90 w 92"/>
                <a:gd name="T29" fmla="*/ 15 h 53"/>
                <a:gd name="T30" fmla="*/ 92 w 92"/>
                <a:gd name="T31" fmla="*/ 12 h 53"/>
                <a:gd name="T32" fmla="*/ 89 w 92"/>
                <a:gd name="T33" fmla="*/ 6 h 53"/>
                <a:gd name="T34" fmla="*/ 83 w 92"/>
                <a:gd name="T35" fmla="*/ 3 h 53"/>
                <a:gd name="T36" fmla="*/ 71 w 92"/>
                <a:gd name="T37" fmla="*/ 1 h 53"/>
                <a:gd name="T38" fmla="*/ 53 w 92"/>
                <a:gd name="T39" fmla="*/ 0 h 53"/>
                <a:gd name="T40" fmla="*/ 25 w 92"/>
                <a:gd name="T41" fmla="*/ 1 h 53"/>
                <a:gd name="T42" fmla="*/ 14 w 92"/>
                <a:gd name="T43" fmla="*/ 6 h 53"/>
                <a:gd name="T44" fmla="*/ 5 w 92"/>
                <a:gd name="T45" fmla="*/ 17 h 53"/>
                <a:gd name="T46" fmla="*/ 0 w 92"/>
                <a:gd name="T47" fmla="*/ 29 h 53"/>
                <a:gd name="T48" fmla="*/ 3 w 92"/>
                <a:gd name="T49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53">
                  <a:moveTo>
                    <a:pt x="3" y="43"/>
                  </a:moveTo>
                  <a:lnTo>
                    <a:pt x="9" y="48"/>
                  </a:lnTo>
                  <a:lnTo>
                    <a:pt x="17" y="51"/>
                  </a:lnTo>
                  <a:lnTo>
                    <a:pt x="26" y="53"/>
                  </a:lnTo>
                  <a:lnTo>
                    <a:pt x="37" y="51"/>
                  </a:lnTo>
                  <a:lnTo>
                    <a:pt x="48" y="51"/>
                  </a:lnTo>
                  <a:lnTo>
                    <a:pt x="58" y="50"/>
                  </a:lnTo>
                  <a:lnTo>
                    <a:pt x="67" y="48"/>
                  </a:lnTo>
                  <a:lnTo>
                    <a:pt x="76" y="48"/>
                  </a:lnTo>
                  <a:lnTo>
                    <a:pt x="82" y="44"/>
                  </a:lnTo>
                  <a:lnTo>
                    <a:pt x="85" y="36"/>
                  </a:lnTo>
                  <a:lnTo>
                    <a:pt x="89" y="25"/>
                  </a:lnTo>
                  <a:lnTo>
                    <a:pt x="89" y="20"/>
                  </a:lnTo>
                  <a:lnTo>
                    <a:pt x="89" y="19"/>
                  </a:lnTo>
                  <a:lnTo>
                    <a:pt x="90" y="15"/>
                  </a:lnTo>
                  <a:lnTo>
                    <a:pt x="92" y="12"/>
                  </a:lnTo>
                  <a:lnTo>
                    <a:pt x="89" y="6"/>
                  </a:lnTo>
                  <a:lnTo>
                    <a:pt x="83" y="3"/>
                  </a:lnTo>
                  <a:lnTo>
                    <a:pt x="71" y="1"/>
                  </a:lnTo>
                  <a:lnTo>
                    <a:pt x="53" y="0"/>
                  </a:lnTo>
                  <a:lnTo>
                    <a:pt x="25" y="1"/>
                  </a:lnTo>
                  <a:lnTo>
                    <a:pt x="14" y="6"/>
                  </a:lnTo>
                  <a:lnTo>
                    <a:pt x="5" y="17"/>
                  </a:lnTo>
                  <a:lnTo>
                    <a:pt x="0" y="29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47" name="Freeform 247"/>
            <p:cNvSpPr>
              <a:spLocks/>
            </p:cNvSpPr>
            <p:nvPr/>
          </p:nvSpPr>
          <p:spPr bwMode="auto">
            <a:xfrm rot="497617">
              <a:off x="3016" y="1529"/>
              <a:ext cx="25" cy="14"/>
            </a:xfrm>
            <a:custGeom>
              <a:avLst/>
              <a:gdLst>
                <a:gd name="T0" fmla="*/ 3 w 92"/>
                <a:gd name="T1" fmla="*/ 44 h 54"/>
                <a:gd name="T2" fmla="*/ 9 w 92"/>
                <a:gd name="T3" fmla="*/ 49 h 54"/>
                <a:gd name="T4" fmla="*/ 16 w 92"/>
                <a:gd name="T5" fmla="*/ 52 h 54"/>
                <a:gd name="T6" fmla="*/ 25 w 92"/>
                <a:gd name="T7" fmla="*/ 54 h 54"/>
                <a:gd name="T8" fmla="*/ 35 w 92"/>
                <a:gd name="T9" fmla="*/ 52 h 54"/>
                <a:gd name="T10" fmla="*/ 46 w 92"/>
                <a:gd name="T11" fmla="*/ 52 h 54"/>
                <a:gd name="T12" fmla="*/ 57 w 92"/>
                <a:gd name="T13" fmla="*/ 50 h 54"/>
                <a:gd name="T14" fmla="*/ 67 w 92"/>
                <a:gd name="T15" fmla="*/ 49 h 54"/>
                <a:gd name="T16" fmla="*/ 76 w 92"/>
                <a:gd name="T17" fmla="*/ 49 h 54"/>
                <a:gd name="T18" fmla="*/ 80 w 92"/>
                <a:gd name="T19" fmla="*/ 45 h 54"/>
                <a:gd name="T20" fmla="*/ 83 w 92"/>
                <a:gd name="T21" fmla="*/ 38 h 54"/>
                <a:gd name="T22" fmla="*/ 87 w 92"/>
                <a:gd name="T23" fmla="*/ 30 h 54"/>
                <a:gd name="T24" fmla="*/ 89 w 92"/>
                <a:gd name="T25" fmla="*/ 21 h 54"/>
                <a:gd name="T26" fmla="*/ 90 w 92"/>
                <a:gd name="T27" fmla="*/ 19 h 54"/>
                <a:gd name="T28" fmla="*/ 92 w 92"/>
                <a:gd name="T29" fmla="*/ 16 h 54"/>
                <a:gd name="T30" fmla="*/ 92 w 92"/>
                <a:gd name="T31" fmla="*/ 12 h 54"/>
                <a:gd name="T32" fmla="*/ 90 w 92"/>
                <a:gd name="T33" fmla="*/ 7 h 54"/>
                <a:gd name="T34" fmla="*/ 83 w 92"/>
                <a:gd name="T35" fmla="*/ 4 h 54"/>
                <a:gd name="T36" fmla="*/ 71 w 92"/>
                <a:gd name="T37" fmla="*/ 2 h 54"/>
                <a:gd name="T38" fmla="*/ 53 w 92"/>
                <a:gd name="T39" fmla="*/ 0 h 54"/>
                <a:gd name="T40" fmla="*/ 25 w 92"/>
                <a:gd name="T41" fmla="*/ 2 h 54"/>
                <a:gd name="T42" fmla="*/ 14 w 92"/>
                <a:gd name="T43" fmla="*/ 7 h 54"/>
                <a:gd name="T44" fmla="*/ 5 w 92"/>
                <a:gd name="T45" fmla="*/ 18 h 54"/>
                <a:gd name="T46" fmla="*/ 0 w 92"/>
                <a:gd name="T47" fmla="*/ 30 h 54"/>
                <a:gd name="T48" fmla="*/ 3 w 92"/>
                <a:gd name="T4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54">
                  <a:moveTo>
                    <a:pt x="3" y="44"/>
                  </a:moveTo>
                  <a:lnTo>
                    <a:pt x="9" y="49"/>
                  </a:lnTo>
                  <a:lnTo>
                    <a:pt x="16" y="52"/>
                  </a:lnTo>
                  <a:lnTo>
                    <a:pt x="25" y="54"/>
                  </a:lnTo>
                  <a:lnTo>
                    <a:pt x="35" y="52"/>
                  </a:lnTo>
                  <a:lnTo>
                    <a:pt x="46" y="52"/>
                  </a:lnTo>
                  <a:lnTo>
                    <a:pt x="57" y="50"/>
                  </a:lnTo>
                  <a:lnTo>
                    <a:pt x="67" y="49"/>
                  </a:lnTo>
                  <a:lnTo>
                    <a:pt x="76" y="49"/>
                  </a:lnTo>
                  <a:lnTo>
                    <a:pt x="80" y="45"/>
                  </a:lnTo>
                  <a:lnTo>
                    <a:pt x="83" y="38"/>
                  </a:lnTo>
                  <a:lnTo>
                    <a:pt x="87" y="30"/>
                  </a:lnTo>
                  <a:lnTo>
                    <a:pt x="89" y="21"/>
                  </a:lnTo>
                  <a:lnTo>
                    <a:pt x="90" y="19"/>
                  </a:lnTo>
                  <a:lnTo>
                    <a:pt x="92" y="16"/>
                  </a:lnTo>
                  <a:lnTo>
                    <a:pt x="92" y="12"/>
                  </a:lnTo>
                  <a:lnTo>
                    <a:pt x="90" y="7"/>
                  </a:lnTo>
                  <a:lnTo>
                    <a:pt x="83" y="4"/>
                  </a:lnTo>
                  <a:lnTo>
                    <a:pt x="71" y="2"/>
                  </a:lnTo>
                  <a:lnTo>
                    <a:pt x="53" y="0"/>
                  </a:lnTo>
                  <a:lnTo>
                    <a:pt x="25" y="2"/>
                  </a:lnTo>
                  <a:lnTo>
                    <a:pt x="14" y="7"/>
                  </a:lnTo>
                  <a:lnTo>
                    <a:pt x="5" y="18"/>
                  </a:lnTo>
                  <a:lnTo>
                    <a:pt x="0" y="30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48" name="Freeform 248"/>
            <p:cNvSpPr>
              <a:spLocks/>
            </p:cNvSpPr>
            <p:nvPr/>
          </p:nvSpPr>
          <p:spPr bwMode="auto">
            <a:xfrm rot="497617">
              <a:off x="2985" y="1526"/>
              <a:ext cx="25" cy="13"/>
            </a:xfrm>
            <a:custGeom>
              <a:avLst/>
              <a:gdLst>
                <a:gd name="T0" fmla="*/ 4 w 93"/>
                <a:gd name="T1" fmla="*/ 43 h 54"/>
                <a:gd name="T2" fmla="*/ 9 w 93"/>
                <a:gd name="T3" fmla="*/ 50 h 54"/>
                <a:gd name="T4" fmla="*/ 18 w 93"/>
                <a:gd name="T5" fmla="*/ 52 h 54"/>
                <a:gd name="T6" fmla="*/ 27 w 93"/>
                <a:gd name="T7" fmla="*/ 54 h 54"/>
                <a:gd name="T8" fmla="*/ 38 w 93"/>
                <a:gd name="T9" fmla="*/ 54 h 54"/>
                <a:gd name="T10" fmla="*/ 49 w 93"/>
                <a:gd name="T11" fmla="*/ 52 h 54"/>
                <a:gd name="T12" fmla="*/ 59 w 93"/>
                <a:gd name="T13" fmla="*/ 50 h 54"/>
                <a:gd name="T14" fmla="*/ 70 w 93"/>
                <a:gd name="T15" fmla="*/ 48 h 54"/>
                <a:gd name="T16" fmla="*/ 79 w 93"/>
                <a:gd name="T17" fmla="*/ 48 h 54"/>
                <a:gd name="T18" fmla="*/ 82 w 93"/>
                <a:gd name="T19" fmla="*/ 45 h 54"/>
                <a:gd name="T20" fmla="*/ 86 w 93"/>
                <a:gd name="T21" fmla="*/ 36 h 54"/>
                <a:gd name="T22" fmla="*/ 89 w 93"/>
                <a:gd name="T23" fmla="*/ 26 h 54"/>
                <a:gd name="T24" fmla="*/ 91 w 93"/>
                <a:gd name="T25" fmla="*/ 21 h 54"/>
                <a:gd name="T26" fmla="*/ 91 w 93"/>
                <a:gd name="T27" fmla="*/ 19 h 54"/>
                <a:gd name="T28" fmla="*/ 93 w 93"/>
                <a:gd name="T29" fmla="*/ 16 h 54"/>
                <a:gd name="T30" fmla="*/ 93 w 93"/>
                <a:gd name="T31" fmla="*/ 12 h 54"/>
                <a:gd name="T32" fmla="*/ 91 w 93"/>
                <a:gd name="T33" fmla="*/ 7 h 54"/>
                <a:gd name="T34" fmla="*/ 84 w 93"/>
                <a:gd name="T35" fmla="*/ 3 h 54"/>
                <a:gd name="T36" fmla="*/ 72 w 93"/>
                <a:gd name="T37" fmla="*/ 2 h 54"/>
                <a:gd name="T38" fmla="*/ 54 w 93"/>
                <a:gd name="T39" fmla="*/ 0 h 54"/>
                <a:gd name="T40" fmla="*/ 25 w 93"/>
                <a:gd name="T41" fmla="*/ 2 h 54"/>
                <a:gd name="T42" fmla="*/ 15 w 93"/>
                <a:gd name="T43" fmla="*/ 7 h 54"/>
                <a:gd name="T44" fmla="*/ 6 w 93"/>
                <a:gd name="T45" fmla="*/ 17 h 54"/>
                <a:gd name="T46" fmla="*/ 0 w 93"/>
                <a:gd name="T47" fmla="*/ 29 h 54"/>
                <a:gd name="T48" fmla="*/ 4 w 93"/>
                <a:gd name="T49" fmla="*/ 4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54">
                  <a:moveTo>
                    <a:pt x="4" y="43"/>
                  </a:moveTo>
                  <a:lnTo>
                    <a:pt x="9" y="50"/>
                  </a:lnTo>
                  <a:lnTo>
                    <a:pt x="18" y="52"/>
                  </a:lnTo>
                  <a:lnTo>
                    <a:pt x="27" y="54"/>
                  </a:lnTo>
                  <a:lnTo>
                    <a:pt x="38" y="54"/>
                  </a:lnTo>
                  <a:lnTo>
                    <a:pt x="49" y="52"/>
                  </a:lnTo>
                  <a:lnTo>
                    <a:pt x="59" y="50"/>
                  </a:lnTo>
                  <a:lnTo>
                    <a:pt x="70" y="48"/>
                  </a:lnTo>
                  <a:lnTo>
                    <a:pt x="79" y="48"/>
                  </a:lnTo>
                  <a:lnTo>
                    <a:pt x="82" y="45"/>
                  </a:lnTo>
                  <a:lnTo>
                    <a:pt x="86" y="36"/>
                  </a:lnTo>
                  <a:lnTo>
                    <a:pt x="89" y="26"/>
                  </a:lnTo>
                  <a:lnTo>
                    <a:pt x="91" y="21"/>
                  </a:lnTo>
                  <a:lnTo>
                    <a:pt x="91" y="19"/>
                  </a:lnTo>
                  <a:lnTo>
                    <a:pt x="93" y="16"/>
                  </a:lnTo>
                  <a:lnTo>
                    <a:pt x="93" y="12"/>
                  </a:lnTo>
                  <a:lnTo>
                    <a:pt x="91" y="7"/>
                  </a:lnTo>
                  <a:lnTo>
                    <a:pt x="84" y="3"/>
                  </a:lnTo>
                  <a:lnTo>
                    <a:pt x="72" y="2"/>
                  </a:lnTo>
                  <a:lnTo>
                    <a:pt x="54" y="0"/>
                  </a:lnTo>
                  <a:lnTo>
                    <a:pt x="25" y="2"/>
                  </a:lnTo>
                  <a:lnTo>
                    <a:pt x="15" y="7"/>
                  </a:lnTo>
                  <a:lnTo>
                    <a:pt x="6" y="17"/>
                  </a:lnTo>
                  <a:lnTo>
                    <a:pt x="0" y="29"/>
                  </a:lnTo>
                  <a:lnTo>
                    <a:pt x="4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49" name="Freeform 249"/>
            <p:cNvSpPr>
              <a:spLocks/>
            </p:cNvSpPr>
            <p:nvPr/>
          </p:nvSpPr>
          <p:spPr bwMode="auto">
            <a:xfrm rot="497617">
              <a:off x="2935" y="1525"/>
              <a:ext cx="25" cy="12"/>
            </a:xfrm>
            <a:custGeom>
              <a:avLst/>
              <a:gdLst>
                <a:gd name="T0" fmla="*/ 3 w 92"/>
                <a:gd name="T1" fmla="*/ 43 h 53"/>
                <a:gd name="T2" fmla="*/ 9 w 92"/>
                <a:gd name="T3" fmla="*/ 48 h 53"/>
                <a:gd name="T4" fmla="*/ 16 w 92"/>
                <a:gd name="T5" fmla="*/ 52 h 53"/>
                <a:gd name="T6" fmla="*/ 25 w 92"/>
                <a:gd name="T7" fmla="*/ 53 h 53"/>
                <a:gd name="T8" fmla="*/ 35 w 92"/>
                <a:gd name="T9" fmla="*/ 52 h 53"/>
                <a:gd name="T10" fmla="*/ 46 w 92"/>
                <a:gd name="T11" fmla="*/ 52 h 53"/>
                <a:gd name="T12" fmla="*/ 57 w 92"/>
                <a:gd name="T13" fmla="*/ 50 h 53"/>
                <a:gd name="T14" fmla="*/ 67 w 92"/>
                <a:gd name="T15" fmla="*/ 48 h 53"/>
                <a:gd name="T16" fmla="*/ 76 w 92"/>
                <a:gd name="T17" fmla="*/ 48 h 53"/>
                <a:gd name="T18" fmla="*/ 82 w 92"/>
                <a:gd name="T19" fmla="*/ 45 h 53"/>
                <a:gd name="T20" fmla="*/ 85 w 92"/>
                <a:gd name="T21" fmla="*/ 36 h 53"/>
                <a:gd name="T22" fmla="*/ 89 w 92"/>
                <a:gd name="T23" fmla="*/ 26 h 53"/>
                <a:gd name="T24" fmla="*/ 89 w 92"/>
                <a:gd name="T25" fmla="*/ 21 h 53"/>
                <a:gd name="T26" fmla="*/ 89 w 92"/>
                <a:gd name="T27" fmla="*/ 19 h 53"/>
                <a:gd name="T28" fmla="*/ 91 w 92"/>
                <a:gd name="T29" fmla="*/ 15 h 53"/>
                <a:gd name="T30" fmla="*/ 92 w 92"/>
                <a:gd name="T31" fmla="*/ 10 h 53"/>
                <a:gd name="T32" fmla="*/ 89 w 92"/>
                <a:gd name="T33" fmla="*/ 7 h 53"/>
                <a:gd name="T34" fmla="*/ 83 w 92"/>
                <a:gd name="T35" fmla="*/ 3 h 53"/>
                <a:gd name="T36" fmla="*/ 71 w 92"/>
                <a:gd name="T37" fmla="*/ 0 h 53"/>
                <a:gd name="T38" fmla="*/ 53 w 92"/>
                <a:gd name="T39" fmla="*/ 0 h 53"/>
                <a:gd name="T40" fmla="*/ 25 w 92"/>
                <a:gd name="T41" fmla="*/ 1 h 53"/>
                <a:gd name="T42" fmla="*/ 14 w 92"/>
                <a:gd name="T43" fmla="*/ 7 h 53"/>
                <a:gd name="T44" fmla="*/ 5 w 92"/>
                <a:gd name="T45" fmla="*/ 15 h 53"/>
                <a:gd name="T46" fmla="*/ 0 w 92"/>
                <a:gd name="T47" fmla="*/ 29 h 53"/>
                <a:gd name="T48" fmla="*/ 3 w 92"/>
                <a:gd name="T49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53">
                  <a:moveTo>
                    <a:pt x="3" y="43"/>
                  </a:moveTo>
                  <a:lnTo>
                    <a:pt x="9" y="48"/>
                  </a:lnTo>
                  <a:lnTo>
                    <a:pt x="16" y="52"/>
                  </a:lnTo>
                  <a:lnTo>
                    <a:pt x="25" y="53"/>
                  </a:lnTo>
                  <a:lnTo>
                    <a:pt x="35" y="52"/>
                  </a:lnTo>
                  <a:lnTo>
                    <a:pt x="46" y="52"/>
                  </a:lnTo>
                  <a:lnTo>
                    <a:pt x="57" y="50"/>
                  </a:lnTo>
                  <a:lnTo>
                    <a:pt x="67" y="48"/>
                  </a:lnTo>
                  <a:lnTo>
                    <a:pt x="76" y="48"/>
                  </a:lnTo>
                  <a:lnTo>
                    <a:pt x="82" y="45"/>
                  </a:lnTo>
                  <a:lnTo>
                    <a:pt x="85" y="36"/>
                  </a:lnTo>
                  <a:lnTo>
                    <a:pt x="89" y="26"/>
                  </a:lnTo>
                  <a:lnTo>
                    <a:pt x="89" y="21"/>
                  </a:lnTo>
                  <a:lnTo>
                    <a:pt x="89" y="19"/>
                  </a:lnTo>
                  <a:lnTo>
                    <a:pt x="91" y="15"/>
                  </a:lnTo>
                  <a:lnTo>
                    <a:pt x="92" y="10"/>
                  </a:lnTo>
                  <a:lnTo>
                    <a:pt x="89" y="7"/>
                  </a:lnTo>
                  <a:lnTo>
                    <a:pt x="83" y="3"/>
                  </a:lnTo>
                  <a:lnTo>
                    <a:pt x="71" y="0"/>
                  </a:lnTo>
                  <a:lnTo>
                    <a:pt x="53" y="0"/>
                  </a:lnTo>
                  <a:lnTo>
                    <a:pt x="25" y="1"/>
                  </a:lnTo>
                  <a:lnTo>
                    <a:pt x="14" y="7"/>
                  </a:lnTo>
                  <a:lnTo>
                    <a:pt x="5" y="15"/>
                  </a:lnTo>
                  <a:lnTo>
                    <a:pt x="0" y="29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50" name="Freeform 250"/>
            <p:cNvSpPr>
              <a:spLocks/>
            </p:cNvSpPr>
            <p:nvPr/>
          </p:nvSpPr>
          <p:spPr bwMode="auto">
            <a:xfrm rot="497617">
              <a:off x="2896" y="1523"/>
              <a:ext cx="26" cy="13"/>
            </a:xfrm>
            <a:custGeom>
              <a:avLst/>
              <a:gdLst>
                <a:gd name="T0" fmla="*/ 3 w 92"/>
                <a:gd name="T1" fmla="*/ 45 h 53"/>
                <a:gd name="T2" fmla="*/ 9 w 92"/>
                <a:gd name="T3" fmla="*/ 50 h 53"/>
                <a:gd name="T4" fmla="*/ 16 w 92"/>
                <a:gd name="T5" fmla="*/ 53 h 53"/>
                <a:gd name="T6" fmla="*/ 25 w 92"/>
                <a:gd name="T7" fmla="*/ 53 h 53"/>
                <a:gd name="T8" fmla="*/ 35 w 92"/>
                <a:gd name="T9" fmla="*/ 53 h 53"/>
                <a:gd name="T10" fmla="*/ 46 w 92"/>
                <a:gd name="T11" fmla="*/ 51 h 53"/>
                <a:gd name="T12" fmla="*/ 57 w 92"/>
                <a:gd name="T13" fmla="*/ 50 h 53"/>
                <a:gd name="T14" fmla="*/ 68 w 92"/>
                <a:gd name="T15" fmla="*/ 48 h 53"/>
                <a:gd name="T16" fmla="*/ 76 w 92"/>
                <a:gd name="T17" fmla="*/ 48 h 53"/>
                <a:gd name="T18" fmla="*/ 82 w 92"/>
                <a:gd name="T19" fmla="*/ 45 h 53"/>
                <a:gd name="T20" fmla="*/ 85 w 92"/>
                <a:gd name="T21" fmla="*/ 36 h 53"/>
                <a:gd name="T22" fmla="*/ 89 w 92"/>
                <a:gd name="T23" fmla="*/ 27 h 53"/>
                <a:gd name="T24" fmla="*/ 89 w 92"/>
                <a:gd name="T25" fmla="*/ 20 h 53"/>
                <a:gd name="T26" fmla="*/ 89 w 92"/>
                <a:gd name="T27" fmla="*/ 19 h 53"/>
                <a:gd name="T28" fmla="*/ 91 w 92"/>
                <a:gd name="T29" fmla="*/ 15 h 53"/>
                <a:gd name="T30" fmla="*/ 92 w 92"/>
                <a:gd name="T31" fmla="*/ 12 h 53"/>
                <a:gd name="T32" fmla="*/ 89 w 92"/>
                <a:gd name="T33" fmla="*/ 7 h 53"/>
                <a:gd name="T34" fmla="*/ 84 w 92"/>
                <a:gd name="T35" fmla="*/ 3 h 53"/>
                <a:gd name="T36" fmla="*/ 71 w 92"/>
                <a:gd name="T37" fmla="*/ 1 h 53"/>
                <a:gd name="T38" fmla="*/ 53 w 92"/>
                <a:gd name="T39" fmla="*/ 0 h 53"/>
                <a:gd name="T40" fmla="*/ 25 w 92"/>
                <a:gd name="T41" fmla="*/ 1 h 53"/>
                <a:gd name="T42" fmla="*/ 14 w 92"/>
                <a:gd name="T43" fmla="*/ 7 h 53"/>
                <a:gd name="T44" fmla="*/ 5 w 92"/>
                <a:gd name="T45" fmla="*/ 17 h 53"/>
                <a:gd name="T46" fmla="*/ 0 w 92"/>
                <a:gd name="T47" fmla="*/ 31 h 53"/>
                <a:gd name="T48" fmla="*/ 3 w 92"/>
                <a:gd name="T49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53">
                  <a:moveTo>
                    <a:pt x="3" y="45"/>
                  </a:moveTo>
                  <a:lnTo>
                    <a:pt x="9" y="50"/>
                  </a:lnTo>
                  <a:lnTo>
                    <a:pt x="16" y="53"/>
                  </a:lnTo>
                  <a:lnTo>
                    <a:pt x="25" y="53"/>
                  </a:lnTo>
                  <a:lnTo>
                    <a:pt x="35" y="53"/>
                  </a:lnTo>
                  <a:lnTo>
                    <a:pt x="46" y="51"/>
                  </a:lnTo>
                  <a:lnTo>
                    <a:pt x="57" y="50"/>
                  </a:lnTo>
                  <a:lnTo>
                    <a:pt x="68" y="48"/>
                  </a:lnTo>
                  <a:lnTo>
                    <a:pt x="76" y="48"/>
                  </a:lnTo>
                  <a:lnTo>
                    <a:pt x="82" y="45"/>
                  </a:lnTo>
                  <a:lnTo>
                    <a:pt x="85" y="36"/>
                  </a:lnTo>
                  <a:lnTo>
                    <a:pt x="89" y="27"/>
                  </a:lnTo>
                  <a:lnTo>
                    <a:pt x="89" y="20"/>
                  </a:lnTo>
                  <a:lnTo>
                    <a:pt x="89" y="19"/>
                  </a:lnTo>
                  <a:lnTo>
                    <a:pt x="91" y="15"/>
                  </a:lnTo>
                  <a:lnTo>
                    <a:pt x="92" y="12"/>
                  </a:lnTo>
                  <a:lnTo>
                    <a:pt x="89" y="7"/>
                  </a:lnTo>
                  <a:lnTo>
                    <a:pt x="84" y="3"/>
                  </a:lnTo>
                  <a:lnTo>
                    <a:pt x="71" y="1"/>
                  </a:lnTo>
                  <a:lnTo>
                    <a:pt x="53" y="0"/>
                  </a:lnTo>
                  <a:lnTo>
                    <a:pt x="25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3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51" name="Freeform 251"/>
            <p:cNvSpPr>
              <a:spLocks/>
            </p:cNvSpPr>
            <p:nvPr/>
          </p:nvSpPr>
          <p:spPr bwMode="auto">
            <a:xfrm rot="497617">
              <a:off x="2857" y="1516"/>
              <a:ext cx="25" cy="14"/>
            </a:xfrm>
            <a:custGeom>
              <a:avLst/>
              <a:gdLst>
                <a:gd name="T0" fmla="*/ 3 w 92"/>
                <a:gd name="T1" fmla="*/ 43 h 54"/>
                <a:gd name="T2" fmla="*/ 9 w 92"/>
                <a:gd name="T3" fmla="*/ 49 h 54"/>
                <a:gd name="T4" fmla="*/ 18 w 92"/>
                <a:gd name="T5" fmla="*/ 52 h 54"/>
                <a:gd name="T6" fmla="*/ 27 w 92"/>
                <a:gd name="T7" fmla="*/ 54 h 54"/>
                <a:gd name="T8" fmla="*/ 37 w 92"/>
                <a:gd name="T9" fmla="*/ 52 h 54"/>
                <a:gd name="T10" fmla="*/ 48 w 92"/>
                <a:gd name="T11" fmla="*/ 52 h 54"/>
                <a:gd name="T12" fmla="*/ 59 w 92"/>
                <a:gd name="T13" fmla="*/ 50 h 54"/>
                <a:gd name="T14" fmla="*/ 69 w 92"/>
                <a:gd name="T15" fmla="*/ 49 h 54"/>
                <a:gd name="T16" fmla="*/ 78 w 92"/>
                <a:gd name="T17" fmla="*/ 49 h 54"/>
                <a:gd name="T18" fmla="*/ 82 w 92"/>
                <a:gd name="T19" fmla="*/ 45 h 54"/>
                <a:gd name="T20" fmla="*/ 85 w 92"/>
                <a:gd name="T21" fmla="*/ 36 h 54"/>
                <a:gd name="T22" fmla="*/ 89 w 92"/>
                <a:gd name="T23" fmla="*/ 26 h 54"/>
                <a:gd name="T24" fmla="*/ 91 w 92"/>
                <a:gd name="T25" fmla="*/ 21 h 54"/>
                <a:gd name="T26" fmla="*/ 91 w 92"/>
                <a:gd name="T27" fmla="*/ 19 h 54"/>
                <a:gd name="T28" fmla="*/ 92 w 92"/>
                <a:gd name="T29" fmla="*/ 16 h 54"/>
                <a:gd name="T30" fmla="*/ 92 w 92"/>
                <a:gd name="T31" fmla="*/ 12 h 54"/>
                <a:gd name="T32" fmla="*/ 91 w 92"/>
                <a:gd name="T33" fmla="*/ 7 h 54"/>
                <a:gd name="T34" fmla="*/ 84 w 92"/>
                <a:gd name="T35" fmla="*/ 4 h 54"/>
                <a:gd name="T36" fmla="*/ 71 w 92"/>
                <a:gd name="T37" fmla="*/ 2 h 54"/>
                <a:gd name="T38" fmla="*/ 53 w 92"/>
                <a:gd name="T39" fmla="*/ 0 h 54"/>
                <a:gd name="T40" fmla="*/ 25 w 92"/>
                <a:gd name="T41" fmla="*/ 2 h 54"/>
                <a:gd name="T42" fmla="*/ 14 w 92"/>
                <a:gd name="T43" fmla="*/ 7 h 54"/>
                <a:gd name="T44" fmla="*/ 5 w 92"/>
                <a:gd name="T45" fmla="*/ 17 h 54"/>
                <a:gd name="T46" fmla="*/ 0 w 92"/>
                <a:gd name="T47" fmla="*/ 30 h 54"/>
                <a:gd name="T48" fmla="*/ 3 w 92"/>
                <a:gd name="T49" fmla="*/ 4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54">
                  <a:moveTo>
                    <a:pt x="3" y="43"/>
                  </a:moveTo>
                  <a:lnTo>
                    <a:pt x="9" y="49"/>
                  </a:lnTo>
                  <a:lnTo>
                    <a:pt x="18" y="52"/>
                  </a:lnTo>
                  <a:lnTo>
                    <a:pt x="27" y="54"/>
                  </a:lnTo>
                  <a:lnTo>
                    <a:pt x="37" y="52"/>
                  </a:lnTo>
                  <a:lnTo>
                    <a:pt x="48" y="52"/>
                  </a:lnTo>
                  <a:lnTo>
                    <a:pt x="59" y="50"/>
                  </a:lnTo>
                  <a:lnTo>
                    <a:pt x="69" y="49"/>
                  </a:lnTo>
                  <a:lnTo>
                    <a:pt x="78" y="49"/>
                  </a:lnTo>
                  <a:lnTo>
                    <a:pt x="82" y="45"/>
                  </a:lnTo>
                  <a:lnTo>
                    <a:pt x="85" y="36"/>
                  </a:lnTo>
                  <a:lnTo>
                    <a:pt x="89" y="26"/>
                  </a:lnTo>
                  <a:lnTo>
                    <a:pt x="91" y="21"/>
                  </a:lnTo>
                  <a:lnTo>
                    <a:pt x="91" y="19"/>
                  </a:lnTo>
                  <a:lnTo>
                    <a:pt x="92" y="16"/>
                  </a:lnTo>
                  <a:lnTo>
                    <a:pt x="92" y="12"/>
                  </a:lnTo>
                  <a:lnTo>
                    <a:pt x="91" y="7"/>
                  </a:lnTo>
                  <a:lnTo>
                    <a:pt x="84" y="4"/>
                  </a:lnTo>
                  <a:lnTo>
                    <a:pt x="71" y="2"/>
                  </a:lnTo>
                  <a:lnTo>
                    <a:pt x="53" y="0"/>
                  </a:lnTo>
                  <a:lnTo>
                    <a:pt x="25" y="2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0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52" name="Freeform 252"/>
            <p:cNvSpPr>
              <a:spLocks/>
            </p:cNvSpPr>
            <p:nvPr/>
          </p:nvSpPr>
          <p:spPr bwMode="auto">
            <a:xfrm rot="497617">
              <a:off x="2822" y="1511"/>
              <a:ext cx="26" cy="14"/>
            </a:xfrm>
            <a:custGeom>
              <a:avLst/>
              <a:gdLst>
                <a:gd name="T0" fmla="*/ 3 w 92"/>
                <a:gd name="T1" fmla="*/ 44 h 52"/>
                <a:gd name="T2" fmla="*/ 8 w 92"/>
                <a:gd name="T3" fmla="*/ 49 h 52"/>
                <a:gd name="T4" fmla="*/ 17 w 92"/>
                <a:gd name="T5" fmla="*/ 52 h 52"/>
                <a:gd name="T6" fmla="*/ 26 w 92"/>
                <a:gd name="T7" fmla="*/ 52 h 52"/>
                <a:gd name="T8" fmla="*/ 37 w 92"/>
                <a:gd name="T9" fmla="*/ 52 h 52"/>
                <a:gd name="T10" fmla="*/ 48 w 92"/>
                <a:gd name="T11" fmla="*/ 51 h 52"/>
                <a:gd name="T12" fmla="*/ 58 w 92"/>
                <a:gd name="T13" fmla="*/ 49 h 52"/>
                <a:gd name="T14" fmla="*/ 69 w 92"/>
                <a:gd name="T15" fmla="*/ 49 h 52"/>
                <a:gd name="T16" fmla="*/ 78 w 92"/>
                <a:gd name="T17" fmla="*/ 49 h 52"/>
                <a:gd name="T18" fmla="*/ 82 w 92"/>
                <a:gd name="T19" fmla="*/ 44 h 52"/>
                <a:gd name="T20" fmla="*/ 85 w 92"/>
                <a:gd name="T21" fmla="*/ 35 h 52"/>
                <a:gd name="T22" fmla="*/ 89 w 92"/>
                <a:gd name="T23" fmla="*/ 26 h 52"/>
                <a:gd name="T24" fmla="*/ 90 w 92"/>
                <a:gd name="T25" fmla="*/ 21 h 52"/>
                <a:gd name="T26" fmla="*/ 90 w 92"/>
                <a:gd name="T27" fmla="*/ 19 h 52"/>
                <a:gd name="T28" fmla="*/ 92 w 92"/>
                <a:gd name="T29" fmla="*/ 16 h 52"/>
                <a:gd name="T30" fmla="*/ 92 w 92"/>
                <a:gd name="T31" fmla="*/ 11 h 52"/>
                <a:gd name="T32" fmla="*/ 90 w 92"/>
                <a:gd name="T33" fmla="*/ 7 h 52"/>
                <a:gd name="T34" fmla="*/ 83 w 92"/>
                <a:gd name="T35" fmla="*/ 4 h 52"/>
                <a:gd name="T36" fmla="*/ 71 w 92"/>
                <a:gd name="T37" fmla="*/ 0 h 52"/>
                <a:gd name="T38" fmla="*/ 53 w 92"/>
                <a:gd name="T39" fmla="*/ 0 h 52"/>
                <a:gd name="T40" fmla="*/ 25 w 92"/>
                <a:gd name="T41" fmla="*/ 2 h 52"/>
                <a:gd name="T42" fmla="*/ 14 w 92"/>
                <a:gd name="T43" fmla="*/ 7 h 52"/>
                <a:gd name="T44" fmla="*/ 5 w 92"/>
                <a:gd name="T45" fmla="*/ 16 h 52"/>
                <a:gd name="T46" fmla="*/ 0 w 92"/>
                <a:gd name="T47" fmla="*/ 30 h 52"/>
                <a:gd name="T48" fmla="*/ 3 w 92"/>
                <a:gd name="T49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52">
                  <a:moveTo>
                    <a:pt x="3" y="44"/>
                  </a:moveTo>
                  <a:lnTo>
                    <a:pt x="8" y="49"/>
                  </a:lnTo>
                  <a:lnTo>
                    <a:pt x="17" y="52"/>
                  </a:lnTo>
                  <a:lnTo>
                    <a:pt x="26" y="52"/>
                  </a:lnTo>
                  <a:lnTo>
                    <a:pt x="37" y="52"/>
                  </a:lnTo>
                  <a:lnTo>
                    <a:pt x="48" y="51"/>
                  </a:lnTo>
                  <a:lnTo>
                    <a:pt x="58" y="49"/>
                  </a:lnTo>
                  <a:lnTo>
                    <a:pt x="69" y="49"/>
                  </a:lnTo>
                  <a:lnTo>
                    <a:pt x="78" y="49"/>
                  </a:lnTo>
                  <a:lnTo>
                    <a:pt x="82" y="44"/>
                  </a:lnTo>
                  <a:lnTo>
                    <a:pt x="85" y="35"/>
                  </a:lnTo>
                  <a:lnTo>
                    <a:pt x="89" y="26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2" y="16"/>
                  </a:lnTo>
                  <a:lnTo>
                    <a:pt x="92" y="11"/>
                  </a:lnTo>
                  <a:lnTo>
                    <a:pt x="90" y="7"/>
                  </a:lnTo>
                  <a:lnTo>
                    <a:pt x="83" y="4"/>
                  </a:lnTo>
                  <a:lnTo>
                    <a:pt x="71" y="0"/>
                  </a:lnTo>
                  <a:lnTo>
                    <a:pt x="53" y="0"/>
                  </a:lnTo>
                  <a:lnTo>
                    <a:pt x="25" y="2"/>
                  </a:lnTo>
                  <a:lnTo>
                    <a:pt x="14" y="7"/>
                  </a:lnTo>
                  <a:lnTo>
                    <a:pt x="5" y="16"/>
                  </a:lnTo>
                  <a:lnTo>
                    <a:pt x="0" y="30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53" name="Freeform 253"/>
            <p:cNvSpPr>
              <a:spLocks/>
            </p:cNvSpPr>
            <p:nvPr/>
          </p:nvSpPr>
          <p:spPr bwMode="auto">
            <a:xfrm rot="497617">
              <a:off x="2787" y="1511"/>
              <a:ext cx="25" cy="14"/>
            </a:xfrm>
            <a:custGeom>
              <a:avLst/>
              <a:gdLst>
                <a:gd name="T0" fmla="*/ 4 w 93"/>
                <a:gd name="T1" fmla="*/ 44 h 54"/>
                <a:gd name="T2" fmla="*/ 9 w 93"/>
                <a:gd name="T3" fmla="*/ 49 h 54"/>
                <a:gd name="T4" fmla="*/ 16 w 93"/>
                <a:gd name="T5" fmla="*/ 52 h 54"/>
                <a:gd name="T6" fmla="*/ 25 w 93"/>
                <a:gd name="T7" fmla="*/ 54 h 54"/>
                <a:gd name="T8" fmla="*/ 36 w 93"/>
                <a:gd name="T9" fmla="*/ 52 h 54"/>
                <a:gd name="T10" fmla="*/ 46 w 93"/>
                <a:gd name="T11" fmla="*/ 52 h 54"/>
                <a:gd name="T12" fmla="*/ 57 w 93"/>
                <a:gd name="T13" fmla="*/ 51 h 54"/>
                <a:gd name="T14" fmla="*/ 68 w 93"/>
                <a:gd name="T15" fmla="*/ 49 h 54"/>
                <a:gd name="T16" fmla="*/ 77 w 93"/>
                <a:gd name="T17" fmla="*/ 49 h 54"/>
                <a:gd name="T18" fmla="*/ 82 w 93"/>
                <a:gd name="T19" fmla="*/ 45 h 54"/>
                <a:gd name="T20" fmla="*/ 86 w 93"/>
                <a:gd name="T21" fmla="*/ 37 h 54"/>
                <a:gd name="T22" fmla="*/ 89 w 93"/>
                <a:gd name="T23" fmla="*/ 26 h 54"/>
                <a:gd name="T24" fmla="*/ 89 w 93"/>
                <a:gd name="T25" fmla="*/ 21 h 54"/>
                <a:gd name="T26" fmla="*/ 89 w 93"/>
                <a:gd name="T27" fmla="*/ 19 h 54"/>
                <a:gd name="T28" fmla="*/ 91 w 93"/>
                <a:gd name="T29" fmla="*/ 16 h 54"/>
                <a:gd name="T30" fmla="*/ 93 w 93"/>
                <a:gd name="T31" fmla="*/ 11 h 54"/>
                <a:gd name="T32" fmla="*/ 89 w 93"/>
                <a:gd name="T33" fmla="*/ 7 h 54"/>
                <a:gd name="T34" fmla="*/ 84 w 93"/>
                <a:gd name="T35" fmla="*/ 4 h 54"/>
                <a:gd name="T36" fmla="*/ 71 w 93"/>
                <a:gd name="T37" fmla="*/ 0 h 54"/>
                <a:gd name="T38" fmla="*/ 54 w 93"/>
                <a:gd name="T39" fmla="*/ 0 h 54"/>
                <a:gd name="T40" fmla="*/ 25 w 93"/>
                <a:gd name="T41" fmla="*/ 2 h 54"/>
                <a:gd name="T42" fmla="*/ 14 w 93"/>
                <a:gd name="T43" fmla="*/ 7 h 54"/>
                <a:gd name="T44" fmla="*/ 5 w 93"/>
                <a:gd name="T45" fmla="*/ 16 h 54"/>
                <a:gd name="T46" fmla="*/ 0 w 93"/>
                <a:gd name="T47" fmla="*/ 30 h 54"/>
                <a:gd name="T48" fmla="*/ 4 w 93"/>
                <a:gd name="T4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54">
                  <a:moveTo>
                    <a:pt x="4" y="44"/>
                  </a:moveTo>
                  <a:lnTo>
                    <a:pt x="9" y="49"/>
                  </a:lnTo>
                  <a:lnTo>
                    <a:pt x="16" y="52"/>
                  </a:lnTo>
                  <a:lnTo>
                    <a:pt x="25" y="54"/>
                  </a:lnTo>
                  <a:lnTo>
                    <a:pt x="36" y="52"/>
                  </a:lnTo>
                  <a:lnTo>
                    <a:pt x="46" y="52"/>
                  </a:lnTo>
                  <a:lnTo>
                    <a:pt x="57" y="51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82" y="45"/>
                  </a:lnTo>
                  <a:lnTo>
                    <a:pt x="86" y="37"/>
                  </a:lnTo>
                  <a:lnTo>
                    <a:pt x="89" y="26"/>
                  </a:lnTo>
                  <a:lnTo>
                    <a:pt x="89" y="21"/>
                  </a:lnTo>
                  <a:lnTo>
                    <a:pt x="89" y="19"/>
                  </a:lnTo>
                  <a:lnTo>
                    <a:pt x="91" y="16"/>
                  </a:lnTo>
                  <a:lnTo>
                    <a:pt x="93" y="11"/>
                  </a:lnTo>
                  <a:lnTo>
                    <a:pt x="89" y="7"/>
                  </a:lnTo>
                  <a:lnTo>
                    <a:pt x="84" y="4"/>
                  </a:lnTo>
                  <a:lnTo>
                    <a:pt x="71" y="0"/>
                  </a:lnTo>
                  <a:lnTo>
                    <a:pt x="54" y="0"/>
                  </a:lnTo>
                  <a:lnTo>
                    <a:pt x="25" y="2"/>
                  </a:lnTo>
                  <a:lnTo>
                    <a:pt x="14" y="7"/>
                  </a:lnTo>
                  <a:lnTo>
                    <a:pt x="5" y="16"/>
                  </a:lnTo>
                  <a:lnTo>
                    <a:pt x="0" y="30"/>
                  </a:lnTo>
                  <a:lnTo>
                    <a:pt x="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54" name="Freeform 254"/>
            <p:cNvSpPr>
              <a:spLocks/>
            </p:cNvSpPr>
            <p:nvPr/>
          </p:nvSpPr>
          <p:spPr bwMode="auto">
            <a:xfrm rot="497617">
              <a:off x="2767" y="1545"/>
              <a:ext cx="353" cy="26"/>
            </a:xfrm>
            <a:custGeom>
              <a:avLst/>
              <a:gdLst>
                <a:gd name="T0" fmla="*/ 618 w 1286"/>
                <a:gd name="T1" fmla="*/ 55 h 107"/>
                <a:gd name="T2" fmla="*/ 705 w 1286"/>
                <a:gd name="T3" fmla="*/ 52 h 107"/>
                <a:gd name="T4" fmla="*/ 792 w 1286"/>
                <a:gd name="T5" fmla="*/ 48 h 107"/>
                <a:gd name="T6" fmla="*/ 880 w 1286"/>
                <a:gd name="T7" fmla="*/ 45 h 107"/>
                <a:gd name="T8" fmla="*/ 965 w 1286"/>
                <a:gd name="T9" fmla="*/ 41 h 107"/>
                <a:gd name="T10" fmla="*/ 1052 w 1286"/>
                <a:gd name="T11" fmla="*/ 41 h 107"/>
                <a:gd name="T12" fmla="*/ 1140 w 1286"/>
                <a:gd name="T13" fmla="*/ 43 h 107"/>
                <a:gd name="T14" fmla="*/ 1227 w 1286"/>
                <a:gd name="T15" fmla="*/ 50 h 107"/>
                <a:gd name="T16" fmla="*/ 1277 w 1286"/>
                <a:gd name="T17" fmla="*/ 55 h 107"/>
                <a:gd name="T18" fmla="*/ 1284 w 1286"/>
                <a:gd name="T19" fmla="*/ 50 h 107"/>
                <a:gd name="T20" fmla="*/ 1284 w 1286"/>
                <a:gd name="T21" fmla="*/ 40 h 107"/>
                <a:gd name="T22" fmla="*/ 1275 w 1286"/>
                <a:gd name="T23" fmla="*/ 27 h 107"/>
                <a:gd name="T24" fmla="*/ 1231 w 1286"/>
                <a:gd name="T25" fmla="*/ 17 h 107"/>
                <a:gd name="T26" fmla="*/ 1143 w 1286"/>
                <a:gd name="T27" fmla="*/ 7 h 107"/>
                <a:gd name="T28" fmla="*/ 1056 w 1286"/>
                <a:gd name="T29" fmla="*/ 1 h 107"/>
                <a:gd name="T30" fmla="*/ 967 w 1286"/>
                <a:gd name="T31" fmla="*/ 0 h 107"/>
                <a:gd name="T32" fmla="*/ 880 w 1286"/>
                <a:gd name="T33" fmla="*/ 3 h 107"/>
                <a:gd name="T34" fmla="*/ 792 w 1286"/>
                <a:gd name="T35" fmla="*/ 8 h 107"/>
                <a:gd name="T36" fmla="*/ 703 w 1286"/>
                <a:gd name="T37" fmla="*/ 14 h 107"/>
                <a:gd name="T38" fmla="*/ 616 w 1286"/>
                <a:gd name="T39" fmla="*/ 21 h 107"/>
                <a:gd name="T40" fmla="*/ 536 w 1286"/>
                <a:gd name="T41" fmla="*/ 24 h 107"/>
                <a:gd name="T42" fmla="*/ 465 w 1286"/>
                <a:gd name="T43" fmla="*/ 26 h 107"/>
                <a:gd name="T44" fmla="*/ 392 w 1286"/>
                <a:gd name="T45" fmla="*/ 29 h 107"/>
                <a:gd name="T46" fmla="*/ 320 w 1286"/>
                <a:gd name="T47" fmla="*/ 34 h 107"/>
                <a:gd name="T48" fmla="*/ 249 w 1286"/>
                <a:gd name="T49" fmla="*/ 41 h 107"/>
                <a:gd name="T50" fmla="*/ 178 w 1286"/>
                <a:gd name="T51" fmla="*/ 50 h 107"/>
                <a:gd name="T52" fmla="*/ 109 w 1286"/>
                <a:gd name="T53" fmla="*/ 62 h 107"/>
                <a:gd name="T54" fmla="*/ 37 w 1286"/>
                <a:gd name="T55" fmla="*/ 79 h 107"/>
                <a:gd name="T56" fmla="*/ 0 w 1286"/>
                <a:gd name="T57" fmla="*/ 98 h 107"/>
                <a:gd name="T58" fmla="*/ 11 w 1286"/>
                <a:gd name="T59" fmla="*/ 107 h 107"/>
                <a:gd name="T60" fmla="*/ 18 w 1286"/>
                <a:gd name="T61" fmla="*/ 107 h 107"/>
                <a:gd name="T62" fmla="*/ 50 w 1286"/>
                <a:gd name="T63" fmla="*/ 102 h 107"/>
                <a:gd name="T64" fmla="*/ 107 w 1286"/>
                <a:gd name="T65" fmla="*/ 97 h 107"/>
                <a:gd name="T66" fmla="*/ 182 w 1286"/>
                <a:gd name="T67" fmla="*/ 88 h 107"/>
                <a:gd name="T68" fmla="*/ 269 w 1286"/>
                <a:gd name="T69" fmla="*/ 79 h 107"/>
                <a:gd name="T70" fmla="*/ 361 w 1286"/>
                <a:gd name="T71" fmla="*/ 71 h 107"/>
                <a:gd name="T72" fmla="*/ 452 w 1286"/>
                <a:gd name="T73" fmla="*/ 62 h 107"/>
                <a:gd name="T74" fmla="*/ 536 w 1286"/>
                <a:gd name="T7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6" h="107">
                  <a:moveTo>
                    <a:pt x="573" y="57"/>
                  </a:moveTo>
                  <a:lnTo>
                    <a:pt x="618" y="55"/>
                  </a:lnTo>
                  <a:lnTo>
                    <a:pt x="661" y="53"/>
                  </a:lnTo>
                  <a:lnTo>
                    <a:pt x="705" y="52"/>
                  </a:lnTo>
                  <a:lnTo>
                    <a:pt x="748" y="50"/>
                  </a:lnTo>
                  <a:lnTo>
                    <a:pt x="792" y="48"/>
                  </a:lnTo>
                  <a:lnTo>
                    <a:pt x="835" y="46"/>
                  </a:lnTo>
                  <a:lnTo>
                    <a:pt x="880" y="45"/>
                  </a:lnTo>
                  <a:lnTo>
                    <a:pt x="922" y="43"/>
                  </a:lnTo>
                  <a:lnTo>
                    <a:pt x="965" y="41"/>
                  </a:lnTo>
                  <a:lnTo>
                    <a:pt x="1010" y="41"/>
                  </a:lnTo>
                  <a:lnTo>
                    <a:pt x="1052" y="41"/>
                  </a:lnTo>
                  <a:lnTo>
                    <a:pt x="1097" y="41"/>
                  </a:lnTo>
                  <a:lnTo>
                    <a:pt x="1140" y="43"/>
                  </a:lnTo>
                  <a:lnTo>
                    <a:pt x="1184" y="46"/>
                  </a:lnTo>
                  <a:lnTo>
                    <a:pt x="1227" y="50"/>
                  </a:lnTo>
                  <a:lnTo>
                    <a:pt x="1272" y="55"/>
                  </a:lnTo>
                  <a:lnTo>
                    <a:pt x="1277" y="55"/>
                  </a:lnTo>
                  <a:lnTo>
                    <a:pt x="1282" y="52"/>
                  </a:lnTo>
                  <a:lnTo>
                    <a:pt x="1284" y="50"/>
                  </a:lnTo>
                  <a:lnTo>
                    <a:pt x="1286" y="45"/>
                  </a:lnTo>
                  <a:lnTo>
                    <a:pt x="1284" y="40"/>
                  </a:lnTo>
                  <a:lnTo>
                    <a:pt x="1280" y="33"/>
                  </a:lnTo>
                  <a:lnTo>
                    <a:pt x="1275" y="27"/>
                  </a:lnTo>
                  <a:lnTo>
                    <a:pt x="1273" y="26"/>
                  </a:lnTo>
                  <a:lnTo>
                    <a:pt x="1231" y="17"/>
                  </a:lnTo>
                  <a:lnTo>
                    <a:pt x="1186" y="12"/>
                  </a:lnTo>
                  <a:lnTo>
                    <a:pt x="1143" y="7"/>
                  </a:lnTo>
                  <a:lnTo>
                    <a:pt x="1099" y="3"/>
                  </a:lnTo>
                  <a:lnTo>
                    <a:pt x="1056" y="1"/>
                  </a:lnTo>
                  <a:lnTo>
                    <a:pt x="1012" y="0"/>
                  </a:lnTo>
                  <a:lnTo>
                    <a:pt x="967" y="0"/>
                  </a:lnTo>
                  <a:lnTo>
                    <a:pt x="924" y="1"/>
                  </a:lnTo>
                  <a:lnTo>
                    <a:pt x="880" y="3"/>
                  </a:lnTo>
                  <a:lnTo>
                    <a:pt x="835" y="5"/>
                  </a:lnTo>
                  <a:lnTo>
                    <a:pt x="792" y="8"/>
                  </a:lnTo>
                  <a:lnTo>
                    <a:pt x="748" y="10"/>
                  </a:lnTo>
                  <a:lnTo>
                    <a:pt x="703" y="14"/>
                  </a:lnTo>
                  <a:lnTo>
                    <a:pt x="659" y="17"/>
                  </a:lnTo>
                  <a:lnTo>
                    <a:pt x="616" y="21"/>
                  </a:lnTo>
                  <a:lnTo>
                    <a:pt x="572" y="22"/>
                  </a:lnTo>
                  <a:lnTo>
                    <a:pt x="536" y="24"/>
                  </a:lnTo>
                  <a:lnTo>
                    <a:pt x="500" y="24"/>
                  </a:lnTo>
                  <a:lnTo>
                    <a:pt x="465" y="26"/>
                  </a:lnTo>
                  <a:lnTo>
                    <a:pt x="429" y="27"/>
                  </a:lnTo>
                  <a:lnTo>
                    <a:pt x="392" y="29"/>
                  </a:lnTo>
                  <a:lnTo>
                    <a:pt x="356" y="31"/>
                  </a:lnTo>
                  <a:lnTo>
                    <a:pt x="320" y="34"/>
                  </a:lnTo>
                  <a:lnTo>
                    <a:pt x="285" y="38"/>
                  </a:lnTo>
                  <a:lnTo>
                    <a:pt x="249" y="41"/>
                  </a:lnTo>
                  <a:lnTo>
                    <a:pt x="214" y="45"/>
                  </a:lnTo>
                  <a:lnTo>
                    <a:pt x="178" y="50"/>
                  </a:lnTo>
                  <a:lnTo>
                    <a:pt x="142" y="57"/>
                  </a:lnTo>
                  <a:lnTo>
                    <a:pt x="109" y="62"/>
                  </a:lnTo>
                  <a:lnTo>
                    <a:pt x="73" y="71"/>
                  </a:lnTo>
                  <a:lnTo>
                    <a:pt x="37" y="79"/>
                  </a:lnTo>
                  <a:lnTo>
                    <a:pt x="3" y="90"/>
                  </a:lnTo>
                  <a:lnTo>
                    <a:pt x="0" y="98"/>
                  </a:lnTo>
                  <a:lnTo>
                    <a:pt x="3" y="103"/>
                  </a:lnTo>
                  <a:lnTo>
                    <a:pt x="11" y="107"/>
                  </a:lnTo>
                  <a:lnTo>
                    <a:pt x="14" y="107"/>
                  </a:lnTo>
                  <a:lnTo>
                    <a:pt x="18" y="107"/>
                  </a:lnTo>
                  <a:lnTo>
                    <a:pt x="30" y="105"/>
                  </a:lnTo>
                  <a:lnTo>
                    <a:pt x="50" y="102"/>
                  </a:lnTo>
                  <a:lnTo>
                    <a:pt x="75" y="100"/>
                  </a:lnTo>
                  <a:lnTo>
                    <a:pt x="107" y="97"/>
                  </a:lnTo>
                  <a:lnTo>
                    <a:pt x="142" y="91"/>
                  </a:lnTo>
                  <a:lnTo>
                    <a:pt x="182" y="88"/>
                  </a:lnTo>
                  <a:lnTo>
                    <a:pt x="224" y="83"/>
                  </a:lnTo>
                  <a:lnTo>
                    <a:pt x="269" y="79"/>
                  </a:lnTo>
                  <a:lnTo>
                    <a:pt x="315" y="74"/>
                  </a:lnTo>
                  <a:lnTo>
                    <a:pt x="361" y="71"/>
                  </a:lnTo>
                  <a:lnTo>
                    <a:pt x="408" y="65"/>
                  </a:lnTo>
                  <a:lnTo>
                    <a:pt x="452" y="62"/>
                  </a:lnTo>
                  <a:lnTo>
                    <a:pt x="495" y="60"/>
                  </a:lnTo>
                  <a:lnTo>
                    <a:pt x="536" y="59"/>
                  </a:lnTo>
                  <a:lnTo>
                    <a:pt x="573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55" name="Freeform 255"/>
            <p:cNvSpPr>
              <a:spLocks/>
            </p:cNvSpPr>
            <p:nvPr/>
          </p:nvSpPr>
          <p:spPr bwMode="auto">
            <a:xfrm rot="497617">
              <a:off x="3126" y="1489"/>
              <a:ext cx="30" cy="65"/>
            </a:xfrm>
            <a:custGeom>
              <a:avLst/>
              <a:gdLst>
                <a:gd name="T0" fmla="*/ 0 w 108"/>
                <a:gd name="T1" fmla="*/ 251 h 261"/>
                <a:gd name="T2" fmla="*/ 0 w 108"/>
                <a:gd name="T3" fmla="*/ 254 h 261"/>
                <a:gd name="T4" fmla="*/ 1 w 108"/>
                <a:gd name="T5" fmla="*/ 258 h 261"/>
                <a:gd name="T6" fmla="*/ 5 w 108"/>
                <a:gd name="T7" fmla="*/ 259 h 261"/>
                <a:gd name="T8" fmla="*/ 9 w 108"/>
                <a:gd name="T9" fmla="*/ 261 h 261"/>
                <a:gd name="T10" fmla="*/ 12 w 108"/>
                <a:gd name="T11" fmla="*/ 261 h 261"/>
                <a:gd name="T12" fmla="*/ 16 w 108"/>
                <a:gd name="T13" fmla="*/ 259 h 261"/>
                <a:gd name="T14" fmla="*/ 17 w 108"/>
                <a:gd name="T15" fmla="*/ 256 h 261"/>
                <a:gd name="T16" fmla="*/ 19 w 108"/>
                <a:gd name="T17" fmla="*/ 252 h 261"/>
                <a:gd name="T18" fmla="*/ 28 w 108"/>
                <a:gd name="T19" fmla="*/ 218 h 261"/>
                <a:gd name="T20" fmla="*/ 41 w 108"/>
                <a:gd name="T21" fmla="*/ 180 h 261"/>
                <a:gd name="T22" fmla="*/ 55 w 108"/>
                <a:gd name="T23" fmla="*/ 140 h 261"/>
                <a:gd name="T24" fmla="*/ 71 w 108"/>
                <a:gd name="T25" fmla="*/ 102 h 261"/>
                <a:gd name="T26" fmla="*/ 85 w 108"/>
                <a:gd name="T27" fmla="*/ 67 h 261"/>
                <a:gd name="T28" fmla="*/ 98 w 108"/>
                <a:gd name="T29" fmla="*/ 36 h 261"/>
                <a:gd name="T30" fmla="*/ 105 w 108"/>
                <a:gd name="T31" fmla="*/ 14 h 261"/>
                <a:gd name="T32" fmla="*/ 108 w 108"/>
                <a:gd name="T33" fmla="*/ 0 h 261"/>
                <a:gd name="T34" fmla="*/ 87 w 108"/>
                <a:gd name="T35" fmla="*/ 17 h 261"/>
                <a:gd name="T36" fmla="*/ 67 w 108"/>
                <a:gd name="T37" fmla="*/ 41 h 261"/>
                <a:gd name="T38" fmla="*/ 51 w 108"/>
                <a:gd name="T39" fmla="*/ 71 h 261"/>
                <a:gd name="T40" fmla="*/ 35 w 108"/>
                <a:gd name="T41" fmla="*/ 104 h 261"/>
                <a:gd name="T42" fmla="*/ 23 w 108"/>
                <a:gd name="T43" fmla="*/ 142 h 261"/>
                <a:gd name="T44" fmla="*/ 12 w 108"/>
                <a:gd name="T45" fmla="*/ 178 h 261"/>
                <a:gd name="T46" fmla="*/ 5 w 108"/>
                <a:gd name="T47" fmla="*/ 216 h 261"/>
                <a:gd name="T48" fmla="*/ 0 w 108"/>
                <a:gd name="T49" fmla="*/ 25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261">
                  <a:moveTo>
                    <a:pt x="0" y="251"/>
                  </a:moveTo>
                  <a:lnTo>
                    <a:pt x="0" y="254"/>
                  </a:lnTo>
                  <a:lnTo>
                    <a:pt x="1" y="258"/>
                  </a:lnTo>
                  <a:lnTo>
                    <a:pt x="5" y="259"/>
                  </a:lnTo>
                  <a:lnTo>
                    <a:pt x="9" y="261"/>
                  </a:lnTo>
                  <a:lnTo>
                    <a:pt x="12" y="261"/>
                  </a:lnTo>
                  <a:lnTo>
                    <a:pt x="16" y="259"/>
                  </a:lnTo>
                  <a:lnTo>
                    <a:pt x="17" y="256"/>
                  </a:lnTo>
                  <a:lnTo>
                    <a:pt x="19" y="252"/>
                  </a:lnTo>
                  <a:lnTo>
                    <a:pt x="28" y="218"/>
                  </a:lnTo>
                  <a:lnTo>
                    <a:pt x="41" y="180"/>
                  </a:lnTo>
                  <a:lnTo>
                    <a:pt x="55" y="140"/>
                  </a:lnTo>
                  <a:lnTo>
                    <a:pt x="71" y="102"/>
                  </a:lnTo>
                  <a:lnTo>
                    <a:pt x="85" y="67"/>
                  </a:lnTo>
                  <a:lnTo>
                    <a:pt x="98" y="36"/>
                  </a:lnTo>
                  <a:lnTo>
                    <a:pt x="105" y="14"/>
                  </a:lnTo>
                  <a:lnTo>
                    <a:pt x="108" y="0"/>
                  </a:lnTo>
                  <a:lnTo>
                    <a:pt x="87" y="17"/>
                  </a:lnTo>
                  <a:lnTo>
                    <a:pt x="67" y="41"/>
                  </a:lnTo>
                  <a:lnTo>
                    <a:pt x="51" y="71"/>
                  </a:lnTo>
                  <a:lnTo>
                    <a:pt x="35" y="104"/>
                  </a:lnTo>
                  <a:lnTo>
                    <a:pt x="23" y="142"/>
                  </a:lnTo>
                  <a:lnTo>
                    <a:pt x="12" y="178"/>
                  </a:lnTo>
                  <a:lnTo>
                    <a:pt x="5" y="216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56" name="Freeform 256"/>
            <p:cNvSpPr>
              <a:spLocks/>
            </p:cNvSpPr>
            <p:nvPr/>
          </p:nvSpPr>
          <p:spPr bwMode="auto">
            <a:xfrm rot="497617">
              <a:off x="2773" y="1562"/>
              <a:ext cx="330" cy="22"/>
            </a:xfrm>
            <a:custGeom>
              <a:avLst/>
              <a:gdLst>
                <a:gd name="T0" fmla="*/ 1199 w 1200"/>
                <a:gd name="T1" fmla="*/ 22 h 88"/>
                <a:gd name="T2" fmla="*/ 1193 w 1200"/>
                <a:gd name="T3" fmla="*/ 7 h 88"/>
                <a:gd name="T4" fmla="*/ 1143 w 1200"/>
                <a:gd name="T5" fmla="*/ 3 h 88"/>
                <a:gd name="T6" fmla="*/ 1070 w 1200"/>
                <a:gd name="T7" fmla="*/ 3 h 88"/>
                <a:gd name="T8" fmla="*/ 996 w 1200"/>
                <a:gd name="T9" fmla="*/ 3 h 88"/>
                <a:gd name="T10" fmla="*/ 919 w 1200"/>
                <a:gd name="T11" fmla="*/ 2 h 88"/>
                <a:gd name="T12" fmla="*/ 841 w 1200"/>
                <a:gd name="T13" fmla="*/ 0 h 88"/>
                <a:gd name="T14" fmla="*/ 764 w 1200"/>
                <a:gd name="T15" fmla="*/ 0 h 88"/>
                <a:gd name="T16" fmla="*/ 689 w 1200"/>
                <a:gd name="T17" fmla="*/ 2 h 88"/>
                <a:gd name="T18" fmla="*/ 616 w 1200"/>
                <a:gd name="T19" fmla="*/ 5 h 88"/>
                <a:gd name="T20" fmla="*/ 541 w 1200"/>
                <a:gd name="T21" fmla="*/ 12 h 88"/>
                <a:gd name="T22" fmla="*/ 456 w 1200"/>
                <a:gd name="T23" fmla="*/ 19 h 88"/>
                <a:gd name="T24" fmla="*/ 363 w 1200"/>
                <a:gd name="T25" fmla="*/ 24 h 88"/>
                <a:gd name="T26" fmla="*/ 269 w 1200"/>
                <a:gd name="T27" fmla="*/ 31 h 88"/>
                <a:gd name="T28" fmla="*/ 180 w 1200"/>
                <a:gd name="T29" fmla="*/ 40 h 88"/>
                <a:gd name="T30" fmla="*/ 102 w 1200"/>
                <a:gd name="T31" fmla="*/ 48 h 88"/>
                <a:gd name="T32" fmla="*/ 43 w 1200"/>
                <a:gd name="T33" fmla="*/ 60 h 88"/>
                <a:gd name="T34" fmla="*/ 7 w 1200"/>
                <a:gd name="T35" fmla="*/ 76 h 88"/>
                <a:gd name="T36" fmla="*/ 5 w 1200"/>
                <a:gd name="T37" fmla="*/ 86 h 88"/>
                <a:gd name="T38" fmla="*/ 34 w 1200"/>
                <a:gd name="T39" fmla="*/ 88 h 88"/>
                <a:gd name="T40" fmla="*/ 84 w 1200"/>
                <a:gd name="T41" fmla="*/ 88 h 88"/>
                <a:gd name="T42" fmla="*/ 150 w 1200"/>
                <a:gd name="T43" fmla="*/ 86 h 88"/>
                <a:gd name="T44" fmla="*/ 232 w 1200"/>
                <a:gd name="T45" fmla="*/ 85 h 88"/>
                <a:gd name="T46" fmla="*/ 324 w 1200"/>
                <a:gd name="T47" fmla="*/ 83 h 88"/>
                <a:gd name="T48" fmla="*/ 424 w 1200"/>
                <a:gd name="T49" fmla="*/ 78 h 88"/>
                <a:gd name="T50" fmla="*/ 531 w 1200"/>
                <a:gd name="T51" fmla="*/ 74 h 88"/>
                <a:gd name="T52" fmla="*/ 638 w 1200"/>
                <a:gd name="T53" fmla="*/ 69 h 88"/>
                <a:gd name="T54" fmla="*/ 744 w 1200"/>
                <a:gd name="T55" fmla="*/ 64 h 88"/>
                <a:gd name="T56" fmla="*/ 846 w 1200"/>
                <a:gd name="T57" fmla="*/ 59 h 88"/>
                <a:gd name="T58" fmla="*/ 940 w 1200"/>
                <a:gd name="T59" fmla="*/ 52 h 88"/>
                <a:gd name="T60" fmla="*/ 1024 w 1200"/>
                <a:gd name="T61" fmla="*/ 47 h 88"/>
                <a:gd name="T62" fmla="*/ 1093 w 1200"/>
                <a:gd name="T63" fmla="*/ 41 h 88"/>
                <a:gd name="T64" fmla="*/ 1147 w 1200"/>
                <a:gd name="T65" fmla="*/ 38 h 88"/>
                <a:gd name="T66" fmla="*/ 1181 w 1200"/>
                <a:gd name="T67" fmla="*/ 3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0" h="88">
                  <a:moveTo>
                    <a:pt x="1188" y="31"/>
                  </a:moveTo>
                  <a:lnTo>
                    <a:pt x="1199" y="22"/>
                  </a:lnTo>
                  <a:lnTo>
                    <a:pt x="1200" y="14"/>
                  </a:lnTo>
                  <a:lnTo>
                    <a:pt x="1193" y="7"/>
                  </a:lnTo>
                  <a:lnTo>
                    <a:pt x="1179" y="3"/>
                  </a:lnTo>
                  <a:lnTo>
                    <a:pt x="1143" y="3"/>
                  </a:lnTo>
                  <a:lnTo>
                    <a:pt x="1108" y="5"/>
                  </a:lnTo>
                  <a:lnTo>
                    <a:pt x="1070" y="3"/>
                  </a:lnTo>
                  <a:lnTo>
                    <a:pt x="1033" y="3"/>
                  </a:lnTo>
                  <a:lnTo>
                    <a:pt x="996" y="3"/>
                  </a:lnTo>
                  <a:lnTo>
                    <a:pt x="956" y="2"/>
                  </a:lnTo>
                  <a:lnTo>
                    <a:pt x="919" y="2"/>
                  </a:lnTo>
                  <a:lnTo>
                    <a:pt x="880" y="0"/>
                  </a:lnTo>
                  <a:lnTo>
                    <a:pt x="841" y="0"/>
                  </a:lnTo>
                  <a:lnTo>
                    <a:pt x="803" y="0"/>
                  </a:lnTo>
                  <a:lnTo>
                    <a:pt x="764" y="0"/>
                  </a:lnTo>
                  <a:lnTo>
                    <a:pt x="727" y="0"/>
                  </a:lnTo>
                  <a:lnTo>
                    <a:pt x="689" y="2"/>
                  </a:lnTo>
                  <a:lnTo>
                    <a:pt x="652" y="3"/>
                  </a:lnTo>
                  <a:lnTo>
                    <a:pt x="616" y="5"/>
                  </a:lnTo>
                  <a:lnTo>
                    <a:pt x="581" y="9"/>
                  </a:lnTo>
                  <a:lnTo>
                    <a:pt x="541" y="12"/>
                  </a:lnTo>
                  <a:lnTo>
                    <a:pt x="500" y="15"/>
                  </a:lnTo>
                  <a:lnTo>
                    <a:pt x="456" y="19"/>
                  </a:lnTo>
                  <a:lnTo>
                    <a:pt x="410" y="22"/>
                  </a:lnTo>
                  <a:lnTo>
                    <a:pt x="363" y="24"/>
                  </a:lnTo>
                  <a:lnTo>
                    <a:pt x="315" y="28"/>
                  </a:lnTo>
                  <a:lnTo>
                    <a:pt x="269" y="31"/>
                  </a:lnTo>
                  <a:lnTo>
                    <a:pt x="223" y="34"/>
                  </a:lnTo>
                  <a:lnTo>
                    <a:pt x="180" y="40"/>
                  </a:lnTo>
                  <a:lnTo>
                    <a:pt x="139" y="43"/>
                  </a:lnTo>
                  <a:lnTo>
                    <a:pt x="102" y="48"/>
                  </a:lnTo>
                  <a:lnTo>
                    <a:pt x="69" y="54"/>
                  </a:lnTo>
                  <a:lnTo>
                    <a:pt x="43" y="60"/>
                  </a:lnTo>
                  <a:lnTo>
                    <a:pt x="21" y="67"/>
                  </a:lnTo>
                  <a:lnTo>
                    <a:pt x="7" y="76"/>
                  </a:lnTo>
                  <a:lnTo>
                    <a:pt x="0" y="85"/>
                  </a:lnTo>
                  <a:lnTo>
                    <a:pt x="5" y="86"/>
                  </a:lnTo>
                  <a:lnTo>
                    <a:pt x="16" y="86"/>
                  </a:lnTo>
                  <a:lnTo>
                    <a:pt x="34" y="88"/>
                  </a:lnTo>
                  <a:lnTo>
                    <a:pt x="55" y="88"/>
                  </a:lnTo>
                  <a:lnTo>
                    <a:pt x="84" y="88"/>
                  </a:lnTo>
                  <a:lnTo>
                    <a:pt x="114" y="88"/>
                  </a:lnTo>
                  <a:lnTo>
                    <a:pt x="150" y="86"/>
                  </a:lnTo>
                  <a:lnTo>
                    <a:pt x="189" y="86"/>
                  </a:lnTo>
                  <a:lnTo>
                    <a:pt x="232" y="85"/>
                  </a:lnTo>
                  <a:lnTo>
                    <a:pt x="276" y="83"/>
                  </a:lnTo>
                  <a:lnTo>
                    <a:pt x="324" y="83"/>
                  </a:lnTo>
                  <a:lnTo>
                    <a:pt x="374" y="79"/>
                  </a:lnTo>
                  <a:lnTo>
                    <a:pt x="424" y="78"/>
                  </a:lnTo>
                  <a:lnTo>
                    <a:pt x="477" y="76"/>
                  </a:lnTo>
                  <a:lnTo>
                    <a:pt x="531" y="74"/>
                  </a:lnTo>
                  <a:lnTo>
                    <a:pt x="584" y="71"/>
                  </a:lnTo>
                  <a:lnTo>
                    <a:pt x="638" y="69"/>
                  </a:lnTo>
                  <a:lnTo>
                    <a:pt x="691" y="66"/>
                  </a:lnTo>
                  <a:lnTo>
                    <a:pt x="744" y="64"/>
                  </a:lnTo>
                  <a:lnTo>
                    <a:pt x="796" y="60"/>
                  </a:lnTo>
                  <a:lnTo>
                    <a:pt x="846" y="59"/>
                  </a:lnTo>
                  <a:lnTo>
                    <a:pt x="894" y="55"/>
                  </a:lnTo>
                  <a:lnTo>
                    <a:pt x="940" y="52"/>
                  </a:lnTo>
                  <a:lnTo>
                    <a:pt x="985" y="50"/>
                  </a:lnTo>
                  <a:lnTo>
                    <a:pt x="1024" y="47"/>
                  </a:lnTo>
                  <a:lnTo>
                    <a:pt x="1061" y="45"/>
                  </a:lnTo>
                  <a:lnTo>
                    <a:pt x="1093" y="41"/>
                  </a:lnTo>
                  <a:lnTo>
                    <a:pt x="1124" y="40"/>
                  </a:lnTo>
                  <a:lnTo>
                    <a:pt x="1147" y="38"/>
                  </a:lnTo>
                  <a:lnTo>
                    <a:pt x="1166" y="34"/>
                  </a:lnTo>
                  <a:lnTo>
                    <a:pt x="1181" y="33"/>
                  </a:lnTo>
                  <a:lnTo>
                    <a:pt x="118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57" name="Freeform 257"/>
            <p:cNvSpPr>
              <a:spLocks/>
            </p:cNvSpPr>
            <p:nvPr/>
          </p:nvSpPr>
          <p:spPr bwMode="auto">
            <a:xfrm rot="497617">
              <a:off x="2794" y="1490"/>
              <a:ext cx="23" cy="12"/>
            </a:xfrm>
            <a:custGeom>
              <a:avLst/>
              <a:gdLst>
                <a:gd name="T0" fmla="*/ 3 w 84"/>
                <a:gd name="T1" fmla="*/ 41 h 52"/>
                <a:gd name="T2" fmla="*/ 9 w 84"/>
                <a:gd name="T3" fmla="*/ 46 h 52"/>
                <a:gd name="T4" fmla="*/ 18 w 84"/>
                <a:gd name="T5" fmla="*/ 50 h 52"/>
                <a:gd name="T6" fmla="*/ 27 w 84"/>
                <a:gd name="T7" fmla="*/ 52 h 52"/>
                <a:gd name="T8" fmla="*/ 37 w 84"/>
                <a:gd name="T9" fmla="*/ 50 h 52"/>
                <a:gd name="T10" fmla="*/ 48 w 84"/>
                <a:gd name="T11" fmla="*/ 50 h 52"/>
                <a:gd name="T12" fmla="*/ 59 w 84"/>
                <a:gd name="T13" fmla="*/ 48 h 52"/>
                <a:gd name="T14" fmla="*/ 69 w 84"/>
                <a:gd name="T15" fmla="*/ 46 h 52"/>
                <a:gd name="T16" fmla="*/ 78 w 84"/>
                <a:gd name="T17" fmla="*/ 46 h 52"/>
                <a:gd name="T18" fmla="*/ 80 w 84"/>
                <a:gd name="T19" fmla="*/ 46 h 52"/>
                <a:gd name="T20" fmla="*/ 84 w 84"/>
                <a:gd name="T21" fmla="*/ 45 h 52"/>
                <a:gd name="T22" fmla="*/ 84 w 84"/>
                <a:gd name="T23" fmla="*/ 41 h 52"/>
                <a:gd name="T24" fmla="*/ 84 w 84"/>
                <a:gd name="T25" fmla="*/ 38 h 52"/>
                <a:gd name="T26" fmla="*/ 84 w 84"/>
                <a:gd name="T27" fmla="*/ 36 h 52"/>
                <a:gd name="T28" fmla="*/ 82 w 84"/>
                <a:gd name="T29" fmla="*/ 33 h 52"/>
                <a:gd name="T30" fmla="*/ 78 w 84"/>
                <a:gd name="T31" fmla="*/ 33 h 52"/>
                <a:gd name="T32" fmla="*/ 75 w 84"/>
                <a:gd name="T33" fmla="*/ 33 h 52"/>
                <a:gd name="T34" fmla="*/ 51 w 84"/>
                <a:gd name="T35" fmla="*/ 34 h 52"/>
                <a:gd name="T36" fmla="*/ 35 w 84"/>
                <a:gd name="T37" fmla="*/ 31 h 52"/>
                <a:gd name="T38" fmla="*/ 27 w 84"/>
                <a:gd name="T39" fmla="*/ 26 h 52"/>
                <a:gd name="T40" fmla="*/ 23 w 84"/>
                <a:gd name="T41" fmla="*/ 22 h 52"/>
                <a:gd name="T42" fmla="*/ 23 w 84"/>
                <a:gd name="T43" fmla="*/ 21 h 52"/>
                <a:gd name="T44" fmla="*/ 21 w 84"/>
                <a:gd name="T45" fmla="*/ 15 h 52"/>
                <a:gd name="T46" fmla="*/ 21 w 84"/>
                <a:gd name="T47" fmla="*/ 8 h 52"/>
                <a:gd name="T48" fmla="*/ 25 w 84"/>
                <a:gd name="T49" fmla="*/ 0 h 52"/>
                <a:gd name="T50" fmla="*/ 12 w 84"/>
                <a:gd name="T51" fmla="*/ 0 h 52"/>
                <a:gd name="T52" fmla="*/ 3 w 84"/>
                <a:gd name="T53" fmla="*/ 10 h 52"/>
                <a:gd name="T54" fmla="*/ 0 w 84"/>
                <a:gd name="T55" fmla="*/ 26 h 52"/>
                <a:gd name="T56" fmla="*/ 3 w 84"/>
                <a:gd name="T57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52">
                  <a:moveTo>
                    <a:pt x="3" y="41"/>
                  </a:moveTo>
                  <a:lnTo>
                    <a:pt x="9" y="46"/>
                  </a:lnTo>
                  <a:lnTo>
                    <a:pt x="18" y="50"/>
                  </a:lnTo>
                  <a:lnTo>
                    <a:pt x="27" y="52"/>
                  </a:lnTo>
                  <a:lnTo>
                    <a:pt x="37" y="50"/>
                  </a:lnTo>
                  <a:lnTo>
                    <a:pt x="48" y="50"/>
                  </a:lnTo>
                  <a:lnTo>
                    <a:pt x="59" y="48"/>
                  </a:lnTo>
                  <a:lnTo>
                    <a:pt x="69" y="46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4" y="45"/>
                  </a:lnTo>
                  <a:lnTo>
                    <a:pt x="84" y="41"/>
                  </a:lnTo>
                  <a:lnTo>
                    <a:pt x="84" y="38"/>
                  </a:lnTo>
                  <a:lnTo>
                    <a:pt x="84" y="36"/>
                  </a:lnTo>
                  <a:lnTo>
                    <a:pt x="82" y="33"/>
                  </a:lnTo>
                  <a:lnTo>
                    <a:pt x="78" y="33"/>
                  </a:lnTo>
                  <a:lnTo>
                    <a:pt x="75" y="33"/>
                  </a:lnTo>
                  <a:lnTo>
                    <a:pt x="51" y="34"/>
                  </a:lnTo>
                  <a:lnTo>
                    <a:pt x="35" y="31"/>
                  </a:lnTo>
                  <a:lnTo>
                    <a:pt x="27" y="26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1" y="15"/>
                  </a:lnTo>
                  <a:lnTo>
                    <a:pt x="21" y="8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3" y="10"/>
                  </a:lnTo>
                  <a:lnTo>
                    <a:pt x="0" y="26"/>
                  </a:lnTo>
                  <a:lnTo>
                    <a:pt x="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58" name="Freeform 258"/>
            <p:cNvSpPr>
              <a:spLocks/>
            </p:cNvSpPr>
            <p:nvPr/>
          </p:nvSpPr>
          <p:spPr bwMode="auto">
            <a:xfrm rot="497617">
              <a:off x="2828" y="1491"/>
              <a:ext cx="18" cy="13"/>
            </a:xfrm>
            <a:custGeom>
              <a:avLst/>
              <a:gdLst>
                <a:gd name="T0" fmla="*/ 4 w 64"/>
                <a:gd name="T1" fmla="*/ 41 h 52"/>
                <a:gd name="T2" fmla="*/ 7 w 64"/>
                <a:gd name="T3" fmla="*/ 48 h 52"/>
                <a:gd name="T4" fmla="*/ 15 w 64"/>
                <a:gd name="T5" fmla="*/ 50 h 52"/>
                <a:gd name="T6" fmla="*/ 22 w 64"/>
                <a:gd name="T7" fmla="*/ 52 h 52"/>
                <a:gd name="T8" fmla="*/ 29 w 64"/>
                <a:gd name="T9" fmla="*/ 52 h 52"/>
                <a:gd name="T10" fmla="*/ 38 w 64"/>
                <a:gd name="T11" fmla="*/ 50 h 52"/>
                <a:gd name="T12" fmla="*/ 45 w 64"/>
                <a:gd name="T13" fmla="*/ 48 h 52"/>
                <a:gd name="T14" fmla="*/ 52 w 64"/>
                <a:gd name="T15" fmla="*/ 48 h 52"/>
                <a:gd name="T16" fmla="*/ 59 w 64"/>
                <a:gd name="T17" fmla="*/ 48 h 52"/>
                <a:gd name="T18" fmla="*/ 61 w 64"/>
                <a:gd name="T19" fmla="*/ 48 h 52"/>
                <a:gd name="T20" fmla="*/ 63 w 64"/>
                <a:gd name="T21" fmla="*/ 46 h 52"/>
                <a:gd name="T22" fmla="*/ 64 w 64"/>
                <a:gd name="T23" fmla="*/ 43 h 52"/>
                <a:gd name="T24" fmla="*/ 64 w 64"/>
                <a:gd name="T25" fmla="*/ 39 h 52"/>
                <a:gd name="T26" fmla="*/ 64 w 64"/>
                <a:gd name="T27" fmla="*/ 38 h 52"/>
                <a:gd name="T28" fmla="*/ 63 w 64"/>
                <a:gd name="T29" fmla="*/ 34 h 52"/>
                <a:gd name="T30" fmla="*/ 59 w 64"/>
                <a:gd name="T31" fmla="*/ 34 h 52"/>
                <a:gd name="T32" fmla="*/ 57 w 64"/>
                <a:gd name="T33" fmla="*/ 34 h 52"/>
                <a:gd name="T34" fmla="*/ 39 w 64"/>
                <a:gd name="T35" fmla="*/ 36 h 52"/>
                <a:gd name="T36" fmla="*/ 27 w 64"/>
                <a:gd name="T37" fmla="*/ 34 h 52"/>
                <a:gd name="T38" fmla="*/ 18 w 64"/>
                <a:gd name="T39" fmla="*/ 31 h 52"/>
                <a:gd name="T40" fmla="*/ 16 w 64"/>
                <a:gd name="T41" fmla="*/ 29 h 52"/>
                <a:gd name="T42" fmla="*/ 15 w 64"/>
                <a:gd name="T43" fmla="*/ 26 h 52"/>
                <a:gd name="T44" fmla="*/ 13 w 64"/>
                <a:gd name="T45" fmla="*/ 17 h 52"/>
                <a:gd name="T46" fmla="*/ 15 w 64"/>
                <a:gd name="T47" fmla="*/ 8 h 52"/>
                <a:gd name="T48" fmla="*/ 20 w 64"/>
                <a:gd name="T49" fmla="*/ 0 h 52"/>
                <a:gd name="T50" fmla="*/ 11 w 64"/>
                <a:gd name="T51" fmla="*/ 0 h 52"/>
                <a:gd name="T52" fmla="*/ 4 w 64"/>
                <a:gd name="T53" fmla="*/ 10 h 52"/>
                <a:gd name="T54" fmla="*/ 0 w 64"/>
                <a:gd name="T55" fmla="*/ 26 h 52"/>
                <a:gd name="T56" fmla="*/ 4 w 64"/>
                <a:gd name="T57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52">
                  <a:moveTo>
                    <a:pt x="4" y="41"/>
                  </a:moveTo>
                  <a:lnTo>
                    <a:pt x="7" y="48"/>
                  </a:lnTo>
                  <a:lnTo>
                    <a:pt x="15" y="50"/>
                  </a:lnTo>
                  <a:lnTo>
                    <a:pt x="22" y="52"/>
                  </a:lnTo>
                  <a:lnTo>
                    <a:pt x="29" y="52"/>
                  </a:lnTo>
                  <a:lnTo>
                    <a:pt x="38" y="50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59" y="48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4" y="43"/>
                  </a:lnTo>
                  <a:lnTo>
                    <a:pt x="64" y="39"/>
                  </a:lnTo>
                  <a:lnTo>
                    <a:pt x="64" y="38"/>
                  </a:lnTo>
                  <a:lnTo>
                    <a:pt x="63" y="34"/>
                  </a:lnTo>
                  <a:lnTo>
                    <a:pt x="59" y="34"/>
                  </a:lnTo>
                  <a:lnTo>
                    <a:pt x="57" y="34"/>
                  </a:lnTo>
                  <a:lnTo>
                    <a:pt x="39" y="36"/>
                  </a:lnTo>
                  <a:lnTo>
                    <a:pt x="27" y="34"/>
                  </a:lnTo>
                  <a:lnTo>
                    <a:pt x="18" y="31"/>
                  </a:lnTo>
                  <a:lnTo>
                    <a:pt x="16" y="29"/>
                  </a:lnTo>
                  <a:lnTo>
                    <a:pt x="15" y="26"/>
                  </a:lnTo>
                  <a:lnTo>
                    <a:pt x="13" y="17"/>
                  </a:lnTo>
                  <a:lnTo>
                    <a:pt x="15" y="8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4" y="10"/>
                  </a:lnTo>
                  <a:lnTo>
                    <a:pt x="0" y="26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59" name="Freeform 259"/>
            <p:cNvSpPr>
              <a:spLocks/>
            </p:cNvSpPr>
            <p:nvPr/>
          </p:nvSpPr>
          <p:spPr bwMode="auto">
            <a:xfrm rot="497617">
              <a:off x="2859" y="1494"/>
              <a:ext cx="23" cy="13"/>
            </a:xfrm>
            <a:custGeom>
              <a:avLst/>
              <a:gdLst>
                <a:gd name="T0" fmla="*/ 6 w 82"/>
                <a:gd name="T1" fmla="*/ 44 h 53"/>
                <a:gd name="T2" fmla="*/ 11 w 82"/>
                <a:gd name="T3" fmla="*/ 50 h 53"/>
                <a:gd name="T4" fmla="*/ 18 w 82"/>
                <a:gd name="T5" fmla="*/ 53 h 53"/>
                <a:gd name="T6" fmla="*/ 27 w 82"/>
                <a:gd name="T7" fmla="*/ 53 h 53"/>
                <a:gd name="T8" fmla="*/ 38 w 82"/>
                <a:gd name="T9" fmla="*/ 53 h 53"/>
                <a:gd name="T10" fmla="*/ 47 w 82"/>
                <a:gd name="T11" fmla="*/ 51 h 53"/>
                <a:gd name="T12" fmla="*/ 57 w 82"/>
                <a:gd name="T13" fmla="*/ 50 h 53"/>
                <a:gd name="T14" fmla="*/ 66 w 82"/>
                <a:gd name="T15" fmla="*/ 50 h 53"/>
                <a:gd name="T16" fmla="*/ 75 w 82"/>
                <a:gd name="T17" fmla="*/ 50 h 53"/>
                <a:gd name="T18" fmla="*/ 79 w 82"/>
                <a:gd name="T19" fmla="*/ 48 h 53"/>
                <a:gd name="T20" fmla="*/ 80 w 82"/>
                <a:gd name="T21" fmla="*/ 46 h 53"/>
                <a:gd name="T22" fmla="*/ 82 w 82"/>
                <a:gd name="T23" fmla="*/ 44 h 53"/>
                <a:gd name="T24" fmla="*/ 82 w 82"/>
                <a:gd name="T25" fmla="*/ 41 h 53"/>
                <a:gd name="T26" fmla="*/ 82 w 82"/>
                <a:gd name="T27" fmla="*/ 39 h 53"/>
                <a:gd name="T28" fmla="*/ 79 w 82"/>
                <a:gd name="T29" fmla="*/ 36 h 53"/>
                <a:gd name="T30" fmla="*/ 77 w 82"/>
                <a:gd name="T31" fmla="*/ 34 h 53"/>
                <a:gd name="T32" fmla="*/ 73 w 82"/>
                <a:gd name="T33" fmla="*/ 34 h 53"/>
                <a:gd name="T34" fmla="*/ 61 w 82"/>
                <a:gd name="T35" fmla="*/ 38 h 53"/>
                <a:gd name="T36" fmla="*/ 50 w 82"/>
                <a:gd name="T37" fmla="*/ 39 h 53"/>
                <a:gd name="T38" fmla="*/ 39 w 82"/>
                <a:gd name="T39" fmla="*/ 39 h 53"/>
                <a:gd name="T40" fmla="*/ 32 w 82"/>
                <a:gd name="T41" fmla="*/ 38 h 53"/>
                <a:gd name="T42" fmla="*/ 25 w 82"/>
                <a:gd name="T43" fmla="*/ 38 h 53"/>
                <a:gd name="T44" fmla="*/ 20 w 82"/>
                <a:gd name="T45" fmla="*/ 36 h 53"/>
                <a:gd name="T46" fmla="*/ 18 w 82"/>
                <a:gd name="T47" fmla="*/ 34 h 53"/>
                <a:gd name="T48" fmla="*/ 16 w 82"/>
                <a:gd name="T49" fmla="*/ 34 h 53"/>
                <a:gd name="T50" fmla="*/ 16 w 82"/>
                <a:gd name="T51" fmla="*/ 31 h 53"/>
                <a:gd name="T52" fmla="*/ 16 w 82"/>
                <a:gd name="T53" fmla="*/ 20 h 53"/>
                <a:gd name="T54" fmla="*/ 18 w 82"/>
                <a:gd name="T55" fmla="*/ 10 h 53"/>
                <a:gd name="T56" fmla="*/ 25 w 82"/>
                <a:gd name="T57" fmla="*/ 1 h 53"/>
                <a:gd name="T58" fmla="*/ 13 w 82"/>
                <a:gd name="T59" fmla="*/ 0 h 53"/>
                <a:gd name="T60" fmla="*/ 4 w 82"/>
                <a:gd name="T61" fmla="*/ 10 h 53"/>
                <a:gd name="T62" fmla="*/ 0 w 82"/>
                <a:gd name="T63" fmla="*/ 27 h 53"/>
                <a:gd name="T64" fmla="*/ 6 w 82"/>
                <a:gd name="T65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53">
                  <a:moveTo>
                    <a:pt x="6" y="44"/>
                  </a:moveTo>
                  <a:lnTo>
                    <a:pt x="11" y="50"/>
                  </a:lnTo>
                  <a:lnTo>
                    <a:pt x="18" y="53"/>
                  </a:lnTo>
                  <a:lnTo>
                    <a:pt x="27" y="53"/>
                  </a:lnTo>
                  <a:lnTo>
                    <a:pt x="38" y="53"/>
                  </a:lnTo>
                  <a:lnTo>
                    <a:pt x="47" y="51"/>
                  </a:lnTo>
                  <a:lnTo>
                    <a:pt x="57" y="50"/>
                  </a:lnTo>
                  <a:lnTo>
                    <a:pt x="66" y="50"/>
                  </a:lnTo>
                  <a:lnTo>
                    <a:pt x="75" y="50"/>
                  </a:lnTo>
                  <a:lnTo>
                    <a:pt x="79" y="48"/>
                  </a:lnTo>
                  <a:lnTo>
                    <a:pt x="80" y="46"/>
                  </a:lnTo>
                  <a:lnTo>
                    <a:pt x="82" y="44"/>
                  </a:lnTo>
                  <a:lnTo>
                    <a:pt x="82" y="41"/>
                  </a:lnTo>
                  <a:lnTo>
                    <a:pt x="82" y="39"/>
                  </a:lnTo>
                  <a:lnTo>
                    <a:pt x="79" y="36"/>
                  </a:lnTo>
                  <a:lnTo>
                    <a:pt x="77" y="34"/>
                  </a:lnTo>
                  <a:lnTo>
                    <a:pt x="73" y="34"/>
                  </a:lnTo>
                  <a:lnTo>
                    <a:pt x="61" y="38"/>
                  </a:lnTo>
                  <a:lnTo>
                    <a:pt x="50" y="39"/>
                  </a:lnTo>
                  <a:lnTo>
                    <a:pt x="39" y="39"/>
                  </a:lnTo>
                  <a:lnTo>
                    <a:pt x="32" y="38"/>
                  </a:lnTo>
                  <a:lnTo>
                    <a:pt x="25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6" y="20"/>
                  </a:lnTo>
                  <a:lnTo>
                    <a:pt x="18" y="10"/>
                  </a:lnTo>
                  <a:lnTo>
                    <a:pt x="25" y="1"/>
                  </a:lnTo>
                  <a:lnTo>
                    <a:pt x="13" y="0"/>
                  </a:lnTo>
                  <a:lnTo>
                    <a:pt x="4" y="10"/>
                  </a:lnTo>
                  <a:lnTo>
                    <a:pt x="0" y="27"/>
                  </a:lnTo>
                  <a:lnTo>
                    <a:pt x="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60" name="Freeform 260"/>
            <p:cNvSpPr>
              <a:spLocks/>
            </p:cNvSpPr>
            <p:nvPr/>
          </p:nvSpPr>
          <p:spPr bwMode="auto">
            <a:xfrm rot="497617">
              <a:off x="2898" y="1499"/>
              <a:ext cx="23" cy="13"/>
            </a:xfrm>
            <a:custGeom>
              <a:avLst/>
              <a:gdLst>
                <a:gd name="T0" fmla="*/ 4 w 84"/>
                <a:gd name="T1" fmla="*/ 45 h 54"/>
                <a:gd name="T2" fmla="*/ 9 w 84"/>
                <a:gd name="T3" fmla="*/ 50 h 54"/>
                <a:gd name="T4" fmla="*/ 18 w 84"/>
                <a:gd name="T5" fmla="*/ 54 h 54"/>
                <a:gd name="T6" fmla="*/ 27 w 84"/>
                <a:gd name="T7" fmla="*/ 54 h 54"/>
                <a:gd name="T8" fmla="*/ 37 w 84"/>
                <a:gd name="T9" fmla="*/ 54 h 54"/>
                <a:gd name="T10" fmla="*/ 48 w 84"/>
                <a:gd name="T11" fmla="*/ 52 h 54"/>
                <a:gd name="T12" fmla="*/ 59 w 84"/>
                <a:gd name="T13" fmla="*/ 50 h 54"/>
                <a:gd name="T14" fmla="*/ 69 w 84"/>
                <a:gd name="T15" fmla="*/ 50 h 54"/>
                <a:gd name="T16" fmla="*/ 78 w 84"/>
                <a:gd name="T17" fmla="*/ 50 h 54"/>
                <a:gd name="T18" fmla="*/ 80 w 84"/>
                <a:gd name="T19" fmla="*/ 49 h 54"/>
                <a:gd name="T20" fmla="*/ 84 w 84"/>
                <a:gd name="T21" fmla="*/ 47 h 54"/>
                <a:gd name="T22" fmla="*/ 84 w 84"/>
                <a:gd name="T23" fmla="*/ 43 h 54"/>
                <a:gd name="T24" fmla="*/ 84 w 84"/>
                <a:gd name="T25" fmla="*/ 42 h 54"/>
                <a:gd name="T26" fmla="*/ 84 w 84"/>
                <a:gd name="T27" fmla="*/ 38 h 54"/>
                <a:gd name="T28" fmla="*/ 82 w 84"/>
                <a:gd name="T29" fmla="*/ 35 h 54"/>
                <a:gd name="T30" fmla="*/ 78 w 84"/>
                <a:gd name="T31" fmla="*/ 35 h 54"/>
                <a:gd name="T32" fmla="*/ 75 w 84"/>
                <a:gd name="T33" fmla="*/ 35 h 54"/>
                <a:gd name="T34" fmla="*/ 62 w 84"/>
                <a:gd name="T35" fmla="*/ 37 h 54"/>
                <a:gd name="T36" fmla="*/ 50 w 84"/>
                <a:gd name="T37" fmla="*/ 38 h 54"/>
                <a:gd name="T38" fmla="*/ 41 w 84"/>
                <a:gd name="T39" fmla="*/ 38 h 54"/>
                <a:gd name="T40" fmla="*/ 34 w 84"/>
                <a:gd name="T41" fmla="*/ 37 h 54"/>
                <a:gd name="T42" fmla="*/ 27 w 84"/>
                <a:gd name="T43" fmla="*/ 37 h 54"/>
                <a:gd name="T44" fmla="*/ 23 w 84"/>
                <a:gd name="T45" fmla="*/ 35 h 54"/>
                <a:gd name="T46" fmla="*/ 20 w 84"/>
                <a:gd name="T47" fmla="*/ 33 h 54"/>
                <a:gd name="T48" fmla="*/ 20 w 84"/>
                <a:gd name="T49" fmla="*/ 33 h 54"/>
                <a:gd name="T50" fmla="*/ 18 w 84"/>
                <a:gd name="T51" fmla="*/ 30 h 54"/>
                <a:gd name="T52" fmla="*/ 16 w 84"/>
                <a:gd name="T53" fmla="*/ 19 h 54"/>
                <a:gd name="T54" fmla="*/ 18 w 84"/>
                <a:gd name="T55" fmla="*/ 9 h 54"/>
                <a:gd name="T56" fmla="*/ 25 w 84"/>
                <a:gd name="T57" fmla="*/ 0 h 54"/>
                <a:gd name="T58" fmla="*/ 12 w 84"/>
                <a:gd name="T59" fmla="*/ 0 h 54"/>
                <a:gd name="T60" fmla="*/ 4 w 84"/>
                <a:gd name="T61" fmla="*/ 11 h 54"/>
                <a:gd name="T62" fmla="*/ 0 w 84"/>
                <a:gd name="T63" fmla="*/ 28 h 54"/>
                <a:gd name="T64" fmla="*/ 4 w 84"/>
                <a:gd name="T65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54">
                  <a:moveTo>
                    <a:pt x="4" y="45"/>
                  </a:moveTo>
                  <a:lnTo>
                    <a:pt x="9" y="50"/>
                  </a:lnTo>
                  <a:lnTo>
                    <a:pt x="18" y="54"/>
                  </a:lnTo>
                  <a:lnTo>
                    <a:pt x="27" y="54"/>
                  </a:lnTo>
                  <a:lnTo>
                    <a:pt x="37" y="54"/>
                  </a:lnTo>
                  <a:lnTo>
                    <a:pt x="48" y="52"/>
                  </a:lnTo>
                  <a:lnTo>
                    <a:pt x="59" y="50"/>
                  </a:lnTo>
                  <a:lnTo>
                    <a:pt x="69" y="50"/>
                  </a:lnTo>
                  <a:lnTo>
                    <a:pt x="78" y="50"/>
                  </a:lnTo>
                  <a:lnTo>
                    <a:pt x="80" y="49"/>
                  </a:lnTo>
                  <a:lnTo>
                    <a:pt x="84" y="47"/>
                  </a:lnTo>
                  <a:lnTo>
                    <a:pt x="84" y="43"/>
                  </a:lnTo>
                  <a:lnTo>
                    <a:pt x="84" y="42"/>
                  </a:lnTo>
                  <a:lnTo>
                    <a:pt x="84" y="38"/>
                  </a:lnTo>
                  <a:lnTo>
                    <a:pt x="82" y="35"/>
                  </a:lnTo>
                  <a:lnTo>
                    <a:pt x="78" y="35"/>
                  </a:lnTo>
                  <a:lnTo>
                    <a:pt x="75" y="35"/>
                  </a:lnTo>
                  <a:lnTo>
                    <a:pt x="62" y="37"/>
                  </a:lnTo>
                  <a:lnTo>
                    <a:pt x="50" y="38"/>
                  </a:lnTo>
                  <a:lnTo>
                    <a:pt x="41" y="38"/>
                  </a:lnTo>
                  <a:lnTo>
                    <a:pt x="34" y="37"/>
                  </a:lnTo>
                  <a:lnTo>
                    <a:pt x="27" y="37"/>
                  </a:lnTo>
                  <a:lnTo>
                    <a:pt x="23" y="35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8" y="30"/>
                  </a:lnTo>
                  <a:lnTo>
                    <a:pt x="16" y="19"/>
                  </a:lnTo>
                  <a:lnTo>
                    <a:pt x="18" y="9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4" y="11"/>
                  </a:lnTo>
                  <a:lnTo>
                    <a:pt x="0" y="28"/>
                  </a:lnTo>
                  <a:lnTo>
                    <a:pt x="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61" name="Freeform 261"/>
            <p:cNvSpPr>
              <a:spLocks/>
            </p:cNvSpPr>
            <p:nvPr/>
          </p:nvSpPr>
          <p:spPr bwMode="auto">
            <a:xfrm rot="497617">
              <a:off x="2939" y="1503"/>
              <a:ext cx="22" cy="13"/>
            </a:xfrm>
            <a:custGeom>
              <a:avLst/>
              <a:gdLst>
                <a:gd name="T0" fmla="*/ 5 w 81"/>
                <a:gd name="T1" fmla="*/ 45 h 54"/>
                <a:gd name="T2" fmla="*/ 10 w 81"/>
                <a:gd name="T3" fmla="*/ 50 h 54"/>
                <a:gd name="T4" fmla="*/ 17 w 81"/>
                <a:gd name="T5" fmla="*/ 54 h 54"/>
                <a:gd name="T6" fmla="*/ 26 w 81"/>
                <a:gd name="T7" fmla="*/ 54 h 54"/>
                <a:gd name="T8" fmla="*/ 37 w 81"/>
                <a:gd name="T9" fmla="*/ 54 h 54"/>
                <a:gd name="T10" fmla="*/ 48 w 81"/>
                <a:gd name="T11" fmla="*/ 52 h 54"/>
                <a:gd name="T12" fmla="*/ 58 w 81"/>
                <a:gd name="T13" fmla="*/ 50 h 54"/>
                <a:gd name="T14" fmla="*/ 67 w 81"/>
                <a:gd name="T15" fmla="*/ 50 h 54"/>
                <a:gd name="T16" fmla="*/ 76 w 81"/>
                <a:gd name="T17" fmla="*/ 50 h 54"/>
                <a:gd name="T18" fmla="*/ 78 w 81"/>
                <a:gd name="T19" fmla="*/ 49 h 54"/>
                <a:gd name="T20" fmla="*/ 80 w 81"/>
                <a:gd name="T21" fmla="*/ 47 h 54"/>
                <a:gd name="T22" fmla="*/ 81 w 81"/>
                <a:gd name="T23" fmla="*/ 45 h 54"/>
                <a:gd name="T24" fmla="*/ 81 w 81"/>
                <a:gd name="T25" fmla="*/ 42 h 54"/>
                <a:gd name="T26" fmla="*/ 81 w 81"/>
                <a:gd name="T27" fmla="*/ 40 h 54"/>
                <a:gd name="T28" fmla="*/ 78 w 81"/>
                <a:gd name="T29" fmla="*/ 37 h 54"/>
                <a:gd name="T30" fmla="*/ 76 w 81"/>
                <a:gd name="T31" fmla="*/ 35 h 54"/>
                <a:gd name="T32" fmla="*/ 73 w 81"/>
                <a:gd name="T33" fmla="*/ 35 h 54"/>
                <a:gd name="T34" fmla="*/ 49 w 81"/>
                <a:gd name="T35" fmla="*/ 40 h 54"/>
                <a:gd name="T36" fmla="*/ 35 w 81"/>
                <a:gd name="T37" fmla="*/ 38 h 54"/>
                <a:gd name="T38" fmla="*/ 26 w 81"/>
                <a:gd name="T39" fmla="*/ 37 h 54"/>
                <a:gd name="T40" fmla="*/ 24 w 81"/>
                <a:gd name="T41" fmla="*/ 35 h 54"/>
                <a:gd name="T42" fmla="*/ 23 w 81"/>
                <a:gd name="T43" fmla="*/ 31 h 54"/>
                <a:gd name="T44" fmla="*/ 19 w 81"/>
                <a:gd name="T45" fmla="*/ 21 h 54"/>
                <a:gd name="T46" fmla="*/ 19 w 81"/>
                <a:gd name="T47" fmla="*/ 11 h 54"/>
                <a:gd name="T48" fmla="*/ 24 w 81"/>
                <a:gd name="T49" fmla="*/ 2 h 54"/>
                <a:gd name="T50" fmla="*/ 12 w 81"/>
                <a:gd name="T51" fmla="*/ 0 h 54"/>
                <a:gd name="T52" fmla="*/ 3 w 81"/>
                <a:gd name="T53" fmla="*/ 11 h 54"/>
                <a:gd name="T54" fmla="*/ 0 w 81"/>
                <a:gd name="T55" fmla="*/ 28 h 54"/>
                <a:gd name="T56" fmla="*/ 5 w 81"/>
                <a:gd name="T57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54">
                  <a:moveTo>
                    <a:pt x="5" y="45"/>
                  </a:moveTo>
                  <a:lnTo>
                    <a:pt x="10" y="50"/>
                  </a:lnTo>
                  <a:lnTo>
                    <a:pt x="17" y="54"/>
                  </a:lnTo>
                  <a:lnTo>
                    <a:pt x="26" y="54"/>
                  </a:lnTo>
                  <a:lnTo>
                    <a:pt x="37" y="54"/>
                  </a:lnTo>
                  <a:lnTo>
                    <a:pt x="48" y="52"/>
                  </a:lnTo>
                  <a:lnTo>
                    <a:pt x="58" y="50"/>
                  </a:lnTo>
                  <a:lnTo>
                    <a:pt x="67" y="50"/>
                  </a:lnTo>
                  <a:lnTo>
                    <a:pt x="76" y="50"/>
                  </a:lnTo>
                  <a:lnTo>
                    <a:pt x="78" y="49"/>
                  </a:lnTo>
                  <a:lnTo>
                    <a:pt x="80" y="47"/>
                  </a:lnTo>
                  <a:lnTo>
                    <a:pt x="81" y="45"/>
                  </a:lnTo>
                  <a:lnTo>
                    <a:pt x="81" y="42"/>
                  </a:lnTo>
                  <a:lnTo>
                    <a:pt x="81" y="40"/>
                  </a:lnTo>
                  <a:lnTo>
                    <a:pt x="78" y="37"/>
                  </a:lnTo>
                  <a:lnTo>
                    <a:pt x="76" y="35"/>
                  </a:lnTo>
                  <a:lnTo>
                    <a:pt x="73" y="35"/>
                  </a:lnTo>
                  <a:lnTo>
                    <a:pt x="49" y="40"/>
                  </a:lnTo>
                  <a:lnTo>
                    <a:pt x="35" y="38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23" y="31"/>
                  </a:lnTo>
                  <a:lnTo>
                    <a:pt x="19" y="21"/>
                  </a:lnTo>
                  <a:lnTo>
                    <a:pt x="19" y="11"/>
                  </a:lnTo>
                  <a:lnTo>
                    <a:pt x="24" y="2"/>
                  </a:lnTo>
                  <a:lnTo>
                    <a:pt x="12" y="0"/>
                  </a:lnTo>
                  <a:lnTo>
                    <a:pt x="3" y="11"/>
                  </a:lnTo>
                  <a:lnTo>
                    <a:pt x="0" y="28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62" name="Freeform 262"/>
            <p:cNvSpPr>
              <a:spLocks/>
            </p:cNvSpPr>
            <p:nvPr/>
          </p:nvSpPr>
          <p:spPr bwMode="auto">
            <a:xfrm rot="497617">
              <a:off x="2974" y="1502"/>
              <a:ext cx="23" cy="12"/>
            </a:xfrm>
            <a:custGeom>
              <a:avLst/>
              <a:gdLst>
                <a:gd name="T0" fmla="*/ 5 w 85"/>
                <a:gd name="T1" fmla="*/ 41 h 50"/>
                <a:gd name="T2" fmla="*/ 11 w 85"/>
                <a:gd name="T3" fmla="*/ 47 h 50"/>
                <a:gd name="T4" fmla="*/ 18 w 85"/>
                <a:gd name="T5" fmla="*/ 50 h 50"/>
                <a:gd name="T6" fmla="*/ 27 w 85"/>
                <a:gd name="T7" fmla="*/ 50 h 50"/>
                <a:gd name="T8" fmla="*/ 37 w 85"/>
                <a:gd name="T9" fmla="*/ 50 h 50"/>
                <a:gd name="T10" fmla="*/ 48 w 85"/>
                <a:gd name="T11" fmla="*/ 48 h 50"/>
                <a:gd name="T12" fmla="*/ 59 w 85"/>
                <a:gd name="T13" fmla="*/ 47 h 50"/>
                <a:gd name="T14" fmla="*/ 69 w 85"/>
                <a:gd name="T15" fmla="*/ 47 h 50"/>
                <a:gd name="T16" fmla="*/ 78 w 85"/>
                <a:gd name="T17" fmla="*/ 47 h 50"/>
                <a:gd name="T18" fmla="*/ 82 w 85"/>
                <a:gd name="T19" fmla="*/ 45 h 50"/>
                <a:gd name="T20" fmla="*/ 85 w 85"/>
                <a:gd name="T21" fmla="*/ 43 h 50"/>
                <a:gd name="T22" fmla="*/ 85 w 85"/>
                <a:gd name="T23" fmla="*/ 40 h 50"/>
                <a:gd name="T24" fmla="*/ 85 w 85"/>
                <a:gd name="T25" fmla="*/ 38 h 50"/>
                <a:gd name="T26" fmla="*/ 85 w 85"/>
                <a:gd name="T27" fmla="*/ 36 h 50"/>
                <a:gd name="T28" fmla="*/ 82 w 85"/>
                <a:gd name="T29" fmla="*/ 33 h 50"/>
                <a:gd name="T30" fmla="*/ 80 w 85"/>
                <a:gd name="T31" fmla="*/ 31 h 50"/>
                <a:gd name="T32" fmla="*/ 77 w 85"/>
                <a:gd name="T33" fmla="*/ 31 h 50"/>
                <a:gd name="T34" fmla="*/ 62 w 85"/>
                <a:gd name="T35" fmla="*/ 34 h 50"/>
                <a:gd name="T36" fmla="*/ 52 w 85"/>
                <a:gd name="T37" fmla="*/ 36 h 50"/>
                <a:gd name="T38" fmla="*/ 39 w 85"/>
                <a:gd name="T39" fmla="*/ 36 h 50"/>
                <a:gd name="T40" fmla="*/ 30 w 85"/>
                <a:gd name="T41" fmla="*/ 34 h 50"/>
                <a:gd name="T42" fmla="*/ 23 w 85"/>
                <a:gd name="T43" fmla="*/ 34 h 50"/>
                <a:gd name="T44" fmla="*/ 18 w 85"/>
                <a:gd name="T45" fmla="*/ 33 h 50"/>
                <a:gd name="T46" fmla="*/ 14 w 85"/>
                <a:gd name="T47" fmla="*/ 31 h 50"/>
                <a:gd name="T48" fmla="*/ 12 w 85"/>
                <a:gd name="T49" fmla="*/ 31 h 50"/>
                <a:gd name="T50" fmla="*/ 12 w 85"/>
                <a:gd name="T51" fmla="*/ 28 h 50"/>
                <a:gd name="T52" fmla="*/ 14 w 85"/>
                <a:gd name="T53" fmla="*/ 17 h 50"/>
                <a:gd name="T54" fmla="*/ 18 w 85"/>
                <a:gd name="T55" fmla="*/ 7 h 50"/>
                <a:gd name="T56" fmla="*/ 27 w 85"/>
                <a:gd name="T57" fmla="*/ 0 h 50"/>
                <a:gd name="T58" fmla="*/ 14 w 85"/>
                <a:gd name="T59" fmla="*/ 0 h 50"/>
                <a:gd name="T60" fmla="*/ 4 w 85"/>
                <a:gd name="T61" fmla="*/ 10 h 50"/>
                <a:gd name="T62" fmla="*/ 0 w 85"/>
                <a:gd name="T63" fmla="*/ 26 h 50"/>
                <a:gd name="T64" fmla="*/ 5 w 85"/>
                <a:gd name="T65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50">
                  <a:moveTo>
                    <a:pt x="5" y="41"/>
                  </a:moveTo>
                  <a:lnTo>
                    <a:pt x="11" y="47"/>
                  </a:lnTo>
                  <a:lnTo>
                    <a:pt x="18" y="50"/>
                  </a:lnTo>
                  <a:lnTo>
                    <a:pt x="27" y="50"/>
                  </a:lnTo>
                  <a:lnTo>
                    <a:pt x="37" y="50"/>
                  </a:lnTo>
                  <a:lnTo>
                    <a:pt x="48" y="48"/>
                  </a:lnTo>
                  <a:lnTo>
                    <a:pt x="59" y="47"/>
                  </a:lnTo>
                  <a:lnTo>
                    <a:pt x="69" y="47"/>
                  </a:lnTo>
                  <a:lnTo>
                    <a:pt x="78" y="47"/>
                  </a:lnTo>
                  <a:lnTo>
                    <a:pt x="82" y="45"/>
                  </a:lnTo>
                  <a:lnTo>
                    <a:pt x="85" y="43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6"/>
                  </a:lnTo>
                  <a:lnTo>
                    <a:pt x="82" y="33"/>
                  </a:lnTo>
                  <a:lnTo>
                    <a:pt x="80" y="31"/>
                  </a:lnTo>
                  <a:lnTo>
                    <a:pt x="77" y="31"/>
                  </a:lnTo>
                  <a:lnTo>
                    <a:pt x="62" y="34"/>
                  </a:lnTo>
                  <a:lnTo>
                    <a:pt x="52" y="36"/>
                  </a:lnTo>
                  <a:lnTo>
                    <a:pt x="39" y="36"/>
                  </a:lnTo>
                  <a:lnTo>
                    <a:pt x="30" y="34"/>
                  </a:lnTo>
                  <a:lnTo>
                    <a:pt x="23" y="34"/>
                  </a:lnTo>
                  <a:lnTo>
                    <a:pt x="18" y="33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2" y="28"/>
                  </a:lnTo>
                  <a:lnTo>
                    <a:pt x="14" y="17"/>
                  </a:lnTo>
                  <a:lnTo>
                    <a:pt x="18" y="7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4" y="10"/>
                  </a:lnTo>
                  <a:lnTo>
                    <a:pt x="0" y="26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63" name="Freeform 263"/>
            <p:cNvSpPr>
              <a:spLocks/>
            </p:cNvSpPr>
            <p:nvPr/>
          </p:nvSpPr>
          <p:spPr bwMode="auto">
            <a:xfrm rot="497617">
              <a:off x="3007" y="1509"/>
              <a:ext cx="24" cy="12"/>
            </a:xfrm>
            <a:custGeom>
              <a:avLst/>
              <a:gdLst>
                <a:gd name="T0" fmla="*/ 5 w 85"/>
                <a:gd name="T1" fmla="*/ 42 h 52"/>
                <a:gd name="T2" fmla="*/ 11 w 85"/>
                <a:gd name="T3" fmla="*/ 47 h 52"/>
                <a:gd name="T4" fmla="*/ 18 w 85"/>
                <a:gd name="T5" fmla="*/ 51 h 52"/>
                <a:gd name="T6" fmla="*/ 27 w 85"/>
                <a:gd name="T7" fmla="*/ 52 h 52"/>
                <a:gd name="T8" fmla="*/ 37 w 85"/>
                <a:gd name="T9" fmla="*/ 51 h 52"/>
                <a:gd name="T10" fmla="*/ 48 w 85"/>
                <a:gd name="T11" fmla="*/ 51 h 52"/>
                <a:gd name="T12" fmla="*/ 59 w 85"/>
                <a:gd name="T13" fmla="*/ 49 h 52"/>
                <a:gd name="T14" fmla="*/ 69 w 85"/>
                <a:gd name="T15" fmla="*/ 47 h 52"/>
                <a:gd name="T16" fmla="*/ 78 w 85"/>
                <a:gd name="T17" fmla="*/ 47 h 52"/>
                <a:gd name="T18" fmla="*/ 82 w 85"/>
                <a:gd name="T19" fmla="*/ 47 h 52"/>
                <a:gd name="T20" fmla="*/ 85 w 85"/>
                <a:gd name="T21" fmla="*/ 45 h 52"/>
                <a:gd name="T22" fmla="*/ 85 w 85"/>
                <a:gd name="T23" fmla="*/ 42 h 52"/>
                <a:gd name="T24" fmla="*/ 85 w 85"/>
                <a:gd name="T25" fmla="*/ 39 h 52"/>
                <a:gd name="T26" fmla="*/ 85 w 85"/>
                <a:gd name="T27" fmla="*/ 37 h 52"/>
                <a:gd name="T28" fmla="*/ 82 w 85"/>
                <a:gd name="T29" fmla="*/ 33 h 52"/>
                <a:gd name="T30" fmla="*/ 80 w 85"/>
                <a:gd name="T31" fmla="*/ 33 h 52"/>
                <a:gd name="T32" fmla="*/ 76 w 85"/>
                <a:gd name="T33" fmla="*/ 33 h 52"/>
                <a:gd name="T34" fmla="*/ 62 w 85"/>
                <a:gd name="T35" fmla="*/ 35 h 52"/>
                <a:gd name="T36" fmla="*/ 52 w 85"/>
                <a:gd name="T37" fmla="*/ 37 h 52"/>
                <a:gd name="T38" fmla="*/ 39 w 85"/>
                <a:gd name="T39" fmla="*/ 37 h 52"/>
                <a:gd name="T40" fmla="*/ 30 w 85"/>
                <a:gd name="T41" fmla="*/ 35 h 52"/>
                <a:gd name="T42" fmla="*/ 23 w 85"/>
                <a:gd name="T43" fmla="*/ 35 h 52"/>
                <a:gd name="T44" fmla="*/ 18 w 85"/>
                <a:gd name="T45" fmla="*/ 33 h 52"/>
                <a:gd name="T46" fmla="*/ 14 w 85"/>
                <a:gd name="T47" fmla="*/ 32 h 52"/>
                <a:gd name="T48" fmla="*/ 12 w 85"/>
                <a:gd name="T49" fmla="*/ 32 h 52"/>
                <a:gd name="T50" fmla="*/ 12 w 85"/>
                <a:gd name="T51" fmla="*/ 28 h 52"/>
                <a:gd name="T52" fmla="*/ 14 w 85"/>
                <a:gd name="T53" fmla="*/ 20 h 52"/>
                <a:gd name="T54" fmla="*/ 18 w 85"/>
                <a:gd name="T55" fmla="*/ 9 h 52"/>
                <a:gd name="T56" fmla="*/ 27 w 85"/>
                <a:gd name="T57" fmla="*/ 0 h 52"/>
                <a:gd name="T58" fmla="*/ 14 w 85"/>
                <a:gd name="T59" fmla="*/ 0 h 52"/>
                <a:gd name="T60" fmla="*/ 3 w 85"/>
                <a:gd name="T61" fmla="*/ 11 h 52"/>
                <a:gd name="T62" fmla="*/ 0 w 85"/>
                <a:gd name="T63" fmla="*/ 26 h 52"/>
                <a:gd name="T64" fmla="*/ 5 w 85"/>
                <a:gd name="T65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52">
                  <a:moveTo>
                    <a:pt x="5" y="42"/>
                  </a:moveTo>
                  <a:lnTo>
                    <a:pt x="11" y="47"/>
                  </a:lnTo>
                  <a:lnTo>
                    <a:pt x="18" y="51"/>
                  </a:lnTo>
                  <a:lnTo>
                    <a:pt x="27" y="52"/>
                  </a:lnTo>
                  <a:lnTo>
                    <a:pt x="37" y="51"/>
                  </a:lnTo>
                  <a:lnTo>
                    <a:pt x="48" y="51"/>
                  </a:lnTo>
                  <a:lnTo>
                    <a:pt x="59" y="49"/>
                  </a:lnTo>
                  <a:lnTo>
                    <a:pt x="69" y="47"/>
                  </a:lnTo>
                  <a:lnTo>
                    <a:pt x="78" y="47"/>
                  </a:lnTo>
                  <a:lnTo>
                    <a:pt x="82" y="47"/>
                  </a:lnTo>
                  <a:lnTo>
                    <a:pt x="85" y="45"/>
                  </a:lnTo>
                  <a:lnTo>
                    <a:pt x="85" y="42"/>
                  </a:lnTo>
                  <a:lnTo>
                    <a:pt x="85" y="39"/>
                  </a:lnTo>
                  <a:lnTo>
                    <a:pt x="85" y="37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76" y="33"/>
                  </a:lnTo>
                  <a:lnTo>
                    <a:pt x="62" y="35"/>
                  </a:lnTo>
                  <a:lnTo>
                    <a:pt x="52" y="37"/>
                  </a:lnTo>
                  <a:lnTo>
                    <a:pt x="39" y="37"/>
                  </a:lnTo>
                  <a:lnTo>
                    <a:pt x="30" y="35"/>
                  </a:lnTo>
                  <a:lnTo>
                    <a:pt x="23" y="35"/>
                  </a:lnTo>
                  <a:lnTo>
                    <a:pt x="18" y="33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28"/>
                  </a:lnTo>
                  <a:lnTo>
                    <a:pt x="14" y="20"/>
                  </a:lnTo>
                  <a:lnTo>
                    <a:pt x="18" y="9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3" y="11"/>
                  </a:lnTo>
                  <a:lnTo>
                    <a:pt x="0" y="26"/>
                  </a:lnTo>
                  <a:lnTo>
                    <a:pt x="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64" name="Freeform 264"/>
            <p:cNvSpPr>
              <a:spLocks/>
            </p:cNvSpPr>
            <p:nvPr/>
          </p:nvSpPr>
          <p:spPr bwMode="auto">
            <a:xfrm rot="497617">
              <a:off x="3044" y="1503"/>
              <a:ext cx="29" cy="19"/>
            </a:xfrm>
            <a:custGeom>
              <a:avLst/>
              <a:gdLst>
                <a:gd name="T0" fmla="*/ 5 w 105"/>
                <a:gd name="T1" fmla="*/ 63 h 76"/>
                <a:gd name="T2" fmla="*/ 12 w 105"/>
                <a:gd name="T3" fmla="*/ 71 h 76"/>
                <a:gd name="T4" fmla="*/ 23 w 105"/>
                <a:gd name="T5" fmla="*/ 75 h 76"/>
                <a:gd name="T6" fmla="*/ 34 w 105"/>
                <a:gd name="T7" fmla="*/ 76 h 76"/>
                <a:gd name="T8" fmla="*/ 46 w 105"/>
                <a:gd name="T9" fmla="*/ 75 h 76"/>
                <a:gd name="T10" fmla="*/ 60 w 105"/>
                <a:gd name="T11" fmla="*/ 73 h 76"/>
                <a:gd name="T12" fmla="*/ 73 w 105"/>
                <a:gd name="T13" fmla="*/ 71 h 76"/>
                <a:gd name="T14" fmla="*/ 87 w 105"/>
                <a:gd name="T15" fmla="*/ 71 h 76"/>
                <a:gd name="T16" fmla="*/ 98 w 105"/>
                <a:gd name="T17" fmla="*/ 71 h 76"/>
                <a:gd name="T18" fmla="*/ 101 w 105"/>
                <a:gd name="T19" fmla="*/ 69 h 76"/>
                <a:gd name="T20" fmla="*/ 105 w 105"/>
                <a:gd name="T21" fmla="*/ 66 h 76"/>
                <a:gd name="T22" fmla="*/ 105 w 105"/>
                <a:gd name="T23" fmla="*/ 63 h 76"/>
                <a:gd name="T24" fmla="*/ 105 w 105"/>
                <a:gd name="T25" fmla="*/ 59 h 76"/>
                <a:gd name="T26" fmla="*/ 103 w 105"/>
                <a:gd name="T27" fmla="*/ 54 h 76"/>
                <a:gd name="T28" fmla="*/ 101 w 105"/>
                <a:gd name="T29" fmla="*/ 50 h 76"/>
                <a:gd name="T30" fmla="*/ 98 w 105"/>
                <a:gd name="T31" fmla="*/ 49 h 76"/>
                <a:gd name="T32" fmla="*/ 94 w 105"/>
                <a:gd name="T33" fmla="*/ 49 h 76"/>
                <a:gd name="T34" fmla="*/ 78 w 105"/>
                <a:gd name="T35" fmla="*/ 52 h 76"/>
                <a:gd name="T36" fmla="*/ 62 w 105"/>
                <a:gd name="T37" fmla="*/ 54 h 76"/>
                <a:gd name="T38" fmla="*/ 48 w 105"/>
                <a:gd name="T39" fmla="*/ 54 h 76"/>
                <a:gd name="T40" fmla="*/ 37 w 105"/>
                <a:gd name="T41" fmla="*/ 52 h 76"/>
                <a:gd name="T42" fmla="*/ 26 w 105"/>
                <a:gd name="T43" fmla="*/ 50 h 76"/>
                <a:gd name="T44" fmla="*/ 19 w 105"/>
                <a:gd name="T45" fmla="*/ 47 h 76"/>
                <a:gd name="T46" fmla="*/ 16 w 105"/>
                <a:gd name="T47" fmla="*/ 45 h 76"/>
                <a:gd name="T48" fmla="*/ 14 w 105"/>
                <a:gd name="T49" fmla="*/ 45 h 76"/>
                <a:gd name="T50" fmla="*/ 14 w 105"/>
                <a:gd name="T51" fmla="*/ 40 h 76"/>
                <a:gd name="T52" fmla="*/ 16 w 105"/>
                <a:gd name="T53" fmla="*/ 28 h 76"/>
                <a:gd name="T54" fmla="*/ 21 w 105"/>
                <a:gd name="T55" fmla="*/ 12 h 76"/>
                <a:gd name="T56" fmla="*/ 32 w 105"/>
                <a:gd name="T57" fmla="*/ 2 h 76"/>
                <a:gd name="T58" fmla="*/ 16 w 105"/>
                <a:gd name="T59" fmla="*/ 0 h 76"/>
                <a:gd name="T60" fmla="*/ 3 w 105"/>
                <a:gd name="T61" fmla="*/ 16 h 76"/>
                <a:gd name="T62" fmla="*/ 0 w 105"/>
                <a:gd name="T63" fmla="*/ 40 h 76"/>
                <a:gd name="T64" fmla="*/ 5 w 105"/>
                <a:gd name="T65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76">
                  <a:moveTo>
                    <a:pt x="5" y="63"/>
                  </a:moveTo>
                  <a:lnTo>
                    <a:pt x="12" y="71"/>
                  </a:lnTo>
                  <a:lnTo>
                    <a:pt x="23" y="75"/>
                  </a:lnTo>
                  <a:lnTo>
                    <a:pt x="34" y="76"/>
                  </a:lnTo>
                  <a:lnTo>
                    <a:pt x="46" y="75"/>
                  </a:lnTo>
                  <a:lnTo>
                    <a:pt x="60" y="73"/>
                  </a:lnTo>
                  <a:lnTo>
                    <a:pt x="73" y="71"/>
                  </a:lnTo>
                  <a:lnTo>
                    <a:pt x="87" y="71"/>
                  </a:lnTo>
                  <a:lnTo>
                    <a:pt x="98" y="71"/>
                  </a:lnTo>
                  <a:lnTo>
                    <a:pt x="101" y="69"/>
                  </a:lnTo>
                  <a:lnTo>
                    <a:pt x="105" y="66"/>
                  </a:lnTo>
                  <a:lnTo>
                    <a:pt x="105" y="63"/>
                  </a:lnTo>
                  <a:lnTo>
                    <a:pt x="105" y="59"/>
                  </a:lnTo>
                  <a:lnTo>
                    <a:pt x="103" y="54"/>
                  </a:lnTo>
                  <a:lnTo>
                    <a:pt x="101" y="50"/>
                  </a:lnTo>
                  <a:lnTo>
                    <a:pt x="98" y="49"/>
                  </a:lnTo>
                  <a:lnTo>
                    <a:pt x="94" y="49"/>
                  </a:lnTo>
                  <a:lnTo>
                    <a:pt x="78" y="52"/>
                  </a:lnTo>
                  <a:lnTo>
                    <a:pt x="62" y="54"/>
                  </a:lnTo>
                  <a:lnTo>
                    <a:pt x="48" y="54"/>
                  </a:lnTo>
                  <a:lnTo>
                    <a:pt x="37" y="52"/>
                  </a:lnTo>
                  <a:lnTo>
                    <a:pt x="26" y="50"/>
                  </a:lnTo>
                  <a:lnTo>
                    <a:pt x="19" y="47"/>
                  </a:lnTo>
                  <a:lnTo>
                    <a:pt x="16" y="45"/>
                  </a:lnTo>
                  <a:lnTo>
                    <a:pt x="14" y="45"/>
                  </a:lnTo>
                  <a:lnTo>
                    <a:pt x="14" y="40"/>
                  </a:lnTo>
                  <a:lnTo>
                    <a:pt x="16" y="28"/>
                  </a:lnTo>
                  <a:lnTo>
                    <a:pt x="21" y="12"/>
                  </a:lnTo>
                  <a:lnTo>
                    <a:pt x="32" y="2"/>
                  </a:lnTo>
                  <a:lnTo>
                    <a:pt x="16" y="0"/>
                  </a:lnTo>
                  <a:lnTo>
                    <a:pt x="3" y="16"/>
                  </a:lnTo>
                  <a:lnTo>
                    <a:pt x="0" y="40"/>
                  </a:lnTo>
                  <a:lnTo>
                    <a:pt x="5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65" name="Freeform 265"/>
            <p:cNvSpPr>
              <a:spLocks/>
            </p:cNvSpPr>
            <p:nvPr/>
          </p:nvSpPr>
          <p:spPr bwMode="auto">
            <a:xfrm rot="497617">
              <a:off x="3085" y="1511"/>
              <a:ext cx="23" cy="14"/>
            </a:xfrm>
            <a:custGeom>
              <a:avLst/>
              <a:gdLst>
                <a:gd name="T0" fmla="*/ 4 w 82"/>
                <a:gd name="T1" fmla="*/ 45 h 53"/>
                <a:gd name="T2" fmla="*/ 9 w 82"/>
                <a:gd name="T3" fmla="*/ 50 h 53"/>
                <a:gd name="T4" fmla="*/ 18 w 82"/>
                <a:gd name="T5" fmla="*/ 53 h 53"/>
                <a:gd name="T6" fmla="*/ 27 w 82"/>
                <a:gd name="T7" fmla="*/ 53 h 53"/>
                <a:gd name="T8" fmla="*/ 36 w 82"/>
                <a:gd name="T9" fmla="*/ 53 h 53"/>
                <a:gd name="T10" fmla="*/ 46 w 82"/>
                <a:gd name="T11" fmla="*/ 52 h 53"/>
                <a:gd name="T12" fmla="*/ 57 w 82"/>
                <a:gd name="T13" fmla="*/ 50 h 53"/>
                <a:gd name="T14" fmla="*/ 66 w 82"/>
                <a:gd name="T15" fmla="*/ 50 h 53"/>
                <a:gd name="T16" fmla="*/ 75 w 82"/>
                <a:gd name="T17" fmla="*/ 50 h 53"/>
                <a:gd name="T18" fmla="*/ 77 w 82"/>
                <a:gd name="T19" fmla="*/ 48 h 53"/>
                <a:gd name="T20" fmla="*/ 80 w 82"/>
                <a:gd name="T21" fmla="*/ 47 h 53"/>
                <a:gd name="T22" fmla="*/ 82 w 82"/>
                <a:gd name="T23" fmla="*/ 45 h 53"/>
                <a:gd name="T24" fmla="*/ 82 w 82"/>
                <a:gd name="T25" fmla="*/ 41 h 53"/>
                <a:gd name="T26" fmla="*/ 80 w 82"/>
                <a:gd name="T27" fmla="*/ 40 h 53"/>
                <a:gd name="T28" fmla="*/ 78 w 82"/>
                <a:gd name="T29" fmla="*/ 36 h 53"/>
                <a:gd name="T30" fmla="*/ 75 w 82"/>
                <a:gd name="T31" fmla="*/ 34 h 53"/>
                <a:gd name="T32" fmla="*/ 73 w 82"/>
                <a:gd name="T33" fmla="*/ 34 h 53"/>
                <a:gd name="T34" fmla="*/ 59 w 82"/>
                <a:gd name="T35" fmla="*/ 38 h 53"/>
                <a:gd name="T36" fmla="*/ 48 w 82"/>
                <a:gd name="T37" fmla="*/ 38 h 53"/>
                <a:gd name="T38" fmla="*/ 37 w 82"/>
                <a:gd name="T39" fmla="*/ 38 h 53"/>
                <a:gd name="T40" fmla="*/ 29 w 82"/>
                <a:gd name="T41" fmla="*/ 38 h 53"/>
                <a:gd name="T42" fmla="*/ 21 w 82"/>
                <a:gd name="T43" fmla="*/ 36 h 53"/>
                <a:gd name="T44" fmla="*/ 16 w 82"/>
                <a:gd name="T45" fmla="*/ 34 h 53"/>
                <a:gd name="T46" fmla="*/ 13 w 82"/>
                <a:gd name="T47" fmla="*/ 33 h 53"/>
                <a:gd name="T48" fmla="*/ 11 w 82"/>
                <a:gd name="T49" fmla="*/ 33 h 53"/>
                <a:gd name="T50" fmla="*/ 13 w 82"/>
                <a:gd name="T51" fmla="*/ 29 h 53"/>
                <a:gd name="T52" fmla="*/ 14 w 82"/>
                <a:gd name="T53" fmla="*/ 21 h 53"/>
                <a:gd name="T54" fmla="*/ 20 w 82"/>
                <a:gd name="T55" fmla="*/ 10 h 53"/>
                <a:gd name="T56" fmla="*/ 25 w 82"/>
                <a:gd name="T57" fmla="*/ 2 h 53"/>
                <a:gd name="T58" fmla="*/ 13 w 82"/>
                <a:gd name="T59" fmla="*/ 0 h 53"/>
                <a:gd name="T60" fmla="*/ 4 w 82"/>
                <a:gd name="T61" fmla="*/ 10 h 53"/>
                <a:gd name="T62" fmla="*/ 0 w 82"/>
                <a:gd name="T63" fmla="*/ 27 h 53"/>
                <a:gd name="T64" fmla="*/ 4 w 82"/>
                <a:gd name="T65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53">
                  <a:moveTo>
                    <a:pt x="4" y="45"/>
                  </a:moveTo>
                  <a:lnTo>
                    <a:pt x="9" y="50"/>
                  </a:lnTo>
                  <a:lnTo>
                    <a:pt x="18" y="53"/>
                  </a:lnTo>
                  <a:lnTo>
                    <a:pt x="27" y="53"/>
                  </a:lnTo>
                  <a:lnTo>
                    <a:pt x="36" y="53"/>
                  </a:lnTo>
                  <a:lnTo>
                    <a:pt x="46" y="52"/>
                  </a:lnTo>
                  <a:lnTo>
                    <a:pt x="57" y="50"/>
                  </a:lnTo>
                  <a:lnTo>
                    <a:pt x="66" y="50"/>
                  </a:lnTo>
                  <a:lnTo>
                    <a:pt x="75" y="50"/>
                  </a:lnTo>
                  <a:lnTo>
                    <a:pt x="77" y="48"/>
                  </a:lnTo>
                  <a:lnTo>
                    <a:pt x="80" y="47"/>
                  </a:lnTo>
                  <a:lnTo>
                    <a:pt x="82" y="45"/>
                  </a:lnTo>
                  <a:lnTo>
                    <a:pt x="82" y="41"/>
                  </a:lnTo>
                  <a:lnTo>
                    <a:pt x="80" y="40"/>
                  </a:lnTo>
                  <a:lnTo>
                    <a:pt x="78" y="36"/>
                  </a:lnTo>
                  <a:lnTo>
                    <a:pt x="75" y="34"/>
                  </a:lnTo>
                  <a:lnTo>
                    <a:pt x="73" y="34"/>
                  </a:lnTo>
                  <a:lnTo>
                    <a:pt x="59" y="38"/>
                  </a:lnTo>
                  <a:lnTo>
                    <a:pt x="48" y="38"/>
                  </a:lnTo>
                  <a:lnTo>
                    <a:pt x="37" y="38"/>
                  </a:lnTo>
                  <a:lnTo>
                    <a:pt x="29" y="38"/>
                  </a:lnTo>
                  <a:lnTo>
                    <a:pt x="21" y="36"/>
                  </a:lnTo>
                  <a:lnTo>
                    <a:pt x="16" y="34"/>
                  </a:lnTo>
                  <a:lnTo>
                    <a:pt x="13" y="33"/>
                  </a:lnTo>
                  <a:lnTo>
                    <a:pt x="11" y="33"/>
                  </a:lnTo>
                  <a:lnTo>
                    <a:pt x="13" y="29"/>
                  </a:lnTo>
                  <a:lnTo>
                    <a:pt x="14" y="21"/>
                  </a:lnTo>
                  <a:lnTo>
                    <a:pt x="20" y="10"/>
                  </a:lnTo>
                  <a:lnTo>
                    <a:pt x="25" y="2"/>
                  </a:lnTo>
                  <a:lnTo>
                    <a:pt x="13" y="0"/>
                  </a:lnTo>
                  <a:lnTo>
                    <a:pt x="4" y="10"/>
                  </a:lnTo>
                  <a:lnTo>
                    <a:pt x="0" y="27"/>
                  </a:lnTo>
                  <a:lnTo>
                    <a:pt x="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66" name="Freeform 266"/>
            <p:cNvSpPr>
              <a:spLocks/>
            </p:cNvSpPr>
            <p:nvPr/>
          </p:nvSpPr>
          <p:spPr bwMode="auto">
            <a:xfrm rot="497617">
              <a:off x="3054" y="1531"/>
              <a:ext cx="23" cy="14"/>
            </a:xfrm>
            <a:custGeom>
              <a:avLst/>
              <a:gdLst>
                <a:gd name="T0" fmla="*/ 5 w 85"/>
                <a:gd name="T1" fmla="*/ 41 h 52"/>
                <a:gd name="T2" fmla="*/ 10 w 85"/>
                <a:gd name="T3" fmla="*/ 47 h 52"/>
                <a:gd name="T4" fmla="*/ 17 w 85"/>
                <a:gd name="T5" fmla="*/ 50 h 52"/>
                <a:gd name="T6" fmla="*/ 26 w 85"/>
                <a:gd name="T7" fmla="*/ 52 h 52"/>
                <a:gd name="T8" fmla="*/ 37 w 85"/>
                <a:gd name="T9" fmla="*/ 50 h 52"/>
                <a:gd name="T10" fmla="*/ 48 w 85"/>
                <a:gd name="T11" fmla="*/ 50 h 52"/>
                <a:gd name="T12" fmla="*/ 58 w 85"/>
                <a:gd name="T13" fmla="*/ 48 h 52"/>
                <a:gd name="T14" fmla="*/ 69 w 85"/>
                <a:gd name="T15" fmla="*/ 47 h 52"/>
                <a:gd name="T16" fmla="*/ 78 w 85"/>
                <a:gd name="T17" fmla="*/ 47 h 52"/>
                <a:gd name="T18" fmla="*/ 81 w 85"/>
                <a:gd name="T19" fmla="*/ 47 h 52"/>
                <a:gd name="T20" fmla="*/ 83 w 85"/>
                <a:gd name="T21" fmla="*/ 45 h 52"/>
                <a:gd name="T22" fmla="*/ 85 w 85"/>
                <a:gd name="T23" fmla="*/ 41 h 52"/>
                <a:gd name="T24" fmla="*/ 85 w 85"/>
                <a:gd name="T25" fmla="*/ 38 h 52"/>
                <a:gd name="T26" fmla="*/ 85 w 85"/>
                <a:gd name="T27" fmla="*/ 36 h 52"/>
                <a:gd name="T28" fmla="*/ 81 w 85"/>
                <a:gd name="T29" fmla="*/ 34 h 52"/>
                <a:gd name="T30" fmla="*/ 80 w 85"/>
                <a:gd name="T31" fmla="*/ 33 h 52"/>
                <a:gd name="T32" fmla="*/ 76 w 85"/>
                <a:gd name="T33" fmla="*/ 33 h 52"/>
                <a:gd name="T34" fmla="*/ 64 w 85"/>
                <a:gd name="T35" fmla="*/ 33 h 52"/>
                <a:gd name="T36" fmla="*/ 51 w 85"/>
                <a:gd name="T37" fmla="*/ 33 h 52"/>
                <a:gd name="T38" fmla="*/ 40 w 85"/>
                <a:gd name="T39" fmla="*/ 33 h 52"/>
                <a:gd name="T40" fmla="*/ 32 w 85"/>
                <a:gd name="T41" fmla="*/ 33 h 52"/>
                <a:gd name="T42" fmla="*/ 23 w 85"/>
                <a:gd name="T43" fmla="*/ 33 h 52"/>
                <a:gd name="T44" fmla="*/ 17 w 85"/>
                <a:gd name="T45" fmla="*/ 31 h 52"/>
                <a:gd name="T46" fmla="*/ 14 w 85"/>
                <a:gd name="T47" fmla="*/ 31 h 52"/>
                <a:gd name="T48" fmla="*/ 12 w 85"/>
                <a:gd name="T49" fmla="*/ 31 h 52"/>
                <a:gd name="T50" fmla="*/ 12 w 85"/>
                <a:gd name="T51" fmla="*/ 28 h 52"/>
                <a:gd name="T52" fmla="*/ 14 w 85"/>
                <a:gd name="T53" fmla="*/ 19 h 52"/>
                <a:gd name="T54" fmla="*/ 17 w 85"/>
                <a:gd name="T55" fmla="*/ 9 h 52"/>
                <a:gd name="T56" fmla="*/ 26 w 85"/>
                <a:gd name="T57" fmla="*/ 0 h 52"/>
                <a:gd name="T58" fmla="*/ 14 w 85"/>
                <a:gd name="T59" fmla="*/ 0 h 52"/>
                <a:gd name="T60" fmla="*/ 3 w 85"/>
                <a:gd name="T61" fmla="*/ 10 h 52"/>
                <a:gd name="T62" fmla="*/ 0 w 85"/>
                <a:gd name="T63" fmla="*/ 26 h 52"/>
                <a:gd name="T64" fmla="*/ 5 w 85"/>
                <a:gd name="T65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52">
                  <a:moveTo>
                    <a:pt x="5" y="41"/>
                  </a:moveTo>
                  <a:lnTo>
                    <a:pt x="10" y="47"/>
                  </a:lnTo>
                  <a:lnTo>
                    <a:pt x="17" y="50"/>
                  </a:lnTo>
                  <a:lnTo>
                    <a:pt x="26" y="52"/>
                  </a:lnTo>
                  <a:lnTo>
                    <a:pt x="37" y="50"/>
                  </a:lnTo>
                  <a:lnTo>
                    <a:pt x="48" y="50"/>
                  </a:lnTo>
                  <a:lnTo>
                    <a:pt x="58" y="48"/>
                  </a:lnTo>
                  <a:lnTo>
                    <a:pt x="69" y="47"/>
                  </a:lnTo>
                  <a:lnTo>
                    <a:pt x="78" y="47"/>
                  </a:lnTo>
                  <a:lnTo>
                    <a:pt x="81" y="47"/>
                  </a:lnTo>
                  <a:lnTo>
                    <a:pt x="83" y="45"/>
                  </a:lnTo>
                  <a:lnTo>
                    <a:pt x="85" y="41"/>
                  </a:lnTo>
                  <a:lnTo>
                    <a:pt x="85" y="38"/>
                  </a:lnTo>
                  <a:lnTo>
                    <a:pt x="85" y="36"/>
                  </a:lnTo>
                  <a:lnTo>
                    <a:pt x="81" y="34"/>
                  </a:lnTo>
                  <a:lnTo>
                    <a:pt x="80" y="33"/>
                  </a:lnTo>
                  <a:lnTo>
                    <a:pt x="76" y="33"/>
                  </a:lnTo>
                  <a:lnTo>
                    <a:pt x="64" y="33"/>
                  </a:lnTo>
                  <a:lnTo>
                    <a:pt x="51" y="33"/>
                  </a:lnTo>
                  <a:lnTo>
                    <a:pt x="40" y="33"/>
                  </a:lnTo>
                  <a:lnTo>
                    <a:pt x="32" y="33"/>
                  </a:lnTo>
                  <a:lnTo>
                    <a:pt x="23" y="33"/>
                  </a:lnTo>
                  <a:lnTo>
                    <a:pt x="17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2" y="28"/>
                  </a:lnTo>
                  <a:lnTo>
                    <a:pt x="14" y="19"/>
                  </a:lnTo>
                  <a:lnTo>
                    <a:pt x="17" y="9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3" y="10"/>
                  </a:lnTo>
                  <a:lnTo>
                    <a:pt x="0" y="26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67" name="Freeform 267"/>
            <p:cNvSpPr>
              <a:spLocks/>
            </p:cNvSpPr>
            <p:nvPr/>
          </p:nvSpPr>
          <p:spPr bwMode="auto">
            <a:xfrm rot="497617">
              <a:off x="3013" y="1531"/>
              <a:ext cx="23" cy="14"/>
            </a:xfrm>
            <a:custGeom>
              <a:avLst/>
              <a:gdLst>
                <a:gd name="T0" fmla="*/ 4 w 84"/>
                <a:gd name="T1" fmla="*/ 41 h 52"/>
                <a:gd name="T2" fmla="*/ 9 w 84"/>
                <a:gd name="T3" fmla="*/ 48 h 52"/>
                <a:gd name="T4" fmla="*/ 18 w 84"/>
                <a:gd name="T5" fmla="*/ 50 h 52"/>
                <a:gd name="T6" fmla="*/ 27 w 84"/>
                <a:gd name="T7" fmla="*/ 52 h 52"/>
                <a:gd name="T8" fmla="*/ 38 w 84"/>
                <a:gd name="T9" fmla="*/ 52 h 52"/>
                <a:gd name="T10" fmla="*/ 49 w 84"/>
                <a:gd name="T11" fmla="*/ 50 h 52"/>
                <a:gd name="T12" fmla="*/ 59 w 84"/>
                <a:gd name="T13" fmla="*/ 48 h 52"/>
                <a:gd name="T14" fmla="*/ 70 w 84"/>
                <a:gd name="T15" fmla="*/ 46 h 52"/>
                <a:gd name="T16" fmla="*/ 79 w 84"/>
                <a:gd name="T17" fmla="*/ 46 h 52"/>
                <a:gd name="T18" fmla="*/ 81 w 84"/>
                <a:gd name="T19" fmla="*/ 46 h 52"/>
                <a:gd name="T20" fmla="*/ 84 w 84"/>
                <a:gd name="T21" fmla="*/ 45 h 52"/>
                <a:gd name="T22" fmla="*/ 84 w 84"/>
                <a:gd name="T23" fmla="*/ 41 h 52"/>
                <a:gd name="T24" fmla="*/ 84 w 84"/>
                <a:gd name="T25" fmla="*/ 39 h 52"/>
                <a:gd name="T26" fmla="*/ 84 w 84"/>
                <a:gd name="T27" fmla="*/ 36 h 52"/>
                <a:gd name="T28" fmla="*/ 82 w 84"/>
                <a:gd name="T29" fmla="*/ 34 h 52"/>
                <a:gd name="T30" fmla="*/ 79 w 84"/>
                <a:gd name="T31" fmla="*/ 33 h 52"/>
                <a:gd name="T32" fmla="*/ 75 w 84"/>
                <a:gd name="T33" fmla="*/ 33 h 52"/>
                <a:gd name="T34" fmla="*/ 63 w 84"/>
                <a:gd name="T35" fmla="*/ 33 h 52"/>
                <a:gd name="T36" fmla="*/ 50 w 84"/>
                <a:gd name="T37" fmla="*/ 33 h 52"/>
                <a:gd name="T38" fmla="*/ 40 w 84"/>
                <a:gd name="T39" fmla="*/ 33 h 52"/>
                <a:gd name="T40" fmla="*/ 31 w 84"/>
                <a:gd name="T41" fmla="*/ 33 h 52"/>
                <a:gd name="T42" fmla="*/ 22 w 84"/>
                <a:gd name="T43" fmla="*/ 33 h 52"/>
                <a:gd name="T44" fmla="*/ 17 w 84"/>
                <a:gd name="T45" fmla="*/ 31 h 52"/>
                <a:gd name="T46" fmla="*/ 13 w 84"/>
                <a:gd name="T47" fmla="*/ 31 h 52"/>
                <a:gd name="T48" fmla="*/ 11 w 84"/>
                <a:gd name="T49" fmla="*/ 31 h 52"/>
                <a:gd name="T50" fmla="*/ 11 w 84"/>
                <a:gd name="T51" fmla="*/ 27 h 52"/>
                <a:gd name="T52" fmla="*/ 13 w 84"/>
                <a:gd name="T53" fmla="*/ 19 h 52"/>
                <a:gd name="T54" fmla="*/ 17 w 84"/>
                <a:gd name="T55" fmla="*/ 8 h 52"/>
                <a:gd name="T56" fmla="*/ 25 w 84"/>
                <a:gd name="T57" fmla="*/ 0 h 52"/>
                <a:gd name="T58" fmla="*/ 13 w 84"/>
                <a:gd name="T59" fmla="*/ 0 h 52"/>
                <a:gd name="T60" fmla="*/ 4 w 84"/>
                <a:gd name="T61" fmla="*/ 10 h 52"/>
                <a:gd name="T62" fmla="*/ 0 w 84"/>
                <a:gd name="T63" fmla="*/ 26 h 52"/>
                <a:gd name="T64" fmla="*/ 4 w 84"/>
                <a:gd name="T65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52">
                  <a:moveTo>
                    <a:pt x="4" y="41"/>
                  </a:moveTo>
                  <a:lnTo>
                    <a:pt x="9" y="48"/>
                  </a:lnTo>
                  <a:lnTo>
                    <a:pt x="18" y="50"/>
                  </a:lnTo>
                  <a:lnTo>
                    <a:pt x="27" y="52"/>
                  </a:lnTo>
                  <a:lnTo>
                    <a:pt x="38" y="52"/>
                  </a:lnTo>
                  <a:lnTo>
                    <a:pt x="49" y="50"/>
                  </a:lnTo>
                  <a:lnTo>
                    <a:pt x="59" y="48"/>
                  </a:lnTo>
                  <a:lnTo>
                    <a:pt x="70" y="46"/>
                  </a:lnTo>
                  <a:lnTo>
                    <a:pt x="79" y="46"/>
                  </a:lnTo>
                  <a:lnTo>
                    <a:pt x="81" y="46"/>
                  </a:lnTo>
                  <a:lnTo>
                    <a:pt x="84" y="45"/>
                  </a:lnTo>
                  <a:lnTo>
                    <a:pt x="84" y="41"/>
                  </a:lnTo>
                  <a:lnTo>
                    <a:pt x="84" y="39"/>
                  </a:lnTo>
                  <a:lnTo>
                    <a:pt x="84" y="36"/>
                  </a:lnTo>
                  <a:lnTo>
                    <a:pt x="82" y="34"/>
                  </a:lnTo>
                  <a:lnTo>
                    <a:pt x="79" y="33"/>
                  </a:lnTo>
                  <a:lnTo>
                    <a:pt x="75" y="33"/>
                  </a:lnTo>
                  <a:lnTo>
                    <a:pt x="63" y="33"/>
                  </a:lnTo>
                  <a:lnTo>
                    <a:pt x="50" y="33"/>
                  </a:lnTo>
                  <a:lnTo>
                    <a:pt x="40" y="33"/>
                  </a:lnTo>
                  <a:lnTo>
                    <a:pt x="31" y="33"/>
                  </a:lnTo>
                  <a:lnTo>
                    <a:pt x="22" y="33"/>
                  </a:lnTo>
                  <a:lnTo>
                    <a:pt x="17" y="31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3" y="19"/>
                  </a:lnTo>
                  <a:lnTo>
                    <a:pt x="17" y="8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4" y="10"/>
                  </a:lnTo>
                  <a:lnTo>
                    <a:pt x="0" y="26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68" name="Freeform 268"/>
            <p:cNvSpPr>
              <a:spLocks/>
            </p:cNvSpPr>
            <p:nvPr/>
          </p:nvSpPr>
          <p:spPr bwMode="auto">
            <a:xfrm rot="497617">
              <a:off x="2982" y="1528"/>
              <a:ext cx="22" cy="14"/>
            </a:xfrm>
            <a:custGeom>
              <a:avLst/>
              <a:gdLst>
                <a:gd name="T0" fmla="*/ 3 w 81"/>
                <a:gd name="T1" fmla="*/ 45 h 56"/>
                <a:gd name="T2" fmla="*/ 8 w 81"/>
                <a:gd name="T3" fmla="*/ 52 h 56"/>
                <a:gd name="T4" fmla="*/ 17 w 81"/>
                <a:gd name="T5" fmla="*/ 54 h 56"/>
                <a:gd name="T6" fmla="*/ 26 w 81"/>
                <a:gd name="T7" fmla="*/ 56 h 56"/>
                <a:gd name="T8" fmla="*/ 35 w 81"/>
                <a:gd name="T9" fmla="*/ 56 h 56"/>
                <a:gd name="T10" fmla="*/ 46 w 81"/>
                <a:gd name="T11" fmla="*/ 54 h 56"/>
                <a:gd name="T12" fmla="*/ 57 w 81"/>
                <a:gd name="T13" fmla="*/ 52 h 56"/>
                <a:gd name="T14" fmla="*/ 65 w 81"/>
                <a:gd name="T15" fmla="*/ 51 h 56"/>
                <a:gd name="T16" fmla="*/ 74 w 81"/>
                <a:gd name="T17" fmla="*/ 51 h 56"/>
                <a:gd name="T18" fmla="*/ 76 w 81"/>
                <a:gd name="T19" fmla="*/ 51 h 56"/>
                <a:gd name="T20" fmla="*/ 80 w 81"/>
                <a:gd name="T21" fmla="*/ 49 h 56"/>
                <a:gd name="T22" fmla="*/ 81 w 81"/>
                <a:gd name="T23" fmla="*/ 45 h 56"/>
                <a:gd name="T24" fmla="*/ 81 w 81"/>
                <a:gd name="T25" fmla="*/ 42 h 56"/>
                <a:gd name="T26" fmla="*/ 80 w 81"/>
                <a:gd name="T27" fmla="*/ 40 h 56"/>
                <a:gd name="T28" fmla="*/ 78 w 81"/>
                <a:gd name="T29" fmla="*/ 37 h 56"/>
                <a:gd name="T30" fmla="*/ 74 w 81"/>
                <a:gd name="T31" fmla="*/ 37 h 56"/>
                <a:gd name="T32" fmla="*/ 73 w 81"/>
                <a:gd name="T33" fmla="*/ 37 h 56"/>
                <a:gd name="T34" fmla="*/ 60 w 81"/>
                <a:gd name="T35" fmla="*/ 38 h 56"/>
                <a:gd name="T36" fmla="*/ 48 w 81"/>
                <a:gd name="T37" fmla="*/ 38 h 56"/>
                <a:gd name="T38" fmla="*/ 37 w 81"/>
                <a:gd name="T39" fmla="*/ 38 h 56"/>
                <a:gd name="T40" fmla="*/ 28 w 81"/>
                <a:gd name="T41" fmla="*/ 37 h 56"/>
                <a:gd name="T42" fmla="*/ 21 w 81"/>
                <a:gd name="T43" fmla="*/ 37 h 56"/>
                <a:gd name="T44" fmla="*/ 16 w 81"/>
                <a:gd name="T45" fmla="*/ 35 h 56"/>
                <a:gd name="T46" fmla="*/ 12 w 81"/>
                <a:gd name="T47" fmla="*/ 33 h 56"/>
                <a:gd name="T48" fmla="*/ 10 w 81"/>
                <a:gd name="T49" fmla="*/ 33 h 56"/>
                <a:gd name="T50" fmla="*/ 10 w 81"/>
                <a:gd name="T51" fmla="*/ 30 h 56"/>
                <a:gd name="T52" fmla="*/ 12 w 81"/>
                <a:gd name="T53" fmla="*/ 21 h 56"/>
                <a:gd name="T54" fmla="*/ 16 w 81"/>
                <a:gd name="T55" fmla="*/ 11 h 56"/>
                <a:gd name="T56" fmla="*/ 24 w 81"/>
                <a:gd name="T57" fmla="*/ 2 h 56"/>
                <a:gd name="T58" fmla="*/ 12 w 81"/>
                <a:gd name="T59" fmla="*/ 0 h 56"/>
                <a:gd name="T60" fmla="*/ 3 w 81"/>
                <a:gd name="T61" fmla="*/ 12 h 56"/>
                <a:gd name="T62" fmla="*/ 0 w 81"/>
                <a:gd name="T63" fmla="*/ 28 h 56"/>
                <a:gd name="T64" fmla="*/ 3 w 81"/>
                <a:gd name="T6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56">
                  <a:moveTo>
                    <a:pt x="3" y="45"/>
                  </a:moveTo>
                  <a:lnTo>
                    <a:pt x="8" y="52"/>
                  </a:lnTo>
                  <a:lnTo>
                    <a:pt x="17" y="54"/>
                  </a:lnTo>
                  <a:lnTo>
                    <a:pt x="26" y="56"/>
                  </a:lnTo>
                  <a:lnTo>
                    <a:pt x="35" y="56"/>
                  </a:lnTo>
                  <a:lnTo>
                    <a:pt x="46" y="54"/>
                  </a:lnTo>
                  <a:lnTo>
                    <a:pt x="57" y="52"/>
                  </a:lnTo>
                  <a:lnTo>
                    <a:pt x="65" y="51"/>
                  </a:lnTo>
                  <a:lnTo>
                    <a:pt x="74" y="51"/>
                  </a:lnTo>
                  <a:lnTo>
                    <a:pt x="76" y="51"/>
                  </a:lnTo>
                  <a:lnTo>
                    <a:pt x="80" y="49"/>
                  </a:lnTo>
                  <a:lnTo>
                    <a:pt x="81" y="45"/>
                  </a:lnTo>
                  <a:lnTo>
                    <a:pt x="81" y="42"/>
                  </a:lnTo>
                  <a:lnTo>
                    <a:pt x="80" y="40"/>
                  </a:lnTo>
                  <a:lnTo>
                    <a:pt x="78" y="37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60" y="38"/>
                  </a:lnTo>
                  <a:lnTo>
                    <a:pt x="48" y="38"/>
                  </a:lnTo>
                  <a:lnTo>
                    <a:pt x="37" y="38"/>
                  </a:lnTo>
                  <a:lnTo>
                    <a:pt x="28" y="37"/>
                  </a:lnTo>
                  <a:lnTo>
                    <a:pt x="21" y="37"/>
                  </a:lnTo>
                  <a:lnTo>
                    <a:pt x="16" y="35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12" y="21"/>
                  </a:lnTo>
                  <a:lnTo>
                    <a:pt x="16" y="11"/>
                  </a:lnTo>
                  <a:lnTo>
                    <a:pt x="24" y="2"/>
                  </a:lnTo>
                  <a:lnTo>
                    <a:pt x="12" y="0"/>
                  </a:lnTo>
                  <a:lnTo>
                    <a:pt x="3" y="12"/>
                  </a:lnTo>
                  <a:lnTo>
                    <a:pt x="0" y="28"/>
                  </a:lnTo>
                  <a:lnTo>
                    <a:pt x="3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69" name="Freeform 269"/>
            <p:cNvSpPr>
              <a:spLocks/>
            </p:cNvSpPr>
            <p:nvPr/>
          </p:nvSpPr>
          <p:spPr bwMode="auto">
            <a:xfrm rot="497617">
              <a:off x="2933" y="1524"/>
              <a:ext cx="21" cy="15"/>
            </a:xfrm>
            <a:custGeom>
              <a:avLst/>
              <a:gdLst>
                <a:gd name="T0" fmla="*/ 4 w 77"/>
                <a:gd name="T1" fmla="*/ 49 h 59"/>
                <a:gd name="T2" fmla="*/ 9 w 77"/>
                <a:gd name="T3" fmla="*/ 56 h 59"/>
                <a:gd name="T4" fmla="*/ 16 w 77"/>
                <a:gd name="T5" fmla="*/ 58 h 59"/>
                <a:gd name="T6" fmla="*/ 24 w 77"/>
                <a:gd name="T7" fmla="*/ 59 h 59"/>
                <a:gd name="T8" fmla="*/ 34 w 77"/>
                <a:gd name="T9" fmla="*/ 59 h 59"/>
                <a:gd name="T10" fmla="*/ 43 w 77"/>
                <a:gd name="T11" fmla="*/ 58 h 59"/>
                <a:gd name="T12" fmla="*/ 52 w 77"/>
                <a:gd name="T13" fmla="*/ 56 h 59"/>
                <a:gd name="T14" fmla="*/ 61 w 77"/>
                <a:gd name="T15" fmla="*/ 54 h 59"/>
                <a:gd name="T16" fmla="*/ 70 w 77"/>
                <a:gd name="T17" fmla="*/ 54 h 59"/>
                <a:gd name="T18" fmla="*/ 72 w 77"/>
                <a:gd name="T19" fmla="*/ 54 h 59"/>
                <a:gd name="T20" fmla="*/ 75 w 77"/>
                <a:gd name="T21" fmla="*/ 52 h 59"/>
                <a:gd name="T22" fmla="*/ 77 w 77"/>
                <a:gd name="T23" fmla="*/ 49 h 59"/>
                <a:gd name="T24" fmla="*/ 77 w 77"/>
                <a:gd name="T25" fmla="*/ 45 h 59"/>
                <a:gd name="T26" fmla="*/ 75 w 77"/>
                <a:gd name="T27" fmla="*/ 42 h 59"/>
                <a:gd name="T28" fmla="*/ 73 w 77"/>
                <a:gd name="T29" fmla="*/ 40 h 59"/>
                <a:gd name="T30" fmla="*/ 70 w 77"/>
                <a:gd name="T31" fmla="*/ 39 h 59"/>
                <a:gd name="T32" fmla="*/ 68 w 77"/>
                <a:gd name="T33" fmla="*/ 39 h 59"/>
                <a:gd name="T34" fmla="*/ 56 w 77"/>
                <a:gd name="T35" fmla="*/ 42 h 59"/>
                <a:gd name="T36" fmla="*/ 45 w 77"/>
                <a:gd name="T37" fmla="*/ 42 h 59"/>
                <a:gd name="T38" fmla="*/ 36 w 77"/>
                <a:gd name="T39" fmla="*/ 44 h 59"/>
                <a:gd name="T40" fmla="*/ 29 w 77"/>
                <a:gd name="T41" fmla="*/ 44 h 59"/>
                <a:gd name="T42" fmla="*/ 22 w 77"/>
                <a:gd name="T43" fmla="*/ 44 h 59"/>
                <a:gd name="T44" fmla="*/ 18 w 77"/>
                <a:gd name="T45" fmla="*/ 42 h 59"/>
                <a:gd name="T46" fmla="*/ 16 w 77"/>
                <a:gd name="T47" fmla="*/ 42 h 59"/>
                <a:gd name="T48" fmla="*/ 15 w 77"/>
                <a:gd name="T49" fmla="*/ 42 h 59"/>
                <a:gd name="T50" fmla="*/ 15 w 77"/>
                <a:gd name="T51" fmla="*/ 37 h 59"/>
                <a:gd name="T52" fmla="*/ 13 w 77"/>
                <a:gd name="T53" fmla="*/ 25 h 59"/>
                <a:gd name="T54" fmla="*/ 15 w 77"/>
                <a:gd name="T55" fmla="*/ 13 h 59"/>
                <a:gd name="T56" fmla="*/ 22 w 77"/>
                <a:gd name="T57" fmla="*/ 2 h 59"/>
                <a:gd name="T58" fmla="*/ 11 w 77"/>
                <a:gd name="T59" fmla="*/ 0 h 59"/>
                <a:gd name="T60" fmla="*/ 2 w 77"/>
                <a:gd name="T61" fmla="*/ 13 h 59"/>
                <a:gd name="T62" fmla="*/ 0 w 77"/>
                <a:gd name="T63" fmla="*/ 30 h 59"/>
                <a:gd name="T64" fmla="*/ 4 w 77"/>
                <a:gd name="T6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59">
                  <a:moveTo>
                    <a:pt x="4" y="49"/>
                  </a:moveTo>
                  <a:lnTo>
                    <a:pt x="9" y="56"/>
                  </a:lnTo>
                  <a:lnTo>
                    <a:pt x="16" y="58"/>
                  </a:lnTo>
                  <a:lnTo>
                    <a:pt x="24" y="59"/>
                  </a:lnTo>
                  <a:lnTo>
                    <a:pt x="34" y="59"/>
                  </a:lnTo>
                  <a:lnTo>
                    <a:pt x="43" y="58"/>
                  </a:lnTo>
                  <a:lnTo>
                    <a:pt x="52" y="56"/>
                  </a:lnTo>
                  <a:lnTo>
                    <a:pt x="61" y="54"/>
                  </a:lnTo>
                  <a:lnTo>
                    <a:pt x="70" y="54"/>
                  </a:lnTo>
                  <a:lnTo>
                    <a:pt x="72" y="54"/>
                  </a:lnTo>
                  <a:lnTo>
                    <a:pt x="75" y="52"/>
                  </a:lnTo>
                  <a:lnTo>
                    <a:pt x="77" y="49"/>
                  </a:lnTo>
                  <a:lnTo>
                    <a:pt x="77" y="45"/>
                  </a:lnTo>
                  <a:lnTo>
                    <a:pt x="75" y="42"/>
                  </a:lnTo>
                  <a:lnTo>
                    <a:pt x="73" y="40"/>
                  </a:lnTo>
                  <a:lnTo>
                    <a:pt x="70" y="39"/>
                  </a:lnTo>
                  <a:lnTo>
                    <a:pt x="68" y="39"/>
                  </a:lnTo>
                  <a:lnTo>
                    <a:pt x="56" y="42"/>
                  </a:lnTo>
                  <a:lnTo>
                    <a:pt x="45" y="42"/>
                  </a:lnTo>
                  <a:lnTo>
                    <a:pt x="36" y="44"/>
                  </a:lnTo>
                  <a:lnTo>
                    <a:pt x="29" y="44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37"/>
                  </a:lnTo>
                  <a:lnTo>
                    <a:pt x="13" y="25"/>
                  </a:lnTo>
                  <a:lnTo>
                    <a:pt x="15" y="13"/>
                  </a:lnTo>
                  <a:lnTo>
                    <a:pt x="22" y="2"/>
                  </a:lnTo>
                  <a:lnTo>
                    <a:pt x="11" y="0"/>
                  </a:lnTo>
                  <a:lnTo>
                    <a:pt x="2" y="13"/>
                  </a:lnTo>
                  <a:lnTo>
                    <a:pt x="0" y="30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70" name="Freeform 270"/>
            <p:cNvSpPr>
              <a:spLocks/>
            </p:cNvSpPr>
            <p:nvPr/>
          </p:nvSpPr>
          <p:spPr bwMode="auto">
            <a:xfrm rot="497617">
              <a:off x="2893" y="1524"/>
              <a:ext cx="24" cy="13"/>
            </a:xfrm>
            <a:custGeom>
              <a:avLst/>
              <a:gdLst>
                <a:gd name="T0" fmla="*/ 6 w 86"/>
                <a:gd name="T1" fmla="*/ 43 h 51"/>
                <a:gd name="T2" fmla="*/ 11 w 86"/>
                <a:gd name="T3" fmla="*/ 48 h 51"/>
                <a:gd name="T4" fmla="*/ 18 w 86"/>
                <a:gd name="T5" fmla="*/ 51 h 51"/>
                <a:gd name="T6" fmla="*/ 27 w 86"/>
                <a:gd name="T7" fmla="*/ 51 h 51"/>
                <a:gd name="T8" fmla="*/ 38 w 86"/>
                <a:gd name="T9" fmla="*/ 51 h 51"/>
                <a:gd name="T10" fmla="*/ 48 w 86"/>
                <a:gd name="T11" fmla="*/ 50 h 51"/>
                <a:gd name="T12" fmla="*/ 59 w 86"/>
                <a:gd name="T13" fmla="*/ 48 h 51"/>
                <a:gd name="T14" fmla="*/ 70 w 86"/>
                <a:gd name="T15" fmla="*/ 48 h 51"/>
                <a:gd name="T16" fmla="*/ 79 w 86"/>
                <a:gd name="T17" fmla="*/ 48 h 51"/>
                <a:gd name="T18" fmla="*/ 82 w 86"/>
                <a:gd name="T19" fmla="*/ 46 h 51"/>
                <a:gd name="T20" fmla="*/ 84 w 86"/>
                <a:gd name="T21" fmla="*/ 44 h 51"/>
                <a:gd name="T22" fmla="*/ 86 w 86"/>
                <a:gd name="T23" fmla="*/ 41 h 51"/>
                <a:gd name="T24" fmla="*/ 86 w 86"/>
                <a:gd name="T25" fmla="*/ 39 h 51"/>
                <a:gd name="T26" fmla="*/ 86 w 86"/>
                <a:gd name="T27" fmla="*/ 38 h 51"/>
                <a:gd name="T28" fmla="*/ 82 w 86"/>
                <a:gd name="T29" fmla="*/ 34 h 51"/>
                <a:gd name="T30" fmla="*/ 80 w 86"/>
                <a:gd name="T31" fmla="*/ 32 h 51"/>
                <a:gd name="T32" fmla="*/ 77 w 86"/>
                <a:gd name="T33" fmla="*/ 32 h 51"/>
                <a:gd name="T34" fmla="*/ 62 w 86"/>
                <a:gd name="T35" fmla="*/ 34 h 51"/>
                <a:gd name="T36" fmla="*/ 52 w 86"/>
                <a:gd name="T37" fmla="*/ 36 h 51"/>
                <a:gd name="T38" fmla="*/ 39 w 86"/>
                <a:gd name="T39" fmla="*/ 36 h 51"/>
                <a:gd name="T40" fmla="*/ 30 w 86"/>
                <a:gd name="T41" fmla="*/ 34 h 51"/>
                <a:gd name="T42" fmla="*/ 23 w 86"/>
                <a:gd name="T43" fmla="*/ 34 h 51"/>
                <a:gd name="T44" fmla="*/ 18 w 86"/>
                <a:gd name="T45" fmla="*/ 32 h 51"/>
                <a:gd name="T46" fmla="*/ 14 w 86"/>
                <a:gd name="T47" fmla="*/ 31 h 51"/>
                <a:gd name="T48" fmla="*/ 13 w 86"/>
                <a:gd name="T49" fmla="*/ 31 h 51"/>
                <a:gd name="T50" fmla="*/ 13 w 86"/>
                <a:gd name="T51" fmla="*/ 27 h 51"/>
                <a:gd name="T52" fmla="*/ 14 w 86"/>
                <a:gd name="T53" fmla="*/ 19 h 51"/>
                <a:gd name="T54" fmla="*/ 18 w 86"/>
                <a:gd name="T55" fmla="*/ 8 h 51"/>
                <a:gd name="T56" fmla="*/ 27 w 86"/>
                <a:gd name="T57" fmla="*/ 0 h 51"/>
                <a:gd name="T58" fmla="*/ 14 w 86"/>
                <a:gd name="T59" fmla="*/ 0 h 51"/>
                <a:gd name="T60" fmla="*/ 4 w 86"/>
                <a:gd name="T61" fmla="*/ 10 h 51"/>
                <a:gd name="T62" fmla="*/ 0 w 86"/>
                <a:gd name="T63" fmla="*/ 27 h 51"/>
                <a:gd name="T64" fmla="*/ 6 w 86"/>
                <a:gd name="T65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51">
                  <a:moveTo>
                    <a:pt x="6" y="43"/>
                  </a:moveTo>
                  <a:lnTo>
                    <a:pt x="11" y="48"/>
                  </a:lnTo>
                  <a:lnTo>
                    <a:pt x="18" y="51"/>
                  </a:lnTo>
                  <a:lnTo>
                    <a:pt x="27" y="51"/>
                  </a:lnTo>
                  <a:lnTo>
                    <a:pt x="38" y="51"/>
                  </a:lnTo>
                  <a:lnTo>
                    <a:pt x="48" y="50"/>
                  </a:lnTo>
                  <a:lnTo>
                    <a:pt x="59" y="48"/>
                  </a:lnTo>
                  <a:lnTo>
                    <a:pt x="70" y="48"/>
                  </a:lnTo>
                  <a:lnTo>
                    <a:pt x="79" y="48"/>
                  </a:lnTo>
                  <a:lnTo>
                    <a:pt x="82" y="46"/>
                  </a:lnTo>
                  <a:lnTo>
                    <a:pt x="84" y="44"/>
                  </a:lnTo>
                  <a:lnTo>
                    <a:pt x="86" y="41"/>
                  </a:lnTo>
                  <a:lnTo>
                    <a:pt x="86" y="39"/>
                  </a:lnTo>
                  <a:lnTo>
                    <a:pt x="86" y="38"/>
                  </a:lnTo>
                  <a:lnTo>
                    <a:pt x="82" y="34"/>
                  </a:lnTo>
                  <a:lnTo>
                    <a:pt x="80" y="32"/>
                  </a:lnTo>
                  <a:lnTo>
                    <a:pt x="77" y="32"/>
                  </a:lnTo>
                  <a:lnTo>
                    <a:pt x="62" y="34"/>
                  </a:lnTo>
                  <a:lnTo>
                    <a:pt x="52" y="36"/>
                  </a:lnTo>
                  <a:lnTo>
                    <a:pt x="39" y="36"/>
                  </a:lnTo>
                  <a:lnTo>
                    <a:pt x="30" y="34"/>
                  </a:lnTo>
                  <a:lnTo>
                    <a:pt x="23" y="34"/>
                  </a:lnTo>
                  <a:lnTo>
                    <a:pt x="18" y="32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3" y="27"/>
                  </a:lnTo>
                  <a:lnTo>
                    <a:pt x="14" y="19"/>
                  </a:lnTo>
                  <a:lnTo>
                    <a:pt x="18" y="8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4" y="10"/>
                  </a:lnTo>
                  <a:lnTo>
                    <a:pt x="0" y="27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71" name="Freeform 271"/>
            <p:cNvSpPr>
              <a:spLocks/>
            </p:cNvSpPr>
            <p:nvPr/>
          </p:nvSpPr>
          <p:spPr bwMode="auto">
            <a:xfrm rot="497617">
              <a:off x="2854" y="1517"/>
              <a:ext cx="28" cy="15"/>
            </a:xfrm>
            <a:custGeom>
              <a:avLst/>
              <a:gdLst>
                <a:gd name="T0" fmla="*/ 5 w 101"/>
                <a:gd name="T1" fmla="*/ 49 h 59"/>
                <a:gd name="T2" fmla="*/ 12 w 101"/>
                <a:gd name="T3" fmla="*/ 54 h 59"/>
                <a:gd name="T4" fmla="*/ 21 w 101"/>
                <a:gd name="T5" fmla="*/ 57 h 59"/>
                <a:gd name="T6" fmla="*/ 32 w 101"/>
                <a:gd name="T7" fmla="*/ 59 h 59"/>
                <a:gd name="T8" fmla="*/ 44 w 101"/>
                <a:gd name="T9" fmla="*/ 57 h 59"/>
                <a:gd name="T10" fmla="*/ 59 w 101"/>
                <a:gd name="T11" fmla="*/ 56 h 59"/>
                <a:gd name="T12" fmla="*/ 71 w 101"/>
                <a:gd name="T13" fmla="*/ 54 h 59"/>
                <a:gd name="T14" fmla="*/ 84 w 101"/>
                <a:gd name="T15" fmla="*/ 54 h 59"/>
                <a:gd name="T16" fmla="*/ 94 w 101"/>
                <a:gd name="T17" fmla="*/ 54 h 59"/>
                <a:gd name="T18" fmla="*/ 98 w 101"/>
                <a:gd name="T19" fmla="*/ 52 h 59"/>
                <a:gd name="T20" fmla="*/ 101 w 101"/>
                <a:gd name="T21" fmla="*/ 50 h 59"/>
                <a:gd name="T22" fmla="*/ 101 w 101"/>
                <a:gd name="T23" fmla="*/ 47 h 59"/>
                <a:gd name="T24" fmla="*/ 101 w 101"/>
                <a:gd name="T25" fmla="*/ 44 h 59"/>
                <a:gd name="T26" fmla="*/ 100 w 101"/>
                <a:gd name="T27" fmla="*/ 40 h 59"/>
                <a:gd name="T28" fmla="*/ 98 w 101"/>
                <a:gd name="T29" fmla="*/ 38 h 59"/>
                <a:gd name="T30" fmla="*/ 94 w 101"/>
                <a:gd name="T31" fmla="*/ 37 h 59"/>
                <a:gd name="T32" fmla="*/ 91 w 101"/>
                <a:gd name="T33" fmla="*/ 37 h 59"/>
                <a:gd name="T34" fmla="*/ 75 w 101"/>
                <a:gd name="T35" fmla="*/ 40 h 59"/>
                <a:gd name="T36" fmla="*/ 60 w 101"/>
                <a:gd name="T37" fmla="*/ 40 h 59"/>
                <a:gd name="T38" fmla="*/ 46 w 101"/>
                <a:gd name="T39" fmla="*/ 40 h 59"/>
                <a:gd name="T40" fmla="*/ 36 w 101"/>
                <a:gd name="T41" fmla="*/ 40 h 59"/>
                <a:gd name="T42" fmla="*/ 27 w 101"/>
                <a:gd name="T43" fmla="*/ 38 h 59"/>
                <a:gd name="T44" fmla="*/ 19 w 101"/>
                <a:gd name="T45" fmla="*/ 37 h 59"/>
                <a:gd name="T46" fmla="*/ 16 w 101"/>
                <a:gd name="T47" fmla="*/ 35 h 59"/>
                <a:gd name="T48" fmla="*/ 14 w 101"/>
                <a:gd name="T49" fmla="*/ 35 h 59"/>
                <a:gd name="T50" fmla="*/ 14 w 101"/>
                <a:gd name="T51" fmla="*/ 31 h 59"/>
                <a:gd name="T52" fmla="*/ 16 w 101"/>
                <a:gd name="T53" fmla="*/ 21 h 59"/>
                <a:gd name="T54" fmla="*/ 19 w 101"/>
                <a:gd name="T55" fmla="*/ 9 h 59"/>
                <a:gd name="T56" fmla="*/ 30 w 101"/>
                <a:gd name="T57" fmla="*/ 0 h 59"/>
                <a:gd name="T58" fmla="*/ 16 w 101"/>
                <a:gd name="T59" fmla="*/ 0 h 59"/>
                <a:gd name="T60" fmla="*/ 5 w 101"/>
                <a:gd name="T61" fmla="*/ 11 h 59"/>
                <a:gd name="T62" fmla="*/ 0 w 101"/>
                <a:gd name="T63" fmla="*/ 30 h 59"/>
                <a:gd name="T64" fmla="*/ 5 w 101"/>
                <a:gd name="T6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59">
                  <a:moveTo>
                    <a:pt x="5" y="49"/>
                  </a:moveTo>
                  <a:lnTo>
                    <a:pt x="12" y="54"/>
                  </a:lnTo>
                  <a:lnTo>
                    <a:pt x="21" y="57"/>
                  </a:lnTo>
                  <a:lnTo>
                    <a:pt x="32" y="59"/>
                  </a:lnTo>
                  <a:lnTo>
                    <a:pt x="44" y="57"/>
                  </a:lnTo>
                  <a:lnTo>
                    <a:pt x="59" y="56"/>
                  </a:lnTo>
                  <a:lnTo>
                    <a:pt x="71" y="54"/>
                  </a:lnTo>
                  <a:lnTo>
                    <a:pt x="84" y="54"/>
                  </a:lnTo>
                  <a:lnTo>
                    <a:pt x="94" y="54"/>
                  </a:lnTo>
                  <a:lnTo>
                    <a:pt x="98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101" y="44"/>
                  </a:lnTo>
                  <a:lnTo>
                    <a:pt x="100" y="40"/>
                  </a:lnTo>
                  <a:lnTo>
                    <a:pt x="98" y="38"/>
                  </a:lnTo>
                  <a:lnTo>
                    <a:pt x="94" y="37"/>
                  </a:lnTo>
                  <a:lnTo>
                    <a:pt x="91" y="37"/>
                  </a:lnTo>
                  <a:lnTo>
                    <a:pt x="75" y="40"/>
                  </a:lnTo>
                  <a:lnTo>
                    <a:pt x="60" y="40"/>
                  </a:lnTo>
                  <a:lnTo>
                    <a:pt x="46" y="40"/>
                  </a:lnTo>
                  <a:lnTo>
                    <a:pt x="36" y="40"/>
                  </a:lnTo>
                  <a:lnTo>
                    <a:pt x="27" y="38"/>
                  </a:lnTo>
                  <a:lnTo>
                    <a:pt x="19" y="37"/>
                  </a:lnTo>
                  <a:lnTo>
                    <a:pt x="16" y="35"/>
                  </a:lnTo>
                  <a:lnTo>
                    <a:pt x="14" y="35"/>
                  </a:lnTo>
                  <a:lnTo>
                    <a:pt x="14" y="31"/>
                  </a:lnTo>
                  <a:lnTo>
                    <a:pt x="16" y="21"/>
                  </a:lnTo>
                  <a:lnTo>
                    <a:pt x="19" y="9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5" y="11"/>
                  </a:lnTo>
                  <a:lnTo>
                    <a:pt x="0" y="30"/>
                  </a:lnTo>
                  <a:lnTo>
                    <a:pt x="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72" name="Freeform 272"/>
            <p:cNvSpPr>
              <a:spLocks/>
            </p:cNvSpPr>
            <p:nvPr/>
          </p:nvSpPr>
          <p:spPr bwMode="auto">
            <a:xfrm rot="497617">
              <a:off x="2819" y="1515"/>
              <a:ext cx="19" cy="12"/>
            </a:xfrm>
            <a:custGeom>
              <a:avLst/>
              <a:gdLst>
                <a:gd name="T0" fmla="*/ 3 w 71"/>
                <a:gd name="T1" fmla="*/ 39 h 48"/>
                <a:gd name="T2" fmla="*/ 9 w 71"/>
                <a:gd name="T3" fmla="*/ 45 h 48"/>
                <a:gd name="T4" fmla="*/ 16 w 71"/>
                <a:gd name="T5" fmla="*/ 46 h 48"/>
                <a:gd name="T6" fmla="*/ 23 w 71"/>
                <a:gd name="T7" fmla="*/ 48 h 48"/>
                <a:gd name="T8" fmla="*/ 32 w 71"/>
                <a:gd name="T9" fmla="*/ 46 h 48"/>
                <a:gd name="T10" fmla="*/ 41 w 71"/>
                <a:gd name="T11" fmla="*/ 46 h 48"/>
                <a:gd name="T12" fmla="*/ 50 w 71"/>
                <a:gd name="T13" fmla="*/ 45 h 48"/>
                <a:gd name="T14" fmla="*/ 59 w 71"/>
                <a:gd name="T15" fmla="*/ 43 h 48"/>
                <a:gd name="T16" fmla="*/ 66 w 71"/>
                <a:gd name="T17" fmla="*/ 43 h 48"/>
                <a:gd name="T18" fmla="*/ 68 w 71"/>
                <a:gd name="T19" fmla="*/ 43 h 48"/>
                <a:gd name="T20" fmla="*/ 69 w 71"/>
                <a:gd name="T21" fmla="*/ 41 h 48"/>
                <a:gd name="T22" fmla="*/ 71 w 71"/>
                <a:gd name="T23" fmla="*/ 38 h 48"/>
                <a:gd name="T24" fmla="*/ 71 w 71"/>
                <a:gd name="T25" fmla="*/ 36 h 48"/>
                <a:gd name="T26" fmla="*/ 71 w 71"/>
                <a:gd name="T27" fmla="*/ 34 h 48"/>
                <a:gd name="T28" fmla="*/ 69 w 71"/>
                <a:gd name="T29" fmla="*/ 31 h 48"/>
                <a:gd name="T30" fmla="*/ 66 w 71"/>
                <a:gd name="T31" fmla="*/ 31 h 48"/>
                <a:gd name="T32" fmla="*/ 64 w 71"/>
                <a:gd name="T33" fmla="*/ 31 h 48"/>
                <a:gd name="T34" fmla="*/ 53 w 71"/>
                <a:gd name="T35" fmla="*/ 33 h 48"/>
                <a:gd name="T36" fmla="*/ 43 w 71"/>
                <a:gd name="T37" fmla="*/ 34 h 48"/>
                <a:gd name="T38" fmla="*/ 34 w 71"/>
                <a:gd name="T39" fmla="*/ 33 h 48"/>
                <a:gd name="T40" fmla="*/ 25 w 71"/>
                <a:gd name="T41" fmla="*/ 33 h 48"/>
                <a:gd name="T42" fmla="*/ 19 w 71"/>
                <a:gd name="T43" fmla="*/ 31 h 48"/>
                <a:gd name="T44" fmla="*/ 14 w 71"/>
                <a:gd name="T45" fmla="*/ 31 h 48"/>
                <a:gd name="T46" fmla="*/ 12 w 71"/>
                <a:gd name="T47" fmla="*/ 29 h 48"/>
                <a:gd name="T48" fmla="*/ 11 w 71"/>
                <a:gd name="T49" fmla="*/ 29 h 48"/>
                <a:gd name="T50" fmla="*/ 11 w 71"/>
                <a:gd name="T51" fmla="*/ 26 h 48"/>
                <a:gd name="T52" fmla="*/ 11 w 71"/>
                <a:gd name="T53" fmla="*/ 17 h 48"/>
                <a:gd name="T54" fmla="*/ 14 w 71"/>
                <a:gd name="T55" fmla="*/ 8 h 48"/>
                <a:gd name="T56" fmla="*/ 21 w 71"/>
                <a:gd name="T57" fmla="*/ 1 h 48"/>
                <a:gd name="T58" fmla="*/ 11 w 71"/>
                <a:gd name="T59" fmla="*/ 0 h 48"/>
                <a:gd name="T60" fmla="*/ 3 w 71"/>
                <a:gd name="T61" fmla="*/ 10 h 48"/>
                <a:gd name="T62" fmla="*/ 0 w 71"/>
                <a:gd name="T63" fmla="*/ 24 h 48"/>
                <a:gd name="T64" fmla="*/ 3 w 71"/>
                <a:gd name="T65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48">
                  <a:moveTo>
                    <a:pt x="3" y="39"/>
                  </a:moveTo>
                  <a:lnTo>
                    <a:pt x="9" y="45"/>
                  </a:lnTo>
                  <a:lnTo>
                    <a:pt x="16" y="46"/>
                  </a:lnTo>
                  <a:lnTo>
                    <a:pt x="23" y="48"/>
                  </a:lnTo>
                  <a:lnTo>
                    <a:pt x="32" y="46"/>
                  </a:lnTo>
                  <a:lnTo>
                    <a:pt x="41" y="46"/>
                  </a:lnTo>
                  <a:lnTo>
                    <a:pt x="50" y="45"/>
                  </a:lnTo>
                  <a:lnTo>
                    <a:pt x="59" y="43"/>
                  </a:lnTo>
                  <a:lnTo>
                    <a:pt x="66" y="43"/>
                  </a:lnTo>
                  <a:lnTo>
                    <a:pt x="68" y="43"/>
                  </a:lnTo>
                  <a:lnTo>
                    <a:pt x="69" y="41"/>
                  </a:lnTo>
                  <a:lnTo>
                    <a:pt x="71" y="38"/>
                  </a:lnTo>
                  <a:lnTo>
                    <a:pt x="71" y="36"/>
                  </a:lnTo>
                  <a:lnTo>
                    <a:pt x="71" y="34"/>
                  </a:lnTo>
                  <a:lnTo>
                    <a:pt x="69" y="31"/>
                  </a:lnTo>
                  <a:lnTo>
                    <a:pt x="66" y="31"/>
                  </a:lnTo>
                  <a:lnTo>
                    <a:pt x="64" y="31"/>
                  </a:lnTo>
                  <a:lnTo>
                    <a:pt x="53" y="33"/>
                  </a:lnTo>
                  <a:lnTo>
                    <a:pt x="43" y="34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9" y="31"/>
                  </a:lnTo>
                  <a:lnTo>
                    <a:pt x="14" y="31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1" y="26"/>
                  </a:lnTo>
                  <a:lnTo>
                    <a:pt x="11" y="17"/>
                  </a:lnTo>
                  <a:lnTo>
                    <a:pt x="14" y="8"/>
                  </a:lnTo>
                  <a:lnTo>
                    <a:pt x="21" y="1"/>
                  </a:lnTo>
                  <a:lnTo>
                    <a:pt x="11" y="0"/>
                  </a:lnTo>
                  <a:lnTo>
                    <a:pt x="3" y="10"/>
                  </a:lnTo>
                  <a:lnTo>
                    <a:pt x="0" y="24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73" name="Freeform 273"/>
            <p:cNvSpPr>
              <a:spLocks/>
            </p:cNvSpPr>
            <p:nvPr/>
          </p:nvSpPr>
          <p:spPr bwMode="auto">
            <a:xfrm rot="497617">
              <a:off x="2785" y="1514"/>
              <a:ext cx="23" cy="14"/>
            </a:xfrm>
            <a:custGeom>
              <a:avLst/>
              <a:gdLst>
                <a:gd name="T0" fmla="*/ 5 w 86"/>
                <a:gd name="T1" fmla="*/ 45 h 53"/>
                <a:gd name="T2" fmla="*/ 11 w 86"/>
                <a:gd name="T3" fmla="*/ 50 h 53"/>
                <a:gd name="T4" fmla="*/ 18 w 86"/>
                <a:gd name="T5" fmla="*/ 53 h 53"/>
                <a:gd name="T6" fmla="*/ 27 w 86"/>
                <a:gd name="T7" fmla="*/ 53 h 53"/>
                <a:gd name="T8" fmla="*/ 37 w 86"/>
                <a:gd name="T9" fmla="*/ 53 h 53"/>
                <a:gd name="T10" fmla="*/ 48 w 86"/>
                <a:gd name="T11" fmla="*/ 52 h 53"/>
                <a:gd name="T12" fmla="*/ 59 w 86"/>
                <a:gd name="T13" fmla="*/ 50 h 53"/>
                <a:gd name="T14" fmla="*/ 69 w 86"/>
                <a:gd name="T15" fmla="*/ 50 h 53"/>
                <a:gd name="T16" fmla="*/ 78 w 86"/>
                <a:gd name="T17" fmla="*/ 50 h 53"/>
                <a:gd name="T18" fmla="*/ 82 w 86"/>
                <a:gd name="T19" fmla="*/ 48 h 53"/>
                <a:gd name="T20" fmla="*/ 84 w 86"/>
                <a:gd name="T21" fmla="*/ 46 h 53"/>
                <a:gd name="T22" fmla="*/ 86 w 86"/>
                <a:gd name="T23" fmla="*/ 43 h 53"/>
                <a:gd name="T24" fmla="*/ 86 w 86"/>
                <a:gd name="T25" fmla="*/ 41 h 53"/>
                <a:gd name="T26" fmla="*/ 86 w 86"/>
                <a:gd name="T27" fmla="*/ 40 h 53"/>
                <a:gd name="T28" fmla="*/ 82 w 86"/>
                <a:gd name="T29" fmla="*/ 36 h 53"/>
                <a:gd name="T30" fmla="*/ 80 w 86"/>
                <a:gd name="T31" fmla="*/ 34 h 53"/>
                <a:gd name="T32" fmla="*/ 77 w 86"/>
                <a:gd name="T33" fmla="*/ 34 h 53"/>
                <a:gd name="T34" fmla="*/ 62 w 86"/>
                <a:gd name="T35" fmla="*/ 38 h 53"/>
                <a:gd name="T36" fmla="*/ 52 w 86"/>
                <a:gd name="T37" fmla="*/ 38 h 53"/>
                <a:gd name="T38" fmla="*/ 39 w 86"/>
                <a:gd name="T39" fmla="*/ 38 h 53"/>
                <a:gd name="T40" fmla="*/ 30 w 86"/>
                <a:gd name="T41" fmla="*/ 38 h 53"/>
                <a:gd name="T42" fmla="*/ 23 w 86"/>
                <a:gd name="T43" fmla="*/ 36 h 53"/>
                <a:gd name="T44" fmla="*/ 18 w 86"/>
                <a:gd name="T45" fmla="*/ 34 h 53"/>
                <a:gd name="T46" fmla="*/ 14 w 86"/>
                <a:gd name="T47" fmla="*/ 33 h 53"/>
                <a:gd name="T48" fmla="*/ 12 w 86"/>
                <a:gd name="T49" fmla="*/ 33 h 53"/>
                <a:gd name="T50" fmla="*/ 12 w 86"/>
                <a:gd name="T51" fmla="*/ 29 h 53"/>
                <a:gd name="T52" fmla="*/ 14 w 86"/>
                <a:gd name="T53" fmla="*/ 19 h 53"/>
                <a:gd name="T54" fmla="*/ 18 w 86"/>
                <a:gd name="T55" fmla="*/ 8 h 53"/>
                <a:gd name="T56" fmla="*/ 27 w 86"/>
                <a:gd name="T57" fmla="*/ 2 h 53"/>
                <a:gd name="T58" fmla="*/ 14 w 86"/>
                <a:gd name="T59" fmla="*/ 0 h 53"/>
                <a:gd name="T60" fmla="*/ 4 w 86"/>
                <a:gd name="T61" fmla="*/ 10 h 53"/>
                <a:gd name="T62" fmla="*/ 0 w 86"/>
                <a:gd name="T63" fmla="*/ 27 h 53"/>
                <a:gd name="T64" fmla="*/ 5 w 86"/>
                <a:gd name="T65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53">
                  <a:moveTo>
                    <a:pt x="5" y="45"/>
                  </a:moveTo>
                  <a:lnTo>
                    <a:pt x="11" y="50"/>
                  </a:lnTo>
                  <a:lnTo>
                    <a:pt x="18" y="53"/>
                  </a:lnTo>
                  <a:lnTo>
                    <a:pt x="27" y="53"/>
                  </a:lnTo>
                  <a:lnTo>
                    <a:pt x="37" y="53"/>
                  </a:lnTo>
                  <a:lnTo>
                    <a:pt x="48" y="52"/>
                  </a:lnTo>
                  <a:lnTo>
                    <a:pt x="59" y="50"/>
                  </a:lnTo>
                  <a:lnTo>
                    <a:pt x="69" y="50"/>
                  </a:lnTo>
                  <a:lnTo>
                    <a:pt x="78" y="50"/>
                  </a:lnTo>
                  <a:lnTo>
                    <a:pt x="82" y="48"/>
                  </a:lnTo>
                  <a:lnTo>
                    <a:pt x="84" y="46"/>
                  </a:lnTo>
                  <a:lnTo>
                    <a:pt x="86" y="43"/>
                  </a:lnTo>
                  <a:lnTo>
                    <a:pt x="86" y="41"/>
                  </a:lnTo>
                  <a:lnTo>
                    <a:pt x="86" y="40"/>
                  </a:lnTo>
                  <a:lnTo>
                    <a:pt x="82" y="36"/>
                  </a:lnTo>
                  <a:lnTo>
                    <a:pt x="80" y="34"/>
                  </a:lnTo>
                  <a:lnTo>
                    <a:pt x="77" y="34"/>
                  </a:lnTo>
                  <a:lnTo>
                    <a:pt x="62" y="38"/>
                  </a:lnTo>
                  <a:lnTo>
                    <a:pt x="52" y="38"/>
                  </a:lnTo>
                  <a:lnTo>
                    <a:pt x="39" y="38"/>
                  </a:lnTo>
                  <a:lnTo>
                    <a:pt x="30" y="38"/>
                  </a:lnTo>
                  <a:lnTo>
                    <a:pt x="23" y="36"/>
                  </a:lnTo>
                  <a:lnTo>
                    <a:pt x="18" y="34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29"/>
                  </a:lnTo>
                  <a:lnTo>
                    <a:pt x="14" y="19"/>
                  </a:lnTo>
                  <a:lnTo>
                    <a:pt x="18" y="8"/>
                  </a:lnTo>
                  <a:lnTo>
                    <a:pt x="27" y="2"/>
                  </a:lnTo>
                  <a:lnTo>
                    <a:pt x="14" y="0"/>
                  </a:lnTo>
                  <a:lnTo>
                    <a:pt x="4" y="10"/>
                  </a:lnTo>
                  <a:lnTo>
                    <a:pt x="0" y="27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74" name="Freeform 274"/>
            <p:cNvSpPr>
              <a:spLocks/>
            </p:cNvSpPr>
            <p:nvPr/>
          </p:nvSpPr>
          <p:spPr bwMode="auto">
            <a:xfrm rot="497617">
              <a:off x="3137" y="1480"/>
              <a:ext cx="50" cy="95"/>
            </a:xfrm>
            <a:custGeom>
              <a:avLst/>
              <a:gdLst>
                <a:gd name="T0" fmla="*/ 159 w 182"/>
                <a:gd name="T1" fmla="*/ 102 h 384"/>
                <a:gd name="T2" fmla="*/ 145 w 182"/>
                <a:gd name="T3" fmla="*/ 114 h 384"/>
                <a:gd name="T4" fmla="*/ 132 w 182"/>
                <a:gd name="T5" fmla="*/ 127 h 384"/>
                <a:gd name="T6" fmla="*/ 121 w 182"/>
                <a:gd name="T7" fmla="*/ 142 h 384"/>
                <a:gd name="T8" fmla="*/ 111 w 182"/>
                <a:gd name="T9" fmla="*/ 156 h 384"/>
                <a:gd name="T10" fmla="*/ 93 w 182"/>
                <a:gd name="T11" fmla="*/ 180 h 384"/>
                <a:gd name="T12" fmla="*/ 77 w 182"/>
                <a:gd name="T13" fmla="*/ 206 h 384"/>
                <a:gd name="T14" fmla="*/ 61 w 182"/>
                <a:gd name="T15" fmla="*/ 232 h 384"/>
                <a:gd name="T16" fmla="*/ 48 w 182"/>
                <a:gd name="T17" fmla="*/ 256 h 384"/>
                <a:gd name="T18" fmla="*/ 34 w 182"/>
                <a:gd name="T19" fmla="*/ 284 h 384"/>
                <a:gd name="T20" fmla="*/ 22 w 182"/>
                <a:gd name="T21" fmla="*/ 310 h 384"/>
                <a:gd name="T22" fmla="*/ 11 w 182"/>
                <a:gd name="T23" fmla="*/ 336 h 384"/>
                <a:gd name="T24" fmla="*/ 0 w 182"/>
                <a:gd name="T25" fmla="*/ 363 h 384"/>
                <a:gd name="T26" fmla="*/ 0 w 182"/>
                <a:gd name="T27" fmla="*/ 370 h 384"/>
                <a:gd name="T28" fmla="*/ 4 w 182"/>
                <a:gd name="T29" fmla="*/ 377 h 384"/>
                <a:gd name="T30" fmla="*/ 9 w 182"/>
                <a:gd name="T31" fmla="*/ 382 h 384"/>
                <a:gd name="T32" fmla="*/ 15 w 182"/>
                <a:gd name="T33" fmla="*/ 384 h 384"/>
                <a:gd name="T34" fmla="*/ 22 w 182"/>
                <a:gd name="T35" fmla="*/ 384 h 384"/>
                <a:gd name="T36" fmla="*/ 27 w 182"/>
                <a:gd name="T37" fmla="*/ 381 h 384"/>
                <a:gd name="T38" fmla="*/ 31 w 182"/>
                <a:gd name="T39" fmla="*/ 375 h 384"/>
                <a:gd name="T40" fmla="*/ 34 w 182"/>
                <a:gd name="T41" fmla="*/ 370 h 384"/>
                <a:gd name="T42" fmla="*/ 38 w 182"/>
                <a:gd name="T43" fmla="*/ 363 h 384"/>
                <a:gd name="T44" fmla="*/ 47 w 182"/>
                <a:gd name="T45" fmla="*/ 348 h 384"/>
                <a:gd name="T46" fmla="*/ 56 w 182"/>
                <a:gd name="T47" fmla="*/ 329 h 384"/>
                <a:gd name="T48" fmla="*/ 63 w 182"/>
                <a:gd name="T49" fmla="*/ 312 h 384"/>
                <a:gd name="T50" fmla="*/ 75 w 182"/>
                <a:gd name="T51" fmla="*/ 282 h 384"/>
                <a:gd name="T52" fmla="*/ 91 w 182"/>
                <a:gd name="T53" fmla="*/ 251 h 384"/>
                <a:gd name="T54" fmla="*/ 111 w 182"/>
                <a:gd name="T55" fmla="*/ 220 h 384"/>
                <a:gd name="T56" fmla="*/ 130 w 182"/>
                <a:gd name="T57" fmla="*/ 189 h 384"/>
                <a:gd name="T58" fmla="*/ 148 w 182"/>
                <a:gd name="T59" fmla="*/ 161 h 384"/>
                <a:gd name="T60" fmla="*/ 162 w 182"/>
                <a:gd name="T61" fmla="*/ 140 h 384"/>
                <a:gd name="T62" fmla="*/ 173 w 182"/>
                <a:gd name="T63" fmla="*/ 125 h 384"/>
                <a:gd name="T64" fmla="*/ 177 w 182"/>
                <a:gd name="T65" fmla="*/ 120 h 384"/>
                <a:gd name="T66" fmla="*/ 180 w 182"/>
                <a:gd name="T67" fmla="*/ 116 h 384"/>
                <a:gd name="T68" fmla="*/ 182 w 182"/>
                <a:gd name="T69" fmla="*/ 113 h 384"/>
                <a:gd name="T70" fmla="*/ 182 w 182"/>
                <a:gd name="T71" fmla="*/ 109 h 384"/>
                <a:gd name="T72" fmla="*/ 180 w 182"/>
                <a:gd name="T73" fmla="*/ 106 h 384"/>
                <a:gd name="T74" fmla="*/ 175 w 182"/>
                <a:gd name="T75" fmla="*/ 94 h 384"/>
                <a:gd name="T76" fmla="*/ 162 w 182"/>
                <a:gd name="T77" fmla="*/ 66 h 384"/>
                <a:gd name="T78" fmla="*/ 146 w 182"/>
                <a:gd name="T79" fmla="*/ 31 h 384"/>
                <a:gd name="T80" fmla="*/ 132 w 182"/>
                <a:gd name="T81" fmla="*/ 0 h 384"/>
                <a:gd name="T82" fmla="*/ 121 w 182"/>
                <a:gd name="T83" fmla="*/ 18 h 384"/>
                <a:gd name="T84" fmla="*/ 120 w 182"/>
                <a:gd name="T85" fmla="*/ 35 h 384"/>
                <a:gd name="T86" fmla="*/ 123 w 182"/>
                <a:gd name="T87" fmla="*/ 52 h 384"/>
                <a:gd name="T88" fmla="*/ 130 w 182"/>
                <a:gd name="T89" fmla="*/ 68 h 384"/>
                <a:gd name="T90" fmla="*/ 139 w 182"/>
                <a:gd name="T91" fmla="*/ 82 h 384"/>
                <a:gd name="T92" fmla="*/ 150 w 182"/>
                <a:gd name="T93" fmla="*/ 92 h 384"/>
                <a:gd name="T94" fmla="*/ 155 w 182"/>
                <a:gd name="T95" fmla="*/ 101 h 384"/>
                <a:gd name="T96" fmla="*/ 159 w 182"/>
                <a:gd name="T97" fmla="*/ 10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2" h="384">
                  <a:moveTo>
                    <a:pt x="159" y="102"/>
                  </a:moveTo>
                  <a:lnTo>
                    <a:pt x="145" y="114"/>
                  </a:lnTo>
                  <a:lnTo>
                    <a:pt x="132" y="127"/>
                  </a:lnTo>
                  <a:lnTo>
                    <a:pt x="121" y="142"/>
                  </a:lnTo>
                  <a:lnTo>
                    <a:pt x="111" y="156"/>
                  </a:lnTo>
                  <a:lnTo>
                    <a:pt x="93" y="180"/>
                  </a:lnTo>
                  <a:lnTo>
                    <a:pt x="77" y="206"/>
                  </a:lnTo>
                  <a:lnTo>
                    <a:pt x="61" y="232"/>
                  </a:lnTo>
                  <a:lnTo>
                    <a:pt x="48" y="256"/>
                  </a:lnTo>
                  <a:lnTo>
                    <a:pt x="34" y="284"/>
                  </a:lnTo>
                  <a:lnTo>
                    <a:pt x="22" y="310"/>
                  </a:lnTo>
                  <a:lnTo>
                    <a:pt x="11" y="336"/>
                  </a:lnTo>
                  <a:lnTo>
                    <a:pt x="0" y="363"/>
                  </a:lnTo>
                  <a:lnTo>
                    <a:pt x="0" y="370"/>
                  </a:lnTo>
                  <a:lnTo>
                    <a:pt x="4" y="377"/>
                  </a:lnTo>
                  <a:lnTo>
                    <a:pt x="9" y="382"/>
                  </a:lnTo>
                  <a:lnTo>
                    <a:pt x="15" y="384"/>
                  </a:lnTo>
                  <a:lnTo>
                    <a:pt x="22" y="384"/>
                  </a:lnTo>
                  <a:lnTo>
                    <a:pt x="27" y="381"/>
                  </a:lnTo>
                  <a:lnTo>
                    <a:pt x="31" y="375"/>
                  </a:lnTo>
                  <a:lnTo>
                    <a:pt x="34" y="370"/>
                  </a:lnTo>
                  <a:lnTo>
                    <a:pt x="38" y="363"/>
                  </a:lnTo>
                  <a:lnTo>
                    <a:pt x="47" y="348"/>
                  </a:lnTo>
                  <a:lnTo>
                    <a:pt x="56" y="329"/>
                  </a:lnTo>
                  <a:lnTo>
                    <a:pt x="63" y="312"/>
                  </a:lnTo>
                  <a:lnTo>
                    <a:pt x="75" y="282"/>
                  </a:lnTo>
                  <a:lnTo>
                    <a:pt x="91" y="251"/>
                  </a:lnTo>
                  <a:lnTo>
                    <a:pt x="111" y="220"/>
                  </a:lnTo>
                  <a:lnTo>
                    <a:pt x="130" y="189"/>
                  </a:lnTo>
                  <a:lnTo>
                    <a:pt x="148" y="161"/>
                  </a:lnTo>
                  <a:lnTo>
                    <a:pt x="162" y="140"/>
                  </a:lnTo>
                  <a:lnTo>
                    <a:pt x="173" y="125"/>
                  </a:lnTo>
                  <a:lnTo>
                    <a:pt x="177" y="120"/>
                  </a:lnTo>
                  <a:lnTo>
                    <a:pt x="180" y="116"/>
                  </a:lnTo>
                  <a:lnTo>
                    <a:pt x="182" y="113"/>
                  </a:lnTo>
                  <a:lnTo>
                    <a:pt x="182" y="109"/>
                  </a:lnTo>
                  <a:lnTo>
                    <a:pt x="180" y="106"/>
                  </a:lnTo>
                  <a:lnTo>
                    <a:pt x="175" y="94"/>
                  </a:lnTo>
                  <a:lnTo>
                    <a:pt x="162" y="66"/>
                  </a:lnTo>
                  <a:lnTo>
                    <a:pt x="146" y="31"/>
                  </a:lnTo>
                  <a:lnTo>
                    <a:pt x="132" y="0"/>
                  </a:lnTo>
                  <a:lnTo>
                    <a:pt x="121" y="18"/>
                  </a:lnTo>
                  <a:lnTo>
                    <a:pt x="120" y="35"/>
                  </a:lnTo>
                  <a:lnTo>
                    <a:pt x="123" y="52"/>
                  </a:lnTo>
                  <a:lnTo>
                    <a:pt x="130" y="68"/>
                  </a:lnTo>
                  <a:lnTo>
                    <a:pt x="139" y="82"/>
                  </a:lnTo>
                  <a:lnTo>
                    <a:pt x="150" y="92"/>
                  </a:lnTo>
                  <a:lnTo>
                    <a:pt x="155" y="101"/>
                  </a:lnTo>
                  <a:lnTo>
                    <a:pt x="159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75" name="Freeform 275"/>
            <p:cNvSpPr>
              <a:spLocks/>
            </p:cNvSpPr>
            <p:nvPr/>
          </p:nvSpPr>
          <p:spPr bwMode="auto">
            <a:xfrm rot="497617">
              <a:off x="2771" y="1448"/>
              <a:ext cx="405" cy="49"/>
            </a:xfrm>
            <a:custGeom>
              <a:avLst/>
              <a:gdLst>
                <a:gd name="T0" fmla="*/ 844 w 1473"/>
                <a:gd name="T1" fmla="*/ 150 h 199"/>
                <a:gd name="T2" fmla="*/ 944 w 1473"/>
                <a:gd name="T3" fmla="*/ 142 h 199"/>
                <a:gd name="T4" fmla="*/ 1049 w 1473"/>
                <a:gd name="T5" fmla="*/ 126 h 199"/>
                <a:gd name="T6" fmla="*/ 1156 w 1473"/>
                <a:gd name="T7" fmla="*/ 109 h 199"/>
                <a:gd name="T8" fmla="*/ 1256 w 1473"/>
                <a:gd name="T9" fmla="*/ 90 h 199"/>
                <a:gd name="T10" fmla="*/ 1345 w 1473"/>
                <a:gd name="T11" fmla="*/ 71 h 199"/>
                <a:gd name="T12" fmla="*/ 1414 w 1473"/>
                <a:gd name="T13" fmla="*/ 52 h 199"/>
                <a:gd name="T14" fmla="*/ 1459 w 1473"/>
                <a:gd name="T15" fmla="*/ 38 h 199"/>
                <a:gd name="T16" fmla="*/ 1473 w 1473"/>
                <a:gd name="T17" fmla="*/ 24 h 199"/>
                <a:gd name="T18" fmla="*/ 1468 w 1473"/>
                <a:gd name="T19" fmla="*/ 9 h 199"/>
                <a:gd name="T20" fmla="*/ 1452 w 1473"/>
                <a:gd name="T21" fmla="*/ 2 h 199"/>
                <a:gd name="T22" fmla="*/ 1430 w 1473"/>
                <a:gd name="T23" fmla="*/ 7 h 199"/>
                <a:gd name="T24" fmla="*/ 1398 w 1473"/>
                <a:gd name="T25" fmla="*/ 19 h 199"/>
                <a:gd name="T26" fmla="*/ 1357 w 1473"/>
                <a:gd name="T27" fmla="*/ 31 h 199"/>
                <a:gd name="T28" fmla="*/ 1313 w 1473"/>
                <a:gd name="T29" fmla="*/ 47 h 199"/>
                <a:gd name="T30" fmla="*/ 1263 w 1473"/>
                <a:gd name="T31" fmla="*/ 62 h 199"/>
                <a:gd name="T32" fmla="*/ 1215 w 1473"/>
                <a:gd name="T33" fmla="*/ 74 h 199"/>
                <a:gd name="T34" fmla="*/ 1169 w 1473"/>
                <a:gd name="T35" fmla="*/ 83 h 199"/>
                <a:gd name="T36" fmla="*/ 1121 w 1473"/>
                <a:gd name="T37" fmla="*/ 90 h 199"/>
                <a:gd name="T38" fmla="*/ 1042 w 1473"/>
                <a:gd name="T39" fmla="*/ 98 h 199"/>
                <a:gd name="T40" fmla="*/ 937 w 1473"/>
                <a:gd name="T41" fmla="*/ 107 h 199"/>
                <a:gd name="T42" fmla="*/ 818 w 1473"/>
                <a:gd name="T43" fmla="*/ 119 h 199"/>
                <a:gd name="T44" fmla="*/ 691 w 1473"/>
                <a:gd name="T45" fmla="*/ 130 h 199"/>
                <a:gd name="T46" fmla="*/ 567 w 1473"/>
                <a:gd name="T47" fmla="*/ 142 h 199"/>
                <a:gd name="T48" fmla="*/ 454 w 1473"/>
                <a:gd name="T49" fmla="*/ 152 h 199"/>
                <a:gd name="T50" fmla="*/ 365 w 1473"/>
                <a:gd name="T51" fmla="*/ 162 h 199"/>
                <a:gd name="T52" fmla="*/ 310 w 1473"/>
                <a:gd name="T53" fmla="*/ 168 h 199"/>
                <a:gd name="T54" fmla="*/ 260 w 1473"/>
                <a:gd name="T55" fmla="*/ 173 h 199"/>
                <a:gd name="T56" fmla="*/ 207 w 1473"/>
                <a:gd name="T57" fmla="*/ 175 h 199"/>
                <a:gd name="T58" fmla="*/ 153 w 1473"/>
                <a:gd name="T59" fmla="*/ 178 h 199"/>
                <a:gd name="T60" fmla="*/ 102 w 1473"/>
                <a:gd name="T61" fmla="*/ 180 h 199"/>
                <a:gd name="T62" fmla="*/ 57 w 1473"/>
                <a:gd name="T63" fmla="*/ 181 h 199"/>
                <a:gd name="T64" fmla="*/ 23 w 1473"/>
                <a:gd name="T65" fmla="*/ 185 h 199"/>
                <a:gd name="T66" fmla="*/ 4 w 1473"/>
                <a:gd name="T67" fmla="*/ 188 h 199"/>
                <a:gd name="T68" fmla="*/ 16 w 1473"/>
                <a:gd name="T69" fmla="*/ 195 h 199"/>
                <a:gd name="T70" fmla="*/ 73 w 1473"/>
                <a:gd name="T71" fmla="*/ 199 h 199"/>
                <a:gd name="T72" fmla="*/ 159 w 1473"/>
                <a:gd name="T73" fmla="*/ 197 h 199"/>
                <a:gd name="T74" fmla="*/ 264 w 1473"/>
                <a:gd name="T75" fmla="*/ 192 h 199"/>
                <a:gd name="T76" fmla="*/ 383 w 1473"/>
                <a:gd name="T77" fmla="*/ 183 h 199"/>
                <a:gd name="T78" fmla="*/ 508 w 1473"/>
                <a:gd name="T79" fmla="*/ 173 h 199"/>
                <a:gd name="T80" fmla="*/ 633 w 1473"/>
                <a:gd name="T81" fmla="*/ 164 h 199"/>
                <a:gd name="T82" fmla="*/ 748 w 1473"/>
                <a:gd name="T83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73" h="199">
                  <a:moveTo>
                    <a:pt x="800" y="154"/>
                  </a:moveTo>
                  <a:lnTo>
                    <a:pt x="844" y="150"/>
                  </a:lnTo>
                  <a:lnTo>
                    <a:pt x="893" y="147"/>
                  </a:lnTo>
                  <a:lnTo>
                    <a:pt x="944" y="142"/>
                  </a:lnTo>
                  <a:lnTo>
                    <a:pt x="996" y="135"/>
                  </a:lnTo>
                  <a:lnTo>
                    <a:pt x="1049" y="126"/>
                  </a:lnTo>
                  <a:lnTo>
                    <a:pt x="1103" y="117"/>
                  </a:lnTo>
                  <a:lnTo>
                    <a:pt x="1156" y="109"/>
                  </a:lnTo>
                  <a:lnTo>
                    <a:pt x="1208" y="100"/>
                  </a:lnTo>
                  <a:lnTo>
                    <a:pt x="1256" y="90"/>
                  </a:lnTo>
                  <a:lnTo>
                    <a:pt x="1302" y="79"/>
                  </a:lnTo>
                  <a:lnTo>
                    <a:pt x="1345" y="71"/>
                  </a:lnTo>
                  <a:lnTo>
                    <a:pt x="1382" y="60"/>
                  </a:lnTo>
                  <a:lnTo>
                    <a:pt x="1414" y="52"/>
                  </a:lnTo>
                  <a:lnTo>
                    <a:pt x="1439" y="45"/>
                  </a:lnTo>
                  <a:lnTo>
                    <a:pt x="1459" y="38"/>
                  </a:lnTo>
                  <a:lnTo>
                    <a:pt x="1470" y="31"/>
                  </a:lnTo>
                  <a:lnTo>
                    <a:pt x="1473" y="24"/>
                  </a:lnTo>
                  <a:lnTo>
                    <a:pt x="1473" y="17"/>
                  </a:lnTo>
                  <a:lnTo>
                    <a:pt x="1468" y="9"/>
                  </a:lnTo>
                  <a:lnTo>
                    <a:pt x="1457" y="0"/>
                  </a:lnTo>
                  <a:lnTo>
                    <a:pt x="1452" y="2"/>
                  </a:lnTo>
                  <a:lnTo>
                    <a:pt x="1443" y="3"/>
                  </a:lnTo>
                  <a:lnTo>
                    <a:pt x="1430" y="7"/>
                  </a:lnTo>
                  <a:lnTo>
                    <a:pt x="1416" y="12"/>
                  </a:lnTo>
                  <a:lnTo>
                    <a:pt x="1398" y="19"/>
                  </a:lnTo>
                  <a:lnTo>
                    <a:pt x="1379" y="24"/>
                  </a:lnTo>
                  <a:lnTo>
                    <a:pt x="1357" y="31"/>
                  </a:lnTo>
                  <a:lnTo>
                    <a:pt x="1336" y="40"/>
                  </a:lnTo>
                  <a:lnTo>
                    <a:pt x="1313" y="47"/>
                  </a:lnTo>
                  <a:lnTo>
                    <a:pt x="1288" y="54"/>
                  </a:lnTo>
                  <a:lnTo>
                    <a:pt x="1263" y="62"/>
                  </a:lnTo>
                  <a:lnTo>
                    <a:pt x="1238" y="67"/>
                  </a:lnTo>
                  <a:lnTo>
                    <a:pt x="1215" y="74"/>
                  </a:lnTo>
                  <a:lnTo>
                    <a:pt x="1192" y="79"/>
                  </a:lnTo>
                  <a:lnTo>
                    <a:pt x="1169" y="83"/>
                  </a:lnTo>
                  <a:lnTo>
                    <a:pt x="1147" y="86"/>
                  </a:lnTo>
                  <a:lnTo>
                    <a:pt x="1121" y="90"/>
                  </a:lnTo>
                  <a:lnTo>
                    <a:pt x="1085" y="93"/>
                  </a:lnTo>
                  <a:lnTo>
                    <a:pt x="1042" y="98"/>
                  </a:lnTo>
                  <a:lnTo>
                    <a:pt x="992" y="102"/>
                  </a:lnTo>
                  <a:lnTo>
                    <a:pt x="937" y="107"/>
                  </a:lnTo>
                  <a:lnTo>
                    <a:pt x="878" y="112"/>
                  </a:lnTo>
                  <a:lnTo>
                    <a:pt x="818" y="119"/>
                  </a:lnTo>
                  <a:lnTo>
                    <a:pt x="754" y="124"/>
                  </a:lnTo>
                  <a:lnTo>
                    <a:pt x="691" y="130"/>
                  </a:lnTo>
                  <a:lnTo>
                    <a:pt x="627" y="136"/>
                  </a:lnTo>
                  <a:lnTo>
                    <a:pt x="567" y="142"/>
                  </a:lnTo>
                  <a:lnTo>
                    <a:pt x="508" y="147"/>
                  </a:lnTo>
                  <a:lnTo>
                    <a:pt x="454" y="152"/>
                  </a:lnTo>
                  <a:lnTo>
                    <a:pt x="406" y="157"/>
                  </a:lnTo>
                  <a:lnTo>
                    <a:pt x="365" y="162"/>
                  </a:lnTo>
                  <a:lnTo>
                    <a:pt x="332" y="166"/>
                  </a:lnTo>
                  <a:lnTo>
                    <a:pt x="310" y="168"/>
                  </a:lnTo>
                  <a:lnTo>
                    <a:pt x="285" y="171"/>
                  </a:lnTo>
                  <a:lnTo>
                    <a:pt x="260" y="173"/>
                  </a:lnTo>
                  <a:lnTo>
                    <a:pt x="234" y="173"/>
                  </a:lnTo>
                  <a:lnTo>
                    <a:pt x="207" y="175"/>
                  </a:lnTo>
                  <a:lnTo>
                    <a:pt x="180" y="176"/>
                  </a:lnTo>
                  <a:lnTo>
                    <a:pt x="153" y="178"/>
                  </a:lnTo>
                  <a:lnTo>
                    <a:pt x="127" y="178"/>
                  </a:lnTo>
                  <a:lnTo>
                    <a:pt x="102" y="180"/>
                  </a:lnTo>
                  <a:lnTo>
                    <a:pt x="79" y="180"/>
                  </a:lnTo>
                  <a:lnTo>
                    <a:pt x="57" y="181"/>
                  </a:lnTo>
                  <a:lnTo>
                    <a:pt x="39" y="183"/>
                  </a:lnTo>
                  <a:lnTo>
                    <a:pt x="23" y="185"/>
                  </a:lnTo>
                  <a:lnTo>
                    <a:pt x="11" y="187"/>
                  </a:lnTo>
                  <a:lnTo>
                    <a:pt x="4" y="188"/>
                  </a:lnTo>
                  <a:lnTo>
                    <a:pt x="0" y="192"/>
                  </a:lnTo>
                  <a:lnTo>
                    <a:pt x="16" y="195"/>
                  </a:lnTo>
                  <a:lnTo>
                    <a:pt x="41" y="199"/>
                  </a:lnTo>
                  <a:lnTo>
                    <a:pt x="73" y="199"/>
                  </a:lnTo>
                  <a:lnTo>
                    <a:pt x="113" y="199"/>
                  </a:lnTo>
                  <a:lnTo>
                    <a:pt x="159" y="197"/>
                  </a:lnTo>
                  <a:lnTo>
                    <a:pt x="209" y="194"/>
                  </a:lnTo>
                  <a:lnTo>
                    <a:pt x="264" y="192"/>
                  </a:lnTo>
                  <a:lnTo>
                    <a:pt x="323" y="187"/>
                  </a:lnTo>
                  <a:lnTo>
                    <a:pt x="383" y="183"/>
                  </a:lnTo>
                  <a:lnTo>
                    <a:pt x="446" y="178"/>
                  </a:lnTo>
                  <a:lnTo>
                    <a:pt x="508" y="173"/>
                  </a:lnTo>
                  <a:lnTo>
                    <a:pt x="570" y="168"/>
                  </a:lnTo>
                  <a:lnTo>
                    <a:pt x="633" y="164"/>
                  </a:lnTo>
                  <a:lnTo>
                    <a:pt x="691" y="161"/>
                  </a:lnTo>
                  <a:lnTo>
                    <a:pt x="748" y="157"/>
                  </a:lnTo>
                  <a:lnTo>
                    <a:pt x="80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76" name="Freeform 276"/>
            <p:cNvSpPr>
              <a:spLocks/>
            </p:cNvSpPr>
            <p:nvPr/>
          </p:nvSpPr>
          <p:spPr bwMode="auto">
            <a:xfrm rot="497617">
              <a:off x="3253" y="1543"/>
              <a:ext cx="117" cy="107"/>
            </a:xfrm>
            <a:custGeom>
              <a:avLst/>
              <a:gdLst>
                <a:gd name="T0" fmla="*/ 0 w 424"/>
                <a:gd name="T1" fmla="*/ 61 h 433"/>
                <a:gd name="T2" fmla="*/ 20 w 424"/>
                <a:gd name="T3" fmla="*/ 49 h 433"/>
                <a:gd name="T4" fmla="*/ 45 w 424"/>
                <a:gd name="T5" fmla="*/ 39 h 433"/>
                <a:gd name="T6" fmla="*/ 77 w 424"/>
                <a:gd name="T7" fmla="*/ 28 h 433"/>
                <a:gd name="T8" fmla="*/ 112 w 424"/>
                <a:gd name="T9" fmla="*/ 19 h 433"/>
                <a:gd name="T10" fmla="*/ 150 w 424"/>
                <a:gd name="T11" fmla="*/ 13 h 433"/>
                <a:gd name="T12" fmla="*/ 191 w 424"/>
                <a:gd name="T13" fmla="*/ 6 h 433"/>
                <a:gd name="T14" fmla="*/ 230 w 424"/>
                <a:gd name="T15" fmla="*/ 2 h 433"/>
                <a:gd name="T16" fmla="*/ 269 w 424"/>
                <a:gd name="T17" fmla="*/ 0 h 433"/>
                <a:gd name="T18" fmla="*/ 290 w 424"/>
                <a:gd name="T19" fmla="*/ 33 h 433"/>
                <a:gd name="T20" fmla="*/ 314 w 424"/>
                <a:gd name="T21" fmla="*/ 71 h 433"/>
                <a:gd name="T22" fmla="*/ 337 w 424"/>
                <a:gd name="T23" fmla="*/ 115 h 433"/>
                <a:gd name="T24" fmla="*/ 360 w 424"/>
                <a:gd name="T25" fmla="*/ 161 h 433"/>
                <a:gd name="T26" fmla="*/ 381 w 424"/>
                <a:gd name="T27" fmla="*/ 208 h 433"/>
                <a:gd name="T28" fmla="*/ 399 w 424"/>
                <a:gd name="T29" fmla="*/ 255 h 433"/>
                <a:gd name="T30" fmla="*/ 413 w 424"/>
                <a:gd name="T31" fmla="*/ 300 h 433"/>
                <a:gd name="T32" fmla="*/ 424 w 424"/>
                <a:gd name="T33" fmla="*/ 341 h 433"/>
                <a:gd name="T34" fmla="*/ 395 w 424"/>
                <a:gd name="T35" fmla="*/ 346 h 433"/>
                <a:gd name="T36" fmla="*/ 365 w 424"/>
                <a:gd name="T37" fmla="*/ 357 h 433"/>
                <a:gd name="T38" fmla="*/ 330 w 424"/>
                <a:gd name="T39" fmla="*/ 370 h 433"/>
                <a:gd name="T40" fmla="*/ 296 w 424"/>
                <a:gd name="T41" fmla="*/ 386 h 433"/>
                <a:gd name="T42" fmla="*/ 260 w 424"/>
                <a:gd name="T43" fmla="*/ 400 h 433"/>
                <a:gd name="T44" fmla="*/ 228 w 424"/>
                <a:gd name="T45" fmla="*/ 414 h 433"/>
                <a:gd name="T46" fmla="*/ 200 w 424"/>
                <a:gd name="T47" fmla="*/ 426 h 433"/>
                <a:gd name="T48" fmla="*/ 175 w 424"/>
                <a:gd name="T49" fmla="*/ 433 h 433"/>
                <a:gd name="T50" fmla="*/ 159 w 424"/>
                <a:gd name="T51" fmla="*/ 409 h 433"/>
                <a:gd name="T52" fmla="*/ 137 w 424"/>
                <a:gd name="T53" fmla="*/ 364 h 433"/>
                <a:gd name="T54" fmla="*/ 116 w 424"/>
                <a:gd name="T55" fmla="*/ 306 h 433"/>
                <a:gd name="T56" fmla="*/ 91 w 424"/>
                <a:gd name="T57" fmla="*/ 244 h 433"/>
                <a:gd name="T58" fmla="*/ 66 w 424"/>
                <a:gd name="T59" fmla="*/ 180 h 433"/>
                <a:gd name="T60" fmla="*/ 41 w 424"/>
                <a:gd name="T61" fmla="*/ 125 h 433"/>
                <a:gd name="T62" fmla="*/ 20 w 424"/>
                <a:gd name="T63" fmla="*/ 83 h 433"/>
                <a:gd name="T64" fmla="*/ 0 w 424"/>
                <a:gd name="T65" fmla="*/ 6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4" h="433">
                  <a:moveTo>
                    <a:pt x="0" y="61"/>
                  </a:moveTo>
                  <a:lnTo>
                    <a:pt x="20" y="49"/>
                  </a:lnTo>
                  <a:lnTo>
                    <a:pt x="45" y="39"/>
                  </a:lnTo>
                  <a:lnTo>
                    <a:pt x="77" y="28"/>
                  </a:lnTo>
                  <a:lnTo>
                    <a:pt x="112" y="19"/>
                  </a:lnTo>
                  <a:lnTo>
                    <a:pt x="150" y="13"/>
                  </a:lnTo>
                  <a:lnTo>
                    <a:pt x="191" y="6"/>
                  </a:lnTo>
                  <a:lnTo>
                    <a:pt x="230" y="2"/>
                  </a:lnTo>
                  <a:lnTo>
                    <a:pt x="269" y="0"/>
                  </a:lnTo>
                  <a:lnTo>
                    <a:pt x="290" y="33"/>
                  </a:lnTo>
                  <a:lnTo>
                    <a:pt x="314" y="71"/>
                  </a:lnTo>
                  <a:lnTo>
                    <a:pt x="337" y="115"/>
                  </a:lnTo>
                  <a:lnTo>
                    <a:pt x="360" y="161"/>
                  </a:lnTo>
                  <a:lnTo>
                    <a:pt x="381" y="208"/>
                  </a:lnTo>
                  <a:lnTo>
                    <a:pt x="399" y="255"/>
                  </a:lnTo>
                  <a:lnTo>
                    <a:pt x="413" y="300"/>
                  </a:lnTo>
                  <a:lnTo>
                    <a:pt x="424" y="341"/>
                  </a:lnTo>
                  <a:lnTo>
                    <a:pt x="395" y="346"/>
                  </a:lnTo>
                  <a:lnTo>
                    <a:pt x="365" y="357"/>
                  </a:lnTo>
                  <a:lnTo>
                    <a:pt x="330" y="370"/>
                  </a:lnTo>
                  <a:lnTo>
                    <a:pt x="296" y="386"/>
                  </a:lnTo>
                  <a:lnTo>
                    <a:pt x="260" y="400"/>
                  </a:lnTo>
                  <a:lnTo>
                    <a:pt x="228" y="414"/>
                  </a:lnTo>
                  <a:lnTo>
                    <a:pt x="200" y="426"/>
                  </a:lnTo>
                  <a:lnTo>
                    <a:pt x="175" y="433"/>
                  </a:lnTo>
                  <a:lnTo>
                    <a:pt x="159" y="409"/>
                  </a:lnTo>
                  <a:lnTo>
                    <a:pt x="137" y="364"/>
                  </a:lnTo>
                  <a:lnTo>
                    <a:pt x="116" y="306"/>
                  </a:lnTo>
                  <a:lnTo>
                    <a:pt x="91" y="244"/>
                  </a:lnTo>
                  <a:lnTo>
                    <a:pt x="66" y="180"/>
                  </a:lnTo>
                  <a:lnTo>
                    <a:pt x="41" y="125"/>
                  </a:lnTo>
                  <a:lnTo>
                    <a:pt x="20" y="8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8E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77" name="Freeform 277"/>
            <p:cNvSpPr>
              <a:spLocks/>
            </p:cNvSpPr>
            <p:nvPr/>
          </p:nvSpPr>
          <p:spPr bwMode="auto">
            <a:xfrm rot="497617">
              <a:off x="3278" y="1548"/>
              <a:ext cx="47" cy="35"/>
            </a:xfrm>
            <a:custGeom>
              <a:avLst/>
              <a:gdLst>
                <a:gd name="T0" fmla="*/ 16 w 171"/>
                <a:gd name="T1" fmla="*/ 142 h 142"/>
                <a:gd name="T2" fmla="*/ 36 w 171"/>
                <a:gd name="T3" fmla="*/ 140 h 142"/>
                <a:gd name="T4" fmla="*/ 57 w 171"/>
                <a:gd name="T5" fmla="*/ 135 h 142"/>
                <a:gd name="T6" fmla="*/ 79 w 171"/>
                <a:gd name="T7" fmla="*/ 127 h 142"/>
                <a:gd name="T8" fmla="*/ 102 w 171"/>
                <a:gd name="T9" fmla="*/ 116 h 142"/>
                <a:gd name="T10" fmla="*/ 123 w 171"/>
                <a:gd name="T11" fmla="*/ 106 h 142"/>
                <a:gd name="T12" fmla="*/ 143 w 171"/>
                <a:gd name="T13" fmla="*/ 94 h 142"/>
                <a:gd name="T14" fmla="*/ 159 w 171"/>
                <a:gd name="T15" fmla="*/ 83 h 142"/>
                <a:gd name="T16" fmla="*/ 171 w 171"/>
                <a:gd name="T17" fmla="*/ 75 h 142"/>
                <a:gd name="T18" fmla="*/ 171 w 171"/>
                <a:gd name="T19" fmla="*/ 64 h 142"/>
                <a:gd name="T20" fmla="*/ 170 w 171"/>
                <a:gd name="T21" fmla="*/ 52 h 142"/>
                <a:gd name="T22" fmla="*/ 164 w 171"/>
                <a:gd name="T23" fmla="*/ 38 h 142"/>
                <a:gd name="T24" fmla="*/ 155 w 171"/>
                <a:gd name="T25" fmla="*/ 26 h 142"/>
                <a:gd name="T26" fmla="*/ 146 w 171"/>
                <a:gd name="T27" fmla="*/ 16 h 142"/>
                <a:gd name="T28" fmla="*/ 136 w 171"/>
                <a:gd name="T29" fmla="*/ 7 h 142"/>
                <a:gd name="T30" fmla="*/ 127 w 171"/>
                <a:gd name="T31" fmla="*/ 2 h 142"/>
                <a:gd name="T32" fmla="*/ 116 w 171"/>
                <a:gd name="T33" fmla="*/ 0 h 142"/>
                <a:gd name="T34" fmla="*/ 100 w 171"/>
                <a:gd name="T35" fmla="*/ 6 h 142"/>
                <a:gd name="T36" fmla="*/ 86 w 171"/>
                <a:gd name="T37" fmla="*/ 13 h 142"/>
                <a:gd name="T38" fmla="*/ 75 w 171"/>
                <a:gd name="T39" fmla="*/ 18 h 142"/>
                <a:gd name="T40" fmla="*/ 73 w 171"/>
                <a:gd name="T41" fmla="*/ 23 h 142"/>
                <a:gd name="T42" fmla="*/ 77 w 171"/>
                <a:gd name="T43" fmla="*/ 26 h 142"/>
                <a:gd name="T44" fmla="*/ 80 w 171"/>
                <a:gd name="T45" fmla="*/ 28 h 142"/>
                <a:gd name="T46" fmla="*/ 86 w 171"/>
                <a:gd name="T47" fmla="*/ 28 h 142"/>
                <a:gd name="T48" fmla="*/ 88 w 171"/>
                <a:gd name="T49" fmla="*/ 28 h 142"/>
                <a:gd name="T50" fmla="*/ 93 w 171"/>
                <a:gd name="T51" fmla="*/ 26 h 142"/>
                <a:gd name="T52" fmla="*/ 102 w 171"/>
                <a:gd name="T53" fmla="*/ 23 h 142"/>
                <a:gd name="T54" fmla="*/ 109 w 171"/>
                <a:gd name="T55" fmla="*/ 19 h 142"/>
                <a:gd name="T56" fmla="*/ 113 w 171"/>
                <a:gd name="T57" fmla="*/ 18 h 142"/>
                <a:gd name="T58" fmla="*/ 118 w 171"/>
                <a:gd name="T59" fmla="*/ 23 h 142"/>
                <a:gd name="T60" fmla="*/ 129 w 171"/>
                <a:gd name="T61" fmla="*/ 37 h 142"/>
                <a:gd name="T62" fmla="*/ 137 w 171"/>
                <a:gd name="T63" fmla="*/ 56 h 142"/>
                <a:gd name="T64" fmla="*/ 136 w 171"/>
                <a:gd name="T65" fmla="*/ 75 h 142"/>
                <a:gd name="T66" fmla="*/ 123 w 171"/>
                <a:gd name="T67" fmla="*/ 80 h 142"/>
                <a:gd name="T68" fmla="*/ 107 w 171"/>
                <a:gd name="T69" fmla="*/ 87 h 142"/>
                <a:gd name="T70" fmla="*/ 89 w 171"/>
                <a:gd name="T71" fmla="*/ 92 h 142"/>
                <a:gd name="T72" fmla="*/ 70 w 171"/>
                <a:gd name="T73" fmla="*/ 99 h 142"/>
                <a:gd name="T74" fmla="*/ 50 w 171"/>
                <a:gd name="T75" fmla="*/ 106 h 142"/>
                <a:gd name="T76" fmla="*/ 36 w 171"/>
                <a:gd name="T77" fmla="*/ 109 h 142"/>
                <a:gd name="T78" fmla="*/ 25 w 171"/>
                <a:gd name="T79" fmla="*/ 113 h 142"/>
                <a:gd name="T80" fmla="*/ 20 w 171"/>
                <a:gd name="T81" fmla="*/ 115 h 142"/>
                <a:gd name="T82" fmla="*/ 20 w 171"/>
                <a:gd name="T83" fmla="*/ 113 h 142"/>
                <a:gd name="T84" fmla="*/ 20 w 171"/>
                <a:gd name="T85" fmla="*/ 106 h 142"/>
                <a:gd name="T86" fmla="*/ 16 w 171"/>
                <a:gd name="T87" fmla="*/ 101 h 142"/>
                <a:gd name="T88" fmla="*/ 9 w 171"/>
                <a:gd name="T89" fmla="*/ 99 h 142"/>
                <a:gd name="T90" fmla="*/ 0 w 171"/>
                <a:gd name="T91" fmla="*/ 115 h 142"/>
                <a:gd name="T92" fmla="*/ 4 w 171"/>
                <a:gd name="T93" fmla="*/ 128 h 142"/>
                <a:gd name="T94" fmla="*/ 11 w 171"/>
                <a:gd name="T95" fmla="*/ 139 h 142"/>
                <a:gd name="T96" fmla="*/ 16 w 171"/>
                <a:gd name="T9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1" h="142">
                  <a:moveTo>
                    <a:pt x="16" y="142"/>
                  </a:moveTo>
                  <a:lnTo>
                    <a:pt x="36" y="140"/>
                  </a:lnTo>
                  <a:lnTo>
                    <a:pt x="57" y="135"/>
                  </a:lnTo>
                  <a:lnTo>
                    <a:pt x="79" y="127"/>
                  </a:lnTo>
                  <a:lnTo>
                    <a:pt x="102" y="116"/>
                  </a:lnTo>
                  <a:lnTo>
                    <a:pt x="123" y="106"/>
                  </a:lnTo>
                  <a:lnTo>
                    <a:pt x="143" y="94"/>
                  </a:lnTo>
                  <a:lnTo>
                    <a:pt x="159" y="83"/>
                  </a:lnTo>
                  <a:lnTo>
                    <a:pt x="171" y="75"/>
                  </a:lnTo>
                  <a:lnTo>
                    <a:pt x="171" y="64"/>
                  </a:lnTo>
                  <a:lnTo>
                    <a:pt x="170" y="52"/>
                  </a:lnTo>
                  <a:lnTo>
                    <a:pt x="164" y="38"/>
                  </a:lnTo>
                  <a:lnTo>
                    <a:pt x="155" y="26"/>
                  </a:lnTo>
                  <a:lnTo>
                    <a:pt x="146" y="16"/>
                  </a:lnTo>
                  <a:lnTo>
                    <a:pt x="136" y="7"/>
                  </a:lnTo>
                  <a:lnTo>
                    <a:pt x="127" y="2"/>
                  </a:lnTo>
                  <a:lnTo>
                    <a:pt x="116" y="0"/>
                  </a:lnTo>
                  <a:lnTo>
                    <a:pt x="100" y="6"/>
                  </a:lnTo>
                  <a:lnTo>
                    <a:pt x="86" y="13"/>
                  </a:lnTo>
                  <a:lnTo>
                    <a:pt x="75" y="18"/>
                  </a:lnTo>
                  <a:lnTo>
                    <a:pt x="73" y="23"/>
                  </a:lnTo>
                  <a:lnTo>
                    <a:pt x="77" y="26"/>
                  </a:lnTo>
                  <a:lnTo>
                    <a:pt x="80" y="28"/>
                  </a:lnTo>
                  <a:lnTo>
                    <a:pt x="86" y="28"/>
                  </a:lnTo>
                  <a:lnTo>
                    <a:pt x="88" y="28"/>
                  </a:lnTo>
                  <a:lnTo>
                    <a:pt x="93" y="26"/>
                  </a:lnTo>
                  <a:lnTo>
                    <a:pt x="102" y="23"/>
                  </a:lnTo>
                  <a:lnTo>
                    <a:pt x="109" y="19"/>
                  </a:lnTo>
                  <a:lnTo>
                    <a:pt x="113" y="18"/>
                  </a:lnTo>
                  <a:lnTo>
                    <a:pt x="118" y="23"/>
                  </a:lnTo>
                  <a:lnTo>
                    <a:pt x="129" y="37"/>
                  </a:lnTo>
                  <a:lnTo>
                    <a:pt x="137" y="56"/>
                  </a:lnTo>
                  <a:lnTo>
                    <a:pt x="136" y="75"/>
                  </a:lnTo>
                  <a:lnTo>
                    <a:pt x="123" y="80"/>
                  </a:lnTo>
                  <a:lnTo>
                    <a:pt x="107" y="87"/>
                  </a:lnTo>
                  <a:lnTo>
                    <a:pt x="89" y="92"/>
                  </a:lnTo>
                  <a:lnTo>
                    <a:pt x="70" y="99"/>
                  </a:lnTo>
                  <a:lnTo>
                    <a:pt x="50" y="106"/>
                  </a:lnTo>
                  <a:lnTo>
                    <a:pt x="36" y="109"/>
                  </a:lnTo>
                  <a:lnTo>
                    <a:pt x="25" y="113"/>
                  </a:lnTo>
                  <a:lnTo>
                    <a:pt x="20" y="115"/>
                  </a:lnTo>
                  <a:lnTo>
                    <a:pt x="20" y="113"/>
                  </a:lnTo>
                  <a:lnTo>
                    <a:pt x="20" y="106"/>
                  </a:lnTo>
                  <a:lnTo>
                    <a:pt x="16" y="101"/>
                  </a:lnTo>
                  <a:lnTo>
                    <a:pt x="9" y="99"/>
                  </a:lnTo>
                  <a:lnTo>
                    <a:pt x="0" y="115"/>
                  </a:lnTo>
                  <a:lnTo>
                    <a:pt x="4" y="128"/>
                  </a:lnTo>
                  <a:lnTo>
                    <a:pt x="11" y="139"/>
                  </a:lnTo>
                  <a:lnTo>
                    <a:pt x="16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78" name="Freeform 278"/>
            <p:cNvSpPr>
              <a:spLocks/>
            </p:cNvSpPr>
            <p:nvPr/>
          </p:nvSpPr>
          <p:spPr bwMode="auto">
            <a:xfrm rot="497617">
              <a:off x="3164" y="1447"/>
              <a:ext cx="253" cy="87"/>
            </a:xfrm>
            <a:custGeom>
              <a:avLst/>
              <a:gdLst>
                <a:gd name="T0" fmla="*/ 103 w 919"/>
                <a:gd name="T1" fmla="*/ 294 h 351"/>
                <a:gd name="T2" fmla="*/ 169 w 919"/>
                <a:gd name="T3" fmla="*/ 249 h 351"/>
                <a:gd name="T4" fmla="*/ 233 w 919"/>
                <a:gd name="T5" fmla="*/ 205 h 351"/>
                <a:gd name="T6" fmla="*/ 299 w 919"/>
                <a:gd name="T7" fmla="*/ 162 h 351"/>
                <a:gd name="T8" fmla="*/ 366 w 919"/>
                <a:gd name="T9" fmla="*/ 124 h 351"/>
                <a:gd name="T10" fmla="*/ 432 w 919"/>
                <a:gd name="T11" fmla="*/ 95 h 351"/>
                <a:gd name="T12" fmla="*/ 486 w 919"/>
                <a:gd name="T13" fmla="*/ 72 h 351"/>
                <a:gd name="T14" fmla="*/ 539 w 919"/>
                <a:gd name="T15" fmla="*/ 53 h 351"/>
                <a:gd name="T16" fmla="*/ 594 w 919"/>
                <a:gd name="T17" fmla="*/ 40 h 351"/>
                <a:gd name="T18" fmla="*/ 650 w 919"/>
                <a:gd name="T19" fmla="*/ 29 h 351"/>
                <a:gd name="T20" fmla="*/ 707 w 919"/>
                <a:gd name="T21" fmla="*/ 26 h 351"/>
                <a:gd name="T22" fmla="*/ 783 w 919"/>
                <a:gd name="T23" fmla="*/ 29 h 351"/>
                <a:gd name="T24" fmla="*/ 854 w 919"/>
                <a:gd name="T25" fmla="*/ 55 h 351"/>
                <a:gd name="T26" fmla="*/ 888 w 919"/>
                <a:gd name="T27" fmla="*/ 112 h 351"/>
                <a:gd name="T28" fmla="*/ 851 w 919"/>
                <a:gd name="T29" fmla="*/ 154 h 351"/>
                <a:gd name="T30" fmla="*/ 797 w 919"/>
                <a:gd name="T31" fmla="*/ 178 h 351"/>
                <a:gd name="T32" fmla="*/ 726 w 919"/>
                <a:gd name="T33" fmla="*/ 199 h 351"/>
                <a:gd name="T34" fmla="*/ 630 w 919"/>
                <a:gd name="T35" fmla="*/ 216 h 351"/>
                <a:gd name="T36" fmla="*/ 534 w 919"/>
                <a:gd name="T37" fmla="*/ 240 h 351"/>
                <a:gd name="T38" fmla="*/ 470 w 919"/>
                <a:gd name="T39" fmla="*/ 269 h 351"/>
                <a:gd name="T40" fmla="*/ 416 w 919"/>
                <a:gd name="T41" fmla="*/ 309 h 351"/>
                <a:gd name="T42" fmla="*/ 450 w 919"/>
                <a:gd name="T43" fmla="*/ 344 h 351"/>
                <a:gd name="T44" fmla="*/ 479 w 919"/>
                <a:gd name="T45" fmla="*/ 349 h 351"/>
                <a:gd name="T46" fmla="*/ 502 w 919"/>
                <a:gd name="T47" fmla="*/ 351 h 351"/>
                <a:gd name="T48" fmla="*/ 523 w 919"/>
                <a:gd name="T49" fmla="*/ 349 h 351"/>
                <a:gd name="T50" fmla="*/ 532 w 919"/>
                <a:gd name="T51" fmla="*/ 335 h 351"/>
                <a:gd name="T52" fmla="*/ 518 w 919"/>
                <a:gd name="T53" fmla="*/ 323 h 351"/>
                <a:gd name="T54" fmla="*/ 502 w 919"/>
                <a:gd name="T55" fmla="*/ 323 h 351"/>
                <a:gd name="T56" fmla="*/ 475 w 919"/>
                <a:gd name="T57" fmla="*/ 323 h 351"/>
                <a:gd name="T58" fmla="*/ 461 w 919"/>
                <a:gd name="T59" fmla="*/ 309 h 351"/>
                <a:gd name="T60" fmla="*/ 507 w 919"/>
                <a:gd name="T61" fmla="*/ 264 h 351"/>
                <a:gd name="T62" fmla="*/ 582 w 919"/>
                <a:gd name="T63" fmla="*/ 240 h 351"/>
                <a:gd name="T64" fmla="*/ 673 w 919"/>
                <a:gd name="T65" fmla="*/ 226 h 351"/>
                <a:gd name="T66" fmla="*/ 767 w 919"/>
                <a:gd name="T67" fmla="*/ 209 h 351"/>
                <a:gd name="T68" fmla="*/ 856 w 919"/>
                <a:gd name="T69" fmla="*/ 178 h 351"/>
                <a:gd name="T70" fmla="*/ 911 w 919"/>
                <a:gd name="T71" fmla="*/ 135 h 351"/>
                <a:gd name="T72" fmla="*/ 917 w 919"/>
                <a:gd name="T73" fmla="*/ 97 h 351"/>
                <a:gd name="T74" fmla="*/ 911 w 919"/>
                <a:gd name="T75" fmla="*/ 81 h 351"/>
                <a:gd name="T76" fmla="*/ 847 w 919"/>
                <a:gd name="T77" fmla="*/ 24 h 351"/>
                <a:gd name="T78" fmla="*/ 762 w 919"/>
                <a:gd name="T79" fmla="*/ 1 h 351"/>
                <a:gd name="T80" fmla="*/ 669 w 919"/>
                <a:gd name="T81" fmla="*/ 1 h 351"/>
                <a:gd name="T82" fmla="*/ 571 w 919"/>
                <a:gd name="T83" fmla="*/ 19 h 351"/>
                <a:gd name="T84" fmla="*/ 477 w 919"/>
                <a:gd name="T85" fmla="*/ 50 h 351"/>
                <a:gd name="T86" fmla="*/ 391 w 919"/>
                <a:gd name="T87" fmla="*/ 86 h 351"/>
                <a:gd name="T88" fmla="*/ 315 w 919"/>
                <a:gd name="T89" fmla="*/ 126 h 351"/>
                <a:gd name="T90" fmla="*/ 242 w 919"/>
                <a:gd name="T91" fmla="*/ 173 h 351"/>
                <a:gd name="T92" fmla="*/ 171 w 919"/>
                <a:gd name="T93" fmla="*/ 221 h 351"/>
                <a:gd name="T94" fmla="*/ 99 w 919"/>
                <a:gd name="T95" fmla="*/ 273 h 351"/>
                <a:gd name="T96" fmla="*/ 39 w 919"/>
                <a:gd name="T97" fmla="*/ 318 h 351"/>
                <a:gd name="T98" fmla="*/ 0 w 919"/>
                <a:gd name="T99" fmla="*/ 339 h 351"/>
                <a:gd name="T100" fmla="*/ 17 w 919"/>
                <a:gd name="T101" fmla="*/ 342 h 351"/>
                <a:gd name="T102" fmla="*/ 42 w 919"/>
                <a:gd name="T103" fmla="*/ 33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9" h="351">
                  <a:moveTo>
                    <a:pt x="58" y="321"/>
                  </a:moveTo>
                  <a:lnTo>
                    <a:pt x="82" y="307"/>
                  </a:lnTo>
                  <a:lnTo>
                    <a:pt x="103" y="294"/>
                  </a:lnTo>
                  <a:lnTo>
                    <a:pt x="124" y="278"/>
                  </a:lnTo>
                  <a:lnTo>
                    <a:pt x="147" y="264"/>
                  </a:lnTo>
                  <a:lnTo>
                    <a:pt x="169" y="249"/>
                  </a:lnTo>
                  <a:lnTo>
                    <a:pt x="190" y="235"/>
                  </a:lnTo>
                  <a:lnTo>
                    <a:pt x="212" y="219"/>
                  </a:lnTo>
                  <a:lnTo>
                    <a:pt x="233" y="205"/>
                  </a:lnTo>
                  <a:lnTo>
                    <a:pt x="254" y="190"/>
                  </a:lnTo>
                  <a:lnTo>
                    <a:pt x="277" y="176"/>
                  </a:lnTo>
                  <a:lnTo>
                    <a:pt x="299" y="162"/>
                  </a:lnTo>
                  <a:lnTo>
                    <a:pt x="322" y="150"/>
                  </a:lnTo>
                  <a:lnTo>
                    <a:pt x="343" y="136"/>
                  </a:lnTo>
                  <a:lnTo>
                    <a:pt x="366" y="124"/>
                  </a:lnTo>
                  <a:lnTo>
                    <a:pt x="390" y="112"/>
                  </a:lnTo>
                  <a:lnTo>
                    <a:pt x="415" y="102"/>
                  </a:lnTo>
                  <a:lnTo>
                    <a:pt x="432" y="95"/>
                  </a:lnTo>
                  <a:lnTo>
                    <a:pt x="450" y="86"/>
                  </a:lnTo>
                  <a:lnTo>
                    <a:pt x="468" y="79"/>
                  </a:lnTo>
                  <a:lnTo>
                    <a:pt x="486" y="72"/>
                  </a:lnTo>
                  <a:lnTo>
                    <a:pt x="504" y="65"/>
                  </a:lnTo>
                  <a:lnTo>
                    <a:pt x="521" y="60"/>
                  </a:lnTo>
                  <a:lnTo>
                    <a:pt x="539" y="53"/>
                  </a:lnTo>
                  <a:lnTo>
                    <a:pt x="559" y="48"/>
                  </a:lnTo>
                  <a:lnTo>
                    <a:pt x="577" y="45"/>
                  </a:lnTo>
                  <a:lnTo>
                    <a:pt x="594" y="40"/>
                  </a:lnTo>
                  <a:lnTo>
                    <a:pt x="612" y="36"/>
                  </a:lnTo>
                  <a:lnTo>
                    <a:pt x="632" y="33"/>
                  </a:lnTo>
                  <a:lnTo>
                    <a:pt x="650" y="29"/>
                  </a:lnTo>
                  <a:lnTo>
                    <a:pt x="669" y="27"/>
                  </a:lnTo>
                  <a:lnTo>
                    <a:pt x="687" y="26"/>
                  </a:lnTo>
                  <a:lnTo>
                    <a:pt x="707" y="26"/>
                  </a:lnTo>
                  <a:lnTo>
                    <a:pt x="732" y="26"/>
                  </a:lnTo>
                  <a:lnTo>
                    <a:pt x="757" y="26"/>
                  </a:lnTo>
                  <a:lnTo>
                    <a:pt x="783" y="29"/>
                  </a:lnTo>
                  <a:lnTo>
                    <a:pt x="808" y="34"/>
                  </a:lnTo>
                  <a:lnTo>
                    <a:pt x="833" y="43"/>
                  </a:lnTo>
                  <a:lnTo>
                    <a:pt x="854" y="55"/>
                  </a:lnTo>
                  <a:lnTo>
                    <a:pt x="874" y="72"/>
                  </a:lnTo>
                  <a:lnTo>
                    <a:pt x="890" y="93"/>
                  </a:lnTo>
                  <a:lnTo>
                    <a:pt x="888" y="112"/>
                  </a:lnTo>
                  <a:lnTo>
                    <a:pt x="878" y="129"/>
                  </a:lnTo>
                  <a:lnTo>
                    <a:pt x="865" y="143"/>
                  </a:lnTo>
                  <a:lnTo>
                    <a:pt x="851" y="154"/>
                  </a:lnTo>
                  <a:lnTo>
                    <a:pt x="835" y="164"/>
                  </a:lnTo>
                  <a:lnTo>
                    <a:pt x="815" y="171"/>
                  </a:lnTo>
                  <a:lnTo>
                    <a:pt x="797" y="178"/>
                  </a:lnTo>
                  <a:lnTo>
                    <a:pt x="778" y="185"/>
                  </a:lnTo>
                  <a:lnTo>
                    <a:pt x="758" y="190"/>
                  </a:lnTo>
                  <a:lnTo>
                    <a:pt x="726" y="199"/>
                  </a:lnTo>
                  <a:lnTo>
                    <a:pt x="694" y="205"/>
                  </a:lnTo>
                  <a:lnTo>
                    <a:pt x="662" y="211"/>
                  </a:lnTo>
                  <a:lnTo>
                    <a:pt x="630" y="216"/>
                  </a:lnTo>
                  <a:lnTo>
                    <a:pt x="598" y="223"/>
                  </a:lnTo>
                  <a:lnTo>
                    <a:pt x="566" y="230"/>
                  </a:lnTo>
                  <a:lnTo>
                    <a:pt x="534" y="240"/>
                  </a:lnTo>
                  <a:lnTo>
                    <a:pt x="504" y="252"/>
                  </a:lnTo>
                  <a:lnTo>
                    <a:pt x="489" y="259"/>
                  </a:lnTo>
                  <a:lnTo>
                    <a:pt x="470" y="269"/>
                  </a:lnTo>
                  <a:lnTo>
                    <a:pt x="448" y="282"/>
                  </a:lnTo>
                  <a:lnTo>
                    <a:pt x="429" y="295"/>
                  </a:lnTo>
                  <a:lnTo>
                    <a:pt x="416" y="309"/>
                  </a:lnTo>
                  <a:lnTo>
                    <a:pt x="413" y="323"/>
                  </a:lnTo>
                  <a:lnTo>
                    <a:pt x="423" y="335"/>
                  </a:lnTo>
                  <a:lnTo>
                    <a:pt x="450" y="344"/>
                  </a:lnTo>
                  <a:lnTo>
                    <a:pt x="461" y="346"/>
                  </a:lnTo>
                  <a:lnTo>
                    <a:pt x="472" y="347"/>
                  </a:lnTo>
                  <a:lnTo>
                    <a:pt x="479" y="349"/>
                  </a:lnTo>
                  <a:lnTo>
                    <a:pt x="488" y="349"/>
                  </a:lnTo>
                  <a:lnTo>
                    <a:pt x="495" y="351"/>
                  </a:lnTo>
                  <a:lnTo>
                    <a:pt x="502" y="351"/>
                  </a:lnTo>
                  <a:lnTo>
                    <a:pt x="509" y="351"/>
                  </a:lnTo>
                  <a:lnTo>
                    <a:pt x="516" y="351"/>
                  </a:lnTo>
                  <a:lnTo>
                    <a:pt x="523" y="349"/>
                  </a:lnTo>
                  <a:lnTo>
                    <a:pt x="527" y="346"/>
                  </a:lnTo>
                  <a:lnTo>
                    <a:pt x="530" y="342"/>
                  </a:lnTo>
                  <a:lnTo>
                    <a:pt x="532" y="335"/>
                  </a:lnTo>
                  <a:lnTo>
                    <a:pt x="530" y="330"/>
                  </a:lnTo>
                  <a:lnTo>
                    <a:pt x="525" y="327"/>
                  </a:lnTo>
                  <a:lnTo>
                    <a:pt x="518" y="323"/>
                  </a:lnTo>
                  <a:lnTo>
                    <a:pt x="516" y="323"/>
                  </a:lnTo>
                  <a:lnTo>
                    <a:pt x="509" y="323"/>
                  </a:lnTo>
                  <a:lnTo>
                    <a:pt x="502" y="323"/>
                  </a:lnTo>
                  <a:lnTo>
                    <a:pt x="493" y="323"/>
                  </a:lnTo>
                  <a:lnTo>
                    <a:pt x="484" y="323"/>
                  </a:lnTo>
                  <a:lnTo>
                    <a:pt x="475" y="323"/>
                  </a:lnTo>
                  <a:lnTo>
                    <a:pt x="468" y="321"/>
                  </a:lnTo>
                  <a:lnTo>
                    <a:pt x="463" y="316"/>
                  </a:lnTo>
                  <a:lnTo>
                    <a:pt x="461" y="309"/>
                  </a:lnTo>
                  <a:lnTo>
                    <a:pt x="473" y="290"/>
                  </a:lnTo>
                  <a:lnTo>
                    <a:pt x="489" y="276"/>
                  </a:lnTo>
                  <a:lnTo>
                    <a:pt x="507" y="264"/>
                  </a:lnTo>
                  <a:lnTo>
                    <a:pt x="530" y="254"/>
                  </a:lnTo>
                  <a:lnTo>
                    <a:pt x="555" y="245"/>
                  </a:lnTo>
                  <a:lnTo>
                    <a:pt x="582" y="240"/>
                  </a:lnTo>
                  <a:lnTo>
                    <a:pt x="610" y="235"/>
                  </a:lnTo>
                  <a:lnTo>
                    <a:pt x="641" y="230"/>
                  </a:lnTo>
                  <a:lnTo>
                    <a:pt x="673" y="226"/>
                  </a:lnTo>
                  <a:lnTo>
                    <a:pt x="705" y="221"/>
                  </a:lnTo>
                  <a:lnTo>
                    <a:pt x="735" y="216"/>
                  </a:lnTo>
                  <a:lnTo>
                    <a:pt x="767" y="209"/>
                  </a:lnTo>
                  <a:lnTo>
                    <a:pt x="797" y="200"/>
                  </a:lnTo>
                  <a:lnTo>
                    <a:pt x="828" y="190"/>
                  </a:lnTo>
                  <a:lnTo>
                    <a:pt x="856" y="178"/>
                  </a:lnTo>
                  <a:lnTo>
                    <a:pt x="883" y="162"/>
                  </a:lnTo>
                  <a:lnTo>
                    <a:pt x="901" y="148"/>
                  </a:lnTo>
                  <a:lnTo>
                    <a:pt x="911" y="135"/>
                  </a:lnTo>
                  <a:lnTo>
                    <a:pt x="917" y="121"/>
                  </a:lnTo>
                  <a:lnTo>
                    <a:pt x="919" y="109"/>
                  </a:lnTo>
                  <a:lnTo>
                    <a:pt x="917" y="97"/>
                  </a:lnTo>
                  <a:lnTo>
                    <a:pt x="915" y="88"/>
                  </a:lnTo>
                  <a:lnTo>
                    <a:pt x="913" y="83"/>
                  </a:lnTo>
                  <a:lnTo>
                    <a:pt x="911" y="81"/>
                  </a:lnTo>
                  <a:lnTo>
                    <a:pt x="894" y="57"/>
                  </a:lnTo>
                  <a:lnTo>
                    <a:pt x="872" y="38"/>
                  </a:lnTo>
                  <a:lnTo>
                    <a:pt x="847" y="24"/>
                  </a:lnTo>
                  <a:lnTo>
                    <a:pt x="821" y="14"/>
                  </a:lnTo>
                  <a:lnTo>
                    <a:pt x="790" y="5"/>
                  </a:lnTo>
                  <a:lnTo>
                    <a:pt x="762" y="1"/>
                  </a:lnTo>
                  <a:lnTo>
                    <a:pt x="732" y="0"/>
                  </a:lnTo>
                  <a:lnTo>
                    <a:pt x="703" y="0"/>
                  </a:lnTo>
                  <a:lnTo>
                    <a:pt x="669" y="1"/>
                  </a:lnTo>
                  <a:lnTo>
                    <a:pt x="637" y="7"/>
                  </a:lnTo>
                  <a:lnTo>
                    <a:pt x="605" y="12"/>
                  </a:lnTo>
                  <a:lnTo>
                    <a:pt x="571" y="19"/>
                  </a:lnTo>
                  <a:lnTo>
                    <a:pt x="539" y="27"/>
                  </a:lnTo>
                  <a:lnTo>
                    <a:pt x="507" y="38"/>
                  </a:lnTo>
                  <a:lnTo>
                    <a:pt x="477" y="50"/>
                  </a:lnTo>
                  <a:lnTo>
                    <a:pt x="445" y="62"/>
                  </a:lnTo>
                  <a:lnTo>
                    <a:pt x="418" y="74"/>
                  </a:lnTo>
                  <a:lnTo>
                    <a:pt x="391" y="86"/>
                  </a:lnTo>
                  <a:lnTo>
                    <a:pt x="365" y="98"/>
                  </a:lnTo>
                  <a:lnTo>
                    <a:pt x="340" y="112"/>
                  </a:lnTo>
                  <a:lnTo>
                    <a:pt x="315" y="126"/>
                  </a:lnTo>
                  <a:lnTo>
                    <a:pt x="290" y="142"/>
                  </a:lnTo>
                  <a:lnTo>
                    <a:pt x="267" y="157"/>
                  </a:lnTo>
                  <a:lnTo>
                    <a:pt x="242" y="173"/>
                  </a:lnTo>
                  <a:lnTo>
                    <a:pt x="219" y="188"/>
                  </a:lnTo>
                  <a:lnTo>
                    <a:pt x="196" y="204"/>
                  </a:lnTo>
                  <a:lnTo>
                    <a:pt x="171" y="221"/>
                  </a:lnTo>
                  <a:lnTo>
                    <a:pt x="147" y="238"/>
                  </a:lnTo>
                  <a:lnTo>
                    <a:pt x="124" y="256"/>
                  </a:lnTo>
                  <a:lnTo>
                    <a:pt x="99" y="273"/>
                  </a:lnTo>
                  <a:lnTo>
                    <a:pt x="76" y="292"/>
                  </a:lnTo>
                  <a:lnTo>
                    <a:pt x="51" y="309"/>
                  </a:lnTo>
                  <a:lnTo>
                    <a:pt x="39" y="318"/>
                  </a:lnTo>
                  <a:lnTo>
                    <a:pt x="26" y="325"/>
                  </a:lnTo>
                  <a:lnTo>
                    <a:pt x="14" y="332"/>
                  </a:lnTo>
                  <a:lnTo>
                    <a:pt x="0" y="339"/>
                  </a:lnTo>
                  <a:lnTo>
                    <a:pt x="3" y="342"/>
                  </a:lnTo>
                  <a:lnTo>
                    <a:pt x="9" y="342"/>
                  </a:lnTo>
                  <a:lnTo>
                    <a:pt x="17" y="342"/>
                  </a:lnTo>
                  <a:lnTo>
                    <a:pt x="25" y="339"/>
                  </a:lnTo>
                  <a:lnTo>
                    <a:pt x="33" y="335"/>
                  </a:lnTo>
                  <a:lnTo>
                    <a:pt x="42" y="330"/>
                  </a:lnTo>
                  <a:lnTo>
                    <a:pt x="51" y="327"/>
                  </a:lnTo>
                  <a:lnTo>
                    <a:pt x="58" y="3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79" name="Freeform 279"/>
            <p:cNvSpPr>
              <a:spLocks/>
            </p:cNvSpPr>
            <p:nvPr/>
          </p:nvSpPr>
          <p:spPr bwMode="auto">
            <a:xfrm rot="497617">
              <a:off x="3260" y="1534"/>
              <a:ext cx="79" cy="21"/>
            </a:xfrm>
            <a:custGeom>
              <a:avLst/>
              <a:gdLst>
                <a:gd name="T0" fmla="*/ 12 w 290"/>
                <a:gd name="T1" fmla="*/ 83 h 83"/>
                <a:gd name="T2" fmla="*/ 48 w 290"/>
                <a:gd name="T3" fmla="*/ 74 h 83"/>
                <a:gd name="T4" fmla="*/ 87 w 290"/>
                <a:gd name="T5" fmla="*/ 65 h 83"/>
                <a:gd name="T6" fmla="*/ 128 w 290"/>
                <a:gd name="T7" fmla="*/ 57 h 83"/>
                <a:gd name="T8" fmla="*/ 167 w 290"/>
                <a:gd name="T9" fmla="*/ 46 h 83"/>
                <a:gd name="T10" fmla="*/ 205 w 290"/>
                <a:gd name="T11" fmla="*/ 38 h 83"/>
                <a:gd name="T12" fmla="*/ 239 w 290"/>
                <a:gd name="T13" fmla="*/ 29 h 83"/>
                <a:gd name="T14" fmla="*/ 267 w 290"/>
                <a:gd name="T15" fmla="*/ 20 h 83"/>
                <a:gd name="T16" fmla="*/ 288 w 290"/>
                <a:gd name="T17" fmla="*/ 12 h 83"/>
                <a:gd name="T18" fmla="*/ 290 w 290"/>
                <a:gd name="T19" fmla="*/ 8 h 83"/>
                <a:gd name="T20" fmla="*/ 287 w 290"/>
                <a:gd name="T21" fmla="*/ 5 h 83"/>
                <a:gd name="T22" fmla="*/ 281 w 290"/>
                <a:gd name="T23" fmla="*/ 1 h 83"/>
                <a:gd name="T24" fmla="*/ 274 w 290"/>
                <a:gd name="T25" fmla="*/ 0 h 83"/>
                <a:gd name="T26" fmla="*/ 244 w 290"/>
                <a:gd name="T27" fmla="*/ 1 h 83"/>
                <a:gd name="T28" fmla="*/ 212 w 290"/>
                <a:gd name="T29" fmla="*/ 6 h 83"/>
                <a:gd name="T30" fmla="*/ 182 w 290"/>
                <a:gd name="T31" fmla="*/ 12 h 83"/>
                <a:gd name="T32" fmla="*/ 151 w 290"/>
                <a:gd name="T33" fmla="*/ 20 h 83"/>
                <a:gd name="T34" fmla="*/ 121 w 290"/>
                <a:gd name="T35" fmla="*/ 29 h 83"/>
                <a:gd name="T36" fmla="*/ 91 w 290"/>
                <a:gd name="T37" fmla="*/ 38 h 83"/>
                <a:gd name="T38" fmla="*/ 61 w 290"/>
                <a:gd name="T39" fmla="*/ 48 h 83"/>
                <a:gd name="T40" fmla="*/ 30 w 290"/>
                <a:gd name="T41" fmla="*/ 58 h 83"/>
                <a:gd name="T42" fmla="*/ 21 w 290"/>
                <a:gd name="T43" fmla="*/ 64 h 83"/>
                <a:gd name="T44" fmla="*/ 11 w 290"/>
                <a:gd name="T45" fmla="*/ 72 h 83"/>
                <a:gd name="T46" fmla="*/ 4 w 290"/>
                <a:gd name="T47" fmla="*/ 77 h 83"/>
                <a:gd name="T48" fmla="*/ 0 w 290"/>
                <a:gd name="T49" fmla="*/ 81 h 83"/>
                <a:gd name="T50" fmla="*/ 2 w 290"/>
                <a:gd name="T51" fmla="*/ 81 h 83"/>
                <a:gd name="T52" fmla="*/ 5 w 290"/>
                <a:gd name="T53" fmla="*/ 83 h 83"/>
                <a:gd name="T54" fmla="*/ 9 w 290"/>
                <a:gd name="T55" fmla="*/ 83 h 83"/>
                <a:gd name="T56" fmla="*/ 12 w 290"/>
                <a:gd name="T5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0" h="83">
                  <a:moveTo>
                    <a:pt x="12" y="83"/>
                  </a:moveTo>
                  <a:lnTo>
                    <a:pt x="48" y="74"/>
                  </a:lnTo>
                  <a:lnTo>
                    <a:pt x="87" y="65"/>
                  </a:lnTo>
                  <a:lnTo>
                    <a:pt x="128" y="57"/>
                  </a:lnTo>
                  <a:lnTo>
                    <a:pt x="167" y="46"/>
                  </a:lnTo>
                  <a:lnTo>
                    <a:pt x="205" y="38"/>
                  </a:lnTo>
                  <a:lnTo>
                    <a:pt x="239" y="29"/>
                  </a:lnTo>
                  <a:lnTo>
                    <a:pt x="267" y="20"/>
                  </a:lnTo>
                  <a:lnTo>
                    <a:pt x="288" y="12"/>
                  </a:lnTo>
                  <a:lnTo>
                    <a:pt x="290" y="8"/>
                  </a:lnTo>
                  <a:lnTo>
                    <a:pt x="287" y="5"/>
                  </a:lnTo>
                  <a:lnTo>
                    <a:pt x="281" y="1"/>
                  </a:lnTo>
                  <a:lnTo>
                    <a:pt x="274" y="0"/>
                  </a:lnTo>
                  <a:lnTo>
                    <a:pt x="244" y="1"/>
                  </a:lnTo>
                  <a:lnTo>
                    <a:pt x="212" y="6"/>
                  </a:lnTo>
                  <a:lnTo>
                    <a:pt x="182" y="12"/>
                  </a:lnTo>
                  <a:lnTo>
                    <a:pt x="151" y="20"/>
                  </a:lnTo>
                  <a:lnTo>
                    <a:pt x="121" y="29"/>
                  </a:lnTo>
                  <a:lnTo>
                    <a:pt x="91" y="38"/>
                  </a:lnTo>
                  <a:lnTo>
                    <a:pt x="61" y="48"/>
                  </a:lnTo>
                  <a:lnTo>
                    <a:pt x="30" y="58"/>
                  </a:lnTo>
                  <a:lnTo>
                    <a:pt x="21" y="64"/>
                  </a:lnTo>
                  <a:lnTo>
                    <a:pt x="11" y="72"/>
                  </a:lnTo>
                  <a:lnTo>
                    <a:pt x="4" y="77"/>
                  </a:lnTo>
                  <a:lnTo>
                    <a:pt x="0" y="81"/>
                  </a:lnTo>
                  <a:lnTo>
                    <a:pt x="2" y="81"/>
                  </a:lnTo>
                  <a:lnTo>
                    <a:pt x="5" y="83"/>
                  </a:lnTo>
                  <a:lnTo>
                    <a:pt x="9" y="83"/>
                  </a:lnTo>
                  <a:lnTo>
                    <a:pt x="1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80" name="Freeform 280"/>
            <p:cNvSpPr>
              <a:spLocks/>
            </p:cNvSpPr>
            <p:nvPr/>
          </p:nvSpPr>
          <p:spPr bwMode="auto">
            <a:xfrm rot="497617">
              <a:off x="3251" y="1553"/>
              <a:ext cx="45" cy="94"/>
            </a:xfrm>
            <a:custGeom>
              <a:avLst/>
              <a:gdLst>
                <a:gd name="T0" fmla="*/ 75 w 164"/>
                <a:gd name="T1" fmla="*/ 164 h 379"/>
                <a:gd name="T2" fmla="*/ 83 w 164"/>
                <a:gd name="T3" fmla="*/ 190 h 379"/>
                <a:gd name="T4" fmla="*/ 91 w 164"/>
                <a:gd name="T5" fmla="*/ 216 h 379"/>
                <a:gd name="T6" fmla="*/ 96 w 164"/>
                <a:gd name="T7" fmla="*/ 242 h 379"/>
                <a:gd name="T8" fmla="*/ 101 w 164"/>
                <a:gd name="T9" fmla="*/ 268 h 379"/>
                <a:gd name="T10" fmla="*/ 108 w 164"/>
                <a:gd name="T11" fmla="*/ 294 h 379"/>
                <a:gd name="T12" fmla="*/ 116 w 164"/>
                <a:gd name="T13" fmla="*/ 320 h 379"/>
                <a:gd name="T14" fmla="*/ 124 w 164"/>
                <a:gd name="T15" fmla="*/ 346 h 379"/>
                <a:gd name="T16" fmla="*/ 135 w 164"/>
                <a:gd name="T17" fmla="*/ 370 h 379"/>
                <a:gd name="T18" fmla="*/ 139 w 164"/>
                <a:gd name="T19" fmla="*/ 375 h 379"/>
                <a:gd name="T20" fmla="*/ 142 w 164"/>
                <a:gd name="T21" fmla="*/ 377 h 379"/>
                <a:gd name="T22" fmla="*/ 148 w 164"/>
                <a:gd name="T23" fmla="*/ 379 h 379"/>
                <a:gd name="T24" fmla="*/ 155 w 164"/>
                <a:gd name="T25" fmla="*/ 379 h 379"/>
                <a:gd name="T26" fmla="*/ 160 w 164"/>
                <a:gd name="T27" fmla="*/ 375 h 379"/>
                <a:gd name="T28" fmla="*/ 162 w 164"/>
                <a:gd name="T29" fmla="*/ 370 h 379"/>
                <a:gd name="T30" fmla="*/ 164 w 164"/>
                <a:gd name="T31" fmla="*/ 365 h 379"/>
                <a:gd name="T32" fmla="*/ 162 w 164"/>
                <a:gd name="T33" fmla="*/ 360 h 379"/>
                <a:gd name="T34" fmla="*/ 153 w 164"/>
                <a:gd name="T35" fmla="*/ 334 h 379"/>
                <a:gd name="T36" fmla="*/ 146 w 164"/>
                <a:gd name="T37" fmla="*/ 308 h 379"/>
                <a:gd name="T38" fmla="*/ 139 w 164"/>
                <a:gd name="T39" fmla="*/ 282 h 379"/>
                <a:gd name="T40" fmla="*/ 133 w 164"/>
                <a:gd name="T41" fmla="*/ 256 h 379"/>
                <a:gd name="T42" fmla="*/ 126 w 164"/>
                <a:gd name="T43" fmla="*/ 230 h 379"/>
                <a:gd name="T44" fmla="*/ 119 w 164"/>
                <a:gd name="T45" fmla="*/ 204 h 379"/>
                <a:gd name="T46" fmla="*/ 110 w 164"/>
                <a:gd name="T47" fmla="*/ 178 h 379"/>
                <a:gd name="T48" fmla="*/ 101 w 164"/>
                <a:gd name="T49" fmla="*/ 152 h 379"/>
                <a:gd name="T50" fmla="*/ 92 w 164"/>
                <a:gd name="T51" fmla="*/ 130 h 379"/>
                <a:gd name="T52" fmla="*/ 82 w 164"/>
                <a:gd name="T53" fmla="*/ 107 h 379"/>
                <a:gd name="T54" fmla="*/ 69 w 164"/>
                <a:gd name="T55" fmla="*/ 83 h 379"/>
                <a:gd name="T56" fmla="*/ 55 w 164"/>
                <a:gd name="T57" fmla="*/ 60 h 379"/>
                <a:gd name="T58" fmla="*/ 42 w 164"/>
                <a:gd name="T59" fmla="*/ 38 h 379"/>
                <a:gd name="T60" fmla="*/ 28 w 164"/>
                <a:gd name="T61" fmla="*/ 21 h 379"/>
                <a:gd name="T62" fmla="*/ 16 w 164"/>
                <a:gd name="T63" fmla="*/ 7 h 379"/>
                <a:gd name="T64" fmla="*/ 5 w 164"/>
                <a:gd name="T65" fmla="*/ 0 h 379"/>
                <a:gd name="T66" fmla="*/ 0 w 164"/>
                <a:gd name="T67" fmla="*/ 7 h 379"/>
                <a:gd name="T68" fmla="*/ 3 w 164"/>
                <a:gd name="T69" fmla="*/ 21 h 379"/>
                <a:gd name="T70" fmla="*/ 10 w 164"/>
                <a:gd name="T71" fmla="*/ 40 h 379"/>
                <a:gd name="T72" fmla="*/ 23 w 164"/>
                <a:gd name="T73" fmla="*/ 64 h 379"/>
                <a:gd name="T74" fmla="*/ 37 w 164"/>
                <a:gd name="T75" fmla="*/ 88 h 379"/>
                <a:gd name="T76" fmla="*/ 51 w 164"/>
                <a:gd name="T77" fmla="*/ 116 h 379"/>
                <a:gd name="T78" fmla="*/ 66 w 164"/>
                <a:gd name="T79" fmla="*/ 142 h 379"/>
                <a:gd name="T80" fmla="*/ 75 w 164"/>
                <a:gd name="T81" fmla="*/ 16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4" h="379">
                  <a:moveTo>
                    <a:pt x="75" y="164"/>
                  </a:moveTo>
                  <a:lnTo>
                    <a:pt x="83" y="190"/>
                  </a:lnTo>
                  <a:lnTo>
                    <a:pt x="91" y="216"/>
                  </a:lnTo>
                  <a:lnTo>
                    <a:pt x="96" y="242"/>
                  </a:lnTo>
                  <a:lnTo>
                    <a:pt x="101" y="268"/>
                  </a:lnTo>
                  <a:lnTo>
                    <a:pt x="108" y="294"/>
                  </a:lnTo>
                  <a:lnTo>
                    <a:pt x="116" y="320"/>
                  </a:lnTo>
                  <a:lnTo>
                    <a:pt x="124" y="346"/>
                  </a:lnTo>
                  <a:lnTo>
                    <a:pt x="135" y="370"/>
                  </a:lnTo>
                  <a:lnTo>
                    <a:pt x="139" y="375"/>
                  </a:lnTo>
                  <a:lnTo>
                    <a:pt x="142" y="377"/>
                  </a:lnTo>
                  <a:lnTo>
                    <a:pt x="148" y="379"/>
                  </a:lnTo>
                  <a:lnTo>
                    <a:pt x="155" y="379"/>
                  </a:lnTo>
                  <a:lnTo>
                    <a:pt x="160" y="375"/>
                  </a:lnTo>
                  <a:lnTo>
                    <a:pt x="162" y="370"/>
                  </a:lnTo>
                  <a:lnTo>
                    <a:pt x="164" y="365"/>
                  </a:lnTo>
                  <a:lnTo>
                    <a:pt x="162" y="360"/>
                  </a:lnTo>
                  <a:lnTo>
                    <a:pt x="153" y="334"/>
                  </a:lnTo>
                  <a:lnTo>
                    <a:pt x="146" y="308"/>
                  </a:lnTo>
                  <a:lnTo>
                    <a:pt x="139" y="282"/>
                  </a:lnTo>
                  <a:lnTo>
                    <a:pt x="133" y="256"/>
                  </a:lnTo>
                  <a:lnTo>
                    <a:pt x="126" y="230"/>
                  </a:lnTo>
                  <a:lnTo>
                    <a:pt x="119" y="204"/>
                  </a:lnTo>
                  <a:lnTo>
                    <a:pt x="110" y="178"/>
                  </a:lnTo>
                  <a:lnTo>
                    <a:pt x="101" y="152"/>
                  </a:lnTo>
                  <a:lnTo>
                    <a:pt x="92" y="130"/>
                  </a:lnTo>
                  <a:lnTo>
                    <a:pt x="82" y="107"/>
                  </a:lnTo>
                  <a:lnTo>
                    <a:pt x="69" y="83"/>
                  </a:lnTo>
                  <a:lnTo>
                    <a:pt x="55" y="60"/>
                  </a:lnTo>
                  <a:lnTo>
                    <a:pt x="42" y="38"/>
                  </a:lnTo>
                  <a:lnTo>
                    <a:pt x="28" y="21"/>
                  </a:lnTo>
                  <a:lnTo>
                    <a:pt x="16" y="7"/>
                  </a:lnTo>
                  <a:lnTo>
                    <a:pt x="5" y="0"/>
                  </a:lnTo>
                  <a:lnTo>
                    <a:pt x="0" y="7"/>
                  </a:lnTo>
                  <a:lnTo>
                    <a:pt x="3" y="21"/>
                  </a:lnTo>
                  <a:lnTo>
                    <a:pt x="10" y="40"/>
                  </a:lnTo>
                  <a:lnTo>
                    <a:pt x="23" y="64"/>
                  </a:lnTo>
                  <a:lnTo>
                    <a:pt x="37" y="88"/>
                  </a:lnTo>
                  <a:lnTo>
                    <a:pt x="51" y="116"/>
                  </a:lnTo>
                  <a:lnTo>
                    <a:pt x="66" y="142"/>
                  </a:lnTo>
                  <a:lnTo>
                    <a:pt x="75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81" name="Freeform 281"/>
            <p:cNvSpPr>
              <a:spLocks/>
            </p:cNvSpPr>
            <p:nvPr/>
          </p:nvSpPr>
          <p:spPr bwMode="auto">
            <a:xfrm rot="497617">
              <a:off x="3328" y="1548"/>
              <a:ext cx="47" cy="77"/>
            </a:xfrm>
            <a:custGeom>
              <a:avLst/>
              <a:gdLst>
                <a:gd name="T0" fmla="*/ 17 w 171"/>
                <a:gd name="T1" fmla="*/ 59 h 313"/>
                <a:gd name="T2" fmla="*/ 33 w 171"/>
                <a:gd name="T3" fmla="*/ 90 h 313"/>
                <a:gd name="T4" fmla="*/ 50 w 171"/>
                <a:gd name="T5" fmla="*/ 120 h 313"/>
                <a:gd name="T6" fmla="*/ 67 w 171"/>
                <a:gd name="T7" fmla="*/ 151 h 313"/>
                <a:gd name="T8" fmla="*/ 83 w 171"/>
                <a:gd name="T9" fmla="*/ 180 h 313"/>
                <a:gd name="T10" fmla="*/ 99 w 171"/>
                <a:gd name="T11" fmla="*/ 211 h 313"/>
                <a:gd name="T12" fmla="*/ 115 w 171"/>
                <a:gd name="T13" fmla="*/ 241 h 313"/>
                <a:gd name="T14" fmla="*/ 130 w 171"/>
                <a:gd name="T15" fmla="*/ 274 h 313"/>
                <a:gd name="T16" fmla="*/ 142 w 171"/>
                <a:gd name="T17" fmla="*/ 305 h 313"/>
                <a:gd name="T18" fmla="*/ 146 w 171"/>
                <a:gd name="T19" fmla="*/ 310 h 313"/>
                <a:gd name="T20" fmla="*/ 149 w 171"/>
                <a:gd name="T21" fmla="*/ 312 h 313"/>
                <a:gd name="T22" fmla="*/ 155 w 171"/>
                <a:gd name="T23" fmla="*/ 313 h 313"/>
                <a:gd name="T24" fmla="*/ 162 w 171"/>
                <a:gd name="T25" fmla="*/ 313 h 313"/>
                <a:gd name="T26" fmla="*/ 167 w 171"/>
                <a:gd name="T27" fmla="*/ 310 h 313"/>
                <a:gd name="T28" fmla="*/ 169 w 171"/>
                <a:gd name="T29" fmla="*/ 305 h 313"/>
                <a:gd name="T30" fmla="*/ 171 w 171"/>
                <a:gd name="T31" fmla="*/ 300 h 313"/>
                <a:gd name="T32" fmla="*/ 169 w 171"/>
                <a:gd name="T33" fmla="*/ 294 h 313"/>
                <a:gd name="T34" fmla="*/ 155 w 171"/>
                <a:gd name="T35" fmla="*/ 251 h 313"/>
                <a:gd name="T36" fmla="*/ 133 w 171"/>
                <a:gd name="T37" fmla="*/ 204 h 313"/>
                <a:gd name="T38" fmla="*/ 108 w 171"/>
                <a:gd name="T39" fmla="*/ 156 h 313"/>
                <a:gd name="T40" fmla="*/ 82 w 171"/>
                <a:gd name="T41" fmla="*/ 111 h 313"/>
                <a:gd name="T42" fmla="*/ 57 w 171"/>
                <a:gd name="T43" fmla="*/ 70 h 313"/>
                <a:gd name="T44" fmla="*/ 33 w 171"/>
                <a:gd name="T45" fmla="*/ 37 h 313"/>
                <a:gd name="T46" fmla="*/ 16 w 171"/>
                <a:gd name="T47" fmla="*/ 13 h 313"/>
                <a:gd name="T48" fmla="*/ 5 w 171"/>
                <a:gd name="T49" fmla="*/ 0 h 313"/>
                <a:gd name="T50" fmla="*/ 0 w 171"/>
                <a:gd name="T51" fmla="*/ 6 h 313"/>
                <a:gd name="T52" fmla="*/ 1 w 171"/>
                <a:gd name="T53" fmla="*/ 21 h 313"/>
                <a:gd name="T54" fmla="*/ 10 w 171"/>
                <a:gd name="T55" fmla="*/ 42 h 313"/>
                <a:gd name="T56" fmla="*/ 17 w 171"/>
                <a:gd name="T57" fmla="*/ 5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313">
                  <a:moveTo>
                    <a:pt x="17" y="59"/>
                  </a:moveTo>
                  <a:lnTo>
                    <a:pt x="33" y="90"/>
                  </a:lnTo>
                  <a:lnTo>
                    <a:pt x="50" y="120"/>
                  </a:lnTo>
                  <a:lnTo>
                    <a:pt x="67" y="151"/>
                  </a:lnTo>
                  <a:lnTo>
                    <a:pt x="83" y="180"/>
                  </a:lnTo>
                  <a:lnTo>
                    <a:pt x="99" y="211"/>
                  </a:lnTo>
                  <a:lnTo>
                    <a:pt x="115" y="241"/>
                  </a:lnTo>
                  <a:lnTo>
                    <a:pt x="130" y="274"/>
                  </a:lnTo>
                  <a:lnTo>
                    <a:pt x="142" y="305"/>
                  </a:lnTo>
                  <a:lnTo>
                    <a:pt x="146" y="310"/>
                  </a:lnTo>
                  <a:lnTo>
                    <a:pt x="149" y="312"/>
                  </a:lnTo>
                  <a:lnTo>
                    <a:pt x="155" y="313"/>
                  </a:lnTo>
                  <a:lnTo>
                    <a:pt x="162" y="313"/>
                  </a:lnTo>
                  <a:lnTo>
                    <a:pt x="167" y="310"/>
                  </a:lnTo>
                  <a:lnTo>
                    <a:pt x="169" y="305"/>
                  </a:lnTo>
                  <a:lnTo>
                    <a:pt x="171" y="300"/>
                  </a:lnTo>
                  <a:lnTo>
                    <a:pt x="169" y="294"/>
                  </a:lnTo>
                  <a:lnTo>
                    <a:pt x="155" y="251"/>
                  </a:lnTo>
                  <a:lnTo>
                    <a:pt x="133" y="204"/>
                  </a:lnTo>
                  <a:lnTo>
                    <a:pt x="108" y="156"/>
                  </a:lnTo>
                  <a:lnTo>
                    <a:pt x="82" y="111"/>
                  </a:lnTo>
                  <a:lnTo>
                    <a:pt x="57" y="70"/>
                  </a:lnTo>
                  <a:lnTo>
                    <a:pt x="33" y="37"/>
                  </a:lnTo>
                  <a:lnTo>
                    <a:pt x="16" y="13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21"/>
                  </a:lnTo>
                  <a:lnTo>
                    <a:pt x="10" y="42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82" name="Freeform 282"/>
            <p:cNvSpPr>
              <a:spLocks/>
            </p:cNvSpPr>
            <p:nvPr/>
          </p:nvSpPr>
          <p:spPr bwMode="auto">
            <a:xfrm rot="497617">
              <a:off x="3311" y="1628"/>
              <a:ext cx="57" cy="24"/>
            </a:xfrm>
            <a:custGeom>
              <a:avLst/>
              <a:gdLst>
                <a:gd name="T0" fmla="*/ 194 w 208"/>
                <a:gd name="T1" fmla="*/ 31 h 95"/>
                <a:gd name="T2" fmla="*/ 199 w 208"/>
                <a:gd name="T3" fmla="*/ 29 h 95"/>
                <a:gd name="T4" fmla="*/ 204 w 208"/>
                <a:gd name="T5" fmla="*/ 26 h 95"/>
                <a:gd name="T6" fmla="*/ 206 w 208"/>
                <a:gd name="T7" fmla="*/ 21 h 95"/>
                <a:gd name="T8" fmla="*/ 208 w 208"/>
                <a:gd name="T9" fmla="*/ 16 h 95"/>
                <a:gd name="T10" fmla="*/ 206 w 208"/>
                <a:gd name="T11" fmla="*/ 10 h 95"/>
                <a:gd name="T12" fmla="*/ 204 w 208"/>
                <a:gd name="T13" fmla="*/ 5 h 95"/>
                <a:gd name="T14" fmla="*/ 199 w 208"/>
                <a:gd name="T15" fmla="*/ 3 h 95"/>
                <a:gd name="T16" fmla="*/ 192 w 208"/>
                <a:gd name="T17" fmla="*/ 2 h 95"/>
                <a:gd name="T18" fmla="*/ 167 w 208"/>
                <a:gd name="T19" fmla="*/ 0 h 95"/>
                <a:gd name="T20" fmla="*/ 140 w 208"/>
                <a:gd name="T21" fmla="*/ 5 h 95"/>
                <a:gd name="T22" fmla="*/ 112 w 208"/>
                <a:gd name="T23" fmla="*/ 16 h 95"/>
                <a:gd name="T24" fmla="*/ 85 w 208"/>
                <a:gd name="T25" fmla="*/ 29 h 95"/>
                <a:gd name="T26" fmla="*/ 60 w 208"/>
                <a:gd name="T27" fmla="*/ 45 h 95"/>
                <a:gd name="T28" fmla="*/ 37 w 208"/>
                <a:gd name="T29" fmla="*/ 62 h 95"/>
                <a:gd name="T30" fmla="*/ 16 w 208"/>
                <a:gd name="T31" fmla="*/ 78 h 95"/>
                <a:gd name="T32" fmla="*/ 0 w 208"/>
                <a:gd name="T33" fmla="*/ 92 h 95"/>
                <a:gd name="T34" fmla="*/ 9 w 208"/>
                <a:gd name="T35" fmla="*/ 95 h 95"/>
                <a:gd name="T36" fmla="*/ 25 w 208"/>
                <a:gd name="T37" fmla="*/ 92 h 95"/>
                <a:gd name="T38" fmla="*/ 48 w 208"/>
                <a:gd name="T39" fmla="*/ 83 h 95"/>
                <a:gd name="T40" fmla="*/ 74 w 208"/>
                <a:gd name="T41" fmla="*/ 69 h 95"/>
                <a:gd name="T42" fmla="*/ 105 w 208"/>
                <a:gd name="T43" fmla="*/ 55 h 95"/>
                <a:gd name="T44" fmla="*/ 135 w 208"/>
                <a:gd name="T45" fmla="*/ 43 h 95"/>
                <a:gd name="T46" fmla="*/ 165 w 208"/>
                <a:gd name="T47" fmla="*/ 35 h 95"/>
                <a:gd name="T48" fmla="*/ 194 w 208"/>
                <a:gd name="T49" fmla="*/ 3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" h="95">
                  <a:moveTo>
                    <a:pt x="194" y="31"/>
                  </a:moveTo>
                  <a:lnTo>
                    <a:pt x="199" y="29"/>
                  </a:lnTo>
                  <a:lnTo>
                    <a:pt x="204" y="26"/>
                  </a:lnTo>
                  <a:lnTo>
                    <a:pt x="206" y="21"/>
                  </a:lnTo>
                  <a:lnTo>
                    <a:pt x="208" y="16"/>
                  </a:lnTo>
                  <a:lnTo>
                    <a:pt x="206" y="10"/>
                  </a:lnTo>
                  <a:lnTo>
                    <a:pt x="204" y="5"/>
                  </a:lnTo>
                  <a:lnTo>
                    <a:pt x="199" y="3"/>
                  </a:lnTo>
                  <a:lnTo>
                    <a:pt x="192" y="2"/>
                  </a:lnTo>
                  <a:lnTo>
                    <a:pt x="167" y="0"/>
                  </a:lnTo>
                  <a:lnTo>
                    <a:pt x="140" y="5"/>
                  </a:lnTo>
                  <a:lnTo>
                    <a:pt x="112" y="16"/>
                  </a:lnTo>
                  <a:lnTo>
                    <a:pt x="85" y="29"/>
                  </a:lnTo>
                  <a:lnTo>
                    <a:pt x="60" y="45"/>
                  </a:lnTo>
                  <a:lnTo>
                    <a:pt x="37" y="62"/>
                  </a:lnTo>
                  <a:lnTo>
                    <a:pt x="16" y="78"/>
                  </a:lnTo>
                  <a:lnTo>
                    <a:pt x="0" y="92"/>
                  </a:lnTo>
                  <a:lnTo>
                    <a:pt x="9" y="95"/>
                  </a:lnTo>
                  <a:lnTo>
                    <a:pt x="25" y="92"/>
                  </a:lnTo>
                  <a:lnTo>
                    <a:pt x="48" y="83"/>
                  </a:lnTo>
                  <a:lnTo>
                    <a:pt x="74" y="69"/>
                  </a:lnTo>
                  <a:lnTo>
                    <a:pt x="105" y="55"/>
                  </a:lnTo>
                  <a:lnTo>
                    <a:pt x="135" y="43"/>
                  </a:lnTo>
                  <a:lnTo>
                    <a:pt x="165" y="35"/>
                  </a:lnTo>
                  <a:lnTo>
                    <a:pt x="194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83" name="Freeform 283"/>
            <p:cNvSpPr>
              <a:spLocks/>
            </p:cNvSpPr>
            <p:nvPr/>
          </p:nvSpPr>
          <p:spPr bwMode="auto">
            <a:xfrm rot="497617">
              <a:off x="3286" y="1550"/>
              <a:ext cx="48" cy="35"/>
            </a:xfrm>
            <a:custGeom>
              <a:avLst/>
              <a:gdLst>
                <a:gd name="T0" fmla="*/ 18 w 173"/>
                <a:gd name="T1" fmla="*/ 141 h 141"/>
                <a:gd name="T2" fmla="*/ 38 w 173"/>
                <a:gd name="T3" fmla="*/ 140 h 141"/>
                <a:gd name="T4" fmla="*/ 57 w 173"/>
                <a:gd name="T5" fmla="*/ 134 h 141"/>
                <a:gd name="T6" fmla="*/ 81 w 173"/>
                <a:gd name="T7" fmla="*/ 126 h 141"/>
                <a:gd name="T8" fmla="*/ 102 w 173"/>
                <a:gd name="T9" fmla="*/ 115 h 141"/>
                <a:gd name="T10" fmla="*/ 123 w 173"/>
                <a:gd name="T11" fmla="*/ 105 h 141"/>
                <a:gd name="T12" fmla="*/ 143 w 173"/>
                <a:gd name="T13" fmla="*/ 93 h 141"/>
                <a:gd name="T14" fmla="*/ 161 w 173"/>
                <a:gd name="T15" fmla="*/ 83 h 141"/>
                <a:gd name="T16" fmla="*/ 173 w 173"/>
                <a:gd name="T17" fmla="*/ 74 h 141"/>
                <a:gd name="T18" fmla="*/ 173 w 173"/>
                <a:gd name="T19" fmla="*/ 64 h 141"/>
                <a:gd name="T20" fmla="*/ 171 w 173"/>
                <a:gd name="T21" fmla="*/ 51 h 141"/>
                <a:gd name="T22" fmla="*/ 164 w 173"/>
                <a:gd name="T23" fmla="*/ 38 h 141"/>
                <a:gd name="T24" fmla="*/ 157 w 173"/>
                <a:gd name="T25" fmla="*/ 26 h 141"/>
                <a:gd name="T26" fmla="*/ 146 w 173"/>
                <a:gd name="T27" fmla="*/ 15 h 141"/>
                <a:gd name="T28" fmla="*/ 136 w 173"/>
                <a:gd name="T29" fmla="*/ 7 h 141"/>
                <a:gd name="T30" fmla="*/ 127 w 173"/>
                <a:gd name="T31" fmla="*/ 1 h 141"/>
                <a:gd name="T32" fmla="*/ 118 w 173"/>
                <a:gd name="T33" fmla="*/ 0 h 141"/>
                <a:gd name="T34" fmla="*/ 100 w 173"/>
                <a:gd name="T35" fmla="*/ 5 h 141"/>
                <a:gd name="T36" fmla="*/ 86 w 173"/>
                <a:gd name="T37" fmla="*/ 12 h 141"/>
                <a:gd name="T38" fmla="*/ 77 w 173"/>
                <a:gd name="T39" fmla="*/ 17 h 141"/>
                <a:gd name="T40" fmla="*/ 73 w 173"/>
                <a:gd name="T41" fmla="*/ 22 h 141"/>
                <a:gd name="T42" fmla="*/ 77 w 173"/>
                <a:gd name="T43" fmla="*/ 26 h 141"/>
                <a:gd name="T44" fmla="*/ 82 w 173"/>
                <a:gd name="T45" fmla="*/ 27 h 141"/>
                <a:gd name="T46" fmla="*/ 86 w 173"/>
                <a:gd name="T47" fmla="*/ 27 h 141"/>
                <a:gd name="T48" fmla="*/ 88 w 173"/>
                <a:gd name="T49" fmla="*/ 27 h 141"/>
                <a:gd name="T50" fmla="*/ 93 w 173"/>
                <a:gd name="T51" fmla="*/ 26 h 141"/>
                <a:gd name="T52" fmla="*/ 102 w 173"/>
                <a:gd name="T53" fmla="*/ 22 h 141"/>
                <a:gd name="T54" fmla="*/ 109 w 173"/>
                <a:gd name="T55" fmla="*/ 19 h 141"/>
                <a:gd name="T56" fmla="*/ 113 w 173"/>
                <a:gd name="T57" fmla="*/ 17 h 141"/>
                <a:gd name="T58" fmla="*/ 118 w 173"/>
                <a:gd name="T59" fmla="*/ 22 h 141"/>
                <a:gd name="T60" fmla="*/ 129 w 173"/>
                <a:gd name="T61" fmla="*/ 36 h 141"/>
                <a:gd name="T62" fmla="*/ 138 w 173"/>
                <a:gd name="T63" fmla="*/ 55 h 141"/>
                <a:gd name="T64" fmla="*/ 138 w 173"/>
                <a:gd name="T65" fmla="*/ 74 h 141"/>
                <a:gd name="T66" fmla="*/ 125 w 173"/>
                <a:gd name="T67" fmla="*/ 79 h 141"/>
                <a:gd name="T68" fmla="*/ 109 w 173"/>
                <a:gd name="T69" fmla="*/ 86 h 141"/>
                <a:gd name="T70" fmla="*/ 91 w 173"/>
                <a:gd name="T71" fmla="*/ 91 h 141"/>
                <a:gd name="T72" fmla="*/ 72 w 173"/>
                <a:gd name="T73" fmla="*/ 98 h 141"/>
                <a:gd name="T74" fmla="*/ 52 w 173"/>
                <a:gd name="T75" fmla="*/ 105 h 141"/>
                <a:gd name="T76" fmla="*/ 38 w 173"/>
                <a:gd name="T77" fmla="*/ 109 h 141"/>
                <a:gd name="T78" fmla="*/ 27 w 173"/>
                <a:gd name="T79" fmla="*/ 112 h 141"/>
                <a:gd name="T80" fmla="*/ 22 w 173"/>
                <a:gd name="T81" fmla="*/ 114 h 141"/>
                <a:gd name="T82" fmla="*/ 20 w 173"/>
                <a:gd name="T83" fmla="*/ 112 h 141"/>
                <a:gd name="T84" fmla="*/ 18 w 173"/>
                <a:gd name="T85" fmla="*/ 105 h 141"/>
                <a:gd name="T86" fmla="*/ 15 w 173"/>
                <a:gd name="T87" fmla="*/ 100 h 141"/>
                <a:gd name="T88" fmla="*/ 11 w 173"/>
                <a:gd name="T89" fmla="*/ 98 h 141"/>
                <a:gd name="T90" fmla="*/ 0 w 173"/>
                <a:gd name="T91" fmla="*/ 114 h 141"/>
                <a:gd name="T92" fmla="*/ 4 w 173"/>
                <a:gd name="T93" fmla="*/ 128 h 141"/>
                <a:gd name="T94" fmla="*/ 13 w 173"/>
                <a:gd name="T95" fmla="*/ 138 h 141"/>
                <a:gd name="T96" fmla="*/ 18 w 173"/>
                <a:gd name="T9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141">
                  <a:moveTo>
                    <a:pt x="18" y="141"/>
                  </a:moveTo>
                  <a:lnTo>
                    <a:pt x="38" y="140"/>
                  </a:lnTo>
                  <a:lnTo>
                    <a:pt x="57" y="134"/>
                  </a:lnTo>
                  <a:lnTo>
                    <a:pt x="81" y="126"/>
                  </a:lnTo>
                  <a:lnTo>
                    <a:pt x="102" y="115"/>
                  </a:lnTo>
                  <a:lnTo>
                    <a:pt x="123" y="105"/>
                  </a:lnTo>
                  <a:lnTo>
                    <a:pt x="143" y="93"/>
                  </a:lnTo>
                  <a:lnTo>
                    <a:pt x="161" y="83"/>
                  </a:lnTo>
                  <a:lnTo>
                    <a:pt x="173" y="74"/>
                  </a:lnTo>
                  <a:lnTo>
                    <a:pt x="173" y="64"/>
                  </a:lnTo>
                  <a:lnTo>
                    <a:pt x="171" y="51"/>
                  </a:lnTo>
                  <a:lnTo>
                    <a:pt x="164" y="38"/>
                  </a:lnTo>
                  <a:lnTo>
                    <a:pt x="157" y="26"/>
                  </a:lnTo>
                  <a:lnTo>
                    <a:pt x="146" y="15"/>
                  </a:lnTo>
                  <a:lnTo>
                    <a:pt x="136" y="7"/>
                  </a:lnTo>
                  <a:lnTo>
                    <a:pt x="127" y="1"/>
                  </a:lnTo>
                  <a:lnTo>
                    <a:pt x="118" y="0"/>
                  </a:lnTo>
                  <a:lnTo>
                    <a:pt x="100" y="5"/>
                  </a:lnTo>
                  <a:lnTo>
                    <a:pt x="86" y="12"/>
                  </a:lnTo>
                  <a:lnTo>
                    <a:pt x="77" y="17"/>
                  </a:lnTo>
                  <a:lnTo>
                    <a:pt x="73" y="22"/>
                  </a:lnTo>
                  <a:lnTo>
                    <a:pt x="77" y="26"/>
                  </a:lnTo>
                  <a:lnTo>
                    <a:pt x="82" y="27"/>
                  </a:lnTo>
                  <a:lnTo>
                    <a:pt x="86" y="27"/>
                  </a:lnTo>
                  <a:lnTo>
                    <a:pt x="88" y="27"/>
                  </a:lnTo>
                  <a:lnTo>
                    <a:pt x="93" y="26"/>
                  </a:lnTo>
                  <a:lnTo>
                    <a:pt x="102" y="22"/>
                  </a:lnTo>
                  <a:lnTo>
                    <a:pt x="109" y="19"/>
                  </a:lnTo>
                  <a:lnTo>
                    <a:pt x="113" y="17"/>
                  </a:lnTo>
                  <a:lnTo>
                    <a:pt x="118" y="22"/>
                  </a:lnTo>
                  <a:lnTo>
                    <a:pt x="129" y="36"/>
                  </a:lnTo>
                  <a:lnTo>
                    <a:pt x="138" y="55"/>
                  </a:lnTo>
                  <a:lnTo>
                    <a:pt x="138" y="74"/>
                  </a:lnTo>
                  <a:lnTo>
                    <a:pt x="125" y="79"/>
                  </a:lnTo>
                  <a:lnTo>
                    <a:pt x="109" y="86"/>
                  </a:lnTo>
                  <a:lnTo>
                    <a:pt x="91" y="91"/>
                  </a:lnTo>
                  <a:lnTo>
                    <a:pt x="72" y="98"/>
                  </a:lnTo>
                  <a:lnTo>
                    <a:pt x="52" y="105"/>
                  </a:lnTo>
                  <a:lnTo>
                    <a:pt x="38" y="109"/>
                  </a:lnTo>
                  <a:lnTo>
                    <a:pt x="27" y="112"/>
                  </a:lnTo>
                  <a:lnTo>
                    <a:pt x="22" y="114"/>
                  </a:lnTo>
                  <a:lnTo>
                    <a:pt x="20" y="112"/>
                  </a:lnTo>
                  <a:lnTo>
                    <a:pt x="18" y="105"/>
                  </a:lnTo>
                  <a:lnTo>
                    <a:pt x="15" y="100"/>
                  </a:lnTo>
                  <a:lnTo>
                    <a:pt x="11" y="98"/>
                  </a:lnTo>
                  <a:lnTo>
                    <a:pt x="0" y="114"/>
                  </a:lnTo>
                  <a:lnTo>
                    <a:pt x="4" y="128"/>
                  </a:lnTo>
                  <a:lnTo>
                    <a:pt x="13" y="138"/>
                  </a:lnTo>
                  <a:lnTo>
                    <a:pt x="18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84" name="Freeform 284"/>
            <p:cNvSpPr>
              <a:spLocks/>
            </p:cNvSpPr>
            <p:nvPr/>
          </p:nvSpPr>
          <p:spPr bwMode="auto">
            <a:xfrm rot="497617">
              <a:off x="3372" y="1591"/>
              <a:ext cx="34" cy="73"/>
            </a:xfrm>
            <a:custGeom>
              <a:avLst/>
              <a:gdLst>
                <a:gd name="T0" fmla="*/ 21 w 125"/>
                <a:gd name="T1" fmla="*/ 2 h 293"/>
                <a:gd name="T2" fmla="*/ 29 w 125"/>
                <a:gd name="T3" fmla="*/ 33 h 293"/>
                <a:gd name="T4" fmla="*/ 37 w 125"/>
                <a:gd name="T5" fmla="*/ 70 h 293"/>
                <a:gd name="T6" fmla="*/ 46 w 125"/>
                <a:gd name="T7" fmla="*/ 108 h 293"/>
                <a:gd name="T8" fmla="*/ 57 w 125"/>
                <a:gd name="T9" fmla="*/ 144 h 293"/>
                <a:gd name="T10" fmla="*/ 66 w 125"/>
                <a:gd name="T11" fmla="*/ 178 h 293"/>
                <a:gd name="T12" fmla="*/ 73 w 125"/>
                <a:gd name="T13" fmla="*/ 206 h 293"/>
                <a:gd name="T14" fmla="*/ 78 w 125"/>
                <a:gd name="T15" fmla="*/ 223 h 293"/>
                <a:gd name="T16" fmla="*/ 80 w 125"/>
                <a:gd name="T17" fmla="*/ 230 h 293"/>
                <a:gd name="T18" fmla="*/ 78 w 125"/>
                <a:gd name="T19" fmla="*/ 230 h 293"/>
                <a:gd name="T20" fmla="*/ 71 w 125"/>
                <a:gd name="T21" fmla="*/ 232 h 293"/>
                <a:gd name="T22" fmla="*/ 64 w 125"/>
                <a:gd name="T23" fmla="*/ 234 h 293"/>
                <a:gd name="T24" fmla="*/ 54 w 125"/>
                <a:gd name="T25" fmla="*/ 235 h 293"/>
                <a:gd name="T26" fmla="*/ 43 w 125"/>
                <a:gd name="T27" fmla="*/ 239 h 293"/>
                <a:gd name="T28" fmla="*/ 32 w 125"/>
                <a:gd name="T29" fmla="*/ 242 h 293"/>
                <a:gd name="T30" fmla="*/ 21 w 125"/>
                <a:gd name="T31" fmla="*/ 248 h 293"/>
                <a:gd name="T32" fmla="*/ 14 w 125"/>
                <a:gd name="T33" fmla="*/ 253 h 293"/>
                <a:gd name="T34" fmla="*/ 7 w 125"/>
                <a:gd name="T35" fmla="*/ 256 h 293"/>
                <a:gd name="T36" fmla="*/ 2 w 125"/>
                <a:gd name="T37" fmla="*/ 263 h 293"/>
                <a:gd name="T38" fmla="*/ 0 w 125"/>
                <a:gd name="T39" fmla="*/ 270 h 293"/>
                <a:gd name="T40" fmla="*/ 0 w 125"/>
                <a:gd name="T41" fmla="*/ 279 h 293"/>
                <a:gd name="T42" fmla="*/ 4 w 125"/>
                <a:gd name="T43" fmla="*/ 286 h 293"/>
                <a:gd name="T44" fmla="*/ 11 w 125"/>
                <a:gd name="T45" fmla="*/ 291 h 293"/>
                <a:gd name="T46" fmla="*/ 18 w 125"/>
                <a:gd name="T47" fmla="*/ 293 h 293"/>
                <a:gd name="T48" fmla="*/ 27 w 125"/>
                <a:gd name="T49" fmla="*/ 293 h 293"/>
                <a:gd name="T50" fmla="*/ 32 w 125"/>
                <a:gd name="T51" fmla="*/ 293 h 293"/>
                <a:gd name="T52" fmla="*/ 43 w 125"/>
                <a:gd name="T53" fmla="*/ 291 h 293"/>
                <a:gd name="T54" fmla="*/ 57 w 125"/>
                <a:gd name="T55" fmla="*/ 287 h 293"/>
                <a:gd name="T56" fmla="*/ 73 w 125"/>
                <a:gd name="T57" fmla="*/ 284 h 293"/>
                <a:gd name="T58" fmla="*/ 89 w 125"/>
                <a:gd name="T59" fmla="*/ 279 h 293"/>
                <a:gd name="T60" fmla="*/ 103 w 125"/>
                <a:gd name="T61" fmla="*/ 272 h 293"/>
                <a:gd name="T62" fmla="*/ 116 w 125"/>
                <a:gd name="T63" fmla="*/ 263 h 293"/>
                <a:gd name="T64" fmla="*/ 123 w 125"/>
                <a:gd name="T65" fmla="*/ 253 h 293"/>
                <a:gd name="T66" fmla="*/ 125 w 125"/>
                <a:gd name="T67" fmla="*/ 223 h 293"/>
                <a:gd name="T68" fmla="*/ 114 w 125"/>
                <a:gd name="T69" fmla="*/ 189 h 293"/>
                <a:gd name="T70" fmla="*/ 98 w 125"/>
                <a:gd name="T71" fmla="*/ 159 h 293"/>
                <a:gd name="T72" fmla="*/ 89 w 125"/>
                <a:gd name="T73" fmla="*/ 137 h 293"/>
                <a:gd name="T74" fmla="*/ 84 w 125"/>
                <a:gd name="T75" fmla="*/ 118 h 293"/>
                <a:gd name="T76" fmla="*/ 77 w 125"/>
                <a:gd name="T77" fmla="*/ 101 h 293"/>
                <a:gd name="T78" fmla="*/ 70 w 125"/>
                <a:gd name="T79" fmla="*/ 83 h 293"/>
                <a:gd name="T80" fmla="*/ 62 w 125"/>
                <a:gd name="T81" fmla="*/ 66 h 293"/>
                <a:gd name="T82" fmla="*/ 55 w 125"/>
                <a:gd name="T83" fmla="*/ 50 h 293"/>
                <a:gd name="T84" fmla="*/ 46 w 125"/>
                <a:gd name="T85" fmla="*/ 33 h 293"/>
                <a:gd name="T86" fmla="*/ 39 w 125"/>
                <a:gd name="T87" fmla="*/ 18 h 293"/>
                <a:gd name="T88" fmla="*/ 30 w 125"/>
                <a:gd name="T89" fmla="*/ 0 h 293"/>
                <a:gd name="T90" fmla="*/ 29 w 125"/>
                <a:gd name="T91" fmla="*/ 0 h 293"/>
                <a:gd name="T92" fmla="*/ 27 w 125"/>
                <a:gd name="T93" fmla="*/ 0 h 293"/>
                <a:gd name="T94" fmla="*/ 23 w 125"/>
                <a:gd name="T95" fmla="*/ 0 h 293"/>
                <a:gd name="T96" fmla="*/ 21 w 125"/>
                <a:gd name="T97" fmla="*/ 2 h 293"/>
                <a:gd name="T98" fmla="*/ 21 w 125"/>
                <a:gd name="T99" fmla="*/ 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5" h="293">
                  <a:moveTo>
                    <a:pt x="21" y="2"/>
                  </a:moveTo>
                  <a:lnTo>
                    <a:pt x="29" y="33"/>
                  </a:lnTo>
                  <a:lnTo>
                    <a:pt x="37" y="70"/>
                  </a:lnTo>
                  <a:lnTo>
                    <a:pt x="46" y="108"/>
                  </a:lnTo>
                  <a:lnTo>
                    <a:pt x="57" y="144"/>
                  </a:lnTo>
                  <a:lnTo>
                    <a:pt x="66" y="178"/>
                  </a:lnTo>
                  <a:lnTo>
                    <a:pt x="73" y="206"/>
                  </a:lnTo>
                  <a:lnTo>
                    <a:pt x="78" y="223"/>
                  </a:lnTo>
                  <a:lnTo>
                    <a:pt x="80" y="230"/>
                  </a:lnTo>
                  <a:lnTo>
                    <a:pt x="78" y="230"/>
                  </a:lnTo>
                  <a:lnTo>
                    <a:pt x="71" y="232"/>
                  </a:lnTo>
                  <a:lnTo>
                    <a:pt x="64" y="234"/>
                  </a:lnTo>
                  <a:lnTo>
                    <a:pt x="54" y="235"/>
                  </a:lnTo>
                  <a:lnTo>
                    <a:pt x="43" y="239"/>
                  </a:lnTo>
                  <a:lnTo>
                    <a:pt x="32" y="242"/>
                  </a:lnTo>
                  <a:lnTo>
                    <a:pt x="21" y="248"/>
                  </a:lnTo>
                  <a:lnTo>
                    <a:pt x="14" y="253"/>
                  </a:lnTo>
                  <a:lnTo>
                    <a:pt x="7" y="256"/>
                  </a:lnTo>
                  <a:lnTo>
                    <a:pt x="2" y="263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4" y="286"/>
                  </a:lnTo>
                  <a:lnTo>
                    <a:pt x="11" y="291"/>
                  </a:lnTo>
                  <a:lnTo>
                    <a:pt x="18" y="293"/>
                  </a:lnTo>
                  <a:lnTo>
                    <a:pt x="27" y="293"/>
                  </a:lnTo>
                  <a:lnTo>
                    <a:pt x="32" y="293"/>
                  </a:lnTo>
                  <a:lnTo>
                    <a:pt x="43" y="291"/>
                  </a:lnTo>
                  <a:lnTo>
                    <a:pt x="57" y="287"/>
                  </a:lnTo>
                  <a:lnTo>
                    <a:pt x="73" y="284"/>
                  </a:lnTo>
                  <a:lnTo>
                    <a:pt x="89" y="279"/>
                  </a:lnTo>
                  <a:lnTo>
                    <a:pt x="103" y="272"/>
                  </a:lnTo>
                  <a:lnTo>
                    <a:pt x="116" y="263"/>
                  </a:lnTo>
                  <a:lnTo>
                    <a:pt x="123" y="253"/>
                  </a:lnTo>
                  <a:lnTo>
                    <a:pt x="125" y="223"/>
                  </a:lnTo>
                  <a:lnTo>
                    <a:pt x="114" y="189"/>
                  </a:lnTo>
                  <a:lnTo>
                    <a:pt x="98" y="159"/>
                  </a:lnTo>
                  <a:lnTo>
                    <a:pt x="89" y="137"/>
                  </a:lnTo>
                  <a:lnTo>
                    <a:pt x="84" y="118"/>
                  </a:lnTo>
                  <a:lnTo>
                    <a:pt x="77" y="101"/>
                  </a:lnTo>
                  <a:lnTo>
                    <a:pt x="70" y="83"/>
                  </a:lnTo>
                  <a:lnTo>
                    <a:pt x="62" y="66"/>
                  </a:lnTo>
                  <a:lnTo>
                    <a:pt x="55" y="50"/>
                  </a:lnTo>
                  <a:lnTo>
                    <a:pt x="46" y="33"/>
                  </a:lnTo>
                  <a:lnTo>
                    <a:pt x="39" y="18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85" name="Freeform 285"/>
            <p:cNvSpPr>
              <a:spLocks/>
            </p:cNvSpPr>
            <p:nvPr/>
          </p:nvSpPr>
          <p:spPr bwMode="auto">
            <a:xfrm rot="497617">
              <a:off x="3412" y="1624"/>
              <a:ext cx="12" cy="28"/>
            </a:xfrm>
            <a:custGeom>
              <a:avLst/>
              <a:gdLst>
                <a:gd name="T0" fmla="*/ 19 w 44"/>
                <a:gd name="T1" fmla="*/ 104 h 111"/>
                <a:gd name="T2" fmla="*/ 21 w 44"/>
                <a:gd name="T3" fmla="*/ 107 h 111"/>
                <a:gd name="T4" fmla="*/ 25 w 44"/>
                <a:gd name="T5" fmla="*/ 109 h 111"/>
                <a:gd name="T6" fmla="*/ 30 w 44"/>
                <a:gd name="T7" fmla="*/ 111 h 111"/>
                <a:gd name="T8" fmla="*/ 34 w 44"/>
                <a:gd name="T9" fmla="*/ 111 h 111"/>
                <a:gd name="T10" fmla="*/ 39 w 44"/>
                <a:gd name="T11" fmla="*/ 109 h 111"/>
                <a:gd name="T12" fmla="*/ 42 w 44"/>
                <a:gd name="T13" fmla="*/ 106 h 111"/>
                <a:gd name="T14" fmla="*/ 44 w 44"/>
                <a:gd name="T15" fmla="*/ 100 h 111"/>
                <a:gd name="T16" fmla="*/ 44 w 44"/>
                <a:gd name="T17" fmla="*/ 97 h 111"/>
                <a:gd name="T18" fmla="*/ 35 w 44"/>
                <a:gd name="T19" fmla="*/ 68 h 111"/>
                <a:gd name="T20" fmla="*/ 25 w 44"/>
                <a:gd name="T21" fmla="*/ 35 h 111"/>
                <a:gd name="T22" fmla="*/ 12 w 44"/>
                <a:gd name="T23" fmla="*/ 9 h 111"/>
                <a:gd name="T24" fmla="*/ 1 w 44"/>
                <a:gd name="T25" fmla="*/ 0 h 111"/>
                <a:gd name="T26" fmla="*/ 0 w 44"/>
                <a:gd name="T27" fmla="*/ 19 h 111"/>
                <a:gd name="T28" fmla="*/ 3 w 44"/>
                <a:gd name="T29" fmla="*/ 47 h 111"/>
                <a:gd name="T30" fmla="*/ 10 w 44"/>
                <a:gd name="T31" fmla="*/ 76 h 111"/>
                <a:gd name="T32" fmla="*/ 19 w 44"/>
                <a:gd name="T33" fmla="*/ 10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11">
                  <a:moveTo>
                    <a:pt x="19" y="104"/>
                  </a:moveTo>
                  <a:lnTo>
                    <a:pt x="21" y="107"/>
                  </a:lnTo>
                  <a:lnTo>
                    <a:pt x="25" y="109"/>
                  </a:lnTo>
                  <a:lnTo>
                    <a:pt x="30" y="111"/>
                  </a:lnTo>
                  <a:lnTo>
                    <a:pt x="34" y="111"/>
                  </a:lnTo>
                  <a:lnTo>
                    <a:pt x="39" y="109"/>
                  </a:lnTo>
                  <a:lnTo>
                    <a:pt x="42" y="106"/>
                  </a:lnTo>
                  <a:lnTo>
                    <a:pt x="44" y="100"/>
                  </a:lnTo>
                  <a:lnTo>
                    <a:pt x="44" y="97"/>
                  </a:lnTo>
                  <a:lnTo>
                    <a:pt x="35" y="68"/>
                  </a:lnTo>
                  <a:lnTo>
                    <a:pt x="25" y="35"/>
                  </a:lnTo>
                  <a:lnTo>
                    <a:pt x="12" y="9"/>
                  </a:lnTo>
                  <a:lnTo>
                    <a:pt x="1" y="0"/>
                  </a:lnTo>
                  <a:lnTo>
                    <a:pt x="0" y="19"/>
                  </a:lnTo>
                  <a:lnTo>
                    <a:pt x="3" y="47"/>
                  </a:lnTo>
                  <a:lnTo>
                    <a:pt x="10" y="76"/>
                  </a:lnTo>
                  <a:lnTo>
                    <a:pt x="19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286" name="Group 286"/>
            <p:cNvGrpSpPr>
              <a:grpSpLocks/>
            </p:cNvGrpSpPr>
            <p:nvPr/>
          </p:nvGrpSpPr>
          <p:grpSpPr bwMode="auto">
            <a:xfrm>
              <a:off x="4024" y="662"/>
              <a:ext cx="432" cy="547"/>
              <a:chOff x="565" y="3730"/>
              <a:chExt cx="1058" cy="1512"/>
            </a:xfrm>
          </p:grpSpPr>
          <p:grpSp>
            <p:nvGrpSpPr>
              <p:cNvPr id="128287" name="Group 287"/>
              <p:cNvGrpSpPr>
                <a:grpSpLocks/>
              </p:cNvGrpSpPr>
              <p:nvPr/>
            </p:nvGrpSpPr>
            <p:grpSpPr bwMode="auto">
              <a:xfrm>
                <a:off x="565" y="4358"/>
                <a:ext cx="231" cy="884"/>
                <a:chOff x="1635" y="1833"/>
                <a:chExt cx="92" cy="246"/>
              </a:xfrm>
            </p:grpSpPr>
            <p:grpSp>
              <p:nvGrpSpPr>
                <p:cNvPr id="128288" name="Group 288"/>
                <p:cNvGrpSpPr>
                  <a:grpSpLocks/>
                </p:cNvGrpSpPr>
                <p:nvPr/>
              </p:nvGrpSpPr>
              <p:grpSpPr bwMode="auto">
                <a:xfrm>
                  <a:off x="1636" y="1918"/>
                  <a:ext cx="91" cy="161"/>
                  <a:chOff x="1636" y="1918"/>
                  <a:chExt cx="91" cy="161"/>
                </a:xfrm>
              </p:grpSpPr>
              <p:grpSp>
                <p:nvGrpSpPr>
                  <p:cNvPr id="128289" name="Group 289"/>
                  <p:cNvGrpSpPr>
                    <a:grpSpLocks/>
                  </p:cNvGrpSpPr>
                  <p:nvPr/>
                </p:nvGrpSpPr>
                <p:grpSpPr bwMode="auto">
                  <a:xfrm>
                    <a:off x="1636" y="1922"/>
                    <a:ext cx="59" cy="156"/>
                    <a:chOff x="1636" y="1922"/>
                    <a:chExt cx="59" cy="156"/>
                  </a:xfrm>
                </p:grpSpPr>
                <p:sp>
                  <p:nvSpPr>
                    <p:cNvPr id="128290" name="Line 2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60" y="1922"/>
                      <a:ext cx="21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291" name="Line 2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53" y="1923"/>
                      <a:ext cx="27" cy="3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292" name="Line 2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53" y="1956"/>
                      <a:ext cx="37" cy="7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293" name="Line 2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36" y="2024"/>
                      <a:ext cx="53" cy="5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294" name="Line 2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44" y="2025"/>
                      <a:ext cx="51" cy="5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295" name="Line 2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43" y="1956"/>
                      <a:ext cx="41" cy="6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296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60" y="1922"/>
                      <a:ext cx="24" cy="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8297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93" y="2014"/>
                    <a:ext cx="22" cy="6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298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685" y="1957"/>
                    <a:ext cx="30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299" name="Line 2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85" y="1918"/>
                    <a:ext cx="7" cy="4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300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82" y="1918"/>
                    <a:ext cx="12" cy="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301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1682" y="1922"/>
                    <a:ext cx="19" cy="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302" name="Line 3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91" y="1951"/>
                    <a:ext cx="8" cy="7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303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691" y="2024"/>
                    <a:ext cx="36" cy="3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04" name="Group 304"/>
                <p:cNvGrpSpPr>
                  <a:grpSpLocks/>
                </p:cNvGrpSpPr>
                <p:nvPr/>
              </p:nvGrpSpPr>
              <p:grpSpPr bwMode="auto">
                <a:xfrm>
                  <a:off x="1635" y="1841"/>
                  <a:ext cx="90" cy="236"/>
                  <a:chOff x="1635" y="1841"/>
                  <a:chExt cx="90" cy="236"/>
                </a:xfrm>
              </p:grpSpPr>
              <p:sp>
                <p:nvSpPr>
                  <p:cNvPr id="128305" name="Line 3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5" y="1841"/>
                    <a:ext cx="35" cy="23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306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671" y="1847"/>
                    <a:ext cx="22" cy="23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307" name="Line 3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94" y="2057"/>
                    <a:ext cx="31" cy="1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308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1676" y="1846"/>
                    <a:ext cx="48" cy="21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309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1636" y="2075"/>
                    <a:ext cx="59" cy="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8310" name="Oval 310"/>
                <p:cNvSpPr>
                  <a:spLocks noChangeArrowheads="1"/>
                </p:cNvSpPr>
                <p:nvPr/>
              </p:nvSpPr>
              <p:spPr bwMode="auto">
                <a:xfrm>
                  <a:off x="1662" y="1833"/>
                  <a:ext cx="25" cy="28"/>
                </a:xfrm>
                <a:prstGeom prst="ellipse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311" name="Group 311"/>
              <p:cNvGrpSpPr>
                <a:grpSpLocks/>
              </p:cNvGrpSpPr>
              <p:nvPr/>
            </p:nvGrpSpPr>
            <p:grpSpPr bwMode="auto">
              <a:xfrm>
                <a:off x="709" y="3730"/>
                <a:ext cx="914" cy="1254"/>
                <a:chOff x="1697" y="1685"/>
                <a:chExt cx="364" cy="349"/>
              </a:xfrm>
            </p:grpSpPr>
            <p:grpSp>
              <p:nvGrpSpPr>
                <p:cNvPr id="128312" name="Group 312"/>
                <p:cNvGrpSpPr>
                  <a:grpSpLocks/>
                </p:cNvGrpSpPr>
                <p:nvPr/>
              </p:nvGrpSpPr>
              <p:grpSpPr bwMode="auto">
                <a:xfrm>
                  <a:off x="1884" y="1685"/>
                  <a:ext cx="177" cy="349"/>
                  <a:chOff x="1884" y="1685"/>
                  <a:chExt cx="177" cy="349"/>
                </a:xfrm>
              </p:grpSpPr>
              <p:sp>
                <p:nvSpPr>
                  <p:cNvPr id="128313" name="Arc 313"/>
                  <p:cNvSpPr>
                    <a:spLocks/>
                  </p:cNvSpPr>
                  <p:nvPr/>
                </p:nvSpPr>
                <p:spPr bwMode="auto">
                  <a:xfrm>
                    <a:off x="1952" y="1685"/>
                    <a:ext cx="109" cy="349"/>
                  </a:xfrm>
                  <a:custGeom>
                    <a:avLst/>
                    <a:gdLst>
                      <a:gd name="G0" fmla="+- 0 0 0"/>
                      <a:gd name="G1" fmla="+- 21166 0 0"/>
                      <a:gd name="G2" fmla="+- 21600 0 0"/>
                      <a:gd name="T0" fmla="*/ 4308 w 21600"/>
                      <a:gd name="T1" fmla="*/ 0 h 41996"/>
                      <a:gd name="T2" fmla="*/ 5717 w 21600"/>
                      <a:gd name="T3" fmla="*/ 41996 h 41996"/>
                      <a:gd name="T4" fmla="*/ 0 w 21600"/>
                      <a:gd name="T5" fmla="*/ 21166 h 419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1996" fill="none" extrusionOk="0">
                        <a:moveTo>
                          <a:pt x="4308" y="-1"/>
                        </a:moveTo>
                        <a:cubicBezTo>
                          <a:pt x="14370" y="2048"/>
                          <a:pt x="21600" y="10897"/>
                          <a:pt x="21600" y="21166"/>
                        </a:cubicBezTo>
                        <a:cubicBezTo>
                          <a:pt x="21600" y="30893"/>
                          <a:pt x="15097" y="39421"/>
                          <a:pt x="5716" y="41995"/>
                        </a:cubicBezTo>
                      </a:path>
                      <a:path w="21600" h="41996" stroke="0" extrusionOk="0">
                        <a:moveTo>
                          <a:pt x="4308" y="-1"/>
                        </a:moveTo>
                        <a:cubicBezTo>
                          <a:pt x="14370" y="2048"/>
                          <a:pt x="21600" y="10897"/>
                          <a:pt x="21600" y="21166"/>
                        </a:cubicBezTo>
                        <a:cubicBezTo>
                          <a:pt x="21600" y="30893"/>
                          <a:pt x="15097" y="39421"/>
                          <a:pt x="5716" y="41995"/>
                        </a:cubicBezTo>
                        <a:lnTo>
                          <a:pt x="0" y="21166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314" name="Arc 314"/>
                  <p:cNvSpPr>
                    <a:spLocks/>
                  </p:cNvSpPr>
                  <p:nvPr/>
                </p:nvSpPr>
                <p:spPr bwMode="auto">
                  <a:xfrm>
                    <a:off x="1921" y="1708"/>
                    <a:ext cx="94" cy="300"/>
                  </a:xfrm>
                  <a:custGeom>
                    <a:avLst/>
                    <a:gdLst>
                      <a:gd name="G0" fmla="+- 0 0 0"/>
                      <a:gd name="G1" fmla="+- 21164 0 0"/>
                      <a:gd name="G2" fmla="+- 21600 0 0"/>
                      <a:gd name="T0" fmla="*/ 4320 w 21600"/>
                      <a:gd name="T1" fmla="*/ 0 h 41987"/>
                      <a:gd name="T2" fmla="*/ 5742 w 21600"/>
                      <a:gd name="T3" fmla="*/ 41987 h 41987"/>
                      <a:gd name="T4" fmla="*/ 0 w 21600"/>
                      <a:gd name="T5" fmla="*/ 21164 h 419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1987" fill="none" extrusionOk="0">
                        <a:moveTo>
                          <a:pt x="4319" y="0"/>
                        </a:moveTo>
                        <a:cubicBezTo>
                          <a:pt x="14376" y="2053"/>
                          <a:pt x="21600" y="10899"/>
                          <a:pt x="21600" y="21164"/>
                        </a:cubicBezTo>
                        <a:cubicBezTo>
                          <a:pt x="21600" y="30881"/>
                          <a:pt x="15110" y="39403"/>
                          <a:pt x="5741" y="41986"/>
                        </a:cubicBezTo>
                      </a:path>
                      <a:path w="21600" h="41987" stroke="0" extrusionOk="0">
                        <a:moveTo>
                          <a:pt x="4319" y="0"/>
                        </a:moveTo>
                        <a:cubicBezTo>
                          <a:pt x="14376" y="2053"/>
                          <a:pt x="21600" y="10899"/>
                          <a:pt x="21600" y="21164"/>
                        </a:cubicBezTo>
                        <a:cubicBezTo>
                          <a:pt x="21600" y="30881"/>
                          <a:pt x="15110" y="39403"/>
                          <a:pt x="5741" y="41986"/>
                        </a:cubicBezTo>
                        <a:lnTo>
                          <a:pt x="0" y="21164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315" name="Arc 315"/>
                  <p:cNvSpPr>
                    <a:spLocks/>
                  </p:cNvSpPr>
                  <p:nvPr/>
                </p:nvSpPr>
                <p:spPr bwMode="auto">
                  <a:xfrm>
                    <a:off x="1884" y="1733"/>
                    <a:ext cx="88" cy="253"/>
                  </a:xfrm>
                  <a:custGeom>
                    <a:avLst/>
                    <a:gdLst>
                      <a:gd name="G0" fmla="+- 0 0 0"/>
                      <a:gd name="G1" fmla="+- 21198 0 0"/>
                      <a:gd name="G2" fmla="+- 21600 0 0"/>
                      <a:gd name="T0" fmla="*/ 4150 w 21600"/>
                      <a:gd name="T1" fmla="*/ 0 h 42045"/>
                      <a:gd name="T2" fmla="*/ 5654 w 21600"/>
                      <a:gd name="T3" fmla="*/ 42045 h 42045"/>
                      <a:gd name="T4" fmla="*/ 0 w 21600"/>
                      <a:gd name="T5" fmla="*/ 21198 h 420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045" fill="none" extrusionOk="0">
                        <a:moveTo>
                          <a:pt x="4149" y="0"/>
                        </a:moveTo>
                        <a:cubicBezTo>
                          <a:pt x="14286" y="1984"/>
                          <a:pt x="21600" y="10868"/>
                          <a:pt x="21600" y="21198"/>
                        </a:cubicBezTo>
                        <a:cubicBezTo>
                          <a:pt x="21600" y="30949"/>
                          <a:pt x="15065" y="39492"/>
                          <a:pt x="5653" y="42044"/>
                        </a:cubicBezTo>
                      </a:path>
                      <a:path w="21600" h="42045" stroke="0" extrusionOk="0">
                        <a:moveTo>
                          <a:pt x="4149" y="0"/>
                        </a:moveTo>
                        <a:cubicBezTo>
                          <a:pt x="14286" y="1984"/>
                          <a:pt x="21600" y="10868"/>
                          <a:pt x="21600" y="21198"/>
                        </a:cubicBezTo>
                        <a:cubicBezTo>
                          <a:pt x="21600" y="30949"/>
                          <a:pt x="15065" y="39492"/>
                          <a:pt x="5653" y="42044"/>
                        </a:cubicBezTo>
                        <a:lnTo>
                          <a:pt x="0" y="21198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16" name="Group 316"/>
                <p:cNvGrpSpPr>
                  <a:grpSpLocks/>
                </p:cNvGrpSpPr>
                <p:nvPr/>
              </p:nvGrpSpPr>
              <p:grpSpPr bwMode="auto">
                <a:xfrm>
                  <a:off x="1782" y="1750"/>
                  <a:ext cx="150" cy="232"/>
                  <a:chOff x="1782" y="1750"/>
                  <a:chExt cx="150" cy="232"/>
                </a:xfrm>
              </p:grpSpPr>
              <p:sp>
                <p:nvSpPr>
                  <p:cNvPr id="128317" name="Arc 317"/>
                  <p:cNvSpPr>
                    <a:spLocks/>
                  </p:cNvSpPr>
                  <p:nvPr/>
                </p:nvSpPr>
                <p:spPr bwMode="auto">
                  <a:xfrm>
                    <a:off x="1840" y="1750"/>
                    <a:ext cx="92" cy="232"/>
                  </a:xfrm>
                  <a:custGeom>
                    <a:avLst/>
                    <a:gdLst>
                      <a:gd name="G0" fmla="+- 0 0 0"/>
                      <a:gd name="G1" fmla="+- 21185 0 0"/>
                      <a:gd name="G2" fmla="+- 21600 0 0"/>
                      <a:gd name="T0" fmla="*/ 4216 w 21600"/>
                      <a:gd name="T1" fmla="*/ 0 h 42051"/>
                      <a:gd name="T2" fmla="*/ 5584 w 21600"/>
                      <a:gd name="T3" fmla="*/ 42051 h 42051"/>
                      <a:gd name="T4" fmla="*/ 0 w 21600"/>
                      <a:gd name="T5" fmla="*/ 21185 h 420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051" fill="none" extrusionOk="0">
                        <a:moveTo>
                          <a:pt x="4215" y="0"/>
                        </a:moveTo>
                        <a:cubicBezTo>
                          <a:pt x="14321" y="2011"/>
                          <a:pt x="21600" y="10880"/>
                          <a:pt x="21600" y="21185"/>
                        </a:cubicBezTo>
                        <a:cubicBezTo>
                          <a:pt x="21600" y="30963"/>
                          <a:pt x="15030" y="39522"/>
                          <a:pt x="5583" y="42050"/>
                        </a:cubicBezTo>
                      </a:path>
                      <a:path w="21600" h="42051" stroke="0" extrusionOk="0">
                        <a:moveTo>
                          <a:pt x="4215" y="0"/>
                        </a:moveTo>
                        <a:cubicBezTo>
                          <a:pt x="14321" y="2011"/>
                          <a:pt x="21600" y="10880"/>
                          <a:pt x="21600" y="21185"/>
                        </a:cubicBezTo>
                        <a:cubicBezTo>
                          <a:pt x="21600" y="30963"/>
                          <a:pt x="15030" y="39522"/>
                          <a:pt x="5583" y="42050"/>
                        </a:cubicBezTo>
                        <a:lnTo>
                          <a:pt x="0" y="2118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318" name="Arc 318"/>
                  <p:cNvSpPr>
                    <a:spLocks/>
                  </p:cNvSpPr>
                  <p:nvPr/>
                </p:nvSpPr>
                <p:spPr bwMode="auto">
                  <a:xfrm>
                    <a:off x="1814" y="1766"/>
                    <a:ext cx="79" cy="199"/>
                  </a:xfrm>
                  <a:custGeom>
                    <a:avLst/>
                    <a:gdLst>
                      <a:gd name="G0" fmla="+- 0 0 0"/>
                      <a:gd name="G1" fmla="+- 21214 0 0"/>
                      <a:gd name="G2" fmla="+- 21600 0 0"/>
                      <a:gd name="T0" fmla="*/ 4068 w 21600"/>
                      <a:gd name="T1" fmla="*/ 0 h 42128"/>
                      <a:gd name="T2" fmla="*/ 5401 w 21600"/>
                      <a:gd name="T3" fmla="*/ 42128 h 42128"/>
                      <a:gd name="T4" fmla="*/ 0 w 21600"/>
                      <a:gd name="T5" fmla="*/ 21214 h 42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128" fill="none" extrusionOk="0">
                        <a:moveTo>
                          <a:pt x="4067" y="0"/>
                        </a:moveTo>
                        <a:cubicBezTo>
                          <a:pt x="14243" y="1951"/>
                          <a:pt x="21600" y="10853"/>
                          <a:pt x="21600" y="21214"/>
                        </a:cubicBezTo>
                        <a:cubicBezTo>
                          <a:pt x="21600" y="31063"/>
                          <a:pt x="14937" y="39665"/>
                          <a:pt x="5400" y="42127"/>
                        </a:cubicBezTo>
                      </a:path>
                      <a:path w="21600" h="42128" stroke="0" extrusionOk="0">
                        <a:moveTo>
                          <a:pt x="4067" y="0"/>
                        </a:moveTo>
                        <a:cubicBezTo>
                          <a:pt x="14243" y="1951"/>
                          <a:pt x="21600" y="10853"/>
                          <a:pt x="21600" y="21214"/>
                        </a:cubicBezTo>
                        <a:cubicBezTo>
                          <a:pt x="21600" y="31063"/>
                          <a:pt x="14937" y="39665"/>
                          <a:pt x="5400" y="42127"/>
                        </a:cubicBezTo>
                        <a:lnTo>
                          <a:pt x="0" y="21214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319" name="Arc 319"/>
                  <p:cNvSpPr>
                    <a:spLocks/>
                  </p:cNvSpPr>
                  <p:nvPr/>
                </p:nvSpPr>
                <p:spPr bwMode="auto">
                  <a:xfrm>
                    <a:off x="1782" y="1783"/>
                    <a:ext cx="74" cy="168"/>
                  </a:xfrm>
                  <a:custGeom>
                    <a:avLst/>
                    <a:gdLst>
                      <a:gd name="G0" fmla="+- 0 0 0"/>
                      <a:gd name="G1" fmla="+- 21165 0 0"/>
                      <a:gd name="G2" fmla="+- 21600 0 0"/>
                      <a:gd name="T0" fmla="*/ 4315 w 21600"/>
                      <a:gd name="T1" fmla="*/ 0 h 41974"/>
                      <a:gd name="T2" fmla="*/ 5791 w 21600"/>
                      <a:gd name="T3" fmla="*/ 41974 h 41974"/>
                      <a:gd name="T4" fmla="*/ 0 w 21600"/>
                      <a:gd name="T5" fmla="*/ 21165 h 419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1974" fill="none" extrusionOk="0">
                        <a:moveTo>
                          <a:pt x="4314" y="0"/>
                        </a:moveTo>
                        <a:cubicBezTo>
                          <a:pt x="14374" y="2051"/>
                          <a:pt x="21600" y="10898"/>
                          <a:pt x="21600" y="21165"/>
                        </a:cubicBezTo>
                        <a:cubicBezTo>
                          <a:pt x="21600" y="30864"/>
                          <a:pt x="15135" y="39373"/>
                          <a:pt x="5791" y="41974"/>
                        </a:cubicBezTo>
                      </a:path>
                      <a:path w="21600" h="41974" stroke="0" extrusionOk="0">
                        <a:moveTo>
                          <a:pt x="4314" y="0"/>
                        </a:moveTo>
                        <a:cubicBezTo>
                          <a:pt x="14374" y="2051"/>
                          <a:pt x="21600" y="10898"/>
                          <a:pt x="21600" y="21165"/>
                        </a:cubicBezTo>
                        <a:cubicBezTo>
                          <a:pt x="21600" y="30864"/>
                          <a:pt x="15135" y="39373"/>
                          <a:pt x="5791" y="41974"/>
                        </a:cubicBezTo>
                        <a:lnTo>
                          <a:pt x="0" y="2116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8320" name="Arc 320"/>
                <p:cNvSpPr>
                  <a:spLocks/>
                </p:cNvSpPr>
                <p:nvPr/>
              </p:nvSpPr>
              <p:spPr bwMode="auto">
                <a:xfrm>
                  <a:off x="1757" y="1797"/>
                  <a:ext cx="67" cy="147"/>
                </a:xfrm>
                <a:custGeom>
                  <a:avLst/>
                  <a:gdLst>
                    <a:gd name="G0" fmla="+- 0 0 0"/>
                    <a:gd name="G1" fmla="+- 21248 0 0"/>
                    <a:gd name="G2" fmla="+- 21600 0 0"/>
                    <a:gd name="T0" fmla="*/ 3886 w 21600"/>
                    <a:gd name="T1" fmla="*/ 0 h 42217"/>
                    <a:gd name="T2" fmla="*/ 5183 w 21600"/>
                    <a:gd name="T3" fmla="*/ 42217 h 42217"/>
                    <a:gd name="T4" fmla="*/ 0 w 21600"/>
                    <a:gd name="T5" fmla="*/ 21248 h 42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217" fill="none" extrusionOk="0">
                      <a:moveTo>
                        <a:pt x="3885" y="0"/>
                      </a:moveTo>
                      <a:cubicBezTo>
                        <a:pt x="14146" y="1876"/>
                        <a:pt x="21600" y="10817"/>
                        <a:pt x="21600" y="21248"/>
                      </a:cubicBezTo>
                      <a:cubicBezTo>
                        <a:pt x="21600" y="31180"/>
                        <a:pt x="14825" y="39833"/>
                        <a:pt x="5182" y="42216"/>
                      </a:cubicBezTo>
                    </a:path>
                    <a:path w="21600" h="42217" stroke="0" extrusionOk="0">
                      <a:moveTo>
                        <a:pt x="3885" y="0"/>
                      </a:moveTo>
                      <a:cubicBezTo>
                        <a:pt x="14146" y="1876"/>
                        <a:pt x="21600" y="10817"/>
                        <a:pt x="21600" y="21248"/>
                      </a:cubicBezTo>
                      <a:cubicBezTo>
                        <a:pt x="21600" y="31180"/>
                        <a:pt x="14825" y="39833"/>
                        <a:pt x="5182" y="42216"/>
                      </a:cubicBezTo>
                      <a:lnTo>
                        <a:pt x="0" y="21248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321" name="Arc 321"/>
                <p:cNvSpPr>
                  <a:spLocks/>
                </p:cNvSpPr>
                <p:nvPr/>
              </p:nvSpPr>
              <p:spPr bwMode="auto">
                <a:xfrm>
                  <a:off x="1729" y="1808"/>
                  <a:ext cx="58" cy="126"/>
                </a:xfrm>
                <a:custGeom>
                  <a:avLst/>
                  <a:gdLst>
                    <a:gd name="G0" fmla="+- 0 0 0"/>
                    <a:gd name="G1" fmla="+- 21221 0 0"/>
                    <a:gd name="G2" fmla="+- 21600 0 0"/>
                    <a:gd name="T0" fmla="*/ 4028 w 21600"/>
                    <a:gd name="T1" fmla="*/ 0 h 42160"/>
                    <a:gd name="T2" fmla="*/ 5304 w 21600"/>
                    <a:gd name="T3" fmla="*/ 42160 h 42160"/>
                    <a:gd name="T4" fmla="*/ 0 w 21600"/>
                    <a:gd name="T5" fmla="*/ 21221 h 42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60" fill="none" extrusionOk="0">
                      <a:moveTo>
                        <a:pt x="4028" y="-1"/>
                      </a:moveTo>
                      <a:cubicBezTo>
                        <a:pt x="14222" y="1934"/>
                        <a:pt x="21600" y="10844"/>
                        <a:pt x="21600" y="21221"/>
                      </a:cubicBezTo>
                      <a:cubicBezTo>
                        <a:pt x="21600" y="31107"/>
                        <a:pt x="14887" y="39732"/>
                        <a:pt x="5303" y="42159"/>
                      </a:cubicBezTo>
                    </a:path>
                    <a:path w="21600" h="42160" stroke="0" extrusionOk="0">
                      <a:moveTo>
                        <a:pt x="4028" y="-1"/>
                      </a:moveTo>
                      <a:cubicBezTo>
                        <a:pt x="14222" y="1934"/>
                        <a:pt x="21600" y="10844"/>
                        <a:pt x="21600" y="21221"/>
                      </a:cubicBezTo>
                      <a:cubicBezTo>
                        <a:pt x="21600" y="31107"/>
                        <a:pt x="14887" y="39732"/>
                        <a:pt x="5303" y="42159"/>
                      </a:cubicBezTo>
                      <a:lnTo>
                        <a:pt x="0" y="2122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322" name="Arc 322"/>
                <p:cNvSpPr>
                  <a:spLocks/>
                </p:cNvSpPr>
                <p:nvPr/>
              </p:nvSpPr>
              <p:spPr bwMode="auto">
                <a:xfrm>
                  <a:off x="1706" y="1824"/>
                  <a:ext cx="50" cy="98"/>
                </a:xfrm>
                <a:custGeom>
                  <a:avLst/>
                  <a:gdLst>
                    <a:gd name="G0" fmla="+- 0 0 0"/>
                    <a:gd name="G1" fmla="+- 21180 0 0"/>
                    <a:gd name="G2" fmla="+- 21600 0 0"/>
                    <a:gd name="T0" fmla="*/ 4237 w 21600"/>
                    <a:gd name="T1" fmla="*/ 0 h 42030"/>
                    <a:gd name="T2" fmla="*/ 5643 w 21600"/>
                    <a:gd name="T3" fmla="*/ 42030 h 42030"/>
                    <a:gd name="T4" fmla="*/ 0 w 21600"/>
                    <a:gd name="T5" fmla="*/ 21180 h 420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30" fill="none" extrusionOk="0">
                      <a:moveTo>
                        <a:pt x="4237" y="-1"/>
                      </a:moveTo>
                      <a:cubicBezTo>
                        <a:pt x="14332" y="2019"/>
                        <a:pt x="21600" y="10884"/>
                        <a:pt x="21600" y="21180"/>
                      </a:cubicBezTo>
                      <a:cubicBezTo>
                        <a:pt x="21600" y="30936"/>
                        <a:pt x="15060" y="39481"/>
                        <a:pt x="5642" y="42029"/>
                      </a:cubicBezTo>
                    </a:path>
                    <a:path w="21600" h="42030" stroke="0" extrusionOk="0">
                      <a:moveTo>
                        <a:pt x="4237" y="-1"/>
                      </a:moveTo>
                      <a:cubicBezTo>
                        <a:pt x="14332" y="2019"/>
                        <a:pt x="21600" y="10884"/>
                        <a:pt x="21600" y="21180"/>
                      </a:cubicBezTo>
                      <a:cubicBezTo>
                        <a:pt x="21600" y="30936"/>
                        <a:pt x="15060" y="39481"/>
                        <a:pt x="5642" y="42029"/>
                      </a:cubicBezTo>
                      <a:lnTo>
                        <a:pt x="0" y="2118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323" name="Arc 323"/>
                <p:cNvSpPr>
                  <a:spLocks/>
                </p:cNvSpPr>
                <p:nvPr/>
              </p:nvSpPr>
              <p:spPr bwMode="auto">
                <a:xfrm>
                  <a:off x="1697" y="1839"/>
                  <a:ext cx="30" cy="74"/>
                </a:xfrm>
                <a:custGeom>
                  <a:avLst/>
                  <a:gdLst>
                    <a:gd name="G0" fmla="+- 0 0 0"/>
                    <a:gd name="G1" fmla="+- 21296 0 0"/>
                    <a:gd name="G2" fmla="+- 21600 0 0"/>
                    <a:gd name="T0" fmla="*/ 3610 w 21600"/>
                    <a:gd name="T1" fmla="*/ 0 h 42282"/>
                    <a:gd name="T2" fmla="*/ 5114 w 21600"/>
                    <a:gd name="T3" fmla="*/ 42282 h 42282"/>
                    <a:gd name="T4" fmla="*/ 0 w 21600"/>
                    <a:gd name="T5" fmla="*/ 21296 h 42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282" fill="none" extrusionOk="0">
                      <a:moveTo>
                        <a:pt x="3610" y="-1"/>
                      </a:moveTo>
                      <a:cubicBezTo>
                        <a:pt x="13998" y="1760"/>
                        <a:pt x="21600" y="10759"/>
                        <a:pt x="21600" y="21296"/>
                      </a:cubicBezTo>
                      <a:cubicBezTo>
                        <a:pt x="21600" y="31255"/>
                        <a:pt x="14790" y="39923"/>
                        <a:pt x="5113" y="42281"/>
                      </a:cubicBezTo>
                    </a:path>
                    <a:path w="21600" h="42282" stroke="0" extrusionOk="0">
                      <a:moveTo>
                        <a:pt x="3610" y="-1"/>
                      </a:moveTo>
                      <a:cubicBezTo>
                        <a:pt x="13998" y="1760"/>
                        <a:pt x="21600" y="10759"/>
                        <a:pt x="21600" y="21296"/>
                      </a:cubicBezTo>
                      <a:cubicBezTo>
                        <a:pt x="21600" y="31255"/>
                        <a:pt x="14790" y="39923"/>
                        <a:pt x="5113" y="42281"/>
                      </a:cubicBezTo>
                      <a:lnTo>
                        <a:pt x="0" y="21296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8324" name="Rectangle 324"/>
            <p:cNvSpPr>
              <a:spLocks noChangeArrowheads="1"/>
            </p:cNvSpPr>
            <p:nvPr/>
          </p:nvSpPr>
          <p:spPr bwMode="auto">
            <a:xfrm>
              <a:off x="1176" y="1722"/>
              <a:ext cx="16" cy="1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25" name="Rectangle 325"/>
            <p:cNvSpPr>
              <a:spLocks noChangeArrowheads="1"/>
            </p:cNvSpPr>
            <p:nvPr/>
          </p:nvSpPr>
          <p:spPr bwMode="auto">
            <a:xfrm>
              <a:off x="1209" y="1722"/>
              <a:ext cx="16" cy="1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26" name="Freeform 326"/>
            <p:cNvSpPr>
              <a:spLocks/>
            </p:cNvSpPr>
            <p:nvPr/>
          </p:nvSpPr>
          <p:spPr bwMode="auto">
            <a:xfrm>
              <a:off x="1148" y="1827"/>
              <a:ext cx="188" cy="65"/>
            </a:xfrm>
            <a:custGeom>
              <a:avLst/>
              <a:gdLst>
                <a:gd name="T0" fmla="*/ 372 w 373"/>
                <a:gd name="T1" fmla="*/ 0 h 113"/>
                <a:gd name="T2" fmla="*/ 247 w 373"/>
                <a:gd name="T3" fmla="*/ 103 h 113"/>
                <a:gd name="T4" fmla="*/ 243 w 373"/>
                <a:gd name="T5" fmla="*/ 107 h 113"/>
                <a:gd name="T6" fmla="*/ 238 w 373"/>
                <a:gd name="T7" fmla="*/ 111 h 113"/>
                <a:gd name="T8" fmla="*/ 229 w 373"/>
                <a:gd name="T9" fmla="*/ 112 h 113"/>
                <a:gd name="T10" fmla="*/ 215 w 373"/>
                <a:gd name="T11" fmla="*/ 111 h 113"/>
                <a:gd name="T12" fmla="*/ 0 w 373"/>
                <a:gd name="T13" fmla="*/ 89 h 113"/>
                <a:gd name="T14" fmla="*/ 3 w 373"/>
                <a:gd name="T15" fmla="*/ 72 h 113"/>
                <a:gd name="T16" fmla="*/ 372 w 373"/>
                <a:gd name="T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113">
                  <a:moveTo>
                    <a:pt x="372" y="0"/>
                  </a:moveTo>
                  <a:lnTo>
                    <a:pt x="247" y="103"/>
                  </a:lnTo>
                  <a:lnTo>
                    <a:pt x="243" y="107"/>
                  </a:lnTo>
                  <a:lnTo>
                    <a:pt x="238" y="111"/>
                  </a:lnTo>
                  <a:lnTo>
                    <a:pt x="229" y="112"/>
                  </a:lnTo>
                  <a:lnTo>
                    <a:pt x="215" y="111"/>
                  </a:lnTo>
                  <a:lnTo>
                    <a:pt x="0" y="89"/>
                  </a:lnTo>
                  <a:lnTo>
                    <a:pt x="3" y="72"/>
                  </a:lnTo>
                  <a:lnTo>
                    <a:pt x="372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27" name="Freeform 327"/>
            <p:cNvSpPr>
              <a:spLocks/>
            </p:cNvSpPr>
            <p:nvPr/>
          </p:nvSpPr>
          <p:spPr bwMode="auto">
            <a:xfrm>
              <a:off x="1147" y="1485"/>
              <a:ext cx="188" cy="405"/>
            </a:xfrm>
            <a:custGeom>
              <a:avLst/>
              <a:gdLst>
                <a:gd name="T0" fmla="*/ 373 w 374"/>
                <a:gd name="T1" fmla="*/ 1 h 694"/>
                <a:gd name="T2" fmla="*/ 373 w 374"/>
                <a:gd name="T3" fmla="*/ 581 h 694"/>
                <a:gd name="T4" fmla="*/ 248 w 374"/>
                <a:gd name="T5" fmla="*/ 685 h 694"/>
                <a:gd name="T6" fmla="*/ 244 w 374"/>
                <a:gd name="T7" fmla="*/ 688 h 694"/>
                <a:gd name="T8" fmla="*/ 239 w 374"/>
                <a:gd name="T9" fmla="*/ 691 h 694"/>
                <a:gd name="T10" fmla="*/ 231 w 374"/>
                <a:gd name="T11" fmla="*/ 693 h 694"/>
                <a:gd name="T12" fmla="*/ 218 w 374"/>
                <a:gd name="T13" fmla="*/ 692 h 694"/>
                <a:gd name="T14" fmla="*/ 13 w 374"/>
                <a:gd name="T15" fmla="*/ 672 h 694"/>
                <a:gd name="T16" fmla="*/ 7 w 374"/>
                <a:gd name="T17" fmla="*/ 671 h 694"/>
                <a:gd name="T18" fmla="*/ 2 w 374"/>
                <a:gd name="T19" fmla="*/ 667 h 694"/>
                <a:gd name="T20" fmla="*/ 1 w 374"/>
                <a:gd name="T21" fmla="*/ 663 h 694"/>
                <a:gd name="T22" fmla="*/ 0 w 374"/>
                <a:gd name="T23" fmla="*/ 654 h 694"/>
                <a:gd name="T24" fmla="*/ 1 w 374"/>
                <a:gd name="T25" fmla="*/ 25 h 694"/>
                <a:gd name="T26" fmla="*/ 226 w 374"/>
                <a:gd name="T27" fmla="*/ 0 h 694"/>
                <a:gd name="T28" fmla="*/ 373 w 374"/>
                <a:gd name="T29" fmla="*/ 1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4" h="694">
                  <a:moveTo>
                    <a:pt x="373" y="1"/>
                  </a:moveTo>
                  <a:lnTo>
                    <a:pt x="373" y="581"/>
                  </a:lnTo>
                  <a:lnTo>
                    <a:pt x="248" y="685"/>
                  </a:lnTo>
                  <a:lnTo>
                    <a:pt x="244" y="688"/>
                  </a:lnTo>
                  <a:lnTo>
                    <a:pt x="239" y="691"/>
                  </a:lnTo>
                  <a:lnTo>
                    <a:pt x="231" y="693"/>
                  </a:lnTo>
                  <a:lnTo>
                    <a:pt x="218" y="692"/>
                  </a:lnTo>
                  <a:lnTo>
                    <a:pt x="13" y="672"/>
                  </a:lnTo>
                  <a:lnTo>
                    <a:pt x="7" y="671"/>
                  </a:lnTo>
                  <a:lnTo>
                    <a:pt x="2" y="667"/>
                  </a:lnTo>
                  <a:lnTo>
                    <a:pt x="1" y="663"/>
                  </a:lnTo>
                  <a:lnTo>
                    <a:pt x="0" y="654"/>
                  </a:lnTo>
                  <a:lnTo>
                    <a:pt x="1" y="25"/>
                  </a:lnTo>
                  <a:lnTo>
                    <a:pt x="226" y="0"/>
                  </a:lnTo>
                  <a:lnTo>
                    <a:pt x="373" y="1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EAEC5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28" name="Freeform 328"/>
            <p:cNvSpPr>
              <a:spLocks/>
            </p:cNvSpPr>
            <p:nvPr/>
          </p:nvSpPr>
          <p:spPr bwMode="auto">
            <a:xfrm>
              <a:off x="1147" y="1482"/>
              <a:ext cx="182" cy="21"/>
            </a:xfrm>
            <a:custGeom>
              <a:avLst/>
              <a:gdLst>
                <a:gd name="T0" fmla="*/ 2 w 362"/>
                <a:gd name="T1" fmla="*/ 23 h 36"/>
                <a:gd name="T2" fmla="*/ 206 w 362"/>
                <a:gd name="T3" fmla="*/ 0 h 36"/>
                <a:gd name="T4" fmla="*/ 361 w 362"/>
                <a:gd name="T5" fmla="*/ 4 h 36"/>
                <a:gd name="T6" fmla="*/ 219 w 362"/>
                <a:gd name="T7" fmla="*/ 35 h 36"/>
                <a:gd name="T8" fmla="*/ 0 w 362"/>
                <a:gd name="T9" fmla="*/ 28 h 36"/>
                <a:gd name="T10" fmla="*/ 0 w 362"/>
                <a:gd name="T11" fmla="*/ 26 h 36"/>
                <a:gd name="T12" fmla="*/ 0 w 362"/>
                <a:gd name="T13" fmla="*/ 24 h 36"/>
                <a:gd name="T14" fmla="*/ 2 w 362"/>
                <a:gd name="T15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36">
                  <a:moveTo>
                    <a:pt x="2" y="23"/>
                  </a:moveTo>
                  <a:lnTo>
                    <a:pt x="206" y="0"/>
                  </a:lnTo>
                  <a:lnTo>
                    <a:pt x="361" y="4"/>
                  </a:lnTo>
                  <a:lnTo>
                    <a:pt x="219" y="35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3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29" name="Freeform 329"/>
            <p:cNvSpPr>
              <a:spLocks/>
            </p:cNvSpPr>
            <p:nvPr/>
          </p:nvSpPr>
          <p:spPr bwMode="auto">
            <a:xfrm>
              <a:off x="1144" y="1498"/>
              <a:ext cx="116" cy="372"/>
            </a:xfrm>
            <a:custGeom>
              <a:avLst/>
              <a:gdLst>
                <a:gd name="T0" fmla="*/ 5 w 231"/>
                <a:gd name="T1" fmla="*/ 616 h 639"/>
                <a:gd name="T2" fmla="*/ 8 w 231"/>
                <a:gd name="T3" fmla="*/ 624 h 639"/>
                <a:gd name="T4" fmla="*/ 14 w 231"/>
                <a:gd name="T5" fmla="*/ 625 h 639"/>
                <a:gd name="T6" fmla="*/ 20 w 231"/>
                <a:gd name="T7" fmla="*/ 625 h 639"/>
                <a:gd name="T8" fmla="*/ 26 w 231"/>
                <a:gd name="T9" fmla="*/ 625 h 639"/>
                <a:gd name="T10" fmla="*/ 230 w 231"/>
                <a:gd name="T11" fmla="*/ 638 h 639"/>
                <a:gd name="T12" fmla="*/ 230 w 231"/>
                <a:gd name="T13" fmla="*/ 25 h 639"/>
                <a:gd name="T14" fmla="*/ 228 w 231"/>
                <a:gd name="T15" fmla="*/ 18 h 639"/>
                <a:gd name="T16" fmla="*/ 224 w 231"/>
                <a:gd name="T17" fmla="*/ 14 h 639"/>
                <a:gd name="T18" fmla="*/ 219 w 231"/>
                <a:gd name="T19" fmla="*/ 12 h 639"/>
                <a:gd name="T20" fmla="*/ 212 w 231"/>
                <a:gd name="T21" fmla="*/ 12 h 639"/>
                <a:gd name="T22" fmla="*/ 205 w 231"/>
                <a:gd name="T23" fmla="*/ 12 h 639"/>
                <a:gd name="T24" fmla="*/ 47 w 231"/>
                <a:gd name="T25" fmla="*/ 2 h 639"/>
                <a:gd name="T26" fmla="*/ 26 w 231"/>
                <a:gd name="T27" fmla="*/ 0 h 639"/>
                <a:gd name="T28" fmla="*/ 19 w 231"/>
                <a:gd name="T29" fmla="*/ 0 h 639"/>
                <a:gd name="T30" fmla="*/ 14 w 231"/>
                <a:gd name="T31" fmla="*/ 1 h 639"/>
                <a:gd name="T32" fmla="*/ 6 w 231"/>
                <a:gd name="T33" fmla="*/ 4 h 639"/>
                <a:gd name="T34" fmla="*/ 4 w 231"/>
                <a:gd name="T35" fmla="*/ 6 h 639"/>
                <a:gd name="T36" fmla="*/ 1 w 231"/>
                <a:gd name="T37" fmla="*/ 14 h 639"/>
                <a:gd name="T38" fmla="*/ 0 w 231"/>
                <a:gd name="T39" fmla="*/ 25 h 639"/>
                <a:gd name="T40" fmla="*/ 0 w 231"/>
                <a:gd name="T41" fmla="*/ 351 h 639"/>
                <a:gd name="T42" fmla="*/ 0 w 231"/>
                <a:gd name="T43" fmla="*/ 355 h 639"/>
                <a:gd name="T44" fmla="*/ 3 w 231"/>
                <a:gd name="T45" fmla="*/ 356 h 639"/>
                <a:gd name="T46" fmla="*/ 5 w 231"/>
                <a:gd name="T47" fmla="*/ 355 h 639"/>
                <a:gd name="T48" fmla="*/ 5 w 231"/>
                <a:gd name="T49" fmla="*/ 616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639">
                  <a:moveTo>
                    <a:pt x="5" y="616"/>
                  </a:moveTo>
                  <a:lnTo>
                    <a:pt x="8" y="624"/>
                  </a:lnTo>
                  <a:lnTo>
                    <a:pt x="14" y="625"/>
                  </a:lnTo>
                  <a:lnTo>
                    <a:pt x="20" y="625"/>
                  </a:lnTo>
                  <a:lnTo>
                    <a:pt x="26" y="625"/>
                  </a:lnTo>
                  <a:lnTo>
                    <a:pt x="230" y="638"/>
                  </a:lnTo>
                  <a:lnTo>
                    <a:pt x="230" y="25"/>
                  </a:lnTo>
                  <a:lnTo>
                    <a:pt x="228" y="18"/>
                  </a:lnTo>
                  <a:lnTo>
                    <a:pt x="224" y="14"/>
                  </a:lnTo>
                  <a:lnTo>
                    <a:pt x="219" y="12"/>
                  </a:lnTo>
                  <a:lnTo>
                    <a:pt x="212" y="12"/>
                  </a:lnTo>
                  <a:lnTo>
                    <a:pt x="205" y="12"/>
                  </a:lnTo>
                  <a:lnTo>
                    <a:pt x="47" y="2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6" y="4"/>
                  </a:lnTo>
                  <a:lnTo>
                    <a:pt x="4" y="6"/>
                  </a:lnTo>
                  <a:lnTo>
                    <a:pt x="1" y="14"/>
                  </a:lnTo>
                  <a:lnTo>
                    <a:pt x="0" y="25"/>
                  </a:lnTo>
                  <a:lnTo>
                    <a:pt x="0" y="351"/>
                  </a:lnTo>
                  <a:lnTo>
                    <a:pt x="0" y="355"/>
                  </a:lnTo>
                  <a:lnTo>
                    <a:pt x="3" y="356"/>
                  </a:lnTo>
                  <a:lnTo>
                    <a:pt x="5" y="355"/>
                  </a:lnTo>
                  <a:lnTo>
                    <a:pt x="5" y="61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30" name="Line 330"/>
            <p:cNvSpPr>
              <a:spLocks noChangeShapeType="1"/>
            </p:cNvSpPr>
            <p:nvPr/>
          </p:nvSpPr>
          <p:spPr bwMode="auto">
            <a:xfrm>
              <a:off x="1273" y="1507"/>
              <a:ext cx="0" cy="3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31" name="Freeform 331"/>
            <p:cNvSpPr>
              <a:spLocks/>
            </p:cNvSpPr>
            <p:nvPr/>
          </p:nvSpPr>
          <p:spPr bwMode="auto">
            <a:xfrm>
              <a:off x="1262" y="1503"/>
              <a:ext cx="6" cy="368"/>
            </a:xfrm>
            <a:custGeom>
              <a:avLst/>
              <a:gdLst>
                <a:gd name="T0" fmla="*/ 1 w 13"/>
                <a:gd name="T1" fmla="*/ 631 h 632"/>
                <a:gd name="T2" fmla="*/ 12 w 13"/>
                <a:gd name="T3" fmla="*/ 621 h 632"/>
                <a:gd name="T4" fmla="*/ 12 w 13"/>
                <a:gd name="T5" fmla="*/ 0 h 632"/>
                <a:gd name="T6" fmla="*/ 0 w 13"/>
                <a:gd name="T7" fmla="*/ 6 h 632"/>
                <a:gd name="T8" fmla="*/ 1 w 13"/>
                <a:gd name="T9" fmla="*/ 631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2">
                  <a:moveTo>
                    <a:pt x="1" y="631"/>
                  </a:moveTo>
                  <a:lnTo>
                    <a:pt x="12" y="621"/>
                  </a:lnTo>
                  <a:lnTo>
                    <a:pt x="12" y="0"/>
                  </a:lnTo>
                  <a:lnTo>
                    <a:pt x="0" y="6"/>
                  </a:lnTo>
                  <a:lnTo>
                    <a:pt x="1" y="63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32" name="Line 332"/>
            <p:cNvSpPr>
              <a:spLocks noChangeShapeType="1"/>
            </p:cNvSpPr>
            <p:nvPr/>
          </p:nvSpPr>
          <p:spPr bwMode="auto">
            <a:xfrm>
              <a:off x="1147" y="1681"/>
              <a:ext cx="114" cy="4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33" name="Line 333"/>
            <p:cNvSpPr>
              <a:spLocks noChangeShapeType="1"/>
            </p:cNvSpPr>
            <p:nvPr/>
          </p:nvSpPr>
          <p:spPr bwMode="auto">
            <a:xfrm>
              <a:off x="1147" y="1705"/>
              <a:ext cx="114" cy="5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334" name="Group 334"/>
            <p:cNvGrpSpPr>
              <a:grpSpLocks/>
            </p:cNvGrpSpPr>
            <p:nvPr/>
          </p:nvGrpSpPr>
          <p:grpSpPr bwMode="auto">
            <a:xfrm>
              <a:off x="1155" y="1712"/>
              <a:ext cx="106" cy="167"/>
              <a:chOff x="2120" y="2914"/>
              <a:chExt cx="211" cy="286"/>
            </a:xfrm>
          </p:grpSpPr>
          <p:sp>
            <p:nvSpPr>
              <p:cNvPr id="128335" name="Line 335"/>
              <p:cNvSpPr>
                <a:spLocks noChangeShapeType="1"/>
              </p:cNvSpPr>
              <p:nvPr/>
            </p:nvSpPr>
            <p:spPr bwMode="auto">
              <a:xfrm>
                <a:off x="2120" y="3179"/>
                <a:ext cx="211" cy="13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36" name="Line 336"/>
              <p:cNvSpPr>
                <a:spLocks noChangeShapeType="1"/>
              </p:cNvSpPr>
              <p:nvPr/>
            </p:nvSpPr>
            <p:spPr bwMode="auto">
              <a:xfrm flipV="1">
                <a:off x="2310" y="2922"/>
                <a:ext cx="0" cy="278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37" name="Line 337"/>
              <p:cNvSpPr>
                <a:spLocks noChangeShapeType="1"/>
              </p:cNvSpPr>
              <p:nvPr/>
            </p:nvSpPr>
            <p:spPr bwMode="auto">
              <a:xfrm>
                <a:off x="2121" y="2914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38" name="Line 338"/>
              <p:cNvSpPr>
                <a:spLocks noChangeShapeType="1"/>
              </p:cNvSpPr>
              <p:nvPr/>
            </p:nvSpPr>
            <p:spPr bwMode="auto">
              <a:xfrm>
                <a:off x="2129" y="2914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39" name="Line 339"/>
              <p:cNvSpPr>
                <a:spLocks noChangeShapeType="1"/>
              </p:cNvSpPr>
              <p:nvPr/>
            </p:nvSpPr>
            <p:spPr bwMode="auto">
              <a:xfrm>
                <a:off x="2136" y="2915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40" name="Line 340"/>
              <p:cNvSpPr>
                <a:spLocks noChangeShapeType="1"/>
              </p:cNvSpPr>
              <p:nvPr/>
            </p:nvSpPr>
            <p:spPr bwMode="auto">
              <a:xfrm>
                <a:off x="2144" y="2915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41" name="Line 341"/>
              <p:cNvSpPr>
                <a:spLocks noChangeShapeType="1"/>
              </p:cNvSpPr>
              <p:nvPr/>
            </p:nvSpPr>
            <p:spPr bwMode="auto">
              <a:xfrm>
                <a:off x="2152" y="2916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42" name="Line 342"/>
              <p:cNvSpPr>
                <a:spLocks noChangeShapeType="1"/>
              </p:cNvSpPr>
              <p:nvPr/>
            </p:nvSpPr>
            <p:spPr bwMode="auto">
              <a:xfrm>
                <a:off x="2182" y="2918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43" name="Line 343"/>
              <p:cNvSpPr>
                <a:spLocks noChangeShapeType="1"/>
              </p:cNvSpPr>
              <p:nvPr/>
            </p:nvSpPr>
            <p:spPr bwMode="auto">
              <a:xfrm>
                <a:off x="2159" y="2917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44" name="Line 344"/>
              <p:cNvSpPr>
                <a:spLocks noChangeShapeType="1"/>
              </p:cNvSpPr>
              <p:nvPr/>
            </p:nvSpPr>
            <p:spPr bwMode="auto">
              <a:xfrm>
                <a:off x="2167" y="2917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45" name="Line 345"/>
              <p:cNvSpPr>
                <a:spLocks noChangeShapeType="1"/>
              </p:cNvSpPr>
              <p:nvPr/>
            </p:nvSpPr>
            <p:spPr bwMode="auto">
              <a:xfrm>
                <a:off x="2174" y="2918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46" name="Line 346"/>
              <p:cNvSpPr>
                <a:spLocks noChangeShapeType="1"/>
              </p:cNvSpPr>
              <p:nvPr/>
            </p:nvSpPr>
            <p:spPr bwMode="auto">
              <a:xfrm>
                <a:off x="2189" y="2920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47" name="Line 347"/>
              <p:cNvSpPr>
                <a:spLocks noChangeShapeType="1"/>
              </p:cNvSpPr>
              <p:nvPr/>
            </p:nvSpPr>
            <p:spPr bwMode="auto">
              <a:xfrm>
                <a:off x="2197" y="2920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48" name="Line 348"/>
              <p:cNvSpPr>
                <a:spLocks noChangeShapeType="1"/>
              </p:cNvSpPr>
              <p:nvPr/>
            </p:nvSpPr>
            <p:spPr bwMode="auto">
              <a:xfrm>
                <a:off x="2205" y="2921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49" name="Line 349"/>
              <p:cNvSpPr>
                <a:spLocks noChangeShapeType="1"/>
              </p:cNvSpPr>
              <p:nvPr/>
            </p:nvSpPr>
            <p:spPr bwMode="auto">
              <a:xfrm>
                <a:off x="2213" y="2922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50" name="Line 350"/>
              <p:cNvSpPr>
                <a:spLocks noChangeShapeType="1"/>
              </p:cNvSpPr>
              <p:nvPr/>
            </p:nvSpPr>
            <p:spPr bwMode="auto">
              <a:xfrm>
                <a:off x="2221" y="2922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51" name="Line 351"/>
              <p:cNvSpPr>
                <a:spLocks noChangeShapeType="1"/>
              </p:cNvSpPr>
              <p:nvPr/>
            </p:nvSpPr>
            <p:spPr bwMode="auto">
              <a:xfrm>
                <a:off x="2231" y="2923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52" name="Line 352"/>
              <p:cNvSpPr>
                <a:spLocks noChangeShapeType="1"/>
              </p:cNvSpPr>
              <p:nvPr/>
            </p:nvSpPr>
            <p:spPr bwMode="auto">
              <a:xfrm>
                <a:off x="2238" y="2923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53" name="Line 353"/>
              <p:cNvSpPr>
                <a:spLocks noChangeShapeType="1"/>
              </p:cNvSpPr>
              <p:nvPr/>
            </p:nvSpPr>
            <p:spPr bwMode="auto">
              <a:xfrm>
                <a:off x="2246" y="2925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54" name="Line 354"/>
              <p:cNvSpPr>
                <a:spLocks noChangeShapeType="1"/>
              </p:cNvSpPr>
              <p:nvPr/>
            </p:nvSpPr>
            <p:spPr bwMode="auto">
              <a:xfrm flipV="1">
                <a:off x="2253" y="2915"/>
                <a:ext cx="0" cy="279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55" name="Line 355"/>
              <p:cNvSpPr>
                <a:spLocks noChangeShapeType="1"/>
              </p:cNvSpPr>
              <p:nvPr/>
            </p:nvSpPr>
            <p:spPr bwMode="auto">
              <a:xfrm>
                <a:off x="2262" y="2926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56" name="Line 356"/>
              <p:cNvSpPr>
                <a:spLocks noChangeShapeType="1"/>
              </p:cNvSpPr>
              <p:nvPr/>
            </p:nvSpPr>
            <p:spPr bwMode="auto">
              <a:xfrm>
                <a:off x="2270" y="2927"/>
                <a:ext cx="0" cy="26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57" name="Line 357"/>
              <p:cNvSpPr>
                <a:spLocks noChangeShapeType="1"/>
              </p:cNvSpPr>
              <p:nvPr/>
            </p:nvSpPr>
            <p:spPr bwMode="auto">
              <a:xfrm>
                <a:off x="2277" y="2928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58" name="Line 358"/>
              <p:cNvSpPr>
                <a:spLocks noChangeShapeType="1"/>
              </p:cNvSpPr>
              <p:nvPr/>
            </p:nvSpPr>
            <p:spPr bwMode="auto">
              <a:xfrm>
                <a:off x="2285" y="2928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59" name="Line 359"/>
              <p:cNvSpPr>
                <a:spLocks noChangeShapeType="1"/>
              </p:cNvSpPr>
              <p:nvPr/>
            </p:nvSpPr>
            <p:spPr bwMode="auto">
              <a:xfrm flipV="1">
                <a:off x="2292" y="2919"/>
                <a:ext cx="0" cy="279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60" name="Line 360"/>
              <p:cNvSpPr>
                <a:spLocks noChangeShapeType="1"/>
              </p:cNvSpPr>
              <p:nvPr/>
            </p:nvSpPr>
            <p:spPr bwMode="auto">
              <a:xfrm>
                <a:off x="2301" y="2930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361" name="Line 361"/>
            <p:cNvSpPr>
              <a:spLocks noChangeShapeType="1"/>
            </p:cNvSpPr>
            <p:nvPr/>
          </p:nvSpPr>
          <p:spPr bwMode="auto">
            <a:xfrm>
              <a:off x="1146" y="1536"/>
              <a:ext cx="115" cy="3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62" name="Line 362"/>
            <p:cNvSpPr>
              <a:spLocks noChangeShapeType="1"/>
            </p:cNvSpPr>
            <p:nvPr/>
          </p:nvSpPr>
          <p:spPr bwMode="auto">
            <a:xfrm>
              <a:off x="1147" y="1711"/>
              <a:ext cx="114" cy="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363" name="Group 363"/>
            <p:cNvGrpSpPr>
              <a:grpSpLocks/>
            </p:cNvGrpSpPr>
            <p:nvPr/>
          </p:nvGrpSpPr>
          <p:grpSpPr bwMode="auto">
            <a:xfrm>
              <a:off x="1157" y="1513"/>
              <a:ext cx="96" cy="21"/>
              <a:chOff x="2124" y="2573"/>
              <a:chExt cx="191" cy="37"/>
            </a:xfrm>
          </p:grpSpPr>
          <p:sp>
            <p:nvSpPr>
              <p:cNvPr id="128364" name="Oval 364"/>
              <p:cNvSpPr>
                <a:spLocks noChangeArrowheads="1"/>
              </p:cNvSpPr>
              <p:nvPr/>
            </p:nvSpPr>
            <p:spPr bwMode="auto">
              <a:xfrm>
                <a:off x="2124" y="2573"/>
                <a:ext cx="8" cy="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65" name="Oval 365"/>
              <p:cNvSpPr>
                <a:spLocks noChangeArrowheads="1"/>
              </p:cNvSpPr>
              <p:nvPr/>
            </p:nvSpPr>
            <p:spPr bwMode="auto">
              <a:xfrm>
                <a:off x="2169" y="2575"/>
                <a:ext cx="9" cy="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66" name="Oval 366"/>
              <p:cNvSpPr>
                <a:spLocks noChangeArrowheads="1"/>
              </p:cNvSpPr>
              <p:nvPr/>
            </p:nvSpPr>
            <p:spPr bwMode="auto">
              <a:xfrm>
                <a:off x="2213" y="2578"/>
                <a:ext cx="9" cy="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67" name="Freeform 367"/>
              <p:cNvSpPr>
                <a:spLocks/>
              </p:cNvSpPr>
              <p:nvPr/>
            </p:nvSpPr>
            <p:spPr bwMode="auto">
              <a:xfrm>
                <a:off x="2292" y="2577"/>
                <a:ext cx="23" cy="33"/>
              </a:xfrm>
              <a:custGeom>
                <a:avLst/>
                <a:gdLst>
                  <a:gd name="T0" fmla="*/ 0 w 23"/>
                  <a:gd name="T1" fmla="*/ 0 h 33"/>
                  <a:gd name="T2" fmla="*/ 22 w 23"/>
                  <a:gd name="T3" fmla="*/ 1 h 33"/>
                  <a:gd name="T4" fmla="*/ 22 w 23"/>
                  <a:gd name="T5" fmla="*/ 32 h 33"/>
                  <a:gd name="T6" fmla="*/ 0 w 23"/>
                  <a:gd name="T7" fmla="*/ 30 h 33"/>
                  <a:gd name="T8" fmla="*/ 0 w 2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3">
                    <a:moveTo>
                      <a:pt x="0" y="0"/>
                    </a:moveTo>
                    <a:lnTo>
                      <a:pt x="22" y="1"/>
                    </a:lnTo>
                    <a:lnTo>
                      <a:pt x="22" y="32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368" name="Line 368"/>
            <p:cNvSpPr>
              <a:spLocks noChangeShapeType="1"/>
            </p:cNvSpPr>
            <p:nvPr/>
          </p:nvSpPr>
          <p:spPr bwMode="auto">
            <a:xfrm>
              <a:off x="1147" y="1561"/>
              <a:ext cx="116" cy="4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69" name="Line 369"/>
            <p:cNvSpPr>
              <a:spLocks noChangeShapeType="1"/>
            </p:cNvSpPr>
            <p:nvPr/>
          </p:nvSpPr>
          <p:spPr bwMode="auto">
            <a:xfrm>
              <a:off x="1147" y="1585"/>
              <a:ext cx="114" cy="3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70" name="Line 370"/>
            <p:cNvSpPr>
              <a:spLocks noChangeShapeType="1"/>
            </p:cNvSpPr>
            <p:nvPr/>
          </p:nvSpPr>
          <p:spPr bwMode="auto">
            <a:xfrm>
              <a:off x="1147" y="1633"/>
              <a:ext cx="114" cy="4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71" name="Line 371"/>
            <p:cNvSpPr>
              <a:spLocks noChangeShapeType="1"/>
            </p:cNvSpPr>
            <p:nvPr/>
          </p:nvSpPr>
          <p:spPr bwMode="auto">
            <a:xfrm>
              <a:off x="1146" y="1657"/>
              <a:ext cx="116" cy="4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72" name="Line 372"/>
            <p:cNvSpPr>
              <a:spLocks noChangeShapeType="1"/>
            </p:cNvSpPr>
            <p:nvPr/>
          </p:nvSpPr>
          <p:spPr bwMode="auto">
            <a:xfrm>
              <a:off x="1147" y="1608"/>
              <a:ext cx="115" cy="4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73" name="Freeform 373"/>
            <p:cNvSpPr>
              <a:spLocks/>
            </p:cNvSpPr>
            <p:nvPr/>
          </p:nvSpPr>
          <p:spPr bwMode="auto">
            <a:xfrm>
              <a:off x="1154" y="1560"/>
              <a:ext cx="98" cy="32"/>
            </a:xfrm>
            <a:custGeom>
              <a:avLst/>
              <a:gdLst>
                <a:gd name="T0" fmla="*/ 0 w 195"/>
                <a:gd name="T1" fmla="*/ 0 h 55"/>
                <a:gd name="T2" fmla="*/ 0 w 195"/>
                <a:gd name="T3" fmla="*/ 42 h 55"/>
                <a:gd name="T4" fmla="*/ 194 w 195"/>
                <a:gd name="T5" fmla="*/ 54 h 55"/>
                <a:gd name="T6" fmla="*/ 194 w 195"/>
                <a:gd name="T7" fmla="*/ 12 h 55"/>
                <a:gd name="T8" fmla="*/ 0 w 19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55">
                  <a:moveTo>
                    <a:pt x="0" y="0"/>
                  </a:moveTo>
                  <a:lnTo>
                    <a:pt x="0" y="42"/>
                  </a:lnTo>
                  <a:lnTo>
                    <a:pt x="194" y="54"/>
                  </a:lnTo>
                  <a:lnTo>
                    <a:pt x="194" y="1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74" name="Freeform 374"/>
            <p:cNvSpPr>
              <a:spLocks/>
            </p:cNvSpPr>
            <p:nvPr/>
          </p:nvSpPr>
          <p:spPr bwMode="auto">
            <a:xfrm>
              <a:off x="1154" y="1584"/>
              <a:ext cx="98" cy="32"/>
            </a:xfrm>
            <a:custGeom>
              <a:avLst/>
              <a:gdLst>
                <a:gd name="T0" fmla="*/ 0 w 195"/>
                <a:gd name="T1" fmla="*/ 0 h 55"/>
                <a:gd name="T2" fmla="*/ 0 w 195"/>
                <a:gd name="T3" fmla="*/ 42 h 55"/>
                <a:gd name="T4" fmla="*/ 194 w 195"/>
                <a:gd name="T5" fmla="*/ 54 h 55"/>
                <a:gd name="T6" fmla="*/ 194 w 195"/>
                <a:gd name="T7" fmla="*/ 12 h 55"/>
                <a:gd name="T8" fmla="*/ 0 w 19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55">
                  <a:moveTo>
                    <a:pt x="0" y="0"/>
                  </a:moveTo>
                  <a:lnTo>
                    <a:pt x="0" y="42"/>
                  </a:lnTo>
                  <a:lnTo>
                    <a:pt x="194" y="54"/>
                  </a:lnTo>
                  <a:lnTo>
                    <a:pt x="194" y="1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75" name="Freeform 375"/>
            <p:cNvSpPr>
              <a:spLocks/>
            </p:cNvSpPr>
            <p:nvPr/>
          </p:nvSpPr>
          <p:spPr bwMode="auto">
            <a:xfrm>
              <a:off x="1154" y="1607"/>
              <a:ext cx="98" cy="32"/>
            </a:xfrm>
            <a:custGeom>
              <a:avLst/>
              <a:gdLst>
                <a:gd name="T0" fmla="*/ 0 w 195"/>
                <a:gd name="T1" fmla="*/ 0 h 55"/>
                <a:gd name="T2" fmla="*/ 0 w 195"/>
                <a:gd name="T3" fmla="*/ 42 h 55"/>
                <a:gd name="T4" fmla="*/ 194 w 195"/>
                <a:gd name="T5" fmla="*/ 54 h 55"/>
                <a:gd name="T6" fmla="*/ 194 w 195"/>
                <a:gd name="T7" fmla="*/ 12 h 55"/>
                <a:gd name="T8" fmla="*/ 0 w 19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55">
                  <a:moveTo>
                    <a:pt x="0" y="0"/>
                  </a:moveTo>
                  <a:lnTo>
                    <a:pt x="0" y="42"/>
                  </a:lnTo>
                  <a:lnTo>
                    <a:pt x="194" y="54"/>
                  </a:lnTo>
                  <a:lnTo>
                    <a:pt x="194" y="1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76" name="Freeform 376"/>
            <p:cNvSpPr>
              <a:spLocks/>
            </p:cNvSpPr>
            <p:nvPr/>
          </p:nvSpPr>
          <p:spPr bwMode="auto">
            <a:xfrm>
              <a:off x="1154" y="1630"/>
              <a:ext cx="99" cy="34"/>
            </a:xfrm>
            <a:custGeom>
              <a:avLst/>
              <a:gdLst>
                <a:gd name="T0" fmla="*/ 0 w 196"/>
                <a:gd name="T1" fmla="*/ 0 h 58"/>
                <a:gd name="T2" fmla="*/ 0 w 196"/>
                <a:gd name="T3" fmla="*/ 42 h 58"/>
                <a:gd name="T4" fmla="*/ 195 w 196"/>
                <a:gd name="T5" fmla="*/ 57 h 58"/>
                <a:gd name="T6" fmla="*/ 195 w 196"/>
                <a:gd name="T7" fmla="*/ 13 h 58"/>
                <a:gd name="T8" fmla="*/ 0 w 19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58">
                  <a:moveTo>
                    <a:pt x="0" y="0"/>
                  </a:moveTo>
                  <a:lnTo>
                    <a:pt x="0" y="42"/>
                  </a:lnTo>
                  <a:lnTo>
                    <a:pt x="195" y="57"/>
                  </a:lnTo>
                  <a:lnTo>
                    <a:pt x="195" y="13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77" name="Oval 377"/>
            <p:cNvSpPr>
              <a:spLocks noChangeArrowheads="1"/>
            </p:cNvSpPr>
            <p:nvPr/>
          </p:nvSpPr>
          <p:spPr bwMode="auto">
            <a:xfrm flipH="1" flipV="1">
              <a:off x="1220" y="1566"/>
              <a:ext cx="6" cy="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78" name="Freeform 378"/>
            <p:cNvSpPr>
              <a:spLocks/>
            </p:cNvSpPr>
            <p:nvPr/>
          </p:nvSpPr>
          <p:spPr bwMode="auto">
            <a:xfrm>
              <a:off x="1172" y="1588"/>
              <a:ext cx="61" cy="16"/>
            </a:xfrm>
            <a:custGeom>
              <a:avLst/>
              <a:gdLst>
                <a:gd name="T0" fmla="*/ 0 w 120"/>
                <a:gd name="T1" fmla="*/ 24 h 25"/>
                <a:gd name="T2" fmla="*/ 0 w 120"/>
                <a:gd name="T3" fmla="*/ 0 h 25"/>
                <a:gd name="T4" fmla="*/ 119 w 120"/>
                <a:gd name="T5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25">
                  <a:moveTo>
                    <a:pt x="0" y="24"/>
                  </a:moveTo>
                  <a:lnTo>
                    <a:pt x="0" y="0"/>
                  </a:lnTo>
                  <a:lnTo>
                    <a:pt x="119" y="8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79" name="Freeform 379"/>
            <p:cNvSpPr>
              <a:spLocks/>
            </p:cNvSpPr>
            <p:nvPr/>
          </p:nvSpPr>
          <p:spPr bwMode="auto">
            <a:xfrm>
              <a:off x="1174" y="1595"/>
              <a:ext cx="57" cy="9"/>
            </a:xfrm>
            <a:custGeom>
              <a:avLst/>
              <a:gdLst>
                <a:gd name="T0" fmla="*/ 0 w 112"/>
                <a:gd name="T1" fmla="*/ 0 h 14"/>
                <a:gd name="T2" fmla="*/ 0 w 112"/>
                <a:gd name="T3" fmla="*/ 5 h 14"/>
                <a:gd name="T4" fmla="*/ 111 w 112"/>
                <a:gd name="T5" fmla="*/ 13 h 14"/>
                <a:gd name="T6" fmla="*/ 111 w 112"/>
                <a:gd name="T7" fmla="*/ 8 h 14"/>
                <a:gd name="T8" fmla="*/ 0 w 11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">
                  <a:moveTo>
                    <a:pt x="0" y="0"/>
                  </a:moveTo>
                  <a:lnTo>
                    <a:pt x="0" y="5"/>
                  </a:lnTo>
                  <a:lnTo>
                    <a:pt x="111" y="13"/>
                  </a:lnTo>
                  <a:lnTo>
                    <a:pt x="111" y="8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80" name="Freeform 380"/>
            <p:cNvSpPr>
              <a:spLocks/>
            </p:cNvSpPr>
            <p:nvPr/>
          </p:nvSpPr>
          <p:spPr bwMode="auto">
            <a:xfrm>
              <a:off x="1212" y="1604"/>
              <a:ext cx="14" cy="0"/>
            </a:xfrm>
            <a:custGeom>
              <a:avLst/>
              <a:gdLst>
                <a:gd name="T0" fmla="*/ 0 w 28"/>
                <a:gd name="T1" fmla="*/ 0 h 1"/>
                <a:gd name="T2" fmla="*/ 27 w 28"/>
                <a:gd name="T3" fmla="*/ 0 h 1"/>
                <a:gd name="T4" fmla="*/ 27 w 28"/>
                <a:gd name="T5" fmla="*/ 0 h 1"/>
                <a:gd name="T6" fmla="*/ 0 w 28"/>
                <a:gd name="T7" fmla="*/ 0 h 1"/>
                <a:gd name="T8" fmla="*/ 0 w 2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">
                  <a:moveTo>
                    <a:pt x="0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81" name="Freeform 381"/>
            <p:cNvSpPr>
              <a:spLocks/>
            </p:cNvSpPr>
            <p:nvPr/>
          </p:nvSpPr>
          <p:spPr bwMode="auto">
            <a:xfrm>
              <a:off x="1178" y="1566"/>
              <a:ext cx="38" cy="14"/>
            </a:xfrm>
            <a:custGeom>
              <a:avLst/>
              <a:gdLst>
                <a:gd name="T0" fmla="*/ 0 w 76"/>
                <a:gd name="T1" fmla="*/ 1 h 23"/>
                <a:gd name="T2" fmla="*/ 0 w 76"/>
                <a:gd name="T3" fmla="*/ 18 h 23"/>
                <a:gd name="T4" fmla="*/ 74 w 76"/>
                <a:gd name="T5" fmla="*/ 22 h 23"/>
                <a:gd name="T6" fmla="*/ 75 w 76"/>
                <a:gd name="T7" fmla="*/ 1 h 23"/>
                <a:gd name="T8" fmla="*/ 41 w 76"/>
                <a:gd name="T9" fmla="*/ 0 h 23"/>
                <a:gd name="T10" fmla="*/ 37 w 76"/>
                <a:gd name="T11" fmla="*/ 3 h 23"/>
                <a:gd name="T12" fmla="*/ 0 w 76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3">
                  <a:moveTo>
                    <a:pt x="0" y="1"/>
                  </a:moveTo>
                  <a:lnTo>
                    <a:pt x="0" y="18"/>
                  </a:lnTo>
                  <a:lnTo>
                    <a:pt x="74" y="22"/>
                  </a:lnTo>
                  <a:lnTo>
                    <a:pt x="75" y="1"/>
                  </a:lnTo>
                  <a:lnTo>
                    <a:pt x="41" y="0"/>
                  </a:lnTo>
                  <a:lnTo>
                    <a:pt x="37" y="3"/>
                  </a:lnTo>
                  <a:lnTo>
                    <a:pt x="0" y="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82" name="Freeform 382"/>
            <p:cNvSpPr>
              <a:spLocks/>
            </p:cNvSpPr>
            <p:nvPr/>
          </p:nvSpPr>
          <p:spPr bwMode="auto">
            <a:xfrm>
              <a:off x="1163" y="1570"/>
              <a:ext cx="73" cy="5"/>
            </a:xfrm>
            <a:custGeom>
              <a:avLst/>
              <a:gdLst>
                <a:gd name="T0" fmla="*/ 5 w 145"/>
                <a:gd name="T1" fmla="*/ 0 h 7"/>
                <a:gd name="T2" fmla="*/ 2 w 145"/>
                <a:gd name="T3" fmla="*/ 0 h 7"/>
                <a:gd name="T4" fmla="*/ 0 w 145"/>
                <a:gd name="T5" fmla="*/ 0 h 7"/>
                <a:gd name="T6" fmla="*/ 0 w 145"/>
                <a:gd name="T7" fmla="*/ 1 h 7"/>
                <a:gd name="T8" fmla="*/ 0 w 145"/>
                <a:gd name="T9" fmla="*/ 2 h 7"/>
                <a:gd name="T10" fmla="*/ 2 w 145"/>
                <a:gd name="T11" fmla="*/ 2 h 7"/>
                <a:gd name="T12" fmla="*/ 5 w 145"/>
                <a:gd name="T13" fmla="*/ 2 h 7"/>
                <a:gd name="T14" fmla="*/ 141 w 145"/>
                <a:gd name="T15" fmla="*/ 6 h 7"/>
                <a:gd name="T16" fmla="*/ 144 w 145"/>
                <a:gd name="T17" fmla="*/ 6 h 7"/>
                <a:gd name="T18" fmla="*/ 144 w 145"/>
                <a:gd name="T19" fmla="*/ 4 h 7"/>
                <a:gd name="T20" fmla="*/ 142 w 145"/>
                <a:gd name="T21" fmla="*/ 4 h 7"/>
                <a:gd name="T22" fmla="*/ 137 w 145"/>
                <a:gd name="T23" fmla="*/ 4 h 7"/>
                <a:gd name="T24" fmla="*/ 5 w 14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7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141" y="6"/>
                  </a:lnTo>
                  <a:lnTo>
                    <a:pt x="144" y="6"/>
                  </a:lnTo>
                  <a:lnTo>
                    <a:pt x="144" y="4"/>
                  </a:lnTo>
                  <a:lnTo>
                    <a:pt x="142" y="4"/>
                  </a:lnTo>
                  <a:lnTo>
                    <a:pt x="137" y="4"/>
                  </a:lnTo>
                  <a:lnTo>
                    <a:pt x="5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83" name="Rectangle 383"/>
            <p:cNvSpPr>
              <a:spLocks noChangeArrowheads="1"/>
            </p:cNvSpPr>
            <p:nvPr/>
          </p:nvSpPr>
          <p:spPr bwMode="auto">
            <a:xfrm>
              <a:off x="1566" y="2578"/>
              <a:ext cx="9" cy="13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84" name="Rectangle 384"/>
            <p:cNvSpPr>
              <a:spLocks noChangeArrowheads="1"/>
            </p:cNvSpPr>
            <p:nvPr/>
          </p:nvSpPr>
          <p:spPr bwMode="auto">
            <a:xfrm>
              <a:off x="1787" y="2545"/>
              <a:ext cx="9" cy="13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85" name="Freeform 385"/>
            <p:cNvSpPr>
              <a:spLocks/>
            </p:cNvSpPr>
            <p:nvPr/>
          </p:nvSpPr>
          <p:spPr bwMode="auto">
            <a:xfrm>
              <a:off x="1481" y="2265"/>
              <a:ext cx="55" cy="314"/>
            </a:xfrm>
            <a:custGeom>
              <a:avLst/>
              <a:gdLst>
                <a:gd name="T0" fmla="*/ 0 w 440"/>
                <a:gd name="T1" fmla="*/ 0 h 2634"/>
                <a:gd name="T2" fmla="*/ 440 w 440"/>
                <a:gd name="T3" fmla="*/ 4 h 2634"/>
                <a:gd name="T4" fmla="*/ 440 w 440"/>
                <a:gd name="T5" fmla="*/ 2634 h 2634"/>
                <a:gd name="T6" fmla="*/ 0 w 440"/>
                <a:gd name="T7" fmla="*/ 2372 h 2634"/>
                <a:gd name="T8" fmla="*/ 0 w 440"/>
                <a:gd name="T9" fmla="*/ 0 h 2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2634">
                  <a:moveTo>
                    <a:pt x="0" y="0"/>
                  </a:moveTo>
                  <a:lnTo>
                    <a:pt x="440" y="4"/>
                  </a:lnTo>
                  <a:lnTo>
                    <a:pt x="440" y="2634"/>
                  </a:lnTo>
                  <a:lnTo>
                    <a:pt x="0" y="2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86" name="Freeform 386"/>
            <p:cNvSpPr>
              <a:spLocks/>
            </p:cNvSpPr>
            <p:nvPr/>
          </p:nvSpPr>
          <p:spPr bwMode="auto">
            <a:xfrm>
              <a:off x="1555" y="2259"/>
              <a:ext cx="249" cy="26"/>
            </a:xfrm>
            <a:custGeom>
              <a:avLst/>
              <a:gdLst>
                <a:gd name="T0" fmla="*/ 0 w 1993"/>
                <a:gd name="T1" fmla="*/ 51 h 230"/>
                <a:gd name="T2" fmla="*/ 0 w 1993"/>
                <a:gd name="T3" fmla="*/ 230 h 230"/>
                <a:gd name="T4" fmla="*/ 1990 w 1993"/>
                <a:gd name="T5" fmla="*/ 159 h 230"/>
                <a:gd name="T6" fmla="*/ 1993 w 1993"/>
                <a:gd name="T7" fmla="*/ 0 h 230"/>
                <a:gd name="T8" fmla="*/ 0 w 1993"/>
                <a:gd name="T9" fmla="*/ 5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30">
                  <a:moveTo>
                    <a:pt x="0" y="51"/>
                  </a:moveTo>
                  <a:lnTo>
                    <a:pt x="0" y="230"/>
                  </a:lnTo>
                  <a:lnTo>
                    <a:pt x="1990" y="159"/>
                  </a:lnTo>
                  <a:lnTo>
                    <a:pt x="1993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87" name="Freeform 387"/>
            <p:cNvSpPr>
              <a:spLocks/>
            </p:cNvSpPr>
            <p:nvPr/>
          </p:nvSpPr>
          <p:spPr bwMode="auto">
            <a:xfrm>
              <a:off x="1554" y="2278"/>
              <a:ext cx="249" cy="263"/>
            </a:xfrm>
            <a:custGeom>
              <a:avLst/>
              <a:gdLst>
                <a:gd name="T0" fmla="*/ 0 w 1992"/>
                <a:gd name="T1" fmla="*/ 2222 h 2222"/>
                <a:gd name="T2" fmla="*/ 1992 w 1992"/>
                <a:gd name="T3" fmla="*/ 1928 h 2222"/>
                <a:gd name="T4" fmla="*/ 1992 w 1992"/>
                <a:gd name="T5" fmla="*/ 0 h 2222"/>
                <a:gd name="T6" fmla="*/ 0 w 1992"/>
                <a:gd name="T7" fmla="*/ 71 h 2222"/>
                <a:gd name="T8" fmla="*/ 0 w 1992"/>
                <a:gd name="T9" fmla="*/ 2222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2" h="2222">
                  <a:moveTo>
                    <a:pt x="0" y="2222"/>
                  </a:moveTo>
                  <a:lnTo>
                    <a:pt x="1992" y="1928"/>
                  </a:lnTo>
                  <a:lnTo>
                    <a:pt x="1992" y="0"/>
                  </a:lnTo>
                  <a:lnTo>
                    <a:pt x="0" y="71"/>
                  </a:lnTo>
                  <a:lnTo>
                    <a:pt x="0" y="2222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88" name="Freeform 388"/>
            <p:cNvSpPr>
              <a:spLocks/>
            </p:cNvSpPr>
            <p:nvPr/>
          </p:nvSpPr>
          <p:spPr bwMode="auto">
            <a:xfrm>
              <a:off x="1558" y="2300"/>
              <a:ext cx="9" cy="216"/>
            </a:xfrm>
            <a:custGeom>
              <a:avLst/>
              <a:gdLst>
                <a:gd name="T0" fmla="*/ 75 w 76"/>
                <a:gd name="T1" fmla="*/ 0 h 1823"/>
                <a:gd name="T2" fmla="*/ 0 w 76"/>
                <a:gd name="T3" fmla="*/ 6 h 1823"/>
                <a:gd name="T4" fmla="*/ 0 w 76"/>
                <a:gd name="T5" fmla="*/ 1823 h 1823"/>
                <a:gd name="T6" fmla="*/ 76 w 76"/>
                <a:gd name="T7" fmla="*/ 1810 h 1823"/>
                <a:gd name="T8" fmla="*/ 75 w 76"/>
                <a:gd name="T9" fmla="*/ 0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23">
                  <a:moveTo>
                    <a:pt x="75" y="0"/>
                  </a:moveTo>
                  <a:lnTo>
                    <a:pt x="0" y="6"/>
                  </a:lnTo>
                  <a:lnTo>
                    <a:pt x="0" y="1823"/>
                  </a:lnTo>
                  <a:lnTo>
                    <a:pt x="76" y="181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89" name="Freeform 389"/>
            <p:cNvSpPr>
              <a:spLocks/>
            </p:cNvSpPr>
            <p:nvPr/>
          </p:nvSpPr>
          <p:spPr bwMode="auto">
            <a:xfrm>
              <a:off x="1578" y="2299"/>
              <a:ext cx="10" cy="214"/>
            </a:xfrm>
            <a:custGeom>
              <a:avLst/>
              <a:gdLst>
                <a:gd name="T0" fmla="*/ 81 w 81"/>
                <a:gd name="T1" fmla="*/ 0 h 1809"/>
                <a:gd name="T2" fmla="*/ 0 w 81"/>
                <a:gd name="T3" fmla="*/ 3 h 1809"/>
                <a:gd name="T4" fmla="*/ 0 w 81"/>
                <a:gd name="T5" fmla="*/ 1809 h 1809"/>
                <a:gd name="T6" fmla="*/ 79 w 81"/>
                <a:gd name="T7" fmla="*/ 1793 h 1809"/>
                <a:gd name="T8" fmla="*/ 81 w 81"/>
                <a:gd name="T9" fmla="*/ 0 h 1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809">
                  <a:moveTo>
                    <a:pt x="81" y="0"/>
                  </a:moveTo>
                  <a:lnTo>
                    <a:pt x="0" y="3"/>
                  </a:lnTo>
                  <a:lnTo>
                    <a:pt x="0" y="1809"/>
                  </a:lnTo>
                  <a:lnTo>
                    <a:pt x="79" y="179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90" name="Freeform 390"/>
            <p:cNvSpPr>
              <a:spLocks/>
            </p:cNvSpPr>
            <p:nvPr/>
          </p:nvSpPr>
          <p:spPr bwMode="auto">
            <a:xfrm>
              <a:off x="1598" y="2298"/>
              <a:ext cx="9" cy="212"/>
            </a:xfrm>
            <a:custGeom>
              <a:avLst/>
              <a:gdLst>
                <a:gd name="T0" fmla="*/ 75 w 76"/>
                <a:gd name="T1" fmla="*/ 0 h 1793"/>
                <a:gd name="T2" fmla="*/ 0 w 76"/>
                <a:gd name="T3" fmla="*/ 6 h 1793"/>
                <a:gd name="T4" fmla="*/ 0 w 76"/>
                <a:gd name="T5" fmla="*/ 1793 h 1793"/>
                <a:gd name="T6" fmla="*/ 76 w 76"/>
                <a:gd name="T7" fmla="*/ 1781 h 1793"/>
                <a:gd name="T8" fmla="*/ 75 w 76"/>
                <a:gd name="T9" fmla="*/ 0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793">
                  <a:moveTo>
                    <a:pt x="75" y="0"/>
                  </a:moveTo>
                  <a:lnTo>
                    <a:pt x="0" y="6"/>
                  </a:lnTo>
                  <a:lnTo>
                    <a:pt x="0" y="1793"/>
                  </a:lnTo>
                  <a:lnTo>
                    <a:pt x="76" y="178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91" name="Freeform 391"/>
            <p:cNvSpPr>
              <a:spLocks/>
            </p:cNvSpPr>
            <p:nvPr/>
          </p:nvSpPr>
          <p:spPr bwMode="auto">
            <a:xfrm>
              <a:off x="1616" y="2297"/>
              <a:ext cx="10" cy="210"/>
            </a:xfrm>
            <a:custGeom>
              <a:avLst/>
              <a:gdLst>
                <a:gd name="T0" fmla="*/ 80 w 80"/>
                <a:gd name="T1" fmla="*/ 0 h 1777"/>
                <a:gd name="T2" fmla="*/ 0 w 80"/>
                <a:gd name="T3" fmla="*/ 6 h 1777"/>
                <a:gd name="T4" fmla="*/ 0 w 80"/>
                <a:gd name="T5" fmla="*/ 1777 h 1777"/>
                <a:gd name="T6" fmla="*/ 79 w 80"/>
                <a:gd name="T7" fmla="*/ 1762 h 1777"/>
                <a:gd name="T8" fmla="*/ 80 w 80"/>
                <a:gd name="T9" fmla="*/ 0 h 1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777">
                  <a:moveTo>
                    <a:pt x="80" y="0"/>
                  </a:moveTo>
                  <a:lnTo>
                    <a:pt x="0" y="6"/>
                  </a:lnTo>
                  <a:lnTo>
                    <a:pt x="0" y="1777"/>
                  </a:lnTo>
                  <a:lnTo>
                    <a:pt x="79" y="176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92" name="Freeform 392"/>
            <p:cNvSpPr>
              <a:spLocks/>
            </p:cNvSpPr>
            <p:nvPr/>
          </p:nvSpPr>
          <p:spPr bwMode="auto">
            <a:xfrm>
              <a:off x="1636" y="2296"/>
              <a:ext cx="9" cy="210"/>
            </a:xfrm>
            <a:custGeom>
              <a:avLst/>
              <a:gdLst>
                <a:gd name="T0" fmla="*/ 74 w 76"/>
                <a:gd name="T1" fmla="*/ 0 h 1764"/>
                <a:gd name="T2" fmla="*/ 0 w 76"/>
                <a:gd name="T3" fmla="*/ 6 h 1764"/>
                <a:gd name="T4" fmla="*/ 0 w 76"/>
                <a:gd name="T5" fmla="*/ 1764 h 1764"/>
                <a:gd name="T6" fmla="*/ 76 w 76"/>
                <a:gd name="T7" fmla="*/ 1748 h 1764"/>
                <a:gd name="T8" fmla="*/ 74 w 76"/>
                <a:gd name="T9" fmla="*/ 0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764">
                  <a:moveTo>
                    <a:pt x="74" y="0"/>
                  </a:moveTo>
                  <a:lnTo>
                    <a:pt x="0" y="6"/>
                  </a:lnTo>
                  <a:lnTo>
                    <a:pt x="0" y="1764"/>
                  </a:lnTo>
                  <a:lnTo>
                    <a:pt x="76" y="174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93" name="Freeform 393"/>
            <p:cNvSpPr>
              <a:spLocks/>
            </p:cNvSpPr>
            <p:nvPr/>
          </p:nvSpPr>
          <p:spPr bwMode="auto">
            <a:xfrm>
              <a:off x="1654" y="2295"/>
              <a:ext cx="10" cy="208"/>
            </a:xfrm>
            <a:custGeom>
              <a:avLst/>
              <a:gdLst>
                <a:gd name="T0" fmla="*/ 79 w 79"/>
                <a:gd name="T1" fmla="*/ 0 h 1752"/>
                <a:gd name="T2" fmla="*/ 0 w 79"/>
                <a:gd name="T3" fmla="*/ 9 h 1752"/>
                <a:gd name="T4" fmla="*/ 0 w 79"/>
                <a:gd name="T5" fmla="*/ 1752 h 1752"/>
                <a:gd name="T6" fmla="*/ 78 w 79"/>
                <a:gd name="T7" fmla="*/ 1736 h 1752"/>
                <a:gd name="T8" fmla="*/ 79 w 79"/>
                <a:gd name="T9" fmla="*/ 0 h 1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752">
                  <a:moveTo>
                    <a:pt x="79" y="0"/>
                  </a:moveTo>
                  <a:lnTo>
                    <a:pt x="0" y="9"/>
                  </a:lnTo>
                  <a:lnTo>
                    <a:pt x="0" y="1752"/>
                  </a:lnTo>
                  <a:lnTo>
                    <a:pt x="78" y="173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94" name="Freeform 394"/>
            <p:cNvSpPr>
              <a:spLocks/>
            </p:cNvSpPr>
            <p:nvPr/>
          </p:nvSpPr>
          <p:spPr bwMode="auto">
            <a:xfrm>
              <a:off x="1673" y="2294"/>
              <a:ext cx="10" cy="206"/>
            </a:xfrm>
            <a:custGeom>
              <a:avLst/>
              <a:gdLst>
                <a:gd name="T0" fmla="*/ 81 w 81"/>
                <a:gd name="T1" fmla="*/ 0 h 1736"/>
                <a:gd name="T2" fmla="*/ 0 w 81"/>
                <a:gd name="T3" fmla="*/ 9 h 1736"/>
                <a:gd name="T4" fmla="*/ 0 w 81"/>
                <a:gd name="T5" fmla="*/ 1736 h 1736"/>
                <a:gd name="T6" fmla="*/ 79 w 81"/>
                <a:gd name="T7" fmla="*/ 1721 h 1736"/>
                <a:gd name="T8" fmla="*/ 81 w 81"/>
                <a:gd name="T9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736">
                  <a:moveTo>
                    <a:pt x="81" y="0"/>
                  </a:moveTo>
                  <a:lnTo>
                    <a:pt x="0" y="9"/>
                  </a:lnTo>
                  <a:lnTo>
                    <a:pt x="0" y="1736"/>
                  </a:lnTo>
                  <a:lnTo>
                    <a:pt x="79" y="172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95" name="Freeform 395"/>
            <p:cNvSpPr>
              <a:spLocks/>
            </p:cNvSpPr>
            <p:nvPr/>
          </p:nvSpPr>
          <p:spPr bwMode="auto">
            <a:xfrm>
              <a:off x="1690" y="2294"/>
              <a:ext cx="9" cy="203"/>
            </a:xfrm>
            <a:custGeom>
              <a:avLst/>
              <a:gdLst>
                <a:gd name="T0" fmla="*/ 76 w 77"/>
                <a:gd name="T1" fmla="*/ 0 h 1714"/>
                <a:gd name="T2" fmla="*/ 0 w 77"/>
                <a:gd name="T3" fmla="*/ 7 h 1714"/>
                <a:gd name="T4" fmla="*/ 0 w 77"/>
                <a:gd name="T5" fmla="*/ 1714 h 1714"/>
                <a:gd name="T6" fmla="*/ 77 w 77"/>
                <a:gd name="T7" fmla="*/ 1702 h 1714"/>
                <a:gd name="T8" fmla="*/ 76 w 77"/>
                <a:gd name="T9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14">
                  <a:moveTo>
                    <a:pt x="76" y="0"/>
                  </a:moveTo>
                  <a:lnTo>
                    <a:pt x="0" y="7"/>
                  </a:lnTo>
                  <a:lnTo>
                    <a:pt x="0" y="1714"/>
                  </a:lnTo>
                  <a:lnTo>
                    <a:pt x="77" y="170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96" name="Freeform 396"/>
            <p:cNvSpPr>
              <a:spLocks/>
            </p:cNvSpPr>
            <p:nvPr/>
          </p:nvSpPr>
          <p:spPr bwMode="auto">
            <a:xfrm>
              <a:off x="1706" y="2293"/>
              <a:ext cx="10" cy="202"/>
            </a:xfrm>
            <a:custGeom>
              <a:avLst/>
              <a:gdLst>
                <a:gd name="T0" fmla="*/ 80 w 80"/>
                <a:gd name="T1" fmla="*/ 0 h 1703"/>
                <a:gd name="T2" fmla="*/ 0 w 80"/>
                <a:gd name="T3" fmla="*/ 4 h 1703"/>
                <a:gd name="T4" fmla="*/ 0 w 80"/>
                <a:gd name="T5" fmla="*/ 1703 h 1703"/>
                <a:gd name="T6" fmla="*/ 79 w 80"/>
                <a:gd name="T7" fmla="*/ 1688 h 1703"/>
                <a:gd name="T8" fmla="*/ 80 w 80"/>
                <a:gd name="T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703">
                  <a:moveTo>
                    <a:pt x="80" y="0"/>
                  </a:moveTo>
                  <a:lnTo>
                    <a:pt x="0" y="4"/>
                  </a:lnTo>
                  <a:lnTo>
                    <a:pt x="0" y="1703"/>
                  </a:lnTo>
                  <a:lnTo>
                    <a:pt x="79" y="16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97" name="Freeform 397"/>
            <p:cNvSpPr>
              <a:spLocks/>
            </p:cNvSpPr>
            <p:nvPr/>
          </p:nvSpPr>
          <p:spPr bwMode="auto">
            <a:xfrm>
              <a:off x="1734" y="2292"/>
              <a:ext cx="10" cy="198"/>
            </a:xfrm>
            <a:custGeom>
              <a:avLst/>
              <a:gdLst>
                <a:gd name="T0" fmla="*/ 75 w 75"/>
                <a:gd name="T1" fmla="*/ 0 h 1675"/>
                <a:gd name="T2" fmla="*/ 0 w 75"/>
                <a:gd name="T3" fmla="*/ 6 h 1675"/>
                <a:gd name="T4" fmla="*/ 0 w 75"/>
                <a:gd name="T5" fmla="*/ 1675 h 1675"/>
                <a:gd name="T6" fmla="*/ 74 w 75"/>
                <a:gd name="T7" fmla="*/ 1660 h 1675"/>
                <a:gd name="T8" fmla="*/ 75 w 75"/>
                <a:gd name="T9" fmla="*/ 0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675">
                  <a:moveTo>
                    <a:pt x="75" y="0"/>
                  </a:moveTo>
                  <a:lnTo>
                    <a:pt x="0" y="6"/>
                  </a:lnTo>
                  <a:lnTo>
                    <a:pt x="0" y="1675"/>
                  </a:lnTo>
                  <a:lnTo>
                    <a:pt x="74" y="166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98" name="Freeform 398"/>
            <p:cNvSpPr>
              <a:spLocks/>
            </p:cNvSpPr>
            <p:nvPr/>
          </p:nvSpPr>
          <p:spPr bwMode="auto">
            <a:xfrm>
              <a:off x="1755" y="2291"/>
              <a:ext cx="9" cy="197"/>
            </a:xfrm>
            <a:custGeom>
              <a:avLst/>
              <a:gdLst>
                <a:gd name="T0" fmla="*/ 76 w 77"/>
                <a:gd name="T1" fmla="*/ 0 h 1663"/>
                <a:gd name="T2" fmla="*/ 1 w 77"/>
                <a:gd name="T3" fmla="*/ 7 h 1663"/>
                <a:gd name="T4" fmla="*/ 0 w 77"/>
                <a:gd name="T5" fmla="*/ 1663 h 1663"/>
                <a:gd name="T6" fmla="*/ 77 w 77"/>
                <a:gd name="T7" fmla="*/ 1648 h 1663"/>
                <a:gd name="T8" fmla="*/ 76 w 77"/>
                <a:gd name="T9" fmla="*/ 0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663">
                  <a:moveTo>
                    <a:pt x="76" y="0"/>
                  </a:moveTo>
                  <a:lnTo>
                    <a:pt x="1" y="7"/>
                  </a:lnTo>
                  <a:lnTo>
                    <a:pt x="0" y="1663"/>
                  </a:lnTo>
                  <a:lnTo>
                    <a:pt x="77" y="164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99" name="Freeform 399"/>
            <p:cNvSpPr>
              <a:spLocks/>
            </p:cNvSpPr>
            <p:nvPr/>
          </p:nvSpPr>
          <p:spPr bwMode="auto">
            <a:xfrm>
              <a:off x="1536" y="2264"/>
              <a:ext cx="18" cy="327"/>
            </a:xfrm>
            <a:custGeom>
              <a:avLst/>
              <a:gdLst>
                <a:gd name="T0" fmla="*/ 146 w 146"/>
                <a:gd name="T1" fmla="*/ 0 h 2748"/>
                <a:gd name="T2" fmla="*/ 0 w 146"/>
                <a:gd name="T3" fmla="*/ 3 h 2748"/>
                <a:gd name="T4" fmla="*/ 2 w 146"/>
                <a:gd name="T5" fmla="*/ 2748 h 2748"/>
                <a:gd name="T6" fmla="*/ 145 w 146"/>
                <a:gd name="T7" fmla="*/ 2724 h 2748"/>
                <a:gd name="T8" fmla="*/ 146 w 146"/>
                <a:gd name="T9" fmla="*/ 0 h 2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748">
                  <a:moveTo>
                    <a:pt x="146" y="0"/>
                  </a:moveTo>
                  <a:lnTo>
                    <a:pt x="0" y="3"/>
                  </a:lnTo>
                  <a:lnTo>
                    <a:pt x="2" y="2748"/>
                  </a:lnTo>
                  <a:lnTo>
                    <a:pt x="145" y="2724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00" name="Freeform 400"/>
            <p:cNvSpPr>
              <a:spLocks/>
            </p:cNvSpPr>
            <p:nvPr/>
          </p:nvSpPr>
          <p:spPr bwMode="auto">
            <a:xfrm>
              <a:off x="1554" y="2506"/>
              <a:ext cx="250" cy="81"/>
            </a:xfrm>
            <a:custGeom>
              <a:avLst/>
              <a:gdLst>
                <a:gd name="T0" fmla="*/ 0 w 1996"/>
                <a:gd name="T1" fmla="*/ 690 h 690"/>
                <a:gd name="T2" fmla="*/ 1996 w 1996"/>
                <a:gd name="T3" fmla="*/ 383 h 690"/>
                <a:gd name="T4" fmla="*/ 1996 w 1996"/>
                <a:gd name="T5" fmla="*/ 0 h 690"/>
                <a:gd name="T6" fmla="*/ 0 w 1996"/>
                <a:gd name="T7" fmla="*/ 298 h 690"/>
                <a:gd name="T8" fmla="*/ 0 w 1996"/>
                <a:gd name="T9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6" h="690">
                  <a:moveTo>
                    <a:pt x="0" y="690"/>
                  </a:moveTo>
                  <a:lnTo>
                    <a:pt x="1996" y="383"/>
                  </a:lnTo>
                  <a:lnTo>
                    <a:pt x="1996" y="0"/>
                  </a:lnTo>
                  <a:lnTo>
                    <a:pt x="0" y="298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01" name="Line 401"/>
            <p:cNvSpPr>
              <a:spLocks noChangeShapeType="1"/>
            </p:cNvSpPr>
            <p:nvPr/>
          </p:nvSpPr>
          <p:spPr bwMode="auto">
            <a:xfrm>
              <a:off x="1572" y="2285"/>
              <a:ext cx="1" cy="253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02" name="Line 402"/>
            <p:cNvSpPr>
              <a:spLocks noChangeShapeType="1"/>
            </p:cNvSpPr>
            <p:nvPr/>
          </p:nvSpPr>
          <p:spPr bwMode="auto">
            <a:xfrm>
              <a:off x="1593" y="2284"/>
              <a:ext cx="1" cy="252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03" name="Line 403"/>
            <p:cNvSpPr>
              <a:spLocks noChangeShapeType="1"/>
            </p:cNvSpPr>
            <p:nvPr/>
          </p:nvSpPr>
          <p:spPr bwMode="auto">
            <a:xfrm>
              <a:off x="1611" y="2284"/>
              <a:ext cx="1" cy="249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04" name="Line 404"/>
            <p:cNvSpPr>
              <a:spLocks noChangeShapeType="1"/>
            </p:cNvSpPr>
            <p:nvPr/>
          </p:nvSpPr>
          <p:spPr bwMode="auto">
            <a:xfrm>
              <a:off x="1631" y="2283"/>
              <a:ext cx="1" cy="247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05" name="Line 405"/>
            <p:cNvSpPr>
              <a:spLocks noChangeShapeType="1"/>
            </p:cNvSpPr>
            <p:nvPr/>
          </p:nvSpPr>
          <p:spPr bwMode="auto">
            <a:xfrm>
              <a:off x="1650" y="2282"/>
              <a:ext cx="1" cy="245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06" name="Freeform 406"/>
            <p:cNvSpPr>
              <a:spLocks/>
            </p:cNvSpPr>
            <p:nvPr/>
          </p:nvSpPr>
          <p:spPr bwMode="auto">
            <a:xfrm>
              <a:off x="1667" y="2282"/>
              <a:ext cx="1" cy="242"/>
            </a:xfrm>
            <a:custGeom>
              <a:avLst/>
              <a:gdLst>
                <a:gd name="T0" fmla="*/ 3 w 3"/>
                <a:gd name="T1" fmla="*/ 0 h 2037"/>
                <a:gd name="T2" fmla="*/ 3 w 3"/>
                <a:gd name="T3" fmla="*/ 2018 h 2037"/>
                <a:gd name="T4" fmla="*/ 0 w 3"/>
                <a:gd name="T5" fmla="*/ 2037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037">
                  <a:moveTo>
                    <a:pt x="3" y="0"/>
                  </a:moveTo>
                  <a:lnTo>
                    <a:pt x="3" y="2018"/>
                  </a:lnTo>
                  <a:lnTo>
                    <a:pt x="0" y="2037"/>
                  </a:lnTo>
                </a:path>
              </a:pathLst>
            </a:custGeom>
            <a:noFill/>
            <a:ln w="1588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07" name="Line 407"/>
            <p:cNvSpPr>
              <a:spLocks noChangeShapeType="1"/>
            </p:cNvSpPr>
            <p:nvPr/>
          </p:nvSpPr>
          <p:spPr bwMode="auto">
            <a:xfrm>
              <a:off x="1686" y="2282"/>
              <a:ext cx="1" cy="242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08" name="Line 408"/>
            <p:cNvSpPr>
              <a:spLocks noChangeShapeType="1"/>
            </p:cNvSpPr>
            <p:nvPr/>
          </p:nvSpPr>
          <p:spPr bwMode="auto">
            <a:xfrm>
              <a:off x="1703" y="2281"/>
              <a:ext cx="1" cy="240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09" name="Line 409"/>
            <p:cNvSpPr>
              <a:spLocks noChangeShapeType="1"/>
            </p:cNvSpPr>
            <p:nvPr/>
          </p:nvSpPr>
          <p:spPr bwMode="auto">
            <a:xfrm flipH="1">
              <a:off x="1719" y="2281"/>
              <a:ext cx="1" cy="237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10" name="Freeform 410"/>
            <p:cNvSpPr>
              <a:spLocks/>
            </p:cNvSpPr>
            <p:nvPr/>
          </p:nvSpPr>
          <p:spPr bwMode="auto">
            <a:xfrm>
              <a:off x="1722" y="2293"/>
              <a:ext cx="10" cy="217"/>
            </a:xfrm>
            <a:custGeom>
              <a:avLst/>
              <a:gdLst>
                <a:gd name="T0" fmla="*/ 1 w 81"/>
                <a:gd name="T1" fmla="*/ 4 h 1829"/>
                <a:gd name="T2" fmla="*/ 81 w 81"/>
                <a:gd name="T3" fmla="*/ 0 h 1829"/>
                <a:gd name="T4" fmla="*/ 80 w 81"/>
                <a:gd name="T5" fmla="*/ 1815 h 1829"/>
                <a:gd name="T6" fmla="*/ 0 w 81"/>
                <a:gd name="T7" fmla="*/ 1829 h 1829"/>
                <a:gd name="T8" fmla="*/ 1 w 81"/>
                <a:gd name="T9" fmla="*/ 4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829">
                  <a:moveTo>
                    <a:pt x="1" y="4"/>
                  </a:moveTo>
                  <a:lnTo>
                    <a:pt x="81" y="0"/>
                  </a:lnTo>
                  <a:lnTo>
                    <a:pt x="80" y="1815"/>
                  </a:lnTo>
                  <a:lnTo>
                    <a:pt x="0" y="1829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11" name="Line 411"/>
            <p:cNvSpPr>
              <a:spLocks noChangeShapeType="1"/>
            </p:cNvSpPr>
            <p:nvPr/>
          </p:nvSpPr>
          <p:spPr bwMode="auto">
            <a:xfrm flipH="1">
              <a:off x="1748" y="2280"/>
              <a:ext cx="1" cy="233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12" name="Line 412"/>
            <p:cNvSpPr>
              <a:spLocks noChangeShapeType="1"/>
            </p:cNvSpPr>
            <p:nvPr/>
          </p:nvSpPr>
          <p:spPr bwMode="auto">
            <a:xfrm>
              <a:off x="1770" y="2279"/>
              <a:ext cx="1" cy="231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13" name="Freeform 413"/>
            <p:cNvSpPr>
              <a:spLocks/>
            </p:cNvSpPr>
            <p:nvPr/>
          </p:nvSpPr>
          <p:spPr bwMode="auto">
            <a:xfrm>
              <a:off x="1777" y="2465"/>
              <a:ext cx="17" cy="15"/>
            </a:xfrm>
            <a:custGeom>
              <a:avLst/>
              <a:gdLst>
                <a:gd name="T0" fmla="*/ 134 w 134"/>
                <a:gd name="T1" fmla="*/ 0 h 128"/>
                <a:gd name="T2" fmla="*/ 0 w 134"/>
                <a:gd name="T3" fmla="*/ 6 h 128"/>
                <a:gd name="T4" fmla="*/ 1 w 134"/>
                <a:gd name="T5" fmla="*/ 128 h 128"/>
                <a:gd name="T6" fmla="*/ 134 w 134"/>
                <a:gd name="T7" fmla="*/ 118 h 128"/>
                <a:gd name="T8" fmla="*/ 134 w 134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8">
                  <a:moveTo>
                    <a:pt x="134" y="0"/>
                  </a:moveTo>
                  <a:lnTo>
                    <a:pt x="0" y="6"/>
                  </a:lnTo>
                  <a:lnTo>
                    <a:pt x="1" y="128"/>
                  </a:lnTo>
                  <a:lnTo>
                    <a:pt x="134" y="11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14" name="Oval 414"/>
            <p:cNvSpPr>
              <a:spLocks noChangeArrowheads="1"/>
            </p:cNvSpPr>
            <p:nvPr/>
          </p:nvSpPr>
          <p:spPr bwMode="auto">
            <a:xfrm>
              <a:off x="1780" y="2387"/>
              <a:ext cx="15" cy="16"/>
            </a:xfrm>
            <a:prstGeom prst="ellipse">
              <a:avLst/>
            </a:prstGeom>
            <a:solidFill>
              <a:srgbClr val="40404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15" name="Freeform 415"/>
            <p:cNvSpPr>
              <a:spLocks/>
            </p:cNvSpPr>
            <p:nvPr/>
          </p:nvSpPr>
          <p:spPr bwMode="auto">
            <a:xfrm>
              <a:off x="1804" y="2259"/>
              <a:ext cx="13" cy="292"/>
            </a:xfrm>
            <a:custGeom>
              <a:avLst/>
              <a:gdLst>
                <a:gd name="T0" fmla="*/ 109 w 109"/>
                <a:gd name="T1" fmla="*/ 0 h 2468"/>
                <a:gd name="T2" fmla="*/ 0 w 109"/>
                <a:gd name="T3" fmla="*/ 0 h 2468"/>
                <a:gd name="T4" fmla="*/ 0 w 109"/>
                <a:gd name="T5" fmla="*/ 2468 h 2468"/>
                <a:gd name="T6" fmla="*/ 109 w 109"/>
                <a:gd name="T7" fmla="*/ 2443 h 2468"/>
                <a:gd name="T8" fmla="*/ 109 w 109"/>
                <a:gd name="T9" fmla="*/ 0 h 2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468">
                  <a:moveTo>
                    <a:pt x="109" y="0"/>
                  </a:moveTo>
                  <a:lnTo>
                    <a:pt x="0" y="0"/>
                  </a:lnTo>
                  <a:lnTo>
                    <a:pt x="0" y="2468"/>
                  </a:lnTo>
                  <a:lnTo>
                    <a:pt x="109" y="2443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16" name="Freeform 416"/>
            <p:cNvSpPr>
              <a:spLocks/>
            </p:cNvSpPr>
            <p:nvPr/>
          </p:nvSpPr>
          <p:spPr bwMode="auto">
            <a:xfrm>
              <a:off x="1778" y="2490"/>
              <a:ext cx="24" cy="5"/>
            </a:xfrm>
            <a:custGeom>
              <a:avLst/>
              <a:gdLst>
                <a:gd name="T0" fmla="*/ 0 w 194"/>
                <a:gd name="T1" fmla="*/ 13 h 45"/>
                <a:gd name="T2" fmla="*/ 51 w 194"/>
                <a:gd name="T3" fmla="*/ 45 h 45"/>
                <a:gd name="T4" fmla="*/ 194 w 194"/>
                <a:gd name="T5" fmla="*/ 26 h 45"/>
                <a:gd name="T6" fmla="*/ 136 w 194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45">
                  <a:moveTo>
                    <a:pt x="0" y="13"/>
                  </a:moveTo>
                  <a:lnTo>
                    <a:pt x="51" y="45"/>
                  </a:lnTo>
                  <a:lnTo>
                    <a:pt x="194" y="26"/>
                  </a:lnTo>
                  <a:lnTo>
                    <a:pt x="136" y="0"/>
                  </a:lnTo>
                </a:path>
              </a:pathLst>
            </a:custGeom>
            <a:noFill/>
            <a:ln w="317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17" name="Freeform 417"/>
            <p:cNvSpPr>
              <a:spLocks/>
            </p:cNvSpPr>
            <p:nvPr/>
          </p:nvSpPr>
          <p:spPr bwMode="auto">
            <a:xfrm>
              <a:off x="1776" y="2376"/>
              <a:ext cx="22" cy="8"/>
            </a:xfrm>
            <a:custGeom>
              <a:avLst/>
              <a:gdLst>
                <a:gd name="T0" fmla="*/ 0 w 174"/>
                <a:gd name="T1" fmla="*/ 3 h 74"/>
                <a:gd name="T2" fmla="*/ 174 w 174"/>
                <a:gd name="T3" fmla="*/ 0 h 74"/>
                <a:gd name="T4" fmla="*/ 173 w 174"/>
                <a:gd name="T5" fmla="*/ 71 h 74"/>
                <a:gd name="T6" fmla="*/ 0 w 174"/>
                <a:gd name="T7" fmla="*/ 74 h 74"/>
                <a:gd name="T8" fmla="*/ 0 w 174"/>
                <a:gd name="T9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74">
                  <a:moveTo>
                    <a:pt x="0" y="3"/>
                  </a:moveTo>
                  <a:lnTo>
                    <a:pt x="174" y="0"/>
                  </a:lnTo>
                  <a:lnTo>
                    <a:pt x="173" y="71"/>
                  </a:lnTo>
                  <a:lnTo>
                    <a:pt x="0" y="74"/>
                  </a:lnTo>
                  <a:lnTo>
                    <a:pt x="0" y="3"/>
                  </a:lnTo>
                </a:path>
              </a:pathLst>
            </a:custGeom>
            <a:noFill/>
            <a:ln w="1588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18" name="Freeform 418"/>
            <p:cNvSpPr>
              <a:spLocks/>
            </p:cNvSpPr>
            <p:nvPr/>
          </p:nvSpPr>
          <p:spPr bwMode="auto">
            <a:xfrm>
              <a:off x="1580" y="2385"/>
              <a:ext cx="6" cy="114"/>
            </a:xfrm>
            <a:custGeom>
              <a:avLst/>
              <a:gdLst>
                <a:gd name="T0" fmla="*/ 51 w 52"/>
                <a:gd name="T1" fmla="*/ 0 h 962"/>
                <a:gd name="T2" fmla="*/ 0 w 52"/>
                <a:gd name="T3" fmla="*/ 0 h 962"/>
                <a:gd name="T4" fmla="*/ 1 w 52"/>
                <a:gd name="T5" fmla="*/ 962 h 962"/>
                <a:gd name="T6" fmla="*/ 52 w 52"/>
                <a:gd name="T7" fmla="*/ 959 h 962"/>
                <a:gd name="T8" fmla="*/ 51 w 52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62">
                  <a:moveTo>
                    <a:pt x="51" y="0"/>
                  </a:moveTo>
                  <a:lnTo>
                    <a:pt x="0" y="0"/>
                  </a:lnTo>
                  <a:lnTo>
                    <a:pt x="1" y="962"/>
                  </a:lnTo>
                  <a:lnTo>
                    <a:pt x="52" y="95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19" name="Freeform 419"/>
            <p:cNvSpPr>
              <a:spLocks/>
            </p:cNvSpPr>
            <p:nvPr/>
          </p:nvSpPr>
          <p:spPr bwMode="auto">
            <a:xfrm>
              <a:off x="1599" y="2383"/>
              <a:ext cx="7" cy="114"/>
            </a:xfrm>
            <a:custGeom>
              <a:avLst/>
              <a:gdLst>
                <a:gd name="T0" fmla="*/ 50 w 51"/>
                <a:gd name="T1" fmla="*/ 0 h 958"/>
                <a:gd name="T2" fmla="*/ 0 w 51"/>
                <a:gd name="T3" fmla="*/ 0 h 958"/>
                <a:gd name="T4" fmla="*/ 1 w 51"/>
                <a:gd name="T5" fmla="*/ 958 h 958"/>
                <a:gd name="T6" fmla="*/ 51 w 51"/>
                <a:gd name="T7" fmla="*/ 948 h 958"/>
                <a:gd name="T8" fmla="*/ 50 w 51"/>
                <a:gd name="T9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58">
                  <a:moveTo>
                    <a:pt x="50" y="0"/>
                  </a:moveTo>
                  <a:lnTo>
                    <a:pt x="0" y="0"/>
                  </a:lnTo>
                  <a:lnTo>
                    <a:pt x="1" y="958"/>
                  </a:lnTo>
                  <a:lnTo>
                    <a:pt x="51" y="94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0" name="Freeform 420"/>
            <p:cNvSpPr>
              <a:spLocks/>
            </p:cNvSpPr>
            <p:nvPr/>
          </p:nvSpPr>
          <p:spPr bwMode="auto">
            <a:xfrm>
              <a:off x="1618" y="2381"/>
              <a:ext cx="6" cy="113"/>
            </a:xfrm>
            <a:custGeom>
              <a:avLst/>
              <a:gdLst>
                <a:gd name="T0" fmla="*/ 50 w 52"/>
                <a:gd name="T1" fmla="*/ 0 h 947"/>
                <a:gd name="T2" fmla="*/ 0 w 52"/>
                <a:gd name="T3" fmla="*/ 0 h 947"/>
                <a:gd name="T4" fmla="*/ 1 w 52"/>
                <a:gd name="T5" fmla="*/ 947 h 947"/>
                <a:gd name="T6" fmla="*/ 52 w 52"/>
                <a:gd name="T7" fmla="*/ 940 h 947"/>
                <a:gd name="T8" fmla="*/ 50 w 52"/>
                <a:gd name="T9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47">
                  <a:moveTo>
                    <a:pt x="50" y="0"/>
                  </a:moveTo>
                  <a:lnTo>
                    <a:pt x="0" y="0"/>
                  </a:lnTo>
                  <a:lnTo>
                    <a:pt x="1" y="947"/>
                  </a:lnTo>
                  <a:lnTo>
                    <a:pt x="52" y="94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1" name="Freeform 421"/>
            <p:cNvSpPr>
              <a:spLocks/>
            </p:cNvSpPr>
            <p:nvPr/>
          </p:nvSpPr>
          <p:spPr bwMode="auto">
            <a:xfrm>
              <a:off x="1637" y="2380"/>
              <a:ext cx="7" cy="111"/>
            </a:xfrm>
            <a:custGeom>
              <a:avLst/>
              <a:gdLst>
                <a:gd name="T0" fmla="*/ 51 w 51"/>
                <a:gd name="T1" fmla="*/ 0 h 937"/>
                <a:gd name="T2" fmla="*/ 0 w 51"/>
                <a:gd name="T3" fmla="*/ 0 h 937"/>
                <a:gd name="T4" fmla="*/ 1 w 51"/>
                <a:gd name="T5" fmla="*/ 937 h 937"/>
                <a:gd name="T6" fmla="*/ 51 w 51"/>
                <a:gd name="T7" fmla="*/ 931 h 937"/>
                <a:gd name="T8" fmla="*/ 51 w 51"/>
                <a:gd name="T9" fmla="*/ 0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37">
                  <a:moveTo>
                    <a:pt x="51" y="0"/>
                  </a:moveTo>
                  <a:lnTo>
                    <a:pt x="0" y="0"/>
                  </a:lnTo>
                  <a:lnTo>
                    <a:pt x="1" y="937"/>
                  </a:lnTo>
                  <a:lnTo>
                    <a:pt x="51" y="93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2" name="Freeform 422"/>
            <p:cNvSpPr>
              <a:spLocks/>
            </p:cNvSpPr>
            <p:nvPr/>
          </p:nvSpPr>
          <p:spPr bwMode="auto">
            <a:xfrm>
              <a:off x="1656" y="2378"/>
              <a:ext cx="6" cy="111"/>
            </a:xfrm>
            <a:custGeom>
              <a:avLst/>
              <a:gdLst>
                <a:gd name="T0" fmla="*/ 51 w 52"/>
                <a:gd name="T1" fmla="*/ 0 h 937"/>
                <a:gd name="T2" fmla="*/ 0 w 52"/>
                <a:gd name="T3" fmla="*/ 0 h 937"/>
                <a:gd name="T4" fmla="*/ 1 w 52"/>
                <a:gd name="T5" fmla="*/ 937 h 937"/>
                <a:gd name="T6" fmla="*/ 52 w 52"/>
                <a:gd name="T7" fmla="*/ 931 h 937"/>
                <a:gd name="T8" fmla="*/ 51 w 52"/>
                <a:gd name="T9" fmla="*/ 0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37">
                  <a:moveTo>
                    <a:pt x="51" y="0"/>
                  </a:moveTo>
                  <a:lnTo>
                    <a:pt x="0" y="0"/>
                  </a:lnTo>
                  <a:lnTo>
                    <a:pt x="1" y="937"/>
                  </a:lnTo>
                  <a:lnTo>
                    <a:pt x="52" y="93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3" name="Freeform 423"/>
            <p:cNvSpPr>
              <a:spLocks/>
            </p:cNvSpPr>
            <p:nvPr/>
          </p:nvSpPr>
          <p:spPr bwMode="auto">
            <a:xfrm>
              <a:off x="1674" y="2377"/>
              <a:ext cx="6" cy="111"/>
            </a:xfrm>
            <a:custGeom>
              <a:avLst/>
              <a:gdLst>
                <a:gd name="T0" fmla="*/ 51 w 52"/>
                <a:gd name="T1" fmla="*/ 0 h 934"/>
                <a:gd name="T2" fmla="*/ 0 w 52"/>
                <a:gd name="T3" fmla="*/ 0 h 934"/>
                <a:gd name="T4" fmla="*/ 1 w 52"/>
                <a:gd name="T5" fmla="*/ 934 h 934"/>
                <a:gd name="T6" fmla="*/ 52 w 52"/>
                <a:gd name="T7" fmla="*/ 924 h 934"/>
                <a:gd name="T8" fmla="*/ 51 w 52"/>
                <a:gd name="T9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34">
                  <a:moveTo>
                    <a:pt x="51" y="0"/>
                  </a:moveTo>
                  <a:lnTo>
                    <a:pt x="0" y="0"/>
                  </a:lnTo>
                  <a:lnTo>
                    <a:pt x="1" y="934"/>
                  </a:lnTo>
                  <a:lnTo>
                    <a:pt x="52" y="92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4" name="Freeform 424"/>
            <p:cNvSpPr>
              <a:spLocks/>
            </p:cNvSpPr>
            <p:nvPr/>
          </p:nvSpPr>
          <p:spPr bwMode="auto">
            <a:xfrm>
              <a:off x="1691" y="2375"/>
              <a:ext cx="7" cy="111"/>
            </a:xfrm>
            <a:custGeom>
              <a:avLst/>
              <a:gdLst>
                <a:gd name="T0" fmla="*/ 51 w 52"/>
                <a:gd name="T1" fmla="*/ 0 h 935"/>
                <a:gd name="T2" fmla="*/ 0 w 52"/>
                <a:gd name="T3" fmla="*/ 3 h 935"/>
                <a:gd name="T4" fmla="*/ 1 w 52"/>
                <a:gd name="T5" fmla="*/ 935 h 935"/>
                <a:gd name="T6" fmla="*/ 52 w 52"/>
                <a:gd name="T7" fmla="*/ 928 h 935"/>
                <a:gd name="T8" fmla="*/ 51 w 52"/>
                <a:gd name="T9" fmla="*/ 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35">
                  <a:moveTo>
                    <a:pt x="51" y="0"/>
                  </a:moveTo>
                  <a:lnTo>
                    <a:pt x="0" y="3"/>
                  </a:lnTo>
                  <a:lnTo>
                    <a:pt x="1" y="935"/>
                  </a:lnTo>
                  <a:lnTo>
                    <a:pt x="52" y="92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5" name="Freeform 425"/>
            <p:cNvSpPr>
              <a:spLocks/>
            </p:cNvSpPr>
            <p:nvPr/>
          </p:nvSpPr>
          <p:spPr bwMode="auto">
            <a:xfrm>
              <a:off x="1707" y="2374"/>
              <a:ext cx="7" cy="110"/>
            </a:xfrm>
            <a:custGeom>
              <a:avLst/>
              <a:gdLst>
                <a:gd name="T0" fmla="*/ 51 w 52"/>
                <a:gd name="T1" fmla="*/ 0 h 922"/>
                <a:gd name="T2" fmla="*/ 0 w 52"/>
                <a:gd name="T3" fmla="*/ 0 h 922"/>
                <a:gd name="T4" fmla="*/ 1 w 52"/>
                <a:gd name="T5" fmla="*/ 922 h 922"/>
                <a:gd name="T6" fmla="*/ 52 w 52"/>
                <a:gd name="T7" fmla="*/ 915 h 922"/>
                <a:gd name="T8" fmla="*/ 51 w 52"/>
                <a:gd name="T9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22">
                  <a:moveTo>
                    <a:pt x="51" y="0"/>
                  </a:moveTo>
                  <a:lnTo>
                    <a:pt x="0" y="0"/>
                  </a:lnTo>
                  <a:lnTo>
                    <a:pt x="1" y="922"/>
                  </a:lnTo>
                  <a:lnTo>
                    <a:pt x="52" y="9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6" name="Freeform 426"/>
            <p:cNvSpPr>
              <a:spLocks/>
            </p:cNvSpPr>
            <p:nvPr/>
          </p:nvSpPr>
          <p:spPr bwMode="auto">
            <a:xfrm>
              <a:off x="1736" y="2372"/>
              <a:ext cx="6" cy="108"/>
            </a:xfrm>
            <a:custGeom>
              <a:avLst/>
              <a:gdLst>
                <a:gd name="T0" fmla="*/ 52 w 52"/>
                <a:gd name="T1" fmla="*/ 0 h 914"/>
                <a:gd name="T2" fmla="*/ 1 w 52"/>
                <a:gd name="T3" fmla="*/ 0 h 914"/>
                <a:gd name="T4" fmla="*/ 0 w 52"/>
                <a:gd name="T5" fmla="*/ 914 h 914"/>
                <a:gd name="T6" fmla="*/ 51 w 52"/>
                <a:gd name="T7" fmla="*/ 904 h 914"/>
                <a:gd name="T8" fmla="*/ 52 w 52"/>
                <a:gd name="T9" fmla="*/ 0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14">
                  <a:moveTo>
                    <a:pt x="52" y="0"/>
                  </a:moveTo>
                  <a:lnTo>
                    <a:pt x="1" y="0"/>
                  </a:lnTo>
                  <a:lnTo>
                    <a:pt x="0" y="914"/>
                  </a:lnTo>
                  <a:lnTo>
                    <a:pt x="51" y="90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7" name="Freeform 427"/>
            <p:cNvSpPr>
              <a:spLocks/>
            </p:cNvSpPr>
            <p:nvPr/>
          </p:nvSpPr>
          <p:spPr bwMode="auto">
            <a:xfrm>
              <a:off x="1756" y="2370"/>
              <a:ext cx="6" cy="108"/>
            </a:xfrm>
            <a:custGeom>
              <a:avLst/>
              <a:gdLst>
                <a:gd name="T0" fmla="*/ 52 w 52"/>
                <a:gd name="T1" fmla="*/ 0 h 907"/>
                <a:gd name="T2" fmla="*/ 1 w 52"/>
                <a:gd name="T3" fmla="*/ 0 h 907"/>
                <a:gd name="T4" fmla="*/ 0 w 52"/>
                <a:gd name="T5" fmla="*/ 907 h 907"/>
                <a:gd name="T6" fmla="*/ 50 w 52"/>
                <a:gd name="T7" fmla="*/ 899 h 907"/>
                <a:gd name="T8" fmla="*/ 52 w 52"/>
                <a:gd name="T9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07">
                  <a:moveTo>
                    <a:pt x="52" y="0"/>
                  </a:moveTo>
                  <a:lnTo>
                    <a:pt x="1" y="0"/>
                  </a:lnTo>
                  <a:lnTo>
                    <a:pt x="0" y="907"/>
                  </a:lnTo>
                  <a:lnTo>
                    <a:pt x="50" y="89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8" name="Freeform 428"/>
            <p:cNvSpPr>
              <a:spLocks/>
            </p:cNvSpPr>
            <p:nvPr/>
          </p:nvSpPr>
          <p:spPr bwMode="auto">
            <a:xfrm>
              <a:off x="1792" y="2518"/>
              <a:ext cx="9" cy="21"/>
            </a:xfrm>
            <a:custGeom>
              <a:avLst/>
              <a:gdLst>
                <a:gd name="T0" fmla="*/ 3 w 73"/>
                <a:gd name="T1" fmla="*/ 0 h 172"/>
                <a:gd name="T2" fmla="*/ 72 w 73"/>
                <a:gd name="T3" fmla="*/ 23 h 172"/>
                <a:gd name="T4" fmla="*/ 73 w 73"/>
                <a:gd name="T5" fmla="*/ 172 h 172"/>
                <a:gd name="T6" fmla="*/ 0 w 73"/>
                <a:gd name="T7" fmla="*/ 14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172">
                  <a:moveTo>
                    <a:pt x="3" y="0"/>
                  </a:moveTo>
                  <a:lnTo>
                    <a:pt x="72" y="23"/>
                  </a:lnTo>
                  <a:lnTo>
                    <a:pt x="73" y="172"/>
                  </a:lnTo>
                  <a:lnTo>
                    <a:pt x="0" y="147"/>
                  </a:lnTo>
                </a:path>
              </a:pathLst>
            </a:custGeom>
            <a:noFill/>
            <a:ln w="317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429" name="Group 429"/>
            <p:cNvGrpSpPr>
              <a:grpSpLocks/>
            </p:cNvGrpSpPr>
            <p:nvPr/>
          </p:nvGrpSpPr>
          <p:grpSpPr bwMode="auto">
            <a:xfrm>
              <a:off x="1541" y="2274"/>
              <a:ext cx="7" cy="306"/>
              <a:chOff x="1405" y="2370"/>
              <a:chExt cx="7" cy="322"/>
            </a:xfrm>
          </p:grpSpPr>
          <p:sp>
            <p:nvSpPr>
              <p:cNvPr id="128430" name="Oval 430"/>
              <p:cNvSpPr>
                <a:spLocks noChangeArrowheads="1"/>
              </p:cNvSpPr>
              <p:nvPr/>
            </p:nvSpPr>
            <p:spPr bwMode="auto">
              <a:xfrm>
                <a:off x="1405" y="2612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31" name="Oval 431"/>
              <p:cNvSpPr>
                <a:spLocks noChangeArrowheads="1"/>
              </p:cNvSpPr>
              <p:nvPr/>
            </p:nvSpPr>
            <p:spPr bwMode="auto">
              <a:xfrm>
                <a:off x="1405" y="2658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32" name="Oval 432"/>
              <p:cNvSpPr>
                <a:spLocks noChangeArrowheads="1"/>
              </p:cNvSpPr>
              <p:nvPr/>
            </p:nvSpPr>
            <p:spPr bwMode="auto">
              <a:xfrm>
                <a:off x="1405" y="2672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33" name="Oval 433"/>
              <p:cNvSpPr>
                <a:spLocks noChangeArrowheads="1"/>
              </p:cNvSpPr>
              <p:nvPr/>
            </p:nvSpPr>
            <p:spPr bwMode="auto">
              <a:xfrm>
                <a:off x="1405" y="2685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34" name="Oval 434"/>
              <p:cNvSpPr>
                <a:spLocks noChangeArrowheads="1"/>
              </p:cNvSpPr>
              <p:nvPr/>
            </p:nvSpPr>
            <p:spPr bwMode="auto">
              <a:xfrm>
                <a:off x="1405" y="2441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35" name="Oval 435"/>
              <p:cNvSpPr>
                <a:spLocks noChangeArrowheads="1"/>
              </p:cNvSpPr>
              <p:nvPr/>
            </p:nvSpPr>
            <p:spPr bwMode="auto">
              <a:xfrm>
                <a:off x="1405" y="2401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36" name="Oval 436"/>
              <p:cNvSpPr>
                <a:spLocks noChangeArrowheads="1"/>
              </p:cNvSpPr>
              <p:nvPr/>
            </p:nvSpPr>
            <p:spPr bwMode="auto">
              <a:xfrm>
                <a:off x="1405" y="2386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37" name="Oval 437"/>
              <p:cNvSpPr>
                <a:spLocks noChangeArrowheads="1"/>
              </p:cNvSpPr>
              <p:nvPr/>
            </p:nvSpPr>
            <p:spPr bwMode="auto">
              <a:xfrm>
                <a:off x="1405" y="2370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438" name="Group 438"/>
            <p:cNvGrpSpPr>
              <a:grpSpLocks/>
            </p:cNvGrpSpPr>
            <p:nvPr/>
          </p:nvGrpSpPr>
          <p:grpSpPr bwMode="auto">
            <a:xfrm>
              <a:off x="1808" y="2263"/>
              <a:ext cx="6" cy="280"/>
              <a:chOff x="1672" y="2359"/>
              <a:chExt cx="6" cy="294"/>
            </a:xfrm>
          </p:grpSpPr>
          <p:sp>
            <p:nvSpPr>
              <p:cNvPr id="128439" name="Oval 439"/>
              <p:cNvSpPr>
                <a:spLocks noChangeArrowheads="1"/>
              </p:cNvSpPr>
              <p:nvPr/>
            </p:nvSpPr>
            <p:spPr bwMode="auto">
              <a:xfrm>
                <a:off x="1672" y="2579"/>
                <a:ext cx="6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40" name="Oval 440"/>
              <p:cNvSpPr>
                <a:spLocks noChangeArrowheads="1"/>
              </p:cNvSpPr>
              <p:nvPr/>
            </p:nvSpPr>
            <p:spPr bwMode="auto">
              <a:xfrm>
                <a:off x="1672" y="2622"/>
                <a:ext cx="6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41" name="Oval 441"/>
              <p:cNvSpPr>
                <a:spLocks noChangeArrowheads="1"/>
              </p:cNvSpPr>
              <p:nvPr/>
            </p:nvSpPr>
            <p:spPr bwMode="auto">
              <a:xfrm>
                <a:off x="1672" y="2634"/>
                <a:ext cx="6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42" name="Oval 442"/>
              <p:cNvSpPr>
                <a:spLocks noChangeArrowheads="1"/>
              </p:cNvSpPr>
              <p:nvPr/>
            </p:nvSpPr>
            <p:spPr bwMode="auto">
              <a:xfrm>
                <a:off x="1672" y="2646"/>
                <a:ext cx="6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43" name="Oval 443"/>
              <p:cNvSpPr>
                <a:spLocks noChangeArrowheads="1"/>
              </p:cNvSpPr>
              <p:nvPr/>
            </p:nvSpPr>
            <p:spPr bwMode="auto">
              <a:xfrm>
                <a:off x="1672" y="2423"/>
                <a:ext cx="6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44" name="Oval 444"/>
              <p:cNvSpPr>
                <a:spLocks noChangeArrowheads="1"/>
              </p:cNvSpPr>
              <p:nvPr/>
            </p:nvSpPr>
            <p:spPr bwMode="auto">
              <a:xfrm>
                <a:off x="1672" y="2387"/>
                <a:ext cx="6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45" name="Oval 445"/>
              <p:cNvSpPr>
                <a:spLocks noChangeArrowheads="1"/>
              </p:cNvSpPr>
              <p:nvPr/>
            </p:nvSpPr>
            <p:spPr bwMode="auto">
              <a:xfrm>
                <a:off x="1672" y="2373"/>
                <a:ext cx="6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46" name="Oval 446"/>
              <p:cNvSpPr>
                <a:spLocks noChangeArrowheads="1"/>
              </p:cNvSpPr>
              <p:nvPr/>
            </p:nvSpPr>
            <p:spPr bwMode="auto">
              <a:xfrm>
                <a:off x="1672" y="2359"/>
                <a:ext cx="6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447" name="Group 447"/>
            <p:cNvGrpSpPr>
              <a:grpSpLocks/>
            </p:cNvGrpSpPr>
            <p:nvPr/>
          </p:nvGrpSpPr>
          <p:grpSpPr bwMode="auto">
            <a:xfrm>
              <a:off x="1558" y="2329"/>
              <a:ext cx="12" cy="34"/>
              <a:chOff x="1422" y="2428"/>
              <a:chExt cx="12" cy="36"/>
            </a:xfrm>
          </p:grpSpPr>
          <p:sp>
            <p:nvSpPr>
              <p:cNvPr id="128448" name="Freeform 448"/>
              <p:cNvSpPr>
                <a:spLocks/>
              </p:cNvSpPr>
              <p:nvPr/>
            </p:nvSpPr>
            <p:spPr bwMode="auto">
              <a:xfrm>
                <a:off x="1422" y="2437"/>
                <a:ext cx="9" cy="27"/>
              </a:xfrm>
              <a:custGeom>
                <a:avLst/>
                <a:gdLst>
                  <a:gd name="T0" fmla="*/ 70 w 70"/>
                  <a:gd name="T1" fmla="*/ 0 h 214"/>
                  <a:gd name="T2" fmla="*/ 0 w 70"/>
                  <a:gd name="T3" fmla="*/ 0 h 214"/>
                  <a:gd name="T4" fmla="*/ 0 w 70"/>
                  <a:gd name="T5" fmla="*/ 211 h 214"/>
                  <a:gd name="T6" fmla="*/ 70 w 70"/>
                  <a:gd name="T7" fmla="*/ 214 h 214"/>
                  <a:gd name="T8" fmla="*/ 70 w 70"/>
                  <a:gd name="T9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214">
                    <a:moveTo>
                      <a:pt x="70" y="0"/>
                    </a:moveTo>
                    <a:lnTo>
                      <a:pt x="0" y="0"/>
                    </a:lnTo>
                    <a:lnTo>
                      <a:pt x="0" y="211"/>
                    </a:lnTo>
                    <a:lnTo>
                      <a:pt x="70" y="21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60606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49" name="Freeform 449"/>
              <p:cNvSpPr>
                <a:spLocks/>
              </p:cNvSpPr>
              <p:nvPr/>
            </p:nvSpPr>
            <p:spPr bwMode="auto">
              <a:xfrm>
                <a:off x="1423" y="2428"/>
                <a:ext cx="11" cy="36"/>
              </a:xfrm>
              <a:custGeom>
                <a:avLst/>
                <a:gdLst>
                  <a:gd name="T0" fmla="*/ 13 w 86"/>
                  <a:gd name="T1" fmla="*/ 0 h 291"/>
                  <a:gd name="T2" fmla="*/ 16 w 86"/>
                  <a:gd name="T3" fmla="*/ 55 h 291"/>
                  <a:gd name="T4" fmla="*/ 0 w 86"/>
                  <a:gd name="T5" fmla="*/ 58 h 291"/>
                  <a:gd name="T6" fmla="*/ 0 w 86"/>
                  <a:gd name="T7" fmla="*/ 281 h 291"/>
                  <a:gd name="T8" fmla="*/ 25 w 86"/>
                  <a:gd name="T9" fmla="*/ 291 h 291"/>
                  <a:gd name="T10" fmla="*/ 25 w 86"/>
                  <a:gd name="T11" fmla="*/ 77 h 291"/>
                  <a:gd name="T12" fmla="*/ 63 w 86"/>
                  <a:gd name="T13" fmla="*/ 77 h 291"/>
                  <a:gd name="T14" fmla="*/ 63 w 86"/>
                  <a:gd name="T15" fmla="*/ 284 h 291"/>
                  <a:gd name="T16" fmla="*/ 86 w 86"/>
                  <a:gd name="T17" fmla="*/ 288 h 291"/>
                  <a:gd name="T18" fmla="*/ 86 w 86"/>
                  <a:gd name="T19" fmla="*/ 58 h 291"/>
                  <a:gd name="T20" fmla="*/ 63 w 86"/>
                  <a:gd name="T21" fmla="*/ 48 h 291"/>
                  <a:gd name="T22" fmla="*/ 67 w 86"/>
                  <a:gd name="T23" fmla="*/ 0 h 291"/>
                  <a:gd name="T24" fmla="*/ 13 w 86"/>
                  <a:gd name="T25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291">
                    <a:moveTo>
                      <a:pt x="13" y="0"/>
                    </a:moveTo>
                    <a:lnTo>
                      <a:pt x="16" y="55"/>
                    </a:lnTo>
                    <a:lnTo>
                      <a:pt x="0" y="58"/>
                    </a:lnTo>
                    <a:lnTo>
                      <a:pt x="0" y="281"/>
                    </a:lnTo>
                    <a:lnTo>
                      <a:pt x="25" y="291"/>
                    </a:lnTo>
                    <a:lnTo>
                      <a:pt x="25" y="77"/>
                    </a:lnTo>
                    <a:lnTo>
                      <a:pt x="63" y="77"/>
                    </a:lnTo>
                    <a:lnTo>
                      <a:pt x="63" y="284"/>
                    </a:lnTo>
                    <a:lnTo>
                      <a:pt x="86" y="288"/>
                    </a:lnTo>
                    <a:lnTo>
                      <a:pt x="86" y="58"/>
                    </a:lnTo>
                    <a:lnTo>
                      <a:pt x="63" y="48"/>
                    </a:lnTo>
                    <a:lnTo>
                      <a:pt x="6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450" name="Group 450"/>
            <p:cNvGrpSpPr>
              <a:grpSpLocks/>
            </p:cNvGrpSpPr>
            <p:nvPr/>
          </p:nvGrpSpPr>
          <p:grpSpPr bwMode="auto">
            <a:xfrm>
              <a:off x="1579" y="2301"/>
              <a:ext cx="7" cy="78"/>
              <a:chOff x="1443" y="2399"/>
              <a:chExt cx="7" cy="82"/>
            </a:xfrm>
          </p:grpSpPr>
          <p:sp>
            <p:nvSpPr>
              <p:cNvPr id="128451" name="Rectangle 451"/>
              <p:cNvSpPr>
                <a:spLocks noChangeArrowheads="1"/>
              </p:cNvSpPr>
              <p:nvPr/>
            </p:nvSpPr>
            <p:spPr bwMode="auto">
              <a:xfrm>
                <a:off x="1445" y="2399"/>
                <a:ext cx="4" cy="82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52" name="Rectangle 452"/>
              <p:cNvSpPr>
                <a:spLocks noChangeArrowheads="1"/>
              </p:cNvSpPr>
              <p:nvPr/>
            </p:nvSpPr>
            <p:spPr bwMode="auto">
              <a:xfrm>
                <a:off x="1444" y="2401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53" name="Rectangle 453"/>
              <p:cNvSpPr>
                <a:spLocks noChangeArrowheads="1"/>
              </p:cNvSpPr>
              <p:nvPr/>
            </p:nvSpPr>
            <p:spPr bwMode="auto">
              <a:xfrm>
                <a:off x="1443" y="2407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54" name="Rectangle 454"/>
              <p:cNvSpPr>
                <a:spLocks noChangeArrowheads="1"/>
              </p:cNvSpPr>
              <p:nvPr/>
            </p:nvSpPr>
            <p:spPr bwMode="auto">
              <a:xfrm>
                <a:off x="1444" y="2414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55" name="Rectangle 455"/>
              <p:cNvSpPr>
                <a:spLocks noChangeArrowheads="1"/>
              </p:cNvSpPr>
              <p:nvPr/>
            </p:nvSpPr>
            <p:spPr bwMode="auto">
              <a:xfrm>
                <a:off x="1444" y="2420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56" name="Rectangle 456"/>
              <p:cNvSpPr>
                <a:spLocks noChangeArrowheads="1"/>
              </p:cNvSpPr>
              <p:nvPr/>
            </p:nvSpPr>
            <p:spPr bwMode="auto">
              <a:xfrm>
                <a:off x="1444" y="2426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57" name="Rectangle 457"/>
              <p:cNvSpPr>
                <a:spLocks noChangeArrowheads="1"/>
              </p:cNvSpPr>
              <p:nvPr/>
            </p:nvSpPr>
            <p:spPr bwMode="auto">
              <a:xfrm>
                <a:off x="1443" y="2432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58" name="Rectangle 458"/>
              <p:cNvSpPr>
                <a:spLocks noChangeArrowheads="1"/>
              </p:cNvSpPr>
              <p:nvPr/>
            </p:nvSpPr>
            <p:spPr bwMode="auto">
              <a:xfrm>
                <a:off x="1444" y="2439"/>
                <a:ext cx="6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59" name="Rectangle 459"/>
              <p:cNvSpPr>
                <a:spLocks noChangeArrowheads="1"/>
              </p:cNvSpPr>
              <p:nvPr/>
            </p:nvSpPr>
            <p:spPr bwMode="auto">
              <a:xfrm>
                <a:off x="1444" y="244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60" name="Rectangle 460"/>
              <p:cNvSpPr>
                <a:spLocks noChangeArrowheads="1"/>
              </p:cNvSpPr>
              <p:nvPr/>
            </p:nvSpPr>
            <p:spPr bwMode="auto">
              <a:xfrm>
                <a:off x="1444" y="2451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61" name="Rectangle 461"/>
              <p:cNvSpPr>
                <a:spLocks noChangeArrowheads="1"/>
              </p:cNvSpPr>
              <p:nvPr/>
            </p:nvSpPr>
            <p:spPr bwMode="auto">
              <a:xfrm>
                <a:off x="1444" y="2457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62" name="Rectangle 462"/>
              <p:cNvSpPr>
                <a:spLocks noChangeArrowheads="1"/>
              </p:cNvSpPr>
              <p:nvPr/>
            </p:nvSpPr>
            <p:spPr bwMode="auto">
              <a:xfrm>
                <a:off x="1443" y="2463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63" name="Rectangle 463"/>
              <p:cNvSpPr>
                <a:spLocks noChangeArrowheads="1"/>
              </p:cNvSpPr>
              <p:nvPr/>
            </p:nvSpPr>
            <p:spPr bwMode="auto">
              <a:xfrm>
                <a:off x="1443" y="2469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64" name="Rectangle 464"/>
              <p:cNvSpPr>
                <a:spLocks noChangeArrowheads="1"/>
              </p:cNvSpPr>
              <p:nvPr/>
            </p:nvSpPr>
            <p:spPr bwMode="auto">
              <a:xfrm>
                <a:off x="1443" y="2475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465" name="Group 465"/>
            <p:cNvGrpSpPr>
              <a:grpSpLocks/>
            </p:cNvGrpSpPr>
            <p:nvPr/>
          </p:nvGrpSpPr>
          <p:grpSpPr bwMode="auto">
            <a:xfrm>
              <a:off x="1599" y="2301"/>
              <a:ext cx="7" cy="77"/>
              <a:chOff x="1463" y="2399"/>
              <a:chExt cx="7" cy="81"/>
            </a:xfrm>
          </p:grpSpPr>
          <p:sp>
            <p:nvSpPr>
              <p:cNvPr id="128466" name="Rectangle 466"/>
              <p:cNvSpPr>
                <a:spLocks noChangeArrowheads="1"/>
              </p:cNvSpPr>
              <p:nvPr/>
            </p:nvSpPr>
            <p:spPr bwMode="auto">
              <a:xfrm>
                <a:off x="1465" y="2399"/>
                <a:ext cx="4" cy="8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67" name="Rectangle 467"/>
              <p:cNvSpPr>
                <a:spLocks noChangeArrowheads="1"/>
              </p:cNvSpPr>
              <p:nvPr/>
            </p:nvSpPr>
            <p:spPr bwMode="auto">
              <a:xfrm>
                <a:off x="1464" y="2401"/>
                <a:ext cx="6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68" name="Rectangle 468"/>
              <p:cNvSpPr>
                <a:spLocks noChangeArrowheads="1"/>
              </p:cNvSpPr>
              <p:nvPr/>
            </p:nvSpPr>
            <p:spPr bwMode="auto">
              <a:xfrm>
                <a:off x="1463" y="2407"/>
                <a:ext cx="7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69" name="Rectangle 469"/>
              <p:cNvSpPr>
                <a:spLocks noChangeArrowheads="1"/>
              </p:cNvSpPr>
              <p:nvPr/>
            </p:nvSpPr>
            <p:spPr bwMode="auto">
              <a:xfrm>
                <a:off x="1464" y="2413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70" name="Rectangle 470"/>
              <p:cNvSpPr>
                <a:spLocks noChangeArrowheads="1"/>
              </p:cNvSpPr>
              <p:nvPr/>
            </p:nvSpPr>
            <p:spPr bwMode="auto">
              <a:xfrm>
                <a:off x="1464" y="2419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71" name="Rectangle 471"/>
              <p:cNvSpPr>
                <a:spLocks noChangeArrowheads="1"/>
              </p:cNvSpPr>
              <p:nvPr/>
            </p:nvSpPr>
            <p:spPr bwMode="auto">
              <a:xfrm>
                <a:off x="1464" y="242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72" name="Rectangle 472"/>
              <p:cNvSpPr>
                <a:spLocks noChangeArrowheads="1"/>
              </p:cNvSpPr>
              <p:nvPr/>
            </p:nvSpPr>
            <p:spPr bwMode="auto">
              <a:xfrm>
                <a:off x="1463" y="2431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73" name="Rectangle 473"/>
              <p:cNvSpPr>
                <a:spLocks noChangeArrowheads="1"/>
              </p:cNvSpPr>
              <p:nvPr/>
            </p:nvSpPr>
            <p:spPr bwMode="auto">
              <a:xfrm>
                <a:off x="1464" y="2438"/>
                <a:ext cx="6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74" name="Rectangle 474"/>
              <p:cNvSpPr>
                <a:spLocks noChangeArrowheads="1"/>
              </p:cNvSpPr>
              <p:nvPr/>
            </p:nvSpPr>
            <p:spPr bwMode="auto">
              <a:xfrm>
                <a:off x="1464" y="2444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75" name="Rectangle 475"/>
              <p:cNvSpPr>
                <a:spLocks noChangeArrowheads="1"/>
              </p:cNvSpPr>
              <p:nvPr/>
            </p:nvSpPr>
            <p:spPr bwMode="auto">
              <a:xfrm>
                <a:off x="1464" y="2450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76" name="Rectangle 476"/>
              <p:cNvSpPr>
                <a:spLocks noChangeArrowheads="1"/>
              </p:cNvSpPr>
              <p:nvPr/>
            </p:nvSpPr>
            <p:spPr bwMode="auto">
              <a:xfrm>
                <a:off x="1464" y="2456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77" name="Rectangle 477"/>
              <p:cNvSpPr>
                <a:spLocks noChangeArrowheads="1"/>
              </p:cNvSpPr>
              <p:nvPr/>
            </p:nvSpPr>
            <p:spPr bwMode="auto">
              <a:xfrm>
                <a:off x="1463" y="2462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78" name="Rectangle 478"/>
              <p:cNvSpPr>
                <a:spLocks noChangeArrowheads="1"/>
              </p:cNvSpPr>
              <p:nvPr/>
            </p:nvSpPr>
            <p:spPr bwMode="auto">
              <a:xfrm>
                <a:off x="1463" y="2468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79" name="Rectangle 479"/>
              <p:cNvSpPr>
                <a:spLocks noChangeArrowheads="1"/>
              </p:cNvSpPr>
              <p:nvPr/>
            </p:nvSpPr>
            <p:spPr bwMode="auto">
              <a:xfrm>
                <a:off x="1463" y="2474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480" name="Group 480"/>
            <p:cNvGrpSpPr>
              <a:grpSpLocks/>
            </p:cNvGrpSpPr>
            <p:nvPr/>
          </p:nvGrpSpPr>
          <p:grpSpPr bwMode="auto">
            <a:xfrm>
              <a:off x="1618" y="2300"/>
              <a:ext cx="7" cy="77"/>
              <a:chOff x="1482" y="2397"/>
              <a:chExt cx="7" cy="82"/>
            </a:xfrm>
          </p:grpSpPr>
          <p:sp>
            <p:nvSpPr>
              <p:cNvPr id="128481" name="Rectangle 481"/>
              <p:cNvSpPr>
                <a:spLocks noChangeArrowheads="1"/>
              </p:cNvSpPr>
              <p:nvPr/>
            </p:nvSpPr>
            <p:spPr bwMode="auto">
              <a:xfrm>
                <a:off x="1483" y="2397"/>
                <a:ext cx="5" cy="82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82" name="Rectangle 482"/>
              <p:cNvSpPr>
                <a:spLocks noChangeArrowheads="1"/>
              </p:cNvSpPr>
              <p:nvPr/>
            </p:nvSpPr>
            <p:spPr bwMode="auto">
              <a:xfrm>
                <a:off x="1482" y="2399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83" name="Rectangle 483"/>
              <p:cNvSpPr>
                <a:spLocks noChangeArrowheads="1"/>
              </p:cNvSpPr>
              <p:nvPr/>
            </p:nvSpPr>
            <p:spPr bwMode="auto">
              <a:xfrm>
                <a:off x="1482" y="240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84" name="Rectangle 484"/>
              <p:cNvSpPr>
                <a:spLocks noChangeArrowheads="1"/>
              </p:cNvSpPr>
              <p:nvPr/>
            </p:nvSpPr>
            <p:spPr bwMode="auto">
              <a:xfrm>
                <a:off x="1482" y="2411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85" name="Rectangle 485"/>
              <p:cNvSpPr>
                <a:spLocks noChangeArrowheads="1"/>
              </p:cNvSpPr>
              <p:nvPr/>
            </p:nvSpPr>
            <p:spPr bwMode="auto">
              <a:xfrm>
                <a:off x="1482" y="2417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86" name="Rectangle 486"/>
              <p:cNvSpPr>
                <a:spLocks noChangeArrowheads="1"/>
              </p:cNvSpPr>
              <p:nvPr/>
            </p:nvSpPr>
            <p:spPr bwMode="auto">
              <a:xfrm>
                <a:off x="1482" y="2423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87" name="Rectangle 487"/>
              <p:cNvSpPr>
                <a:spLocks noChangeArrowheads="1"/>
              </p:cNvSpPr>
              <p:nvPr/>
            </p:nvSpPr>
            <p:spPr bwMode="auto">
              <a:xfrm>
                <a:off x="1482" y="2430"/>
                <a:ext cx="6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88" name="Rectangle 488"/>
              <p:cNvSpPr>
                <a:spLocks noChangeArrowheads="1"/>
              </p:cNvSpPr>
              <p:nvPr/>
            </p:nvSpPr>
            <p:spPr bwMode="auto">
              <a:xfrm>
                <a:off x="1482" y="2436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89" name="Rectangle 489"/>
              <p:cNvSpPr>
                <a:spLocks noChangeArrowheads="1"/>
              </p:cNvSpPr>
              <p:nvPr/>
            </p:nvSpPr>
            <p:spPr bwMode="auto">
              <a:xfrm>
                <a:off x="1482" y="2443"/>
                <a:ext cx="7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90" name="Rectangle 490"/>
              <p:cNvSpPr>
                <a:spLocks noChangeArrowheads="1"/>
              </p:cNvSpPr>
              <p:nvPr/>
            </p:nvSpPr>
            <p:spPr bwMode="auto">
              <a:xfrm>
                <a:off x="1482" y="2449"/>
                <a:ext cx="7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91" name="Rectangle 491"/>
              <p:cNvSpPr>
                <a:spLocks noChangeArrowheads="1"/>
              </p:cNvSpPr>
              <p:nvPr/>
            </p:nvSpPr>
            <p:spPr bwMode="auto">
              <a:xfrm>
                <a:off x="1482" y="2454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92" name="Rectangle 492"/>
              <p:cNvSpPr>
                <a:spLocks noChangeArrowheads="1"/>
              </p:cNvSpPr>
              <p:nvPr/>
            </p:nvSpPr>
            <p:spPr bwMode="auto">
              <a:xfrm>
                <a:off x="1482" y="2460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93" name="Rectangle 493"/>
              <p:cNvSpPr>
                <a:spLocks noChangeArrowheads="1"/>
              </p:cNvSpPr>
              <p:nvPr/>
            </p:nvSpPr>
            <p:spPr bwMode="auto">
              <a:xfrm>
                <a:off x="1482" y="2466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94" name="Rectangle 494"/>
              <p:cNvSpPr>
                <a:spLocks noChangeArrowheads="1"/>
              </p:cNvSpPr>
              <p:nvPr/>
            </p:nvSpPr>
            <p:spPr bwMode="auto">
              <a:xfrm>
                <a:off x="1482" y="2473"/>
                <a:ext cx="6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495" name="Group 495"/>
            <p:cNvGrpSpPr>
              <a:grpSpLocks/>
            </p:cNvGrpSpPr>
            <p:nvPr/>
          </p:nvGrpSpPr>
          <p:grpSpPr bwMode="auto">
            <a:xfrm>
              <a:off x="1637" y="2299"/>
              <a:ext cx="7" cy="77"/>
              <a:chOff x="1501" y="2396"/>
              <a:chExt cx="7" cy="82"/>
            </a:xfrm>
          </p:grpSpPr>
          <p:sp>
            <p:nvSpPr>
              <p:cNvPr id="128496" name="Rectangle 496"/>
              <p:cNvSpPr>
                <a:spLocks noChangeArrowheads="1"/>
              </p:cNvSpPr>
              <p:nvPr/>
            </p:nvSpPr>
            <p:spPr bwMode="auto">
              <a:xfrm>
                <a:off x="1502" y="2396"/>
                <a:ext cx="5" cy="82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97" name="Rectangle 497"/>
              <p:cNvSpPr>
                <a:spLocks noChangeArrowheads="1"/>
              </p:cNvSpPr>
              <p:nvPr/>
            </p:nvSpPr>
            <p:spPr bwMode="auto">
              <a:xfrm>
                <a:off x="1501" y="2398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98" name="Rectangle 498"/>
              <p:cNvSpPr>
                <a:spLocks noChangeArrowheads="1"/>
              </p:cNvSpPr>
              <p:nvPr/>
            </p:nvSpPr>
            <p:spPr bwMode="auto">
              <a:xfrm>
                <a:off x="1501" y="2404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99" name="Rectangle 499"/>
              <p:cNvSpPr>
                <a:spLocks noChangeArrowheads="1"/>
              </p:cNvSpPr>
              <p:nvPr/>
            </p:nvSpPr>
            <p:spPr bwMode="auto">
              <a:xfrm>
                <a:off x="1501" y="2411"/>
                <a:ext cx="7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00" name="Rectangle 500"/>
              <p:cNvSpPr>
                <a:spLocks noChangeArrowheads="1"/>
              </p:cNvSpPr>
              <p:nvPr/>
            </p:nvSpPr>
            <p:spPr bwMode="auto">
              <a:xfrm>
                <a:off x="1501" y="2417"/>
                <a:ext cx="7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01" name="Rectangle 501"/>
              <p:cNvSpPr>
                <a:spLocks noChangeArrowheads="1"/>
              </p:cNvSpPr>
              <p:nvPr/>
            </p:nvSpPr>
            <p:spPr bwMode="auto">
              <a:xfrm>
                <a:off x="1501" y="2423"/>
                <a:ext cx="7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02" name="Rectangle 502"/>
              <p:cNvSpPr>
                <a:spLocks noChangeArrowheads="1"/>
              </p:cNvSpPr>
              <p:nvPr/>
            </p:nvSpPr>
            <p:spPr bwMode="auto">
              <a:xfrm>
                <a:off x="1501" y="2429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03" name="Rectangle 503"/>
              <p:cNvSpPr>
                <a:spLocks noChangeArrowheads="1"/>
              </p:cNvSpPr>
              <p:nvPr/>
            </p:nvSpPr>
            <p:spPr bwMode="auto">
              <a:xfrm>
                <a:off x="1501" y="2435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04" name="Rectangle 504"/>
              <p:cNvSpPr>
                <a:spLocks noChangeArrowheads="1"/>
              </p:cNvSpPr>
              <p:nvPr/>
            </p:nvSpPr>
            <p:spPr bwMode="auto">
              <a:xfrm>
                <a:off x="1501" y="2442"/>
                <a:ext cx="7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05" name="Rectangle 505"/>
              <p:cNvSpPr>
                <a:spLocks noChangeArrowheads="1"/>
              </p:cNvSpPr>
              <p:nvPr/>
            </p:nvSpPr>
            <p:spPr bwMode="auto">
              <a:xfrm>
                <a:off x="1501" y="2448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06" name="Rectangle 506"/>
              <p:cNvSpPr>
                <a:spLocks noChangeArrowheads="1"/>
              </p:cNvSpPr>
              <p:nvPr/>
            </p:nvSpPr>
            <p:spPr bwMode="auto">
              <a:xfrm>
                <a:off x="1501" y="2454"/>
                <a:ext cx="7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07" name="Rectangle 507"/>
              <p:cNvSpPr>
                <a:spLocks noChangeArrowheads="1"/>
              </p:cNvSpPr>
              <p:nvPr/>
            </p:nvSpPr>
            <p:spPr bwMode="auto">
              <a:xfrm>
                <a:off x="1501" y="2460"/>
                <a:ext cx="6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08" name="Rectangle 508"/>
              <p:cNvSpPr>
                <a:spLocks noChangeArrowheads="1"/>
              </p:cNvSpPr>
              <p:nvPr/>
            </p:nvSpPr>
            <p:spPr bwMode="auto">
              <a:xfrm>
                <a:off x="1501" y="2466"/>
                <a:ext cx="6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09" name="Rectangle 509"/>
              <p:cNvSpPr>
                <a:spLocks noChangeArrowheads="1"/>
              </p:cNvSpPr>
              <p:nvPr/>
            </p:nvSpPr>
            <p:spPr bwMode="auto">
              <a:xfrm>
                <a:off x="1501" y="2472"/>
                <a:ext cx="6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510" name="Group 510"/>
            <p:cNvGrpSpPr>
              <a:grpSpLocks/>
            </p:cNvGrpSpPr>
            <p:nvPr/>
          </p:nvGrpSpPr>
          <p:grpSpPr bwMode="auto">
            <a:xfrm>
              <a:off x="1655" y="2299"/>
              <a:ext cx="7" cy="77"/>
              <a:chOff x="1519" y="2396"/>
              <a:chExt cx="7" cy="81"/>
            </a:xfrm>
          </p:grpSpPr>
          <p:sp>
            <p:nvSpPr>
              <p:cNvPr id="128511" name="Rectangle 511"/>
              <p:cNvSpPr>
                <a:spLocks noChangeArrowheads="1"/>
              </p:cNvSpPr>
              <p:nvPr/>
            </p:nvSpPr>
            <p:spPr bwMode="auto">
              <a:xfrm>
                <a:off x="1521" y="2396"/>
                <a:ext cx="4" cy="8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12" name="Rectangle 512"/>
              <p:cNvSpPr>
                <a:spLocks noChangeArrowheads="1"/>
              </p:cNvSpPr>
              <p:nvPr/>
            </p:nvSpPr>
            <p:spPr bwMode="auto">
              <a:xfrm>
                <a:off x="1520" y="2398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13" name="Rectangle 513"/>
              <p:cNvSpPr>
                <a:spLocks noChangeArrowheads="1"/>
              </p:cNvSpPr>
              <p:nvPr/>
            </p:nvSpPr>
            <p:spPr bwMode="auto">
              <a:xfrm>
                <a:off x="1519" y="2404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14" name="Rectangle 514"/>
              <p:cNvSpPr>
                <a:spLocks noChangeArrowheads="1"/>
              </p:cNvSpPr>
              <p:nvPr/>
            </p:nvSpPr>
            <p:spPr bwMode="auto">
              <a:xfrm>
                <a:off x="1520" y="2410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15" name="Rectangle 515"/>
              <p:cNvSpPr>
                <a:spLocks noChangeArrowheads="1"/>
              </p:cNvSpPr>
              <p:nvPr/>
            </p:nvSpPr>
            <p:spPr bwMode="auto">
              <a:xfrm>
                <a:off x="1520" y="2416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16" name="Rectangle 516"/>
              <p:cNvSpPr>
                <a:spLocks noChangeArrowheads="1"/>
              </p:cNvSpPr>
              <p:nvPr/>
            </p:nvSpPr>
            <p:spPr bwMode="auto">
              <a:xfrm>
                <a:off x="1520" y="2422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17" name="Rectangle 517"/>
              <p:cNvSpPr>
                <a:spLocks noChangeArrowheads="1"/>
              </p:cNvSpPr>
              <p:nvPr/>
            </p:nvSpPr>
            <p:spPr bwMode="auto">
              <a:xfrm>
                <a:off x="1519" y="2429"/>
                <a:ext cx="7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18" name="Rectangle 518"/>
              <p:cNvSpPr>
                <a:spLocks noChangeArrowheads="1"/>
              </p:cNvSpPr>
              <p:nvPr/>
            </p:nvSpPr>
            <p:spPr bwMode="auto">
              <a:xfrm>
                <a:off x="1520" y="243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19" name="Rectangle 519"/>
              <p:cNvSpPr>
                <a:spLocks noChangeArrowheads="1"/>
              </p:cNvSpPr>
              <p:nvPr/>
            </p:nvSpPr>
            <p:spPr bwMode="auto">
              <a:xfrm>
                <a:off x="1520" y="2441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20" name="Rectangle 520"/>
              <p:cNvSpPr>
                <a:spLocks noChangeArrowheads="1"/>
              </p:cNvSpPr>
              <p:nvPr/>
            </p:nvSpPr>
            <p:spPr bwMode="auto">
              <a:xfrm>
                <a:off x="1520" y="2447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21" name="Rectangle 521"/>
              <p:cNvSpPr>
                <a:spLocks noChangeArrowheads="1"/>
              </p:cNvSpPr>
              <p:nvPr/>
            </p:nvSpPr>
            <p:spPr bwMode="auto">
              <a:xfrm>
                <a:off x="1520" y="2453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22" name="Rectangle 522"/>
              <p:cNvSpPr>
                <a:spLocks noChangeArrowheads="1"/>
              </p:cNvSpPr>
              <p:nvPr/>
            </p:nvSpPr>
            <p:spPr bwMode="auto">
              <a:xfrm>
                <a:off x="1519" y="2459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23" name="Rectangle 523"/>
              <p:cNvSpPr>
                <a:spLocks noChangeArrowheads="1"/>
              </p:cNvSpPr>
              <p:nvPr/>
            </p:nvSpPr>
            <p:spPr bwMode="auto">
              <a:xfrm>
                <a:off x="1519" y="2465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24" name="Rectangle 524"/>
              <p:cNvSpPr>
                <a:spLocks noChangeArrowheads="1"/>
              </p:cNvSpPr>
              <p:nvPr/>
            </p:nvSpPr>
            <p:spPr bwMode="auto">
              <a:xfrm>
                <a:off x="1519" y="2471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525" name="Group 525"/>
            <p:cNvGrpSpPr>
              <a:grpSpLocks/>
            </p:cNvGrpSpPr>
            <p:nvPr/>
          </p:nvGrpSpPr>
          <p:grpSpPr bwMode="auto">
            <a:xfrm>
              <a:off x="1674" y="2298"/>
              <a:ext cx="7" cy="77"/>
              <a:chOff x="1538" y="2395"/>
              <a:chExt cx="7" cy="81"/>
            </a:xfrm>
          </p:grpSpPr>
          <p:sp>
            <p:nvSpPr>
              <p:cNvPr id="128526" name="Rectangle 526"/>
              <p:cNvSpPr>
                <a:spLocks noChangeArrowheads="1"/>
              </p:cNvSpPr>
              <p:nvPr/>
            </p:nvSpPr>
            <p:spPr bwMode="auto">
              <a:xfrm>
                <a:off x="1540" y="2395"/>
                <a:ext cx="4" cy="8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27" name="Rectangle 527"/>
              <p:cNvSpPr>
                <a:spLocks noChangeArrowheads="1"/>
              </p:cNvSpPr>
              <p:nvPr/>
            </p:nvSpPr>
            <p:spPr bwMode="auto">
              <a:xfrm>
                <a:off x="1538" y="2397"/>
                <a:ext cx="7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28" name="Rectangle 528"/>
              <p:cNvSpPr>
                <a:spLocks noChangeArrowheads="1"/>
              </p:cNvSpPr>
              <p:nvPr/>
            </p:nvSpPr>
            <p:spPr bwMode="auto">
              <a:xfrm>
                <a:off x="1538" y="2403"/>
                <a:ext cx="6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29" name="Rectangle 529"/>
              <p:cNvSpPr>
                <a:spLocks noChangeArrowheads="1"/>
              </p:cNvSpPr>
              <p:nvPr/>
            </p:nvSpPr>
            <p:spPr bwMode="auto">
              <a:xfrm>
                <a:off x="1538" y="2409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30" name="Rectangle 530"/>
              <p:cNvSpPr>
                <a:spLocks noChangeArrowheads="1"/>
              </p:cNvSpPr>
              <p:nvPr/>
            </p:nvSpPr>
            <p:spPr bwMode="auto">
              <a:xfrm>
                <a:off x="1538" y="2415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31" name="Rectangle 531"/>
              <p:cNvSpPr>
                <a:spLocks noChangeArrowheads="1"/>
              </p:cNvSpPr>
              <p:nvPr/>
            </p:nvSpPr>
            <p:spPr bwMode="auto">
              <a:xfrm>
                <a:off x="1538" y="2421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32" name="Rectangle 532"/>
              <p:cNvSpPr>
                <a:spLocks noChangeArrowheads="1"/>
              </p:cNvSpPr>
              <p:nvPr/>
            </p:nvSpPr>
            <p:spPr bwMode="auto">
              <a:xfrm>
                <a:off x="1538" y="2427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33" name="Rectangle 533"/>
              <p:cNvSpPr>
                <a:spLocks noChangeArrowheads="1"/>
              </p:cNvSpPr>
              <p:nvPr/>
            </p:nvSpPr>
            <p:spPr bwMode="auto">
              <a:xfrm>
                <a:off x="1538" y="2434"/>
                <a:ext cx="7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34" name="Rectangle 534"/>
              <p:cNvSpPr>
                <a:spLocks noChangeArrowheads="1"/>
              </p:cNvSpPr>
              <p:nvPr/>
            </p:nvSpPr>
            <p:spPr bwMode="auto">
              <a:xfrm>
                <a:off x="1538" y="2440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35" name="Rectangle 535"/>
              <p:cNvSpPr>
                <a:spLocks noChangeArrowheads="1"/>
              </p:cNvSpPr>
              <p:nvPr/>
            </p:nvSpPr>
            <p:spPr bwMode="auto">
              <a:xfrm>
                <a:off x="1538" y="2446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36" name="Rectangle 536"/>
              <p:cNvSpPr>
                <a:spLocks noChangeArrowheads="1"/>
              </p:cNvSpPr>
              <p:nvPr/>
            </p:nvSpPr>
            <p:spPr bwMode="auto">
              <a:xfrm>
                <a:off x="1538" y="2452"/>
                <a:ext cx="7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37" name="Rectangle 537"/>
              <p:cNvSpPr>
                <a:spLocks noChangeArrowheads="1"/>
              </p:cNvSpPr>
              <p:nvPr/>
            </p:nvSpPr>
            <p:spPr bwMode="auto">
              <a:xfrm>
                <a:off x="1538" y="2458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38" name="Rectangle 538"/>
              <p:cNvSpPr>
                <a:spLocks noChangeArrowheads="1"/>
              </p:cNvSpPr>
              <p:nvPr/>
            </p:nvSpPr>
            <p:spPr bwMode="auto">
              <a:xfrm>
                <a:off x="1538" y="2464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39" name="Rectangle 539"/>
              <p:cNvSpPr>
                <a:spLocks noChangeArrowheads="1"/>
              </p:cNvSpPr>
              <p:nvPr/>
            </p:nvSpPr>
            <p:spPr bwMode="auto">
              <a:xfrm>
                <a:off x="1538" y="2470"/>
                <a:ext cx="6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540" name="Group 540"/>
            <p:cNvGrpSpPr>
              <a:grpSpLocks/>
            </p:cNvGrpSpPr>
            <p:nvPr/>
          </p:nvGrpSpPr>
          <p:grpSpPr bwMode="auto">
            <a:xfrm>
              <a:off x="1691" y="2296"/>
              <a:ext cx="6" cy="76"/>
              <a:chOff x="1555" y="2393"/>
              <a:chExt cx="6" cy="80"/>
            </a:xfrm>
          </p:grpSpPr>
          <p:sp>
            <p:nvSpPr>
              <p:cNvPr id="128541" name="Rectangle 541"/>
              <p:cNvSpPr>
                <a:spLocks noChangeArrowheads="1"/>
              </p:cNvSpPr>
              <p:nvPr/>
            </p:nvSpPr>
            <p:spPr bwMode="auto">
              <a:xfrm>
                <a:off x="1557" y="2393"/>
                <a:ext cx="3" cy="8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42" name="Rectangle 542"/>
              <p:cNvSpPr>
                <a:spLocks noChangeArrowheads="1"/>
              </p:cNvSpPr>
              <p:nvPr/>
            </p:nvSpPr>
            <p:spPr bwMode="auto">
              <a:xfrm>
                <a:off x="1556" y="2395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43" name="Rectangle 543"/>
              <p:cNvSpPr>
                <a:spLocks noChangeArrowheads="1"/>
              </p:cNvSpPr>
              <p:nvPr/>
            </p:nvSpPr>
            <p:spPr bwMode="auto">
              <a:xfrm>
                <a:off x="1555" y="2401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44" name="Rectangle 544"/>
              <p:cNvSpPr>
                <a:spLocks noChangeArrowheads="1"/>
              </p:cNvSpPr>
              <p:nvPr/>
            </p:nvSpPr>
            <p:spPr bwMode="auto">
              <a:xfrm>
                <a:off x="1556" y="2408"/>
                <a:ext cx="5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45" name="Rectangle 545"/>
              <p:cNvSpPr>
                <a:spLocks noChangeArrowheads="1"/>
              </p:cNvSpPr>
              <p:nvPr/>
            </p:nvSpPr>
            <p:spPr bwMode="auto">
              <a:xfrm>
                <a:off x="1556" y="2413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46" name="Rectangle 546"/>
              <p:cNvSpPr>
                <a:spLocks noChangeArrowheads="1"/>
              </p:cNvSpPr>
              <p:nvPr/>
            </p:nvSpPr>
            <p:spPr bwMode="auto">
              <a:xfrm>
                <a:off x="1556" y="2419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47" name="Rectangle 547"/>
              <p:cNvSpPr>
                <a:spLocks noChangeArrowheads="1"/>
              </p:cNvSpPr>
              <p:nvPr/>
            </p:nvSpPr>
            <p:spPr bwMode="auto">
              <a:xfrm>
                <a:off x="1555" y="242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48" name="Rectangle 548"/>
              <p:cNvSpPr>
                <a:spLocks noChangeArrowheads="1"/>
              </p:cNvSpPr>
              <p:nvPr/>
            </p:nvSpPr>
            <p:spPr bwMode="auto">
              <a:xfrm>
                <a:off x="1556" y="2432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49" name="Rectangle 549"/>
              <p:cNvSpPr>
                <a:spLocks noChangeArrowheads="1"/>
              </p:cNvSpPr>
              <p:nvPr/>
            </p:nvSpPr>
            <p:spPr bwMode="auto">
              <a:xfrm>
                <a:off x="1556" y="2438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50" name="Rectangle 550"/>
              <p:cNvSpPr>
                <a:spLocks noChangeArrowheads="1"/>
              </p:cNvSpPr>
              <p:nvPr/>
            </p:nvSpPr>
            <p:spPr bwMode="auto">
              <a:xfrm>
                <a:off x="1556" y="2444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51" name="Rectangle 551"/>
              <p:cNvSpPr>
                <a:spLocks noChangeArrowheads="1"/>
              </p:cNvSpPr>
              <p:nvPr/>
            </p:nvSpPr>
            <p:spPr bwMode="auto">
              <a:xfrm>
                <a:off x="1556" y="2450"/>
                <a:ext cx="5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52" name="Rectangle 552"/>
              <p:cNvSpPr>
                <a:spLocks noChangeArrowheads="1"/>
              </p:cNvSpPr>
              <p:nvPr/>
            </p:nvSpPr>
            <p:spPr bwMode="auto">
              <a:xfrm>
                <a:off x="1555" y="2456"/>
                <a:ext cx="6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53" name="Rectangle 553"/>
              <p:cNvSpPr>
                <a:spLocks noChangeArrowheads="1"/>
              </p:cNvSpPr>
              <p:nvPr/>
            </p:nvSpPr>
            <p:spPr bwMode="auto">
              <a:xfrm>
                <a:off x="1555" y="2462"/>
                <a:ext cx="6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54" name="Rectangle 554"/>
              <p:cNvSpPr>
                <a:spLocks noChangeArrowheads="1"/>
              </p:cNvSpPr>
              <p:nvPr/>
            </p:nvSpPr>
            <p:spPr bwMode="auto">
              <a:xfrm>
                <a:off x="1555" y="2467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555" name="Group 555"/>
            <p:cNvGrpSpPr>
              <a:grpSpLocks/>
            </p:cNvGrpSpPr>
            <p:nvPr/>
          </p:nvGrpSpPr>
          <p:grpSpPr bwMode="auto">
            <a:xfrm>
              <a:off x="1708" y="2296"/>
              <a:ext cx="5" cy="75"/>
              <a:chOff x="1572" y="2393"/>
              <a:chExt cx="5" cy="79"/>
            </a:xfrm>
          </p:grpSpPr>
          <p:sp>
            <p:nvSpPr>
              <p:cNvPr id="128556" name="Rectangle 556"/>
              <p:cNvSpPr>
                <a:spLocks noChangeArrowheads="1"/>
              </p:cNvSpPr>
              <p:nvPr/>
            </p:nvSpPr>
            <p:spPr bwMode="auto">
              <a:xfrm>
                <a:off x="1573" y="2393"/>
                <a:ext cx="4" cy="7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57" name="Rectangle 557"/>
              <p:cNvSpPr>
                <a:spLocks noChangeArrowheads="1"/>
              </p:cNvSpPr>
              <p:nvPr/>
            </p:nvSpPr>
            <p:spPr bwMode="auto">
              <a:xfrm>
                <a:off x="1572" y="2395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58" name="Rectangle 558"/>
              <p:cNvSpPr>
                <a:spLocks noChangeArrowheads="1"/>
              </p:cNvSpPr>
              <p:nvPr/>
            </p:nvSpPr>
            <p:spPr bwMode="auto">
              <a:xfrm>
                <a:off x="1572" y="2401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59" name="Rectangle 559"/>
              <p:cNvSpPr>
                <a:spLocks noChangeArrowheads="1"/>
              </p:cNvSpPr>
              <p:nvPr/>
            </p:nvSpPr>
            <p:spPr bwMode="auto">
              <a:xfrm>
                <a:off x="1572" y="2407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60" name="Rectangle 560"/>
              <p:cNvSpPr>
                <a:spLocks noChangeArrowheads="1"/>
              </p:cNvSpPr>
              <p:nvPr/>
            </p:nvSpPr>
            <p:spPr bwMode="auto">
              <a:xfrm>
                <a:off x="1572" y="2413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61" name="Rectangle 561"/>
              <p:cNvSpPr>
                <a:spLocks noChangeArrowheads="1"/>
              </p:cNvSpPr>
              <p:nvPr/>
            </p:nvSpPr>
            <p:spPr bwMode="auto">
              <a:xfrm>
                <a:off x="1572" y="2419"/>
                <a:ext cx="5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62" name="Rectangle 562"/>
              <p:cNvSpPr>
                <a:spLocks noChangeArrowheads="1"/>
              </p:cNvSpPr>
              <p:nvPr/>
            </p:nvSpPr>
            <p:spPr bwMode="auto">
              <a:xfrm>
                <a:off x="1572" y="2425"/>
                <a:ext cx="5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63" name="Rectangle 563"/>
              <p:cNvSpPr>
                <a:spLocks noChangeArrowheads="1"/>
              </p:cNvSpPr>
              <p:nvPr/>
            </p:nvSpPr>
            <p:spPr bwMode="auto">
              <a:xfrm>
                <a:off x="1572" y="2431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64" name="Rectangle 564"/>
              <p:cNvSpPr>
                <a:spLocks noChangeArrowheads="1"/>
              </p:cNvSpPr>
              <p:nvPr/>
            </p:nvSpPr>
            <p:spPr bwMode="auto">
              <a:xfrm>
                <a:off x="1572" y="2437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65" name="Rectangle 565"/>
              <p:cNvSpPr>
                <a:spLocks noChangeArrowheads="1"/>
              </p:cNvSpPr>
              <p:nvPr/>
            </p:nvSpPr>
            <p:spPr bwMode="auto">
              <a:xfrm>
                <a:off x="1572" y="2443"/>
                <a:ext cx="5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66" name="Rectangle 566"/>
              <p:cNvSpPr>
                <a:spLocks noChangeArrowheads="1"/>
              </p:cNvSpPr>
              <p:nvPr/>
            </p:nvSpPr>
            <p:spPr bwMode="auto">
              <a:xfrm>
                <a:off x="1572" y="2449"/>
                <a:ext cx="5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67" name="Rectangle 567"/>
              <p:cNvSpPr>
                <a:spLocks noChangeArrowheads="1"/>
              </p:cNvSpPr>
              <p:nvPr/>
            </p:nvSpPr>
            <p:spPr bwMode="auto">
              <a:xfrm>
                <a:off x="1572" y="2454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68" name="Rectangle 568"/>
              <p:cNvSpPr>
                <a:spLocks noChangeArrowheads="1"/>
              </p:cNvSpPr>
              <p:nvPr/>
            </p:nvSpPr>
            <p:spPr bwMode="auto">
              <a:xfrm>
                <a:off x="1572" y="2460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69" name="Rectangle 569"/>
              <p:cNvSpPr>
                <a:spLocks noChangeArrowheads="1"/>
              </p:cNvSpPr>
              <p:nvPr/>
            </p:nvSpPr>
            <p:spPr bwMode="auto">
              <a:xfrm>
                <a:off x="1572" y="2466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570" name="Group 570"/>
            <p:cNvGrpSpPr>
              <a:grpSpLocks/>
            </p:cNvGrpSpPr>
            <p:nvPr/>
          </p:nvGrpSpPr>
          <p:grpSpPr bwMode="auto">
            <a:xfrm>
              <a:off x="1736" y="2296"/>
              <a:ext cx="6" cy="74"/>
              <a:chOff x="1600" y="2393"/>
              <a:chExt cx="6" cy="78"/>
            </a:xfrm>
          </p:grpSpPr>
          <p:sp>
            <p:nvSpPr>
              <p:cNvPr id="128571" name="Rectangle 571"/>
              <p:cNvSpPr>
                <a:spLocks noChangeArrowheads="1"/>
              </p:cNvSpPr>
              <p:nvPr/>
            </p:nvSpPr>
            <p:spPr bwMode="auto">
              <a:xfrm>
                <a:off x="1602" y="2393"/>
                <a:ext cx="3" cy="7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72" name="Rectangle 572"/>
              <p:cNvSpPr>
                <a:spLocks noChangeArrowheads="1"/>
              </p:cNvSpPr>
              <p:nvPr/>
            </p:nvSpPr>
            <p:spPr bwMode="auto">
              <a:xfrm>
                <a:off x="1601" y="2395"/>
                <a:ext cx="5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73" name="Rectangle 573"/>
              <p:cNvSpPr>
                <a:spLocks noChangeArrowheads="1"/>
              </p:cNvSpPr>
              <p:nvPr/>
            </p:nvSpPr>
            <p:spPr bwMode="auto">
              <a:xfrm>
                <a:off x="1600" y="2400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74" name="Rectangle 574"/>
              <p:cNvSpPr>
                <a:spLocks noChangeArrowheads="1"/>
              </p:cNvSpPr>
              <p:nvPr/>
            </p:nvSpPr>
            <p:spPr bwMode="auto">
              <a:xfrm>
                <a:off x="1601" y="2406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75" name="Rectangle 575"/>
              <p:cNvSpPr>
                <a:spLocks noChangeArrowheads="1"/>
              </p:cNvSpPr>
              <p:nvPr/>
            </p:nvSpPr>
            <p:spPr bwMode="auto">
              <a:xfrm>
                <a:off x="1601" y="2412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76" name="Rectangle 576"/>
              <p:cNvSpPr>
                <a:spLocks noChangeArrowheads="1"/>
              </p:cNvSpPr>
              <p:nvPr/>
            </p:nvSpPr>
            <p:spPr bwMode="auto">
              <a:xfrm>
                <a:off x="1601" y="2418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77" name="Rectangle 577"/>
              <p:cNvSpPr>
                <a:spLocks noChangeArrowheads="1"/>
              </p:cNvSpPr>
              <p:nvPr/>
            </p:nvSpPr>
            <p:spPr bwMode="auto">
              <a:xfrm>
                <a:off x="1600" y="2424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78" name="Rectangle 578"/>
              <p:cNvSpPr>
                <a:spLocks noChangeArrowheads="1"/>
              </p:cNvSpPr>
              <p:nvPr/>
            </p:nvSpPr>
            <p:spPr bwMode="auto">
              <a:xfrm>
                <a:off x="1601" y="2430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79" name="Rectangle 579"/>
              <p:cNvSpPr>
                <a:spLocks noChangeArrowheads="1"/>
              </p:cNvSpPr>
              <p:nvPr/>
            </p:nvSpPr>
            <p:spPr bwMode="auto">
              <a:xfrm>
                <a:off x="1601" y="2436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80" name="Rectangle 580"/>
              <p:cNvSpPr>
                <a:spLocks noChangeArrowheads="1"/>
              </p:cNvSpPr>
              <p:nvPr/>
            </p:nvSpPr>
            <p:spPr bwMode="auto">
              <a:xfrm>
                <a:off x="1601" y="2442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81" name="Rectangle 581"/>
              <p:cNvSpPr>
                <a:spLocks noChangeArrowheads="1"/>
              </p:cNvSpPr>
              <p:nvPr/>
            </p:nvSpPr>
            <p:spPr bwMode="auto">
              <a:xfrm>
                <a:off x="1601" y="2448"/>
                <a:ext cx="5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82" name="Rectangle 582"/>
              <p:cNvSpPr>
                <a:spLocks noChangeArrowheads="1"/>
              </p:cNvSpPr>
              <p:nvPr/>
            </p:nvSpPr>
            <p:spPr bwMode="auto">
              <a:xfrm>
                <a:off x="1600" y="2454"/>
                <a:ext cx="6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83" name="Rectangle 583"/>
              <p:cNvSpPr>
                <a:spLocks noChangeArrowheads="1"/>
              </p:cNvSpPr>
              <p:nvPr/>
            </p:nvSpPr>
            <p:spPr bwMode="auto">
              <a:xfrm>
                <a:off x="1600" y="2460"/>
                <a:ext cx="6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84" name="Rectangle 584"/>
              <p:cNvSpPr>
                <a:spLocks noChangeArrowheads="1"/>
              </p:cNvSpPr>
              <p:nvPr/>
            </p:nvSpPr>
            <p:spPr bwMode="auto">
              <a:xfrm>
                <a:off x="1600" y="246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585" name="Group 585"/>
            <p:cNvGrpSpPr>
              <a:grpSpLocks/>
            </p:cNvGrpSpPr>
            <p:nvPr/>
          </p:nvGrpSpPr>
          <p:grpSpPr bwMode="auto">
            <a:xfrm>
              <a:off x="1778" y="2407"/>
              <a:ext cx="19" cy="20"/>
              <a:chOff x="1642" y="2510"/>
              <a:chExt cx="19" cy="21"/>
            </a:xfrm>
          </p:grpSpPr>
          <p:sp>
            <p:nvSpPr>
              <p:cNvPr id="128586" name="Freeform 586"/>
              <p:cNvSpPr>
                <a:spLocks/>
              </p:cNvSpPr>
              <p:nvPr/>
            </p:nvSpPr>
            <p:spPr bwMode="auto">
              <a:xfrm>
                <a:off x="1642" y="2510"/>
                <a:ext cx="19" cy="21"/>
              </a:xfrm>
              <a:custGeom>
                <a:avLst/>
                <a:gdLst>
                  <a:gd name="T0" fmla="*/ 147 w 147"/>
                  <a:gd name="T1" fmla="*/ 0 h 163"/>
                  <a:gd name="T2" fmla="*/ 0 w 147"/>
                  <a:gd name="T3" fmla="*/ 10 h 163"/>
                  <a:gd name="T4" fmla="*/ 0 w 147"/>
                  <a:gd name="T5" fmla="*/ 163 h 163"/>
                  <a:gd name="T6" fmla="*/ 147 w 147"/>
                  <a:gd name="T7" fmla="*/ 153 h 163"/>
                  <a:gd name="T8" fmla="*/ 147 w 147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63">
                    <a:moveTo>
                      <a:pt x="147" y="0"/>
                    </a:moveTo>
                    <a:lnTo>
                      <a:pt x="0" y="10"/>
                    </a:lnTo>
                    <a:lnTo>
                      <a:pt x="0" y="163"/>
                    </a:lnTo>
                    <a:lnTo>
                      <a:pt x="147" y="15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0404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87" name="Freeform 587"/>
              <p:cNvSpPr>
                <a:spLocks/>
              </p:cNvSpPr>
              <p:nvPr/>
            </p:nvSpPr>
            <p:spPr bwMode="auto">
              <a:xfrm>
                <a:off x="1646" y="2513"/>
                <a:ext cx="12" cy="15"/>
              </a:xfrm>
              <a:custGeom>
                <a:avLst/>
                <a:gdLst>
                  <a:gd name="T0" fmla="*/ 95 w 95"/>
                  <a:gd name="T1" fmla="*/ 0 h 123"/>
                  <a:gd name="T2" fmla="*/ 0 w 95"/>
                  <a:gd name="T3" fmla="*/ 7 h 123"/>
                  <a:gd name="T4" fmla="*/ 0 w 95"/>
                  <a:gd name="T5" fmla="*/ 123 h 123"/>
                  <a:gd name="T6" fmla="*/ 95 w 95"/>
                  <a:gd name="T7" fmla="*/ 115 h 123"/>
                  <a:gd name="T8" fmla="*/ 95 w 95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23">
                    <a:moveTo>
                      <a:pt x="95" y="0"/>
                    </a:moveTo>
                    <a:lnTo>
                      <a:pt x="0" y="7"/>
                    </a:lnTo>
                    <a:lnTo>
                      <a:pt x="0" y="123"/>
                    </a:lnTo>
                    <a:lnTo>
                      <a:pt x="95" y="1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88" name="Rectangle 588"/>
              <p:cNvSpPr>
                <a:spLocks noChangeArrowheads="1"/>
              </p:cNvSpPr>
              <p:nvPr/>
            </p:nvSpPr>
            <p:spPr bwMode="auto">
              <a:xfrm>
                <a:off x="1650" y="2515"/>
                <a:ext cx="4" cy="5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89" name="Rectangle 589"/>
              <p:cNvSpPr>
                <a:spLocks noChangeArrowheads="1"/>
              </p:cNvSpPr>
              <p:nvPr/>
            </p:nvSpPr>
            <p:spPr bwMode="auto">
              <a:xfrm>
                <a:off x="1651" y="2522"/>
                <a:ext cx="3" cy="4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590" name="Group 590"/>
            <p:cNvGrpSpPr>
              <a:grpSpLocks/>
            </p:cNvGrpSpPr>
            <p:nvPr/>
          </p:nvGrpSpPr>
          <p:grpSpPr bwMode="auto">
            <a:xfrm>
              <a:off x="1561" y="2492"/>
              <a:ext cx="202" cy="45"/>
              <a:chOff x="1425" y="2600"/>
              <a:chExt cx="202" cy="47"/>
            </a:xfrm>
          </p:grpSpPr>
          <p:sp>
            <p:nvSpPr>
              <p:cNvPr id="128591" name="Freeform 591"/>
              <p:cNvSpPr>
                <a:spLocks/>
              </p:cNvSpPr>
              <p:nvPr/>
            </p:nvSpPr>
            <p:spPr bwMode="auto">
              <a:xfrm>
                <a:off x="1622" y="2600"/>
                <a:ext cx="5" cy="18"/>
              </a:xfrm>
              <a:custGeom>
                <a:avLst/>
                <a:gdLst>
                  <a:gd name="T0" fmla="*/ 38 w 38"/>
                  <a:gd name="T1" fmla="*/ 0 h 141"/>
                  <a:gd name="T2" fmla="*/ 0 w 38"/>
                  <a:gd name="T3" fmla="*/ 3 h 141"/>
                  <a:gd name="T4" fmla="*/ 0 w 38"/>
                  <a:gd name="T5" fmla="*/ 141 h 141"/>
                  <a:gd name="T6" fmla="*/ 38 w 38"/>
                  <a:gd name="T7" fmla="*/ 131 h 141"/>
                  <a:gd name="T8" fmla="*/ 38 w 38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1">
                    <a:moveTo>
                      <a:pt x="38" y="0"/>
                    </a:moveTo>
                    <a:lnTo>
                      <a:pt x="0" y="3"/>
                    </a:lnTo>
                    <a:lnTo>
                      <a:pt x="0" y="141"/>
                    </a:lnTo>
                    <a:lnTo>
                      <a:pt x="38" y="13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92" name="Freeform 592"/>
              <p:cNvSpPr>
                <a:spLocks/>
              </p:cNvSpPr>
              <p:nvPr/>
            </p:nvSpPr>
            <p:spPr bwMode="auto">
              <a:xfrm>
                <a:off x="1601" y="2603"/>
                <a:ext cx="5" cy="17"/>
              </a:xfrm>
              <a:custGeom>
                <a:avLst/>
                <a:gdLst>
                  <a:gd name="T0" fmla="*/ 38 w 38"/>
                  <a:gd name="T1" fmla="*/ 0 h 140"/>
                  <a:gd name="T2" fmla="*/ 0 w 38"/>
                  <a:gd name="T3" fmla="*/ 3 h 140"/>
                  <a:gd name="T4" fmla="*/ 0 w 38"/>
                  <a:gd name="T5" fmla="*/ 140 h 140"/>
                  <a:gd name="T6" fmla="*/ 38 w 38"/>
                  <a:gd name="T7" fmla="*/ 130 h 140"/>
                  <a:gd name="T8" fmla="*/ 38 w 38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0">
                    <a:moveTo>
                      <a:pt x="38" y="0"/>
                    </a:moveTo>
                    <a:lnTo>
                      <a:pt x="0" y="3"/>
                    </a:lnTo>
                    <a:lnTo>
                      <a:pt x="0" y="140"/>
                    </a:lnTo>
                    <a:lnTo>
                      <a:pt x="38" y="13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93" name="Freeform 593"/>
              <p:cNvSpPr>
                <a:spLocks/>
              </p:cNvSpPr>
              <p:nvPr/>
            </p:nvSpPr>
            <p:spPr bwMode="auto">
              <a:xfrm>
                <a:off x="1573" y="2607"/>
                <a:ext cx="4" cy="18"/>
              </a:xfrm>
              <a:custGeom>
                <a:avLst/>
                <a:gdLst>
                  <a:gd name="T0" fmla="*/ 37 w 37"/>
                  <a:gd name="T1" fmla="*/ 0 h 141"/>
                  <a:gd name="T2" fmla="*/ 0 w 37"/>
                  <a:gd name="T3" fmla="*/ 4 h 141"/>
                  <a:gd name="T4" fmla="*/ 0 w 37"/>
                  <a:gd name="T5" fmla="*/ 141 h 141"/>
                  <a:gd name="T6" fmla="*/ 37 w 37"/>
                  <a:gd name="T7" fmla="*/ 132 h 141"/>
                  <a:gd name="T8" fmla="*/ 37 w 37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41">
                    <a:moveTo>
                      <a:pt x="37" y="0"/>
                    </a:moveTo>
                    <a:lnTo>
                      <a:pt x="0" y="4"/>
                    </a:lnTo>
                    <a:lnTo>
                      <a:pt x="0" y="141"/>
                    </a:lnTo>
                    <a:lnTo>
                      <a:pt x="37" y="13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94" name="Freeform 594"/>
              <p:cNvSpPr>
                <a:spLocks/>
              </p:cNvSpPr>
              <p:nvPr/>
            </p:nvSpPr>
            <p:spPr bwMode="auto">
              <a:xfrm>
                <a:off x="1556" y="2609"/>
                <a:ext cx="5" cy="18"/>
              </a:xfrm>
              <a:custGeom>
                <a:avLst/>
                <a:gdLst>
                  <a:gd name="T0" fmla="*/ 38 w 38"/>
                  <a:gd name="T1" fmla="*/ 0 h 139"/>
                  <a:gd name="T2" fmla="*/ 0 w 38"/>
                  <a:gd name="T3" fmla="*/ 3 h 139"/>
                  <a:gd name="T4" fmla="*/ 0 w 38"/>
                  <a:gd name="T5" fmla="*/ 139 h 139"/>
                  <a:gd name="T6" fmla="*/ 38 w 38"/>
                  <a:gd name="T7" fmla="*/ 130 h 139"/>
                  <a:gd name="T8" fmla="*/ 38 w 38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39">
                    <a:moveTo>
                      <a:pt x="38" y="0"/>
                    </a:moveTo>
                    <a:lnTo>
                      <a:pt x="0" y="3"/>
                    </a:lnTo>
                    <a:lnTo>
                      <a:pt x="0" y="139"/>
                    </a:lnTo>
                    <a:lnTo>
                      <a:pt x="38" y="13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95" name="Freeform 595"/>
              <p:cNvSpPr>
                <a:spLocks/>
              </p:cNvSpPr>
              <p:nvPr/>
            </p:nvSpPr>
            <p:spPr bwMode="auto">
              <a:xfrm>
                <a:off x="1539" y="2612"/>
                <a:ext cx="4" cy="18"/>
              </a:xfrm>
              <a:custGeom>
                <a:avLst/>
                <a:gdLst>
                  <a:gd name="T0" fmla="*/ 38 w 38"/>
                  <a:gd name="T1" fmla="*/ 0 h 141"/>
                  <a:gd name="T2" fmla="*/ 0 w 38"/>
                  <a:gd name="T3" fmla="*/ 3 h 141"/>
                  <a:gd name="T4" fmla="*/ 0 w 38"/>
                  <a:gd name="T5" fmla="*/ 141 h 141"/>
                  <a:gd name="T6" fmla="*/ 38 w 38"/>
                  <a:gd name="T7" fmla="*/ 131 h 141"/>
                  <a:gd name="T8" fmla="*/ 38 w 38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1">
                    <a:moveTo>
                      <a:pt x="38" y="0"/>
                    </a:moveTo>
                    <a:lnTo>
                      <a:pt x="0" y="3"/>
                    </a:lnTo>
                    <a:lnTo>
                      <a:pt x="0" y="141"/>
                    </a:lnTo>
                    <a:lnTo>
                      <a:pt x="38" y="13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96" name="Freeform 596"/>
              <p:cNvSpPr>
                <a:spLocks/>
              </p:cNvSpPr>
              <p:nvPr/>
            </p:nvSpPr>
            <p:spPr bwMode="auto">
              <a:xfrm>
                <a:off x="1521" y="2616"/>
                <a:ext cx="4" cy="17"/>
              </a:xfrm>
              <a:custGeom>
                <a:avLst/>
                <a:gdLst>
                  <a:gd name="T0" fmla="*/ 38 w 38"/>
                  <a:gd name="T1" fmla="*/ 0 h 139"/>
                  <a:gd name="T2" fmla="*/ 0 w 38"/>
                  <a:gd name="T3" fmla="*/ 3 h 139"/>
                  <a:gd name="T4" fmla="*/ 0 w 38"/>
                  <a:gd name="T5" fmla="*/ 139 h 139"/>
                  <a:gd name="T6" fmla="*/ 38 w 38"/>
                  <a:gd name="T7" fmla="*/ 131 h 139"/>
                  <a:gd name="T8" fmla="*/ 38 w 38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39">
                    <a:moveTo>
                      <a:pt x="38" y="0"/>
                    </a:moveTo>
                    <a:lnTo>
                      <a:pt x="0" y="3"/>
                    </a:lnTo>
                    <a:lnTo>
                      <a:pt x="0" y="139"/>
                    </a:lnTo>
                    <a:lnTo>
                      <a:pt x="38" y="13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97" name="Freeform 597"/>
              <p:cNvSpPr>
                <a:spLocks/>
              </p:cNvSpPr>
              <p:nvPr/>
            </p:nvSpPr>
            <p:spPr bwMode="auto">
              <a:xfrm>
                <a:off x="1503" y="2618"/>
                <a:ext cx="5" cy="18"/>
              </a:xfrm>
              <a:custGeom>
                <a:avLst/>
                <a:gdLst>
                  <a:gd name="T0" fmla="*/ 39 w 39"/>
                  <a:gd name="T1" fmla="*/ 0 h 141"/>
                  <a:gd name="T2" fmla="*/ 0 w 39"/>
                  <a:gd name="T3" fmla="*/ 3 h 141"/>
                  <a:gd name="T4" fmla="*/ 0 w 39"/>
                  <a:gd name="T5" fmla="*/ 141 h 141"/>
                  <a:gd name="T6" fmla="*/ 39 w 39"/>
                  <a:gd name="T7" fmla="*/ 131 h 141"/>
                  <a:gd name="T8" fmla="*/ 39 w 39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41">
                    <a:moveTo>
                      <a:pt x="39" y="0"/>
                    </a:moveTo>
                    <a:lnTo>
                      <a:pt x="0" y="3"/>
                    </a:lnTo>
                    <a:lnTo>
                      <a:pt x="0" y="141"/>
                    </a:lnTo>
                    <a:lnTo>
                      <a:pt x="39" y="13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98" name="Freeform 598"/>
              <p:cNvSpPr>
                <a:spLocks/>
              </p:cNvSpPr>
              <p:nvPr/>
            </p:nvSpPr>
            <p:spPr bwMode="auto">
              <a:xfrm>
                <a:off x="1483" y="2621"/>
                <a:ext cx="5" cy="17"/>
              </a:xfrm>
              <a:custGeom>
                <a:avLst/>
                <a:gdLst>
                  <a:gd name="T0" fmla="*/ 38 w 38"/>
                  <a:gd name="T1" fmla="*/ 0 h 141"/>
                  <a:gd name="T2" fmla="*/ 0 w 38"/>
                  <a:gd name="T3" fmla="*/ 3 h 141"/>
                  <a:gd name="T4" fmla="*/ 0 w 38"/>
                  <a:gd name="T5" fmla="*/ 141 h 141"/>
                  <a:gd name="T6" fmla="*/ 38 w 38"/>
                  <a:gd name="T7" fmla="*/ 131 h 141"/>
                  <a:gd name="T8" fmla="*/ 38 w 38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1">
                    <a:moveTo>
                      <a:pt x="38" y="0"/>
                    </a:moveTo>
                    <a:lnTo>
                      <a:pt x="0" y="3"/>
                    </a:lnTo>
                    <a:lnTo>
                      <a:pt x="0" y="141"/>
                    </a:lnTo>
                    <a:lnTo>
                      <a:pt x="38" y="13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99" name="Freeform 599"/>
              <p:cNvSpPr>
                <a:spLocks/>
              </p:cNvSpPr>
              <p:nvPr/>
            </p:nvSpPr>
            <p:spPr bwMode="auto">
              <a:xfrm>
                <a:off x="1464" y="2624"/>
                <a:ext cx="5" cy="17"/>
              </a:xfrm>
              <a:custGeom>
                <a:avLst/>
                <a:gdLst>
                  <a:gd name="T0" fmla="*/ 39 w 39"/>
                  <a:gd name="T1" fmla="*/ 0 h 140"/>
                  <a:gd name="T2" fmla="*/ 0 w 39"/>
                  <a:gd name="T3" fmla="*/ 3 h 140"/>
                  <a:gd name="T4" fmla="*/ 0 w 39"/>
                  <a:gd name="T5" fmla="*/ 140 h 140"/>
                  <a:gd name="T6" fmla="*/ 39 w 39"/>
                  <a:gd name="T7" fmla="*/ 130 h 140"/>
                  <a:gd name="T8" fmla="*/ 39 w 39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40">
                    <a:moveTo>
                      <a:pt x="39" y="0"/>
                    </a:moveTo>
                    <a:lnTo>
                      <a:pt x="0" y="3"/>
                    </a:lnTo>
                    <a:lnTo>
                      <a:pt x="0" y="140"/>
                    </a:lnTo>
                    <a:lnTo>
                      <a:pt x="39" y="13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00" name="Freeform 600"/>
              <p:cNvSpPr>
                <a:spLocks/>
              </p:cNvSpPr>
              <p:nvPr/>
            </p:nvSpPr>
            <p:spPr bwMode="auto">
              <a:xfrm>
                <a:off x="1445" y="2626"/>
                <a:ext cx="5" cy="18"/>
              </a:xfrm>
              <a:custGeom>
                <a:avLst/>
                <a:gdLst>
                  <a:gd name="T0" fmla="*/ 38 w 38"/>
                  <a:gd name="T1" fmla="*/ 0 h 141"/>
                  <a:gd name="T2" fmla="*/ 0 w 38"/>
                  <a:gd name="T3" fmla="*/ 3 h 141"/>
                  <a:gd name="T4" fmla="*/ 0 w 38"/>
                  <a:gd name="T5" fmla="*/ 141 h 141"/>
                  <a:gd name="T6" fmla="*/ 38 w 38"/>
                  <a:gd name="T7" fmla="*/ 131 h 141"/>
                  <a:gd name="T8" fmla="*/ 38 w 38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1">
                    <a:moveTo>
                      <a:pt x="38" y="0"/>
                    </a:moveTo>
                    <a:lnTo>
                      <a:pt x="0" y="3"/>
                    </a:lnTo>
                    <a:lnTo>
                      <a:pt x="0" y="141"/>
                    </a:lnTo>
                    <a:lnTo>
                      <a:pt x="38" y="13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01" name="Freeform 601"/>
              <p:cNvSpPr>
                <a:spLocks/>
              </p:cNvSpPr>
              <p:nvPr/>
            </p:nvSpPr>
            <p:spPr bwMode="auto">
              <a:xfrm>
                <a:off x="1425" y="2630"/>
                <a:ext cx="5" cy="17"/>
              </a:xfrm>
              <a:custGeom>
                <a:avLst/>
                <a:gdLst>
                  <a:gd name="T0" fmla="*/ 39 w 39"/>
                  <a:gd name="T1" fmla="*/ 0 h 139"/>
                  <a:gd name="T2" fmla="*/ 0 w 39"/>
                  <a:gd name="T3" fmla="*/ 3 h 139"/>
                  <a:gd name="T4" fmla="*/ 0 w 39"/>
                  <a:gd name="T5" fmla="*/ 139 h 139"/>
                  <a:gd name="T6" fmla="*/ 39 w 39"/>
                  <a:gd name="T7" fmla="*/ 130 h 139"/>
                  <a:gd name="T8" fmla="*/ 39 w 3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39">
                    <a:moveTo>
                      <a:pt x="39" y="0"/>
                    </a:moveTo>
                    <a:lnTo>
                      <a:pt x="0" y="3"/>
                    </a:lnTo>
                    <a:lnTo>
                      <a:pt x="0" y="139"/>
                    </a:lnTo>
                    <a:lnTo>
                      <a:pt x="39" y="13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602" name="Group 602"/>
            <p:cNvGrpSpPr>
              <a:grpSpLocks/>
            </p:cNvGrpSpPr>
            <p:nvPr/>
          </p:nvGrpSpPr>
          <p:grpSpPr bwMode="auto">
            <a:xfrm>
              <a:off x="1564" y="2511"/>
              <a:ext cx="226" cy="69"/>
              <a:chOff x="1428" y="2620"/>
              <a:chExt cx="226" cy="72"/>
            </a:xfrm>
          </p:grpSpPr>
          <p:sp>
            <p:nvSpPr>
              <p:cNvPr id="128603" name="Freeform 603"/>
              <p:cNvSpPr>
                <a:spLocks/>
              </p:cNvSpPr>
              <p:nvPr/>
            </p:nvSpPr>
            <p:spPr bwMode="auto">
              <a:xfrm>
                <a:off x="1431" y="2629"/>
                <a:ext cx="222" cy="53"/>
              </a:xfrm>
              <a:custGeom>
                <a:avLst/>
                <a:gdLst>
                  <a:gd name="T0" fmla="*/ 0 w 1772"/>
                  <a:gd name="T1" fmla="*/ 260 h 425"/>
                  <a:gd name="T2" fmla="*/ 0 w 1772"/>
                  <a:gd name="T3" fmla="*/ 425 h 425"/>
                  <a:gd name="T4" fmla="*/ 1772 w 1772"/>
                  <a:gd name="T5" fmla="*/ 139 h 425"/>
                  <a:gd name="T6" fmla="*/ 1772 w 1772"/>
                  <a:gd name="T7" fmla="*/ 0 h 425"/>
                  <a:gd name="T8" fmla="*/ 0 w 1772"/>
                  <a:gd name="T9" fmla="*/ 26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2" h="425">
                    <a:moveTo>
                      <a:pt x="0" y="260"/>
                    </a:moveTo>
                    <a:lnTo>
                      <a:pt x="0" y="425"/>
                    </a:lnTo>
                    <a:lnTo>
                      <a:pt x="1772" y="139"/>
                    </a:lnTo>
                    <a:lnTo>
                      <a:pt x="1772" y="0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04" name="Rectangle 604"/>
              <p:cNvSpPr>
                <a:spLocks noChangeArrowheads="1"/>
              </p:cNvSpPr>
              <p:nvPr/>
            </p:nvSpPr>
            <p:spPr bwMode="auto">
              <a:xfrm>
                <a:off x="1439" y="2652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05" name="Rectangle 605"/>
              <p:cNvSpPr>
                <a:spLocks noChangeArrowheads="1"/>
              </p:cNvSpPr>
              <p:nvPr/>
            </p:nvSpPr>
            <p:spPr bwMode="auto">
              <a:xfrm>
                <a:off x="1447" y="2652"/>
                <a:ext cx="2" cy="3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06" name="Rectangle 606"/>
              <p:cNvSpPr>
                <a:spLocks noChangeArrowheads="1"/>
              </p:cNvSpPr>
              <p:nvPr/>
            </p:nvSpPr>
            <p:spPr bwMode="auto">
              <a:xfrm>
                <a:off x="1454" y="2651"/>
                <a:ext cx="3" cy="3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07" name="Rectangle 607"/>
              <p:cNvSpPr>
                <a:spLocks noChangeArrowheads="1"/>
              </p:cNvSpPr>
              <p:nvPr/>
            </p:nvSpPr>
            <p:spPr bwMode="auto">
              <a:xfrm>
                <a:off x="1463" y="2649"/>
                <a:ext cx="2" cy="3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08" name="Rectangle 608"/>
              <p:cNvSpPr>
                <a:spLocks noChangeArrowheads="1"/>
              </p:cNvSpPr>
              <p:nvPr/>
            </p:nvSpPr>
            <p:spPr bwMode="auto">
              <a:xfrm>
                <a:off x="1471" y="2650"/>
                <a:ext cx="2" cy="3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09" name="Rectangle 609"/>
              <p:cNvSpPr>
                <a:spLocks noChangeArrowheads="1"/>
              </p:cNvSpPr>
              <p:nvPr/>
            </p:nvSpPr>
            <p:spPr bwMode="auto">
              <a:xfrm>
                <a:off x="1480" y="2647"/>
                <a:ext cx="3" cy="3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10" name="Rectangle 610"/>
              <p:cNvSpPr>
                <a:spLocks noChangeArrowheads="1"/>
              </p:cNvSpPr>
              <p:nvPr/>
            </p:nvSpPr>
            <p:spPr bwMode="auto">
              <a:xfrm>
                <a:off x="1488" y="2645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11" name="Rectangle 611"/>
              <p:cNvSpPr>
                <a:spLocks noChangeArrowheads="1"/>
              </p:cNvSpPr>
              <p:nvPr/>
            </p:nvSpPr>
            <p:spPr bwMode="auto">
              <a:xfrm>
                <a:off x="1496" y="2644"/>
                <a:ext cx="3" cy="3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12" name="Rectangle 612"/>
              <p:cNvSpPr>
                <a:spLocks noChangeArrowheads="1"/>
              </p:cNvSpPr>
              <p:nvPr/>
            </p:nvSpPr>
            <p:spPr bwMode="auto">
              <a:xfrm>
                <a:off x="1505" y="2643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13" name="Rectangle 613"/>
              <p:cNvSpPr>
                <a:spLocks noChangeArrowheads="1"/>
              </p:cNvSpPr>
              <p:nvPr/>
            </p:nvSpPr>
            <p:spPr bwMode="auto">
              <a:xfrm>
                <a:off x="1512" y="2639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14" name="Rectangle 614"/>
              <p:cNvSpPr>
                <a:spLocks noChangeArrowheads="1"/>
              </p:cNvSpPr>
              <p:nvPr/>
            </p:nvSpPr>
            <p:spPr bwMode="auto">
              <a:xfrm>
                <a:off x="1521" y="2641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15" name="Rectangle 615"/>
              <p:cNvSpPr>
                <a:spLocks noChangeArrowheads="1"/>
              </p:cNvSpPr>
              <p:nvPr/>
            </p:nvSpPr>
            <p:spPr bwMode="auto">
              <a:xfrm>
                <a:off x="1529" y="2639"/>
                <a:ext cx="2" cy="3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16" name="Rectangle 616"/>
              <p:cNvSpPr>
                <a:spLocks noChangeArrowheads="1"/>
              </p:cNvSpPr>
              <p:nvPr/>
            </p:nvSpPr>
            <p:spPr bwMode="auto">
              <a:xfrm>
                <a:off x="1536" y="2639"/>
                <a:ext cx="3" cy="3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17" name="Rectangle 617"/>
              <p:cNvSpPr>
                <a:spLocks noChangeArrowheads="1"/>
              </p:cNvSpPr>
              <p:nvPr/>
            </p:nvSpPr>
            <p:spPr bwMode="auto">
              <a:xfrm>
                <a:off x="1545" y="2637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18" name="Rectangle 618"/>
              <p:cNvSpPr>
                <a:spLocks noChangeArrowheads="1"/>
              </p:cNvSpPr>
              <p:nvPr/>
            </p:nvSpPr>
            <p:spPr bwMode="auto">
              <a:xfrm>
                <a:off x="1553" y="2638"/>
                <a:ext cx="3" cy="3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19" name="Rectangle 619"/>
              <p:cNvSpPr>
                <a:spLocks noChangeArrowheads="1"/>
              </p:cNvSpPr>
              <p:nvPr/>
            </p:nvSpPr>
            <p:spPr bwMode="auto">
              <a:xfrm>
                <a:off x="1561" y="2634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20" name="Rectangle 620"/>
              <p:cNvSpPr>
                <a:spLocks noChangeArrowheads="1"/>
              </p:cNvSpPr>
              <p:nvPr/>
            </p:nvSpPr>
            <p:spPr bwMode="auto">
              <a:xfrm>
                <a:off x="1569" y="2634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21" name="Rectangle 621"/>
              <p:cNvSpPr>
                <a:spLocks noChangeArrowheads="1"/>
              </p:cNvSpPr>
              <p:nvPr/>
            </p:nvSpPr>
            <p:spPr bwMode="auto">
              <a:xfrm>
                <a:off x="1577" y="2632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22" name="Rectangle 622"/>
              <p:cNvSpPr>
                <a:spLocks noChangeArrowheads="1"/>
              </p:cNvSpPr>
              <p:nvPr/>
            </p:nvSpPr>
            <p:spPr bwMode="auto">
              <a:xfrm>
                <a:off x="1585" y="2632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23" name="Rectangle 623"/>
              <p:cNvSpPr>
                <a:spLocks noChangeArrowheads="1"/>
              </p:cNvSpPr>
              <p:nvPr/>
            </p:nvSpPr>
            <p:spPr bwMode="auto">
              <a:xfrm>
                <a:off x="1592" y="2631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24" name="Rectangle 624"/>
              <p:cNvSpPr>
                <a:spLocks noChangeArrowheads="1"/>
              </p:cNvSpPr>
              <p:nvPr/>
            </p:nvSpPr>
            <p:spPr bwMode="auto">
              <a:xfrm>
                <a:off x="1600" y="2628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25" name="Rectangle 625"/>
              <p:cNvSpPr>
                <a:spLocks noChangeArrowheads="1"/>
              </p:cNvSpPr>
              <p:nvPr/>
            </p:nvSpPr>
            <p:spPr bwMode="auto">
              <a:xfrm>
                <a:off x="1608" y="2628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26" name="Rectangle 626"/>
              <p:cNvSpPr>
                <a:spLocks noChangeArrowheads="1"/>
              </p:cNvSpPr>
              <p:nvPr/>
            </p:nvSpPr>
            <p:spPr bwMode="auto">
              <a:xfrm>
                <a:off x="1616" y="2629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27" name="Rectangle 627"/>
              <p:cNvSpPr>
                <a:spLocks noChangeArrowheads="1"/>
              </p:cNvSpPr>
              <p:nvPr/>
            </p:nvSpPr>
            <p:spPr bwMode="auto">
              <a:xfrm>
                <a:off x="1623" y="2626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28" name="Rectangle 628"/>
              <p:cNvSpPr>
                <a:spLocks noChangeArrowheads="1"/>
              </p:cNvSpPr>
              <p:nvPr/>
            </p:nvSpPr>
            <p:spPr bwMode="auto">
              <a:xfrm>
                <a:off x="1630" y="2625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29" name="Rectangle 629"/>
              <p:cNvSpPr>
                <a:spLocks noChangeArrowheads="1"/>
              </p:cNvSpPr>
              <p:nvPr/>
            </p:nvSpPr>
            <p:spPr bwMode="auto">
              <a:xfrm>
                <a:off x="1638" y="2621"/>
                <a:ext cx="2" cy="3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30" name="Rectangle 630"/>
              <p:cNvSpPr>
                <a:spLocks noChangeArrowheads="1"/>
              </p:cNvSpPr>
              <p:nvPr/>
            </p:nvSpPr>
            <p:spPr bwMode="auto">
              <a:xfrm>
                <a:off x="1644" y="2622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31" name="Rectangle 631"/>
              <p:cNvSpPr>
                <a:spLocks noChangeArrowheads="1"/>
              </p:cNvSpPr>
              <p:nvPr/>
            </p:nvSpPr>
            <p:spPr bwMode="auto">
              <a:xfrm>
                <a:off x="1651" y="2620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32" name="Rectangle 632"/>
              <p:cNvSpPr>
                <a:spLocks noChangeArrowheads="1"/>
              </p:cNvSpPr>
              <p:nvPr/>
            </p:nvSpPr>
            <p:spPr bwMode="auto">
              <a:xfrm>
                <a:off x="1428" y="2655"/>
                <a:ext cx="7" cy="3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633" name="Freeform 633"/>
            <p:cNvSpPr>
              <a:spLocks/>
            </p:cNvSpPr>
            <p:nvPr/>
          </p:nvSpPr>
          <p:spPr bwMode="auto">
            <a:xfrm>
              <a:off x="1566" y="2550"/>
              <a:ext cx="9" cy="22"/>
            </a:xfrm>
            <a:custGeom>
              <a:avLst/>
              <a:gdLst>
                <a:gd name="T0" fmla="*/ 10 w 69"/>
                <a:gd name="T1" fmla="*/ 0 h 187"/>
                <a:gd name="T2" fmla="*/ 69 w 69"/>
                <a:gd name="T3" fmla="*/ 26 h 187"/>
                <a:gd name="T4" fmla="*/ 69 w 69"/>
                <a:gd name="T5" fmla="*/ 187 h 187"/>
                <a:gd name="T6" fmla="*/ 0 w 69"/>
                <a:gd name="T7" fmla="*/ 15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87">
                  <a:moveTo>
                    <a:pt x="10" y="0"/>
                  </a:moveTo>
                  <a:lnTo>
                    <a:pt x="69" y="26"/>
                  </a:lnTo>
                  <a:lnTo>
                    <a:pt x="69" y="187"/>
                  </a:lnTo>
                  <a:lnTo>
                    <a:pt x="0" y="158"/>
                  </a:lnTo>
                </a:path>
              </a:pathLst>
            </a:custGeom>
            <a:noFill/>
            <a:ln w="317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634" name="Group 634"/>
            <p:cNvGrpSpPr>
              <a:grpSpLocks/>
            </p:cNvGrpSpPr>
            <p:nvPr/>
          </p:nvGrpSpPr>
          <p:grpSpPr bwMode="auto">
            <a:xfrm>
              <a:off x="1557" y="2292"/>
              <a:ext cx="8" cy="7"/>
              <a:chOff x="1421" y="2389"/>
              <a:chExt cx="8" cy="7"/>
            </a:xfrm>
          </p:grpSpPr>
          <p:sp>
            <p:nvSpPr>
              <p:cNvPr id="128635" name="Oval 635"/>
              <p:cNvSpPr>
                <a:spLocks noChangeArrowheads="1"/>
              </p:cNvSpPr>
              <p:nvPr/>
            </p:nvSpPr>
            <p:spPr bwMode="auto">
              <a:xfrm>
                <a:off x="1421" y="2389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36" name="Rectangle 636"/>
              <p:cNvSpPr>
                <a:spLocks noChangeArrowheads="1"/>
              </p:cNvSpPr>
              <p:nvPr/>
            </p:nvSpPr>
            <p:spPr bwMode="auto">
              <a:xfrm>
                <a:off x="1423" y="2389"/>
                <a:ext cx="4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37" name="Oval 637"/>
              <p:cNvSpPr>
                <a:spLocks noChangeArrowheads="1"/>
              </p:cNvSpPr>
              <p:nvPr/>
            </p:nvSpPr>
            <p:spPr bwMode="auto">
              <a:xfrm>
                <a:off x="1425" y="2389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38" name="Oval 638"/>
              <p:cNvSpPr>
                <a:spLocks noChangeArrowheads="1"/>
              </p:cNvSpPr>
              <p:nvPr/>
            </p:nvSpPr>
            <p:spPr bwMode="auto">
              <a:xfrm>
                <a:off x="1422" y="2390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639" name="Group 639"/>
            <p:cNvGrpSpPr>
              <a:grpSpLocks/>
            </p:cNvGrpSpPr>
            <p:nvPr/>
          </p:nvGrpSpPr>
          <p:grpSpPr bwMode="auto">
            <a:xfrm>
              <a:off x="1577" y="2291"/>
              <a:ext cx="8" cy="7"/>
              <a:chOff x="1441" y="2388"/>
              <a:chExt cx="8" cy="7"/>
            </a:xfrm>
          </p:grpSpPr>
          <p:sp>
            <p:nvSpPr>
              <p:cNvPr id="128640" name="Oval 640"/>
              <p:cNvSpPr>
                <a:spLocks noChangeArrowheads="1"/>
              </p:cNvSpPr>
              <p:nvPr/>
            </p:nvSpPr>
            <p:spPr bwMode="auto">
              <a:xfrm>
                <a:off x="1441" y="2388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41" name="Rectangle 641"/>
              <p:cNvSpPr>
                <a:spLocks noChangeArrowheads="1"/>
              </p:cNvSpPr>
              <p:nvPr/>
            </p:nvSpPr>
            <p:spPr bwMode="auto">
              <a:xfrm>
                <a:off x="1443" y="2388"/>
                <a:ext cx="4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42" name="Oval 642"/>
              <p:cNvSpPr>
                <a:spLocks noChangeArrowheads="1"/>
              </p:cNvSpPr>
              <p:nvPr/>
            </p:nvSpPr>
            <p:spPr bwMode="auto">
              <a:xfrm>
                <a:off x="1445" y="2388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43" name="Oval 643"/>
              <p:cNvSpPr>
                <a:spLocks noChangeArrowheads="1"/>
              </p:cNvSpPr>
              <p:nvPr/>
            </p:nvSpPr>
            <p:spPr bwMode="auto">
              <a:xfrm>
                <a:off x="1442" y="2389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644" name="Group 644"/>
            <p:cNvGrpSpPr>
              <a:grpSpLocks/>
            </p:cNvGrpSpPr>
            <p:nvPr/>
          </p:nvGrpSpPr>
          <p:grpSpPr bwMode="auto">
            <a:xfrm>
              <a:off x="1597" y="2291"/>
              <a:ext cx="8" cy="6"/>
              <a:chOff x="1461" y="2388"/>
              <a:chExt cx="8" cy="6"/>
            </a:xfrm>
          </p:grpSpPr>
          <p:sp>
            <p:nvSpPr>
              <p:cNvPr id="128645" name="Oval 645"/>
              <p:cNvSpPr>
                <a:spLocks noChangeArrowheads="1"/>
              </p:cNvSpPr>
              <p:nvPr/>
            </p:nvSpPr>
            <p:spPr bwMode="auto">
              <a:xfrm>
                <a:off x="1461" y="2388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46" name="Rectangle 646"/>
              <p:cNvSpPr>
                <a:spLocks noChangeArrowheads="1"/>
              </p:cNvSpPr>
              <p:nvPr/>
            </p:nvSpPr>
            <p:spPr bwMode="auto">
              <a:xfrm>
                <a:off x="1463" y="2388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47" name="Oval 647"/>
              <p:cNvSpPr>
                <a:spLocks noChangeArrowheads="1"/>
              </p:cNvSpPr>
              <p:nvPr/>
            </p:nvSpPr>
            <p:spPr bwMode="auto">
              <a:xfrm>
                <a:off x="1465" y="2388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48" name="Oval 648"/>
              <p:cNvSpPr>
                <a:spLocks noChangeArrowheads="1"/>
              </p:cNvSpPr>
              <p:nvPr/>
            </p:nvSpPr>
            <p:spPr bwMode="auto">
              <a:xfrm>
                <a:off x="1462" y="2388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649" name="Group 649"/>
            <p:cNvGrpSpPr>
              <a:grpSpLocks/>
            </p:cNvGrpSpPr>
            <p:nvPr/>
          </p:nvGrpSpPr>
          <p:grpSpPr bwMode="auto">
            <a:xfrm>
              <a:off x="1616" y="2290"/>
              <a:ext cx="8" cy="6"/>
              <a:chOff x="1480" y="2387"/>
              <a:chExt cx="8" cy="6"/>
            </a:xfrm>
          </p:grpSpPr>
          <p:sp>
            <p:nvSpPr>
              <p:cNvPr id="128650" name="Oval 650"/>
              <p:cNvSpPr>
                <a:spLocks noChangeArrowheads="1"/>
              </p:cNvSpPr>
              <p:nvPr/>
            </p:nvSpPr>
            <p:spPr bwMode="auto">
              <a:xfrm>
                <a:off x="1480" y="2387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51" name="Rectangle 651"/>
              <p:cNvSpPr>
                <a:spLocks noChangeArrowheads="1"/>
              </p:cNvSpPr>
              <p:nvPr/>
            </p:nvSpPr>
            <p:spPr bwMode="auto">
              <a:xfrm>
                <a:off x="1482" y="2387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52" name="Oval 652"/>
              <p:cNvSpPr>
                <a:spLocks noChangeArrowheads="1"/>
              </p:cNvSpPr>
              <p:nvPr/>
            </p:nvSpPr>
            <p:spPr bwMode="auto">
              <a:xfrm>
                <a:off x="1484" y="2387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53" name="Oval 653"/>
              <p:cNvSpPr>
                <a:spLocks noChangeArrowheads="1"/>
              </p:cNvSpPr>
              <p:nvPr/>
            </p:nvSpPr>
            <p:spPr bwMode="auto">
              <a:xfrm>
                <a:off x="1481" y="2387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654" name="Group 654"/>
            <p:cNvGrpSpPr>
              <a:grpSpLocks/>
            </p:cNvGrpSpPr>
            <p:nvPr/>
          </p:nvGrpSpPr>
          <p:grpSpPr bwMode="auto">
            <a:xfrm>
              <a:off x="1635" y="2288"/>
              <a:ext cx="8" cy="7"/>
              <a:chOff x="1499" y="2385"/>
              <a:chExt cx="8" cy="7"/>
            </a:xfrm>
          </p:grpSpPr>
          <p:sp>
            <p:nvSpPr>
              <p:cNvPr id="128655" name="Oval 655"/>
              <p:cNvSpPr>
                <a:spLocks noChangeArrowheads="1"/>
              </p:cNvSpPr>
              <p:nvPr/>
            </p:nvSpPr>
            <p:spPr bwMode="auto">
              <a:xfrm>
                <a:off x="1499" y="2385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56" name="Rectangle 656"/>
              <p:cNvSpPr>
                <a:spLocks noChangeArrowheads="1"/>
              </p:cNvSpPr>
              <p:nvPr/>
            </p:nvSpPr>
            <p:spPr bwMode="auto">
              <a:xfrm>
                <a:off x="1501" y="2385"/>
                <a:ext cx="4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57" name="Oval 657"/>
              <p:cNvSpPr>
                <a:spLocks noChangeArrowheads="1"/>
              </p:cNvSpPr>
              <p:nvPr/>
            </p:nvSpPr>
            <p:spPr bwMode="auto">
              <a:xfrm>
                <a:off x="1503" y="2385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58" name="Oval 658"/>
              <p:cNvSpPr>
                <a:spLocks noChangeArrowheads="1"/>
              </p:cNvSpPr>
              <p:nvPr/>
            </p:nvSpPr>
            <p:spPr bwMode="auto">
              <a:xfrm>
                <a:off x="1500" y="2386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659" name="Group 659"/>
            <p:cNvGrpSpPr>
              <a:grpSpLocks/>
            </p:cNvGrpSpPr>
            <p:nvPr/>
          </p:nvGrpSpPr>
          <p:grpSpPr bwMode="auto">
            <a:xfrm>
              <a:off x="1654" y="2288"/>
              <a:ext cx="7" cy="6"/>
              <a:chOff x="1518" y="2385"/>
              <a:chExt cx="7" cy="6"/>
            </a:xfrm>
          </p:grpSpPr>
          <p:sp>
            <p:nvSpPr>
              <p:cNvPr id="128660" name="Oval 660"/>
              <p:cNvSpPr>
                <a:spLocks noChangeArrowheads="1"/>
              </p:cNvSpPr>
              <p:nvPr/>
            </p:nvSpPr>
            <p:spPr bwMode="auto">
              <a:xfrm>
                <a:off x="1518" y="2385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61" name="Rectangle 661"/>
              <p:cNvSpPr>
                <a:spLocks noChangeArrowheads="1"/>
              </p:cNvSpPr>
              <p:nvPr/>
            </p:nvSpPr>
            <p:spPr bwMode="auto">
              <a:xfrm>
                <a:off x="1519" y="2385"/>
                <a:ext cx="5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62" name="Oval 662"/>
              <p:cNvSpPr>
                <a:spLocks noChangeArrowheads="1"/>
              </p:cNvSpPr>
              <p:nvPr/>
            </p:nvSpPr>
            <p:spPr bwMode="auto">
              <a:xfrm>
                <a:off x="1521" y="2385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63" name="Oval 663"/>
              <p:cNvSpPr>
                <a:spLocks noChangeArrowheads="1"/>
              </p:cNvSpPr>
              <p:nvPr/>
            </p:nvSpPr>
            <p:spPr bwMode="auto">
              <a:xfrm>
                <a:off x="1519" y="2385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664" name="Group 664"/>
            <p:cNvGrpSpPr>
              <a:grpSpLocks/>
            </p:cNvGrpSpPr>
            <p:nvPr/>
          </p:nvGrpSpPr>
          <p:grpSpPr bwMode="auto">
            <a:xfrm>
              <a:off x="1672" y="2287"/>
              <a:ext cx="8" cy="6"/>
              <a:chOff x="1536" y="2384"/>
              <a:chExt cx="8" cy="6"/>
            </a:xfrm>
          </p:grpSpPr>
          <p:sp>
            <p:nvSpPr>
              <p:cNvPr id="128665" name="Oval 665"/>
              <p:cNvSpPr>
                <a:spLocks noChangeArrowheads="1"/>
              </p:cNvSpPr>
              <p:nvPr/>
            </p:nvSpPr>
            <p:spPr bwMode="auto">
              <a:xfrm>
                <a:off x="1536" y="2384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66" name="Rectangle 666"/>
              <p:cNvSpPr>
                <a:spLocks noChangeArrowheads="1"/>
              </p:cNvSpPr>
              <p:nvPr/>
            </p:nvSpPr>
            <p:spPr bwMode="auto">
              <a:xfrm>
                <a:off x="1538" y="2384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67" name="Oval 667"/>
              <p:cNvSpPr>
                <a:spLocks noChangeArrowheads="1"/>
              </p:cNvSpPr>
              <p:nvPr/>
            </p:nvSpPr>
            <p:spPr bwMode="auto">
              <a:xfrm>
                <a:off x="1540" y="2384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68" name="Oval 668"/>
              <p:cNvSpPr>
                <a:spLocks noChangeArrowheads="1"/>
              </p:cNvSpPr>
              <p:nvPr/>
            </p:nvSpPr>
            <p:spPr bwMode="auto">
              <a:xfrm>
                <a:off x="1537" y="2384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669" name="Group 669"/>
            <p:cNvGrpSpPr>
              <a:grpSpLocks/>
            </p:cNvGrpSpPr>
            <p:nvPr/>
          </p:nvGrpSpPr>
          <p:grpSpPr bwMode="auto">
            <a:xfrm>
              <a:off x="1689" y="2286"/>
              <a:ext cx="8" cy="7"/>
              <a:chOff x="1553" y="2383"/>
              <a:chExt cx="8" cy="7"/>
            </a:xfrm>
          </p:grpSpPr>
          <p:sp>
            <p:nvSpPr>
              <p:cNvPr id="128670" name="Oval 670"/>
              <p:cNvSpPr>
                <a:spLocks noChangeArrowheads="1"/>
              </p:cNvSpPr>
              <p:nvPr/>
            </p:nvSpPr>
            <p:spPr bwMode="auto">
              <a:xfrm>
                <a:off x="1553" y="2383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71" name="Rectangle 671"/>
              <p:cNvSpPr>
                <a:spLocks noChangeArrowheads="1"/>
              </p:cNvSpPr>
              <p:nvPr/>
            </p:nvSpPr>
            <p:spPr bwMode="auto">
              <a:xfrm>
                <a:off x="1554" y="2383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72" name="Oval 672"/>
              <p:cNvSpPr>
                <a:spLocks noChangeArrowheads="1"/>
              </p:cNvSpPr>
              <p:nvPr/>
            </p:nvSpPr>
            <p:spPr bwMode="auto">
              <a:xfrm>
                <a:off x="1557" y="2383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73" name="Oval 673"/>
              <p:cNvSpPr>
                <a:spLocks noChangeArrowheads="1"/>
              </p:cNvSpPr>
              <p:nvPr/>
            </p:nvSpPr>
            <p:spPr bwMode="auto">
              <a:xfrm>
                <a:off x="1554" y="2384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674" name="Group 674"/>
            <p:cNvGrpSpPr>
              <a:grpSpLocks/>
            </p:cNvGrpSpPr>
            <p:nvPr/>
          </p:nvGrpSpPr>
          <p:grpSpPr bwMode="auto">
            <a:xfrm>
              <a:off x="1705" y="2285"/>
              <a:ext cx="8" cy="7"/>
              <a:chOff x="1569" y="2382"/>
              <a:chExt cx="8" cy="7"/>
            </a:xfrm>
          </p:grpSpPr>
          <p:sp>
            <p:nvSpPr>
              <p:cNvPr id="128675" name="Oval 675"/>
              <p:cNvSpPr>
                <a:spLocks noChangeArrowheads="1"/>
              </p:cNvSpPr>
              <p:nvPr/>
            </p:nvSpPr>
            <p:spPr bwMode="auto">
              <a:xfrm>
                <a:off x="1569" y="2382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76" name="Rectangle 676"/>
              <p:cNvSpPr>
                <a:spLocks noChangeArrowheads="1"/>
              </p:cNvSpPr>
              <p:nvPr/>
            </p:nvSpPr>
            <p:spPr bwMode="auto">
              <a:xfrm>
                <a:off x="1571" y="2382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77" name="Oval 677"/>
              <p:cNvSpPr>
                <a:spLocks noChangeArrowheads="1"/>
              </p:cNvSpPr>
              <p:nvPr/>
            </p:nvSpPr>
            <p:spPr bwMode="auto">
              <a:xfrm>
                <a:off x="1573" y="2382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78" name="Oval 678"/>
              <p:cNvSpPr>
                <a:spLocks noChangeArrowheads="1"/>
              </p:cNvSpPr>
              <p:nvPr/>
            </p:nvSpPr>
            <p:spPr bwMode="auto">
              <a:xfrm>
                <a:off x="1570" y="2383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679" name="Group 679"/>
            <p:cNvGrpSpPr>
              <a:grpSpLocks/>
            </p:cNvGrpSpPr>
            <p:nvPr/>
          </p:nvGrpSpPr>
          <p:grpSpPr bwMode="auto">
            <a:xfrm>
              <a:off x="1734" y="2284"/>
              <a:ext cx="8" cy="7"/>
              <a:chOff x="1598" y="2381"/>
              <a:chExt cx="8" cy="7"/>
            </a:xfrm>
          </p:grpSpPr>
          <p:sp>
            <p:nvSpPr>
              <p:cNvPr id="128680" name="Oval 680"/>
              <p:cNvSpPr>
                <a:spLocks noChangeArrowheads="1"/>
              </p:cNvSpPr>
              <p:nvPr/>
            </p:nvSpPr>
            <p:spPr bwMode="auto">
              <a:xfrm>
                <a:off x="1598" y="2381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81" name="Rectangle 681"/>
              <p:cNvSpPr>
                <a:spLocks noChangeArrowheads="1"/>
              </p:cNvSpPr>
              <p:nvPr/>
            </p:nvSpPr>
            <p:spPr bwMode="auto">
              <a:xfrm>
                <a:off x="1600" y="2381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82" name="Oval 682"/>
              <p:cNvSpPr>
                <a:spLocks noChangeArrowheads="1"/>
              </p:cNvSpPr>
              <p:nvPr/>
            </p:nvSpPr>
            <p:spPr bwMode="auto">
              <a:xfrm>
                <a:off x="1602" y="2381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83" name="Oval 683"/>
              <p:cNvSpPr>
                <a:spLocks noChangeArrowheads="1"/>
              </p:cNvSpPr>
              <p:nvPr/>
            </p:nvSpPr>
            <p:spPr bwMode="auto">
              <a:xfrm>
                <a:off x="1599" y="2382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684" name="Group 684"/>
            <p:cNvGrpSpPr>
              <a:grpSpLocks/>
            </p:cNvGrpSpPr>
            <p:nvPr/>
          </p:nvGrpSpPr>
          <p:grpSpPr bwMode="auto">
            <a:xfrm>
              <a:off x="1754" y="2283"/>
              <a:ext cx="8" cy="6"/>
              <a:chOff x="1618" y="2380"/>
              <a:chExt cx="8" cy="6"/>
            </a:xfrm>
          </p:grpSpPr>
          <p:sp>
            <p:nvSpPr>
              <p:cNvPr id="128685" name="Oval 685"/>
              <p:cNvSpPr>
                <a:spLocks noChangeArrowheads="1"/>
              </p:cNvSpPr>
              <p:nvPr/>
            </p:nvSpPr>
            <p:spPr bwMode="auto">
              <a:xfrm>
                <a:off x="1618" y="2380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86" name="Rectangle 686"/>
              <p:cNvSpPr>
                <a:spLocks noChangeArrowheads="1"/>
              </p:cNvSpPr>
              <p:nvPr/>
            </p:nvSpPr>
            <p:spPr bwMode="auto">
              <a:xfrm>
                <a:off x="1620" y="2380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87" name="Oval 687"/>
              <p:cNvSpPr>
                <a:spLocks noChangeArrowheads="1"/>
              </p:cNvSpPr>
              <p:nvPr/>
            </p:nvSpPr>
            <p:spPr bwMode="auto">
              <a:xfrm>
                <a:off x="1622" y="2380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88" name="Oval 688"/>
              <p:cNvSpPr>
                <a:spLocks noChangeArrowheads="1"/>
              </p:cNvSpPr>
              <p:nvPr/>
            </p:nvSpPr>
            <p:spPr bwMode="auto">
              <a:xfrm>
                <a:off x="1619" y="2380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689" name="Group 689"/>
            <p:cNvGrpSpPr>
              <a:grpSpLocks/>
            </p:cNvGrpSpPr>
            <p:nvPr/>
          </p:nvGrpSpPr>
          <p:grpSpPr bwMode="auto">
            <a:xfrm>
              <a:off x="1773" y="2283"/>
              <a:ext cx="8" cy="6"/>
              <a:chOff x="1637" y="2380"/>
              <a:chExt cx="8" cy="6"/>
            </a:xfrm>
          </p:grpSpPr>
          <p:sp>
            <p:nvSpPr>
              <p:cNvPr id="128690" name="Oval 690"/>
              <p:cNvSpPr>
                <a:spLocks noChangeArrowheads="1"/>
              </p:cNvSpPr>
              <p:nvPr/>
            </p:nvSpPr>
            <p:spPr bwMode="auto">
              <a:xfrm>
                <a:off x="1637" y="2380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91" name="Rectangle 691"/>
              <p:cNvSpPr>
                <a:spLocks noChangeArrowheads="1"/>
              </p:cNvSpPr>
              <p:nvPr/>
            </p:nvSpPr>
            <p:spPr bwMode="auto">
              <a:xfrm>
                <a:off x="1639" y="2380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92" name="Oval 692"/>
              <p:cNvSpPr>
                <a:spLocks noChangeArrowheads="1"/>
              </p:cNvSpPr>
              <p:nvPr/>
            </p:nvSpPr>
            <p:spPr bwMode="auto">
              <a:xfrm>
                <a:off x="1641" y="2380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93" name="Oval 693"/>
              <p:cNvSpPr>
                <a:spLocks noChangeArrowheads="1"/>
              </p:cNvSpPr>
              <p:nvPr/>
            </p:nvSpPr>
            <p:spPr bwMode="auto">
              <a:xfrm>
                <a:off x="1638" y="2380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694" name="Group 694"/>
            <p:cNvGrpSpPr>
              <a:grpSpLocks/>
            </p:cNvGrpSpPr>
            <p:nvPr/>
          </p:nvGrpSpPr>
          <p:grpSpPr bwMode="auto">
            <a:xfrm>
              <a:off x="1792" y="2282"/>
              <a:ext cx="8" cy="6"/>
              <a:chOff x="1656" y="2379"/>
              <a:chExt cx="8" cy="6"/>
            </a:xfrm>
          </p:grpSpPr>
          <p:sp>
            <p:nvSpPr>
              <p:cNvPr id="128695" name="Oval 695"/>
              <p:cNvSpPr>
                <a:spLocks noChangeArrowheads="1"/>
              </p:cNvSpPr>
              <p:nvPr/>
            </p:nvSpPr>
            <p:spPr bwMode="auto">
              <a:xfrm>
                <a:off x="1656" y="2379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96" name="Rectangle 696"/>
              <p:cNvSpPr>
                <a:spLocks noChangeArrowheads="1"/>
              </p:cNvSpPr>
              <p:nvPr/>
            </p:nvSpPr>
            <p:spPr bwMode="auto">
              <a:xfrm>
                <a:off x="1658" y="2379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97" name="Oval 697"/>
              <p:cNvSpPr>
                <a:spLocks noChangeArrowheads="1"/>
              </p:cNvSpPr>
              <p:nvPr/>
            </p:nvSpPr>
            <p:spPr bwMode="auto">
              <a:xfrm>
                <a:off x="1660" y="2379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98" name="Oval 698"/>
              <p:cNvSpPr>
                <a:spLocks noChangeArrowheads="1"/>
              </p:cNvSpPr>
              <p:nvPr/>
            </p:nvSpPr>
            <p:spPr bwMode="auto">
              <a:xfrm>
                <a:off x="1657" y="2380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699" name="Freeform 699"/>
            <p:cNvSpPr>
              <a:spLocks/>
            </p:cNvSpPr>
            <p:nvPr/>
          </p:nvSpPr>
          <p:spPr bwMode="auto">
            <a:xfrm>
              <a:off x="1722" y="2281"/>
              <a:ext cx="10" cy="12"/>
            </a:xfrm>
            <a:custGeom>
              <a:avLst/>
              <a:gdLst>
                <a:gd name="T0" fmla="*/ 0 w 77"/>
                <a:gd name="T1" fmla="*/ 110 h 110"/>
                <a:gd name="T2" fmla="*/ 0 w 77"/>
                <a:gd name="T3" fmla="*/ 0 h 110"/>
                <a:gd name="T4" fmla="*/ 77 w 77"/>
                <a:gd name="T5" fmla="*/ 0 h 110"/>
                <a:gd name="T6" fmla="*/ 77 w 77"/>
                <a:gd name="T7" fmla="*/ 103 h 110"/>
                <a:gd name="T8" fmla="*/ 0 w 77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10">
                  <a:moveTo>
                    <a:pt x="0" y="11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700" name="Group 700"/>
            <p:cNvGrpSpPr>
              <a:grpSpLocks/>
            </p:cNvGrpSpPr>
            <p:nvPr/>
          </p:nvGrpSpPr>
          <p:grpSpPr bwMode="auto">
            <a:xfrm>
              <a:off x="1556" y="2532"/>
              <a:ext cx="8" cy="7"/>
              <a:chOff x="1420" y="2642"/>
              <a:chExt cx="8" cy="7"/>
            </a:xfrm>
          </p:grpSpPr>
          <p:sp>
            <p:nvSpPr>
              <p:cNvPr id="128701" name="Oval 701"/>
              <p:cNvSpPr>
                <a:spLocks noChangeArrowheads="1"/>
              </p:cNvSpPr>
              <p:nvPr/>
            </p:nvSpPr>
            <p:spPr bwMode="auto">
              <a:xfrm>
                <a:off x="1420" y="2642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02" name="Rectangle 702"/>
              <p:cNvSpPr>
                <a:spLocks noChangeArrowheads="1"/>
              </p:cNvSpPr>
              <p:nvPr/>
            </p:nvSpPr>
            <p:spPr bwMode="auto">
              <a:xfrm>
                <a:off x="1422" y="2642"/>
                <a:ext cx="4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03" name="Oval 703"/>
              <p:cNvSpPr>
                <a:spLocks noChangeArrowheads="1"/>
              </p:cNvSpPr>
              <p:nvPr/>
            </p:nvSpPr>
            <p:spPr bwMode="auto">
              <a:xfrm>
                <a:off x="1424" y="2642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04" name="Oval 704"/>
              <p:cNvSpPr>
                <a:spLocks noChangeArrowheads="1"/>
              </p:cNvSpPr>
              <p:nvPr/>
            </p:nvSpPr>
            <p:spPr bwMode="auto">
              <a:xfrm>
                <a:off x="1421" y="2643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05" name="Group 705"/>
            <p:cNvGrpSpPr>
              <a:grpSpLocks/>
            </p:cNvGrpSpPr>
            <p:nvPr/>
          </p:nvGrpSpPr>
          <p:grpSpPr bwMode="auto">
            <a:xfrm>
              <a:off x="1574" y="2529"/>
              <a:ext cx="8" cy="7"/>
              <a:chOff x="1438" y="2639"/>
              <a:chExt cx="8" cy="7"/>
            </a:xfrm>
          </p:grpSpPr>
          <p:sp>
            <p:nvSpPr>
              <p:cNvPr id="128706" name="Oval 706"/>
              <p:cNvSpPr>
                <a:spLocks noChangeArrowheads="1"/>
              </p:cNvSpPr>
              <p:nvPr/>
            </p:nvSpPr>
            <p:spPr bwMode="auto">
              <a:xfrm>
                <a:off x="1438" y="2639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07" name="Rectangle 707"/>
              <p:cNvSpPr>
                <a:spLocks noChangeArrowheads="1"/>
              </p:cNvSpPr>
              <p:nvPr/>
            </p:nvSpPr>
            <p:spPr bwMode="auto">
              <a:xfrm>
                <a:off x="1439" y="2639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08" name="Oval 708"/>
              <p:cNvSpPr>
                <a:spLocks noChangeArrowheads="1"/>
              </p:cNvSpPr>
              <p:nvPr/>
            </p:nvSpPr>
            <p:spPr bwMode="auto">
              <a:xfrm>
                <a:off x="1441" y="2639"/>
                <a:ext cx="5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09" name="Oval 709"/>
              <p:cNvSpPr>
                <a:spLocks noChangeArrowheads="1"/>
              </p:cNvSpPr>
              <p:nvPr/>
            </p:nvSpPr>
            <p:spPr bwMode="auto">
              <a:xfrm>
                <a:off x="1439" y="2640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10" name="Group 710"/>
            <p:cNvGrpSpPr>
              <a:grpSpLocks/>
            </p:cNvGrpSpPr>
            <p:nvPr/>
          </p:nvGrpSpPr>
          <p:grpSpPr bwMode="auto">
            <a:xfrm>
              <a:off x="1595" y="2527"/>
              <a:ext cx="8" cy="6"/>
              <a:chOff x="1459" y="2637"/>
              <a:chExt cx="8" cy="6"/>
            </a:xfrm>
          </p:grpSpPr>
          <p:sp>
            <p:nvSpPr>
              <p:cNvPr id="128711" name="Oval 711"/>
              <p:cNvSpPr>
                <a:spLocks noChangeArrowheads="1"/>
              </p:cNvSpPr>
              <p:nvPr/>
            </p:nvSpPr>
            <p:spPr bwMode="auto">
              <a:xfrm>
                <a:off x="1459" y="2637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12" name="Rectangle 712"/>
              <p:cNvSpPr>
                <a:spLocks noChangeArrowheads="1"/>
              </p:cNvSpPr>
              <p:nvPr/>
            </p:nvSpPr>
            <p:spPr bwMode="auto">
              <a:xfrm>
                <a:off x="1460" y="2637"/>
                <a:ext cx="5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13" name="Oval 713"/>
              <p:cNvSpPr>
                <a:spLocks noChangeArrowheads="1"/>
              </p:cNvSpPr>
              <p:nvPr/>
            </p:nvSpPr>
            <p:spPr bwMode="auto">
              <a:xfrm>
                <a:off x="1463" y="2637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14" name="Oval 714"/>
              <p:cNvSpPr>
                <a:spLocks noChangeArrowheads="1"/>
              </p:cNvSpPr>
              <p:nvPr/>
            </p:nvSpPr>
            <p:spPr bwMode="auto">
              <a:xfrm>
                <a:off x="1460" y="2637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15" name="Group 715"/>
            <p:cNvGrpSpPr>
              <a:grpSpLocks/>
            </p:cNvGrpSpPr>
            <p:nvPr/>
          </p:nvGrpSpPr>
          <p:grpSpPr bwMode="auto">
            <a:xfrm>
              <a:off x="1613" y="2525"/>
              <a:ext cx="8" cy="5"/>
              <a:chOff x="1477" y="2634"/>
              <a:chExt cx="8" cy="6"/>
            </a:xfrm>
          </p:grpSpPr>
          <p:sp>
            <p:nvSpPr>
              <p:cNvPr id="128716" name="Oval 716"/>
              <p:cNvSpPr>
                <a:spLocks noChangeArrowheads="1"/>
              </p:cNvSpPr>
              <p:nvPr/>
            </p:nvSpPr>
            <p:spPr bwMode="auto">
              <a:xfrm>
                <a:off x="1477" y="2634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17" name="Rectangle 717"/>
              <p:cNvSpPr>
                <a:spLocks noChangeArrowheads="1"/>
              </p:cNvSpPr>
              <p:nvPr/>
            </p:nvSpPr>
            <p:spPr bwMode="auto">
              <a:xfrm>
                <a:off x="1479" y="2634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18" name="Oval 718"/>
              <p:cNvSpPr>
                <a:spLocks noChangeArrowheads="1"/>
              </p:cNvSpPr>
              <p:nvPr/>
            </p:nvSpPr>
            <p:spPr bwMode="auto">
              <a:xfrm>
                <a:off x="1481" y="2634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19" name="Oval 719"/>
              <p:cNvSpPr>
                <a:spLocks noChangeArrowheads="1"/>
              </p:cNvSpPr>
              <p:nvPr/>
            </p:nvSpPr>
            <p:spPr bwMode="auto">
              <a:xfrm>
                <a:off x="1478" y="2635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20" name="Group 720"/>
            <p:cNvGrpSpPr>
              <a:grpSpLocks/>
            </p:cNvGrpSpPr>
            <p:nvPr/>
          </p:nvGrpSpPr>
          <p:grpSpPr bwMode="auto">
            <a:xfrm>
              <a:off x="1632" y="2523"/>
              <a:ext cx="8" cy="5"/>
              <a:chOff x="1496" y="2632"/>
              <a:chExt cx="8" cy="6"/>
            </a:xfrm>
          </p:grpSpPr>
          <p:sp>
            <p:nvSpPr>
              <p:cNvPr id="128721" name="Oval 721"/>
              <p:cNvSpPr>
                <a:spLocks noChangeArrowheads="1"/>
              </p:cNvSpPr>
              <p:nvPr/>
            </p:nvSpPr>
            <p:spPr bwMode="auto">
              <a:xfrm>
                <a:off x="1496" y="2632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22" name="Rectangle 722"/>
              <p:cNvSpPr>
                <a:spLocks noChangeArrowheads="1"/>
              </p:cNvSpPr>
              <p:nvPr/>
            </p:nvSpPr>
            <p:spPr bwMode="auto">
              <a:xfrm>
                <a:off x="1498" y="2632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23" name="Oval 723"/>
              <p:cNvSpPr>
                <a:spLocks noChangeArrowheads="1"/>
              </p:cNvSpPr>
              <p:nvPr/>
            </p:nvSpPr>
            <p:spPr bwMode="auto">
              <a:xfrm>
                <a:off x="1500" y="2632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24" name="Oval 724"/>
              <p:cNvSpPr>
                <a:spLocks noChangeArrowheads="1"/>
              </p:cNvSpPr>
              <p:nvPr/>
            </p:nvSpPr>
            <p:spPr bwMode="auto">
              <a:xfrm>
                <a:off x="1497" y="2632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25" name="Group 725"/>
            <p:cNvGrpSpPr>
              <a:grpSpLocks/>
            </p:cNvGrpSpPr>
            <p:nvPr/>
          </p:nvGrpSpPr>
          <p:grpSpPr bwMode="auto">
            <a:xfrm>
              <a:off x="1651" y="2520"/>
              <a:ext cx="8" cy="6"/>
              <a:chOff x="1515" y="2629"/>
              <a:chExt cx="8" cy="6"/>
            </a:xfrm>
          </p:grpSpPr>
          <p:sp>
            <p:nvSpPr>
              <p:cNvPr id="128726" name="Oval 726"/>
              <p:cNvSpPr>
                <a:spLocks noChangeArrowheads="1"/>
              </p:cNvSpPr>
              <p:nvPr/>
            </p:nvSpPr>
            <p:spPr bwMode="auto">
              <a:xfrm>
                <a:off x="1515" y="2629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27" name="Rectangle 727"/>
              <p:cNvSpPr>
                <a:spLocks noChangeArrowheads="1"/>
              </p:cNvSpPr>
              <p:nvPr/>
            </p:nvSpPr>
            <p:spPr bwMode="auto">
              <a:xfrm>
                <a:off x="1517" y="2629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28" name="Oval 728"/>
              <p:cNvSpPr>
                <a:spLocks noChangeArrowheads="1"/>
              </p:cNvSpPr>
              <p:nvPr/>
            </p:nvSpPr>
            <p:spPr bwMode="auto">
              <a:xfrm>
                <a:off x="1519" y="2629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29" name="Oval 729"/>
              <p:cNvSpPr>
                <a:spLocks noChangeArrowheads="1"/>
              </p:cNvSpPr>
              <p:nvPr/>
            </p:nvSpPr>
            <p:spPr bwMode="auto">
              <a:xfrm>
                <a:off x="1516" y="2629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30" name="Group 730"/>
            <p:cNvGrpSpPr>
              <a:grpSpLocks/>
            </p:cNvGrpSpPr>
            <p:nvPr/>
          </p:nvGrpSpPr>
          <p:grpSpPr bwMode="auto">
            <a:xfrm>
              <a:off x="1670" y="2517"/>
              <a:ext cx="7" cy="6"/>
              <a:chOff x="1534" y="2626"/>
              <a:chExt cx="7" cy="6"/>
            </a:xfrm>
          </p:grpSpPr>
          <p:sp>
            <p:nvSpPr>
              <p:cNvPr id="128731" name="Oval 731"/>
              <p:cNvSpPr>
                <a:spLocks noChangeArrowheads="1"/>
              </p:cNvSpPr>
              <p:nvPr/>
            </p:nvSpPr>
            <p:spPr bwMode="auto">
              <a:xfrm>
                <a:off x="1534" y="2626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32" name="Rectangle 732"/>
              <p:cNvSpPr>
                <a:spLocks noChangeArrowheads="1"/>
              </p:cNvSpPr>
              <p:nvPr/>
            </p:nvSpPr>
            <p:spPr bwMode="auto">
              <a:xfrm>
                <a:off x="1535" y="2626"/>
                <a:ext cx="5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33" name="Oval 733"/>
              <p:cNvSpPr>
                <a:spLocks noChangeArrowheads="1"/>
              </p:cNvSpPr>
              <p:nvPr/>
            </p:nvSpPr>
            <p:spPr bwMode="auto">
              <a:xfrm>
                <a:off x="1537" y="2626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34" name="Oval 734"/>
              <p:cNvSpPr>
                <a:spLocks noChangeArrowheads="1"/>
              </p:cNvSpPr>
              <p:nvPr/>
            </p:nvSpPr>
            <p:spPr bwMode="auto">
              <a:xfrm>
                <a:off x="1535" y="2627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35" name="Group 735"/>
            <p:cNvGrpSpPr>
              <a:grpSpLocks/>
            </p:cNvGrpSpPr>
            <p:nvPr/>
          </p:nvGrpSpPr>
          <p:grpSpPr bwMode="auto">
            <a:xfrm>
              <a:off x="1687" y="2514"/>
              <a:ext cx="8" cy="7"/>
              <a:chOff x="1551" y="2623"/>
              <a:chExt cx="8" cy="7"/>
            </a:xfrm>
          </p:grpSpPr>
          <p:sp>
            <p:nvSpPr>
              <p:cNvPr id="128736" name="Oval 736"/>
              <p:cNvSpPr>
                <a:spLocks noChangeArrowheads="1"/>
              </p:cNvSpPr>
              <p:nvPr/>
            </p:nvSpPr>
            <p:spPr bwMode="auto">
              <a:xfrm>
                <a:off x="1551" y="2623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37" name="Rectangle 737"/>
              <p:cNvSpPr>
                <a:spLocks noChangeArrowheads="1"/>
              </p:cNvSpPr>
              <p:nvPr/>
            </p:nvSpPr>
            <p:spPr bwMode="auto">
              <a:xfrm>
                <a:off x="1553" y="2623"/>
                <a:ext cx="4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38" name="Oval 738"/>
              <p:cNvSpPr>
                <a:spLocks noChangeArrowheads="1"/>
              </p:cNvSpPr>
              <p:nvPr/>
            </p:nvSpPr>
            <p:spPr bwMode="auto">
              <a:xfrm>
                <a:off x="1555" y="2623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39" name="Oval 739"/>
              <p:cNvSpPr>
                <a:spLocks noChangeArrowheads="1"/>
              </p:cNvSpPr>
              <p:nvPr/>
            </p:nvSpPr>
            <p:spPr bwMode="auto">
              <a:xfrm>
                <a:off x="1552" y="2624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40" name="Group 740"/>
            <p:cNvGrpSpPr>
              <a:grpSpLocks/>
            </p:cNvGrpSpPr>
            <p:nvPr/>
          </p:nvGrpSpPr>
          <p:grpSpPr bwMode="auto">
            <a:xfrm>
              <a:off x="1705" y="2511"/>
              <a:ext cx="7" cy="7"/>
              <a:chOff x="1569" y="2620"/>
              <a:chExt cx="7" cy="7"/>
            </a:xfrm>
          </p:grpSpPr>
          <p:sp>
            <p:nvSpPr>
              <p:cNvPr id="128741" name="Oval 741"/>
              <p:cNvSpPr>
                <a:spLocks noChangeArrowheads="1"/>
              </p:cNvSpPr>
              <p:nvPr/>
            </p:nvSpPr>
            <p:spPr bwMode="auto">
              <a:xfrm>
                <a:off x="1569" y="2620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42" name="Rectangle 742"/>
              <p:cNvSpPr>
                <a:spLocks noChangeArrowheads="1"/>
              </p:cNvSpPr>
              <p:nvPr/>
            </p:nvSpPr>
            <p:spPr bwMode="auto">
              <a:xfrm>
                <a:off x="1570" y="2620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43" name="Oval 743"/>
              <p:cNvSpPr>
                <a:spLocks noChangeArrowheads="1"/>
              </p:cNvSpPr>
              <p:nvPr/>
            </p:nvSpPr>
            <p:spPr bwMode="auto">
              <a:xfrm>
                <a:off x="1572" y="2620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44" name="Oval 744"/>
              <p:cNvSpPr>
                <a:spLocks noChangeArrowheads="1"/>
              </p:cNvSpPr>
              <p:nvPr/>
            </p:nvSpPr>
            <p:spPr bwMode="auto">
              <a:xfrm>
                <a:off x="1570" y="2621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45" name="Group 745"/>
            <p:cNvGrpSpPr>
              <a:grpSpLocks/>
            </p:cNvGrpSpPr>
            <p:nvPr/>
          </p:nvGrpSpPr>
          <p:grpSpPr bwMode="auto">
            <a:xfrm>
              <a:off x="1734" y="2508"/>
              <a:ext cx="7" cy="6"/>
              <a:chOff x="1598" y="2617"/>
              <a:chExt cx="7" cy="6"/>
            </a:xfrm>
          </p:grpSpPr>
          <p:sp>
            <p:nvSpPr>
              <p:cNvPr id="128746" name="Oval 746"/>
              <p:cNvSpPr>
                <a:spLocks noChangeArrowheads="1"/>
              </p:cNvSpPr>
              <p:nvPr/>
            </p:nvSpPr>
            <p:spPr bwMode="auto">
              <a:xfrm>
                <a:off x="1598" y="2617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47" name="Rectangle 747"/>
              <p:cNvSpPr>
                <a:spLocks noChangeArrowheads="1"/>
              </p:cNvSpPr>
              <p:nvPr/>
            </p:nvSpPr>
            <p:spPr bwMode="auto">
              <a:xfrm>
                <a:off x="1599" y="2617"/>
                <a:ext cx="5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48" name="Oval 748"/>
              <p:cNvSpPr>
                <a:spLocks noChangeArrowheads="1"/>
              </p:cNvSpPr>
              <p:nvPr/>
            </p:nvSpPr>
            <p:spPr bwMode="auto">
              <a:xfrm>
                <a:off x="1601" y="2617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49" name="Oval 749"/>
              <p:cNvSpPr>
                <a:spLocks noChangeArrowheads="1"/>
              </p:cNvSpPr>
              <p:nvPr/>
            </p:nvSpPr>
            <p:spPr bwMode="auto">
              <a:xfrm>
                <a:off x="1599" y="2617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50" name="Group 750"/>
            <p:cNvGrpSpPr>
              <a:grpSpLocks/>
            </p:cNvGrpSpPr>
            <p:nvPr/>
          </p:nvGrpSpPr>
          <p:grpSpPr bwMode="auto">
            <a:xfrm>
              <a:off x="1749" y="2506"/>
              <a:ext cx="8" cy="5"/>
              <a:chOff x="1613" y="2614"/>
              <a:chExt cx="8" cy="6"/>
            </a:xfrm>
          </p:grpSpPr>
          <p:sp>
            <p:nvSpPr>
              <p:cNvPr id="128751" name="Oval 751"/>
              <p:cNvSpPr>
                <a:spLocks noChangeArrowheads="1"/>
              </p:cNvSpPr>
              <p:nvPr/>
            </p:nvSpPr>
            <p:spPr bwMode="auto">
              <a:xfrm>
                <a:off x="1613" y="2614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52" name="Rectangle 752"/>
              <p:cNvSpPr>
                <a:spLocks noChangeArrowheads="1"/>
              </p:cNvSpPr>
              <p:nvPr/>
            </p:nvSpPr>
            <p:spPr bwMode="auto">
              <a:xfrm>
                <a:off x="1615" y="2614"/>
                <a:ext cx="5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53" name="Oval 753"/>
              <p:cNvSpPr>
                <a:spLocks noChangeArrowheads="1"/>
              </p:cNvSpPr>
              <p:nvPr/>
            </p:nvSpPr>
            <p:spPr bwMode="auto">
              <a:xfrm>
                <a:off x="1617" y="2614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54" name="Oval 754"/>
              <p:cNvSpPr>
                <a:spLocks noChangeArrowheads="1"/>
              </p:cNvSpPr>
              <p:nvPr/>
            </p:nvSpPr>
            <p:spPr bwMode="auto">
              <a:xfrm>
                <a:off x="1614" y="2614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55" name="Group 755"/>
            <p:cNvGrpSpPr>
              <a:grpSpLocks/>
            </p:cNvGrpSpPr>
            <p:nvPr/>
          </p:nvGrpSpPr>
          <p:grpSpPr bwMode="auto">
            <a:xfrm>
              <a:off x="1772" y="2502"/>
              <a:ext cx="8" cy="6"/>
              <a:chOff x="1636" y="2610"/>
              <a:chExt cx="8" cy="7"/>
            </a:xfrm>
          </p:grpSpPr>
          <p:sp>
            <p:nvSpPr>
              <p:cNvPr id="128756" name="Oval 756"/>
              <p:cNvSpPr>
                <a:spLocks noChangeArrowheads="1"/>
              </p:cNvSpPr>
              <p:nvPr/>
            </p:nvSpPr>
            <p:spPr bwMode="auto">
              <a:xfrm>
                <a:off x="1636" y="2610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57" name="Rectangle 757"/>
              <p:cNvSpPr>
                <a:spLocks noChangeArrowheads="1"/>
              </p:cNvSpPr>
              <p:nvPr/>
            </p:nvSpPr>
            <p:spPr bwMode="auto">
              <a:xfrm>
                <a:off x="1638" y="2610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58" name="Oval 758"/>
              <p:cNvSpPr>
                <a:spLocks noChangeArrowheads="1"/>
              </p:cNvSpPr>
              <p:nvPr/>
            </p:nvSpPr>
            <p:spPr bwMode="auto">
              <a:xfrm>
                <a:off x="1640" y="2610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59" name="Oval 759"/>
              <p:cNvSpPr>
                <a:spLocks noChangeArrowheads="1"/>
              </p:cNvSpPr>
              <p:nvPr/>
            </p:nvSpPr>
            <p:spPr bwMode="auto">
              <a:xfrm>
                <a:off x="1637" y="2611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60" name="Group 760"/>
            <p:cNvGrpSpPr>
              <a:grpSpLocks/>
            </p:cNvGrpSpPr>
            <p:nvPr/>
          </p:nvGrpSpPr>
          <p:grpSpPr bwMode="auto">
            <a:xfrm>
              <a:off x="1793" y="2499"/>
              <a:ext cx="7" cy="7"/>
              <a:chOff x="1657" y="2607"/>
              <a:chExt cx="7" cy="7"/>
            </a:xfrm>
          </p:grpSpPr>
          <p:sp>
            <p:nvSpPr>
              <p:cNvPr id="128761" name="Oval 761"/>
              <p:cNvSpPr>
                <a:spLocks noChangeArrowheads="1"/>
              </p:cNvSpPr>
              <p:nvPr/>
            </p:nvSpPr>
            <p:spPr bwMode="auto">
              <a:xfrm>
                <a:off x="1657" y="2607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62" name="Rectangle 762"/>
              <p:cNvSpPr>
                <a:spLocks noChangeArrowheads="1"/>
              </p:cNvSpPr>
              <p:nvPr/>
            </p:nvSpPr>
            <p:spPr bwMode="auto">
              <a:xfrm>
                <a:off x="1658" y="2607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63" name="Oval 763"/>
              <p:cNvSpPr>
                <a:spLocks noChangeArrowheads="1"/>
              </p:cNvSpPr>
              <p:nvPr/>
            </p:nvSpPr>
            <p:spPr bwMode="auto">
              <a:xfrm>
                <a:off x="1660" y="2607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64" name="Oval 764"/>
              <p:cNvSpPr>
                <a:spLocks noChangeArrowheads="1"/>
              </p:cNvSpPr>
              <p:nvPr/>
            </p:nvSpPr>
            <p:spPr bwMode="auto">
              <a:xfrm>
                <a:off x="1658" y="2608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28765" name="Object 765"/>
            <p:cNvGraphicFramePr>
              <a:graphicFrameLocks noChangeAspect="1"/>
            </p:cNvGraphicFramePr>
            <p:nvPr/>
          </p:nvGraphicFramePr>
          <p:xfrm>
            <a:off x="1816" y="616"/>
            <a:ext cx="713" cy="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43" name="Clip" r:id="rId3" imgW="4487760" imgH="3115800" progId="MS_ClipArt_Gallery.2">
                    <p:embed/>
                  </p:oleObj>
                </mc:Choice>
                <mc:Fallback>
                  <p:oleObj name="Clip" r:id="rId3" imgW="4487760" imgH="3115800" progId="MS_ClipArt_Gallery.2">
                    <p:embed/>
                    <p:pic>
                      <p:nvPicPr>
                        <p:cNvPr id="0" name="Object 7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6" y="616"/>
                          <a:ext cx="713" cy="4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8766" name="Group 766"/>
            <p:cNvGrpSpPr>
              <a:grpSpLocks/>
            </p:cNvGrpSpPr>
            <p:nvPr/>
          </p:nvGrpSpPr>
          <p:grpSpPr bwMode="auto">
            <a:xfrm rot="-2708651">
              <a:off x="2183" y="3245"/>
              <a:ext cx="988" cy="377"/>
              <a:chOff x="970" y="3616"/>
              <a:chExt cx="1040" cy="377"/>
            </a:xfrm>
          </p:grpSpPr>
          <p:sp>
            <p:nvSpPr>
              <p:cNvPr id="128767" name="Freeform 767"/>
              <p:cNvSpPr>
                <a:spLocks/>
              </p:cNvSpPr>
              <p:nvPr/>
            </p:nvSpPr>
            <p:spPr bwMode="auto">
              <a:xfrm>
                <a:off x="1495" y="3621"/>
                <a:ext cx="94" cy="225"/>
              </a:xfrm>
              <a:custGeom>
                <a:avLst/>
                <a:gdLst>
                  <a:gd name="T0" fmla="*/ 229 w 284"/>
                  <a:gd name="T1" fmla="*/ 11 h 451"/>
                  <a:gd name="T2" fmla="*/ 225 w 284"/>
                  <a:gd name="T3" fmla="*/ 18 h 451"/>
                  <a:gd name="T4" fmla="*/ 216 w 284"/>
                  <a:gd name="T5" fmla="*/ 32 h 451"/>
                  <a:gd name="T6" fmla="*/ 204 w 284"/>
                  <a:gd name="T7" fmla="*/ 54 h 451"/>
                  <a:gd name="T8" fmla="*/ 190 w 284"/>
                  <a:gd name="T9" fmla="*/ 81 h 451"/>
                  <a:gd name="T10" fmla="*/ 173 w 284"/>
                  <a:gd name="T11" fmla="*/ 113 h 451"/>
                  <a:gd name="T12" fmla="*/ 155 w 284"/>
                  <a:gd name="T13" fmla="*/ 148 h 451"/>
                  <a:gd name="T14" fmla="*/ 136 w 284"/>
                  <a:gd name="T15" fmla="*/ 185 h 451"/>
                  <a:gd name="T16" fmla="*/ 115 w 284"/>
                  <a:gd name="T17" fmla="*/ 224 h 451"/>
                  <a:gd name="T18" fmla="*/ 94 w 284"/>
                  <a:gd name="T19" fmla="*/ 263 h 451"/>
                  <a:gd name="T20" fmla="*/ 75 w 284"/>
                  <a:gd name="T21" fmla="*/ 300 h 451"/>
                  <a:gd name="T22" fmla="*/ 57 w 284"/>
                  <a:gd name="T23" fmla="*/ 336 h 451"/>
                  <a:gd name="T24" fmla="*/ 40 w 284"/>
                  <a:gd name="T25" fmla="*/ 368 h 451"/>
                  <a:gd name="T26" fmla="*/ 26 w 284"/>
                  <a:gd name="T27" fmla="*/ 396 h 451"/>
                  <a:gd name="T28" fmla="*/ 14 w 284"/>
                  <a:gd name="T29" fmla="*/ 418 h 451"/>
                  <a:gd name="T30" fmla="*/ 5 w 284"/>
                  <a:gd name="T31" fmla="*/ 433 h 451"/>
                  <a:gd name="T32" fmla="*/ 1 w 284"/>
                  <a:gd name="T33" fmla="*/ 440 h 451"/>
                  <a:gd name="T34" fmla="*/ 0 w 284"/>
                  <a:gd name="T35" fmla="*/ 448 h 451"/>
                  <a:gd name="T36" fmla="*/ 4 w 284"/>
                  <a:gd name="T37" fmla="*/ 451 h 451"/>
                  <a:gd name="T38" fmla="*/ 10 w 284"/>
                  <a:gd name="T39" fmla="*/ 449 h 451"/>
                  <a:gd name="T40" fmla="*/ 14 w 284"/>
                  <a:gd name="T41" fmla="*/ 446 h 451"/>
                  <a:gd name="T42" fmla="*/ 19 w 284"/>
                  <a:gd name="T43" fmla="*/ 438 h 451"/>
                  <a:gd name="T44" fmla="*/ 28 w 284"/>
                  <a:gd name="T45" fmla="*/ 424 h 451"/>
                  <a:gd name="T46" fmla="*/ 41 w 284"/>
                  <a:gd name="T47" fmla="*/ 404 h 451"/>
                  <a:gd name="T48" fmla="*/ 58 w 284"/>
                  <a:gd name="T49" fmla="*/ 378 h 451"/>
                  <a:gd name="T50" fmla="*/ 79 w 284"/>
                  <a:gd name="T51" fmla="*/ 349 h 451"/>
                  <a:gd name="T52" fmla="*/ 100 w 284"/>
                  <a:gd name="T53" fmla="*/ 316 h 451"/>
                  <a:gd name="T54" fmla="*/ 123 w 284"/>
                  <a:gd name="T55" fmla="*/ 280 h 451"/>
                  <a:gd name="T56" fmla="*/ 146 w 284"/>
                  <a:gd name="T57" fmla="*/ 245 h 451"/>
                  <a:gd name="T58" fmla="*/ 171 w 284"/>
                  <a:gd name="T59" fmla="*/ 209 h 451"/>
                  <a:gd name="T60" fmla="*/ 193 w 284"/>
                  <a:gd name="T61" fmla="*/ 173 h 451"/>
                  <a:gd name="T62" fmla="*/ 215 w 284"/>
                  <a:gd name="T63" fmla="*/ 140 h 451"/>
                  <a:gd name="T64" fmla="*/ 234 w 284"/>
                  <a:gd name="T65" fmla="*/ 110 h 451"/>
                  <a:gd name="T66" fmla="*/ 252 w 284"/>
                  <a:gd name="T67" fmla="*/ 83 h 451"/>
                  <a:gd name="T68" fmla="*/ 265 w 284"/>
                  <a:gd name="T69" fmla="*/ 61 h 451"/>
                  <a:gd name="T70" fmla="*/ 275 w 284"/>
                  <a:gd name="T71" fmla="*/ 46 h 451"/>
                  <a:gd name="T72" fmla="*/ 281 w 284"/>
                  <a:gd name="T73" fmla="*/ 36 h 451"/>
                  <a:gd name="T74" fmla="*/ 284 w 284"/>
                  <a:gd name="T75" fmla="*/ 24 h 451"/>
                  <a:gd name="T76" fmla="*/ 283 w 284"/>
                  <a:gd name="T77" fmla="*/ 15 h 451"/>
                  <a:gd name="T78" fmla="*/ 278 w 284"/>
                  <a:gd name="T79" fmla="*/ 7 h 451"/>
                  <a:gd name="T80" fmla="*/ 269 w 284"/>
                  <a:gd name="T81" fmla="*/ 2 h 451"/>
                  <a:gd name="T82" fmla="*/ 259 w 284"/>
                  <a:gd name="T83" fmla="*/ 0 h 451"/>
                  <a:gd name="T84" fmla="*/ 248 w 284"/>
                  <a:gd name="T85" fmla="*/ 1 h 451"/>
                  <a:gd name="T86" fmla="*/ 238 w 284"/>
                  <a:gd name="T87" fmla="*/ 4 h 451"/>
                  <a:gd name="T88" fmla="*/ 229 w 284"/>
                  <a:gd name="T89" fmla="*/ 11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4" h="451">
                    <a:moveTo>
                      <a:pt x="229" y="11"/>
                    </a:moveTo>
                    <a:lnTo>
                      <a:pt x="225" y="18"/>
                    </a:lnTo>
                    <a:lnTo>
                      <a:pt x="216" y="32"/>
                    </a:lnTo>
                    <a:lnTo>
                      <a:pt x="204" y="54"/>
                    </a:lnTo>
                    <a:lnTo>
                      <a:pt x="190" y="81"/>
                    </a:lnTo>
                    <a:lnTo>
                      <a:pt x="173" y="113"/>
                    </a:lnTo>
                    <a:lnTo>
                      <a:pt x="155" y="148"/>
                    </a:lnTo>
                    <a:lnTo>
                      <a:pt x="136" y="185"/>
                    </a:lnTo>
                    <a:lnTo>
                      <a:pt x="115" y="224"/>
                    </a:lnTo>
                    <a:lnTo>
                      <a:pt x="94" y="263"/>
                    </a:lnTo>
                    <a:lnTo>
                      <a:pt x="75" y="300"/>
                    </a:lnTo>
                    <a:lnTo>
                      <a:pt x="57" y="336"/>
                    </a:lnTo>
                    <a:lnTo>
                      <a:pt x="40" y="368"/>
                    </a:lnTo>
                    <a:lnTo>
                      <a:pt x="26" y="396"/>
                    </a:lnTo>
                    <a:lnTo>
                      <a:pt x="14" y="418"/>
                    </a:lnTo>
                    <a:lnTo>
                      <a:pt x="5" y="433"/>
                    </a:lnTo>
                    <a:lnTo>
                      <a:pt x="1" y="440"/>
                    </a:lnTo>
                    <a:lnTo>
                      <a:pt x="0" y="448"/>
                    </a:lnTo>
                    <a:lnTo>
                      <a:pt x="4" y="451"/>
                    </a:lnTo>
                    <a:lnTo>
                      <a:pt x="10" y="449"/>
                    </a:lnTo>
                    <a:lnTo>
                      <a:pt x="14" y="446"/>
                    </a:lnTo>
                    <a:lnTo>
                      <a:pt x="19" y="438"/>
                    </a:lnTo>
                    <a:lnTo>
                      <a:pt x="28" y="424"/>
                    </a:lnTo>
                    <a:lnTo>
                      <a:pt x="41" y="404"/>
                    </a:lnTo>
                    <a:lnTo>
                      <a:pt x="58" y="378"/>
                    </a:lnTo>
                    <a:lnTo>
                      <a:pt x="79" y="349"/>
                    </a:lnTo>
                    <a:lnTo>
                      <a:pt x="100" y="316"/>
                    </a:lnTo>
                    <a:lnTo>
                      <a:pt x="123" y="280"/>
                    </a:lnTo>
                    <a:lnTo>
                      <a:pt x="146" y="245"/>
                    </a:lnTo>
                    <a:lnTo>
                      <a:pt x="171" y="209"/>
                    </a:lnTo>
                    <a:lnTo>
                      <a:pt x="193" y="173"/>
                    </a:lnTo>
                    <a:lnTo>
                      <a:pt x="215" y="140"/>
                    </a:lnTo>
                    <a:lnTo>
                      <a:pt x="234" y="110"/>
                    </a:lnTo>
                    <a:lnTo>
                      <a:pt x="252" y="83"/>
                    </a:lnTo>
                    <a:lnTo>
                      <a:pt x="265" y="61"/>
                    </a:lnTo>
                    <a:lnTo>
                      <a:pt x="275" y="46"/>
                    </a:lnTo>
                    <a:lnTo>
                      <a:pt x="281" y="36"/>
                    </a:lnTo>
                    <a:lnTo>
                      <a:pt x="284" y="24"/>
                    </a:lnTo>
                    <a:lnTo>
                      <a:pt x="283" y="15"/>
                    </a:lnTo>
                    <a:lnTo>
                      <a:pt x="278" y="7"/>
                    </a:lnTo>
                    <a:lnTo>
                      <a:pt x="269" y="2"/>
                    </a:lnTo>
                    <a:lnTo>
                      <a:pt x="259" y="0"/>
                    </a:lnTo>
                    <a:lnTo>
                      <a:pt x="248" y="1"/>
                    </a:lnTo>
                    <a:lnTo>
                      <a:pt x="238" y="4"/>
                    </a:lnTo>
                    <a:lnTo>
                      <a:pt x="22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68" name="Freeform 768"/>
              <p:cNvSpPr>
                <a:spLocks/>
              </p:cNvSpPr>
              <p:nvPr/>
            </p:nvSpPr>
            <p:spPr bwMode="auto">
              <a:xfrm>
                <a:off x="1480" y="3835"/>
                <a:ext cx="23" cy="36"/>
              </a:xfrm>
              <a:custGeom>
                <a:avLst/>
                <a:gdLst>
                  <a:gd name="T0" fmla="*/ 17 w 69"/>
                  <a:gd name="T1" fmla="*/ 42 h 72"/>
                  <a:gd name="T2" fmla="*/ 15 w 69"/>
                  <a:gd name="T3" fmla="*/ 53 h 72"/>
                  <a:gd name="T4" fmla="*/ 19 w 69"/>
                  <a:gd name="T5" fmla="*/ 59 h 72"/>
                  <a:gd name="T6" fmla="*/ 25 w 69"/>
                  <a:gd name="T7" fmla="*/ 59 h 72"/>
                  <a:gd name="T8" fmla="*/ 31 w 69"/>
                  <a:gd name="T9" fmla="*/ 55 h 72"/>
                  <a:gd name="T10" fmla="*/ 34 w 69"/>
                  <a:gd name="T11" fmla="*/ 49 h 72"/>
                  <a:gd name="T12" fmla="*/ 34 w 69"/>
                  <a:gd name="T13" fmla="*/ 45 h 72"/>
                  <a:gd name="T14" fmla="*/ 30 w 69"/>
                  <a:gd name="T15" fmla="*/ 40 h 72"/>
                  <a:gd name="T16" fmla="*/ 28 w 69"/>
                  <a:gd name="T17" fmla="*/ 37 h 72"/>
                  <a:gd name="T18" fmla="*/ 26 w 69"/>
                  <a:gd name="T19" fmla="*/ 33 h 72"/>
                  <a:gd name="T20" fmla="*/ 29 w 69"/>
                  <a:gd name="T21" fmla="*/ 28 h 72"/>
                  <a:gd name="T22" fmla="*/ 33 w 69"/>
                  <a:gd name="T23" fmla="*/ 23 h 72"/>
                  <a:gd name="T24" fmla="*/ 37 w 69"/>
                  <a:gd name="T25" fmla="*/ 19 h 72"/>
                  <a:gd name="T26" fmla="*/ 33 w 69"/>
                  <a:gd name="T27" fmla="*/ 12 h 72"/>
                  <a:gd name="T28" fmla="*/ 37 w 69"/>
                  <a:gd name="T29" fmla="*/ 4 h 72"/>
                  <a:gd name="T30" fmla="*/ 47 w 69"/>
                  <a:gd name="T31" fmla="*/ 0 h 72"/>
                  <a:gd name="T32" fmla="*/ 60 w 69"/>
                  <a:gd name="T33" fmla="*/ 2 h 72"/>
                  <a:gd name="T34" fmla="*/ 69 w 69"/>
                  <a:gd name="T35" fmla="*/ 11 h 72"/>
                  <a:gd name="T36" fmla="*/ 66 w 69"/>
                  <a:gd name="T37" fmla="*/ 20 h 72"/>
                  <a:gd name="T38" fmla="*/ 59 w 69"/>
                  <a:gd name="T39" fmla="*/ 26 h 72"/>
                  <a:gd name="T40" fmla="*/ 50 w 69"/>
                  <a:gd name="T41" fmla="*/ 26 h 72"/>
                  <a:gd name="T42" fmla="*/ 47 w 69"/>
                  <a:gd name="T43" fmla="*/ 29 h 72"/>
                  <a:gd name="T44" fmla="*/ 43 w 69"/>
                  <a:gd name="T45" fmla="*/ 32 h 72"/>
                  <a:gd name="T46" fmla="*/ 42 w 69"/>
                  <a:gd name="T47" fmla="*/ 36 h 72"/>
                  <a:gd name="T48" fmla="*/ 46 w 69"/>
                  <a:gd name="T49" fmla="*/ 40 h 72"/>
                  <a:gd name="T50" fmla="*/ 51 w 69"/>
                  <a:gd name="T51" fmla="*/ 46 h 72"/>
                  <a:gd name="T52" fmla="*/ 52 w 69"/>
                  <a:gd name="T53" fmla="*/ 52 h 72"/>
                  <a:gd name="T54" fmla="*/ 50 w 69"/>
                  <a:gd name="T55" fmla="*/ 58 h 72"/>
                  <a:gd name="T56" fmla="*/ 46 w 69"/>
                  <a:gd name="T57" fmla="*/ 63 h 72"/>
                  <a:gd name="T58" fmla="*/ 39 w 69"/>
                  <a:gd name="T59" fmla="*/ 69 h 72"/>
                  <a:gd name="T60" fmla="*/ 30 w 69"/>
                  <a:gd name="T61" fmla="*/ 72 h 72"/>
                  <a:gd name="T62" fmla="*/ 22 w 69"/>
                  <a:gd name="T63" fmla="*/ 72 h 72"/>
                  <a:gd name="T64" fmla="*/ 13 w 69"/>
                  <a:gd name="T65" fmla="*/ 70 h 72"/>
                  <a:gd name="T66" fmla="*/ 2 w 69"/>
                  <a:gd name="T67" fmla="*/ 60 h 72"/>
                  <a:gd name="T68" fmla="*/ 0 w 69"/>
                  <a:gd name="T69" fmla="*/ 51 h 72"/>
                  <a:gd name="T70" fmla="*/ 6 w 69"/>
                  <a:gd name="T71" fmla="*/ 45 h 72"/>
                  <a:gd name="T72" fmla="*/ 17 w 69"/>
                  <a:gd name="T73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9" h="72">
                    <a:moveTo>
                      <a:pt x="17" y="42"/>
                    </a:moveTo>
                    <a:lnTo>
                      <a:pt x="15" y="53"/>
                    </a:lnTo>
                    <a:lnTo>
                      <a:pt x="19" y="59"/>
                    </a:lnTo>
                    <a:lnTo>
                      <a:pt x="25" y="59"/>
                    </a:lnTo>
                    <a:lnTo>
                      <a:pt x="31" y="55"/>
                    </a:lnTo>
                    <a:lnTo>
                      <a:pt x="34" y="49"/>
                    </a:lnTo>
                    <a:lnTo>
                      <a:pt x="34" y="45"/>
                    </a:lnTo>
                    <a:lnTo>
                      <a:pt x="30" y="40"/>
                    </a:lnTo>
                    <a:lnTo>
                      <a:pt x="28" y="37"/>
                    </a:lnTo>
                    <a:lnTo>
                      <a:pt x="26" y="33"/>
                    </a:lnTo>
                    <a:lnTo>
                      <a:pt x="29" y="28"/>
                    </a:lnTo>
                    <a:lnTo>
                      <a:pt x="33" y="23"/>
                    </a:lnTo>
                    <a:lnTo>
                      <a:pt x="37" y="19"/>
                    </a:lnTo>
                    <a:lnTo>
                      <a:pt x="33" y="12"/>
                    </a:lnTo>
                    <a:lnTo>
                      <a:pt x="37" y="4"/>
                    </a:lnTo>
                    <a:lnTo>
                      <a:pt x="47" y="0"/>
                    </a:lnTo>
                    <a:lnTo>
                      <a:pt x="60" y="2"/>
                    </a:lnTo>
                    <a:lnTo>
                      <a:pt x="69" y="11"/>
                    </a:lnTo>
                    <a:lnTo>
                      <a:pt x="66" y="20"/>
                    </a:lnTo>
                    <a:lnTo>
                      <a:pt x="59" y="26"/>
                    </a:lnTo>
                    <a:lnTo>
                      <a:pt x="50" y="26"/>
                    </a:lnTo>
                    <a:lnTo>
                      <a:pt x="47" y="29"/>
                    </a:lnTo>
                    <a:lnTo>
                      <a:pt x="43" y="32"/>
                    </a:lnTo>
                    <a:lnTo>
                      <a:pt x="42" y="36"/>
                    </a:lnTo>
                    <a:lnTo>
                      <a:pt x="46" y="40"/>
                    </a:lnTo>
                    <a:lnTo>
                      <a:pt x="51" y="46"/>
                    </a:lnTo>
                    <a:lnTo>
                      <a:pt x="52" y="52"/>
                    </a:lnTo>
                    <a:lnTo>
                      <a:pt x="50" y="58"/>
                    </a:lnTo>
                    <a:lnTo>
                      <a:pt x="46" y="63"/>
                    </a:lnTo>
                    <a:lnTo>
                      <a:pt x="39" y="69"/>
                    </a:lnTo>
                    <a:lnTo>
                      <a:pt x="30" y="72"/>
                    </a:lnTo>
                    <a:lnTo>
                      <a:pt x="22" y="72"/>
                    </a:lnTo>
                    <a:lnTo>
                      <a:pt x="13" y="70"/>
                    </a:lnTo>
                    <a:lnTo>
                      <a:pt x="2" y="60"/>
                    </a:lnTo>
                    <a:lnTo>
                      <a:pt x="0" y="51"/>
                    </a:lnTo>
                    <a:lnTo>
                      <a:pt x="6" y="45"/>
                    </a:lnTo>
                    <a:lnTo>
                      <a:pt x="17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69" name="Freeform 769"/>
              <p:cNvSpPr>
                <a:spLocks/>
              </p:cNvSpPr>
              <p:nvPr/>
            </p:nvSpPr>
            <p:spPr bwMode="auto">
              <a:xfrm>
                <a:off x="1494" y="3839"/>
                <a:ext cx="5" cy="6"/>
              </a:xfrm>
              <a:custGeom>
                <a:avLst/>
                <a:gdLst>
                  <a:gd name="T0" fmla="*/ 4 w 15"/>
                  <a:gd name="T1" fmla="*/ 12 h 13"/>
                  <a:gd name="T2" fmla="*/ 6 w 15"/>
                  <a:gd name="T3" fmla="*/ 13 h 13"/>
                  <a:gd name="T4" fmla="*/ 10 w 15"/>
                  <a:gd name="T5" fmla="*/ 13 h 13"/>
                  <a:gd name="T6" fmla="*/ 13 w 15"/>
                  <a:gd name="T7" fmla="*/ 12 h 13"/>
                  <a:gd name="T8" fmla="*/ 14 w 15"/>
                  <a:gd name="T9" fmla="*/ 11 h 13"/>
                  <a:gd name="T10" fmla="*/ 15 w 15"/>
                  <a:gd name="T11" fmla="*/ 9 h 13"/>
                  <a:gd name="T12" fmla="*/ 15 w 15"/>
                  <a:gd name="T13" fmla="*/ 5 h 13"/>
                  <a:gd name="T14" fmla="*/ 14 w 15"/>
                  <a:gd name="T15" fmla="*/ 3 h 13"/>
                  <a:gd name="T16" fmla="*/ 11 w 15"/>
                  <a:gd name="T17" fmla="*/ 1 h 13"/>
                  <a:gd name="T18" fmla="*/ 9 w 15"/>
                  <a:gd name="T19" fmla="*/ 0 h 13"/>
                  <a:gd name="T20" fmla="*/ 6 w 15"/>
                  <a:gd name="T21" fmla="*/ 0 h 13"/>
                  <a:gd name="T22" fmla="*/ 4 w 15"/>
                  <a:gd name="T23" fmla="*/ 1 h 13"/>
                  <a:gd name="T24" fmla="*/ 1 w 15"/>
                  <a:gd name="T25" fmla="*/ 3 h 13"/>
                  <a:gd name="T26" fmla="*/ 0 w 15"/>
                  <a:gd name="T27" fmla="*/ 5 h 13"/>
                  <a:gd name="T28" fmla="*/ 0 w 15"/>
                  <a:gd name="T29" fmla="*/ 9 h 13"/>
                  <a:gd name="T30" fmla="*/ 1 w 15"/>
                  <a:gd name="T31" fmla="*/ 11 h 13"/>
                  <a:gd name="T32" fmla="*/ 4 w 15"/>
                  <a:gd name="T3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3">
                    <a:moveTo>
                      <a:pt x="4" y="12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3" y="12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70" name="Freeform 770"/>
              <p:cNvSpPr>
                <a:spLocks/>
              </p:cNvSpPr>
              <p:nvPr/>
            </p:nvSpPr>
            <p:spPr bwMode="auto">
              <a:xfrm>
                <a:off x="1500" y="3616"/>
                <a:ext cx="510" cy="323"/>
              </a:xfrm>
              <a:custGeom>
                <a:avLst/>
                <a:gdLst>
                  <a:gd name="T0" fmla="*/ 326 w 1528"/>
                  <a:gd name="T1" fmla="*/ 292 h 646"/>
                  <a:gd name="T2" fmla="*/ 223 w 1528"/>
                  <a:gd name="T3" fmla="*/ 88 h 646"/>
                  <a:gd name="T4" fmla="*/ 204 w 1528"/>
                  <a:gd name="T5" fmla="*/ 11 h 646"/>
                  <a:gd name="T6" fmla="*/ 254 w 1528"/>
                  <a:gd name="T7" fmla="*/ 6 h 646"/>
                  <a:gd name="T8" fmla="*/ 319 w 1528"/>
                  <a:gd name="T9" fmla="*/ 67 h 646"/>
                  <a:gd name="T10" fmla="*/ 425 w 1528"/>
                  <a:gd name="T11" fmla="*/ 182 h 646"/>
                  <a:gd name="T12" fmla="*/ 539 w 1528"/>
                  <a:gd name="T13" fmla="*/ 303 h 646"/>
                  <a:gd name="T14" fmla="*/ 618 w 1528"/>
                  <a:gd name="T15" fmla="*/ 374 h 646"/>
                  <a:gd name="T16" fmla="*/ 655 w 1528"/>
                  <a:gd name="T17" fmla="*/ 376 h 646"/>
                  <a:gd name="T18" fmla="*/ 725 w 1528"/>
                  <a:gd name="T19" fmla="*/ 282 h 646"/>
                  <a:gd name="T20" fmla="*/ 769 w 1528"/>
                  <a:gd name="T21" fmla="*/ 146 h 646"/>
                  <a:gd name="T22" fmla="*/ 862 w 1528"/>
                  <a:gd name="T23" fmla="*/ 127 h 646"/>
                  <a:gd name="T24" fmla="*/ 942 w 1528"/>
                  <a:gd name="T25" fmla="*/ 124 h 646"/>
                  <a:gd name="T26" fmla="*/ 1013 w 1528"/>
                  <a:gd name="T27" fmla="*/ 132 h 646"/>
                  <a:gd name="T28" fmla="*/ 1077 w 1528"/>
                  <a:gd name="T29" fmla="*/ 154 h 646"/>
                  <a:gd name="T30" fmla="*/ 1145 w 1528"/>
                  <a:gd name="T31" fmla="*/ 224 h 646"/>
                  <a:gd name="T32" fmla="*/ 1188 w 1528"/>
                  <a:gd name="T33" fmla="*/ 304 h 646"/>
                  <a:gd name="T34" fmla="*/ 1242 w 1528"/>
                  <a:gd name="T35" fmla="*/ 327 h 646"/>
                  <a:gd name="T36" fmla="*/ 1323 w 1528"/>
                  <a:gd name="T37" fmla="*/ 335 h 646"/>
                  <a:gd name="T38" fmla="*/ 1406 w 1528"/>
                  <a:gd name="T39" fmla="*/ 348 h 646"/>
                  <a:gd name="T40" fmla="*/ 1463 w 1528"/>
                  <a:gd name="T41" fmla="*/ 386 h 646"/>
                  <a:gd name="T42" fmla="*/ 1494 w 1528"/>
                  <a:gd name="T43" fmla="*/ 399 h 646"/>
                  <a:gd name="T44" fmla="*/ 1525 w 1528"/>
                  <a:gd name="T45" fmla="*/ 412 h 646"/>
                  <a:gd name="T46" fmla="*/ 1528 w 1528"/>
                  <a:gd name="T47" fmla="*/ 476 h 646"/>
                  <a:gd name="T48" fmla="*/ 1506 w 1528"/>
                  <a:gd name="T49" fmla="*/ 558 h 646"/>
                  <a:gd name="T50" fmla="*/ 1494 w 1528"/>
                  <a:gd name="T51" fmla="*/ 610 h 646"/>
                  <a:gd name="T52" fmla="*/ 1406 w 1528"/>
                  <a:gd name="T53" fmla="*/ 643 h 646"/>
                  <a:gd name="T54" fmla="*/ 1352 w 1528"/>
                  <a:gd name="T55" fmla="*/ 637 h 646"/>
                  <a:gd name="T56" fmla="*/ 1326 w 1528"/>
                  <a:gd name="T57" fmla="*/ 635 h 646"/>
                  <a:gd name="T58" fmla="*/ 1322 w 1528"/>
                  <a:gd name="T59" fmla="*/ 570 h 646"/>
                  <a:gd name="T60" fmla="*/ 1265 w 1528"/>
                  <a:gd name="T61" fmla="*/ 522 h 646"/>
                  <a:gd name="T62" fmla="*/ 1171 w 1528"/>
                  <a:gd name="T63" fmla="*/ 519 h 646"/>
                  <a:gd name="T64" fmla="*/ 1066 w 1528"/>
                  <a:gd name="T65" fmla="*/ 598 h 646"/>
                  <a:gd name="T66" fmla="*/ 998 w 1528"/>
                  <a:gd name="T67" fmla="*/ 638 h 646"/>
                  <a:gd name="T68" fmla="*/ 854 w 1528"/>
                  <a:gd name="T69" fmla="*/ 642 h 646"/>
                  <a:gd name="T70" fmla="*/ 690 w 1528"/>
                  <a:gd name="T71" fmla="*/ 641 h 646"/>
                  <a:gd name="T72" fmla="*/ 589 w 1528"/>
                  <a:gd name="T73" fmla="*/ 637 h 646"/>
                  <a:gd name="T74" fmla="*/ 585 w 1528"/>
                  <a:gd name="T75" fmla="*/ 568 h 646"/>
                  <a:gd name="T76" fmla="*/ 544 w 1528"/>
                  <a:gd name="T77" fmla="*/ 522 h 646"/>
                  <a:gd name="T78" fmla="*/ 504 w 1528"/>
                  <a:gd name="T79" fmla="*/ 511 h 646"/>
                  <a:gd name="T80" fmla="*/ 450 w 1528"/>
                  <a:gd name="T81" fmla="*/ 511 h 646"/>
                  <a:gd name="T82" fmla="*/ 381 w 1528"/>
                  <a:gd name="T83" fmla="*/ 538 h 646"/>
                  <a:gd name="T84" fmla="*/ 306 w 1528"/>
                  <a:gd name="T85" fmla="*/ 612 h 646"/>
                  <a:gd name="T86" fmla="*/ 260 w 1528"/>
                  <a:gd name="T87" fmla="*/ 643 h 646"/>
                  <a:gd name="T88" fmla="*/ 176 w 1528"/>
                  <a:gd name="T89" fmla="*/ 645 h 646"/>
                  <a:gd name="T90" fmla="*/ 81 w 1528"/>
                  <a:gd name="T91" fmla="*/ 646 h 646"/>
                  <a:gd name="T92" fmla="*/ 22 w 1528"/>
                  <a:gd name="T93" fmla="*/ 645 h 646"/>
                  <a:gd name="T94" fmla="*/ 0 w 1528"/>
                  <a:gd name="T95" fmla="*/ 567 h 646"/>
                  <a:gd name="T96" fmla="*/ 22 w 1528"/>
                  <a:gd name="T97" fmla="*/ 539 h 646"/>
                  <a:gd name="T98" fmla="*/ 45 w 1528"/>
                  <a:gd name="T99" fmla="*/ 539 h 646"/>
                  <a:gd name="T100" fmla="*/ 75 w 1528"/>
                  <a:gd name="T101" fmla="*/ 488 h 646"/>
                  <a:gd name="T102" fmla="*/ 146 w 1528"/>
                  <a:gd name="T103" fmla="*/ 404 h 646"/>
                  <a:gd name="T104" fmla="*/ 208 w 1528"/>
                  <a:gd name="T105" fmla="*/ 382 h 646"/>
                  <a:gd name="T106" fmla="*/ 315 w 1528"/>
                  <a:gd name="T107" fmla="*/ 377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28" h="646">
                    <a:moveTo>
                      <a:pt x="349" y="377"/>
                    </a:moveTo>
                    <a:lnTo>
                      <a:pt x="353" y="365"/>
                    </a:lnTo>
                    <a:lnTo>
                      <a:pt x="344" y="335"/>
                    </a:lnTo>
                    <a:lnTo>
                      <a:pt x="326" y="292"/>
                    </a:lnTo>
                    <a:lnTo>
                      <a:pt x="301" y="239"/>
                    </a:lnTo>
                    <a:lnTo>
                      <a:pt x="273" y="184"/>
                    </a:lnTo>
                    <a:lnTo>
                      <a:pt x="247" y="132"/>
                    </a:lnTo>
                    <a:lnTo>
                      <a:pt x="223" y="88"/>
                    </a:lnTo>
                    <a:lnTo>
                      <a:pt x="208" y="59"/>
                    </a:lnTo>
                    <a:lnTo>
                      <a:pt x="200" y="39"/>
                    </a:lnTo>
                    <a:lnTo>
                      <a:pt x="199" y="24"/>
                    </a:lnTo>
                    <a:lnTo>
                      <a:pt x="204" y="11"/>
                    </a:lnTo>
                    <a:lnTo>
                      <a:pt x="213" y="4"/>
                    </a:lnTo>
                    <a:lnTo>
                      <a:pt x="225" y="0"/>
                    </a:lnTo>
                    <a:lnTo>
                      <a:pt x="239" y="1"/>
                    </a:lnTo>
                    <a:lnTo>
                      <a:pt x="254" y="6"/>
                    </a:lnTo>
                    <a:lnTo>
                      <a:pt x="270" y="17"/>
                    </a:lnTo>
                    <a:lnTo>
                      <a:pt x="282" y="29"/>
                    </a:lnTo>
                    <a:lnTo>
                      <a:pt x="298" y="45"/>
                    </a:lnTo>
                    <a:lnTo>
                      <a:pt x="319" y="67"/>
                    </a:lnTo>
                    <a:lnTo>
                      <a:pt x="342" y="92"/>
                    </a:lnTo>
                    <a:lnTo>
                      <a:pt x="368" y="121"/>
                    </a:lnTo>
                    <a:lnTo>
                      <a:pt x="395" y="151"/>
                    </a:lnTo>
                    <a:lnTo>
                      <a:pt x="425" y="182"/>
                    </a:lnTo>
                    <a:lnTo>
                      <a:pt x="455" y="215"/>
                    </a:lnTo>
                    <a:lnTo>
                      <a:pt x="483" y="246"/>
                    </a:lnTo>
                    <a:lnTo>
                      <a:pt x="512" y="276"/>
                    </a:lnTo>
                    <a:lnTo>
                      <a:pt x="539" y="303"/>
                    </a:lnTo>
                    <a:lnTo>
                      <a:pt x="563" y="328"/>
                    </a:lnTo>
                    <a:lnTo>
                      <a:pt x="585" y="348"/>
                    </a:lnTo>
                    <a:lnTo>
                      <a:pt x="603" y="363"/>
                    </a:lnTo>
                    <a:lnTo>
                      <a:pt x="618" y="374"/>
                    </a:lnTo>
                    <a:lnTo>
                      <a:pt x="627" y="377"/>
                    </a:lnTo>
                    <a:lnTo>
                      <a:pt x="642" y="377"/>
                    </a:lnTo>
                    <a:lnTo>
                      <a:pt x="650" y="377"/>
                    </a:lnTo>
                    <a:lnTo>
                      <a:pt x="655" y="376"/>
                    </a:lnTo>
                    <a:lnTo>
                      <a:pt x="660" y="374"/>
                    </a:lnTo>
                    <a:lnTo>
                      <a:pt x="691" y="351"/>
                    </a:lnTo>
                    <a:lnTo>
                      <a:pt x="712" y="319"/>
                    </a:lnTo>
                    <a:lnTo>
                      <a:pt x="725" y="282"/>
                    </a:lnTo>
                    <a:lnTo>
                      <a:pt x="734" y="243"/>
                    </a:lnTo>
                    <a:lnTo>
                      <a:pt x="740" y="204"/>
                    </a:lnTo>
                    <a:lnTo>
                      <a:pt x="752" y="171"/>
                    </a:lnTo>
                    <a:lnTo>
                      <a:pt x="769" y="146"/>
                    </a:lnTo>
                    <a:lnTo>
                      <a:pt x="795" y="134"/>
                    </a:lnTo>
                    <a:lnTo>
                      <a:pt x="818" y="132"/>
                    </a:lnTo>
                    <a:lnTo>
                      <a:pt x="840" y="130"/>
                    </a:lnTo>
                    <a:lnTo>
                      <a:pt x="862" y="127"/>
                    </a:lnTo>
                    <a:lnTo>
                      <a:pt x="883" y="125"/>
                    </a:lnTo>
                    <a:lnTo>
                      <a:pt x="903" y="124"/>
                    </a:lnTo>
                    <a:lnTo>
                      <a:pt x="923" y="124"/>
                    </a:lnTo>
                    <a:lnTo>
                      <a:pt x="942" y="124"/>
                    </a:lnTo>
                    <a:lnTo>
                      <a:pt x="960" y="124"/>
                    </a:lnTo>
                    <a:lnTo>
                      <a:pt x="978" y="126"/>
                    </a:lnTo>
                    <a:lnTo>
                      <a:pt x="996" y="128"/>
                    </a:lnTo>
                    <a:lnTo>
                      <a:pt x="1013" y="132"/>
                    </a:lnTo>
                    <a:lnTo>
                      <a:pt x="1030" y="136"/>
                    </a:lnTo>
                    <a:lnTo>
                      <a:pt x="1046" y="141"/>
                    </a:lnTo>
                    <a:lnTo>
                      <a:pt x="1062" y="147"/>
                    </a:lnTo>
                    <a:lnTo>
                      <a:pt x="1077" y="154"/>
                    </a:lnTo>
                    <a:lnTo>
                      <a:pt x="1092" y="163"/>
                    </a:lnTo>
                    <a:lnTo>
                      <a:pt x="1113" y="180"/>
                    </a:lnTo>
                    <a:lnTo>
                      <a:pt x="1130" y="201"/>
                    </a:lnTo>
                    <a:lnTo>
                      <a:pt x="1145" y="224"/>
                    </a:lnTo>
                    <a:lnTo>
                      <a:pt x="1158" y="247"/>
                    </a:lnTo>
                    <a:lnTo>
                      <a:pt x="1170" y="270"/>
                    </a:lnTo>
                    <a:lnTo>
                      <a:pt x="1180" y="288"/>
                    </a:lnTo>
                    <a:lnTo>
                      <a:pt x="1188" y="304"/>
                    </a:lnTo>
                    <a:lnTo>
                      <a:pt x="1197" y="312"/>
                    </a:lnTo>
                    <a:lnTo>
                      <a:pt x="1210" y="319"/>
                    </a:lnTo>
                    <a:lnTo>
                      <a:pt x="1224" y="323"/>
                    </a:lnTo>
                    <a:lnTo>
                      <a:pt x="1242" y="327"/>
                    </a:lnTo>
                    <a:lnTo>
                      <a:pt x="1260" y="329"/>
                    </a:lnTo>
                    <a:lnTo>
                      <a:pt x="1281" y="331"/>
                    </a:lnTo>
                    <a:lnTo>
                      <a:pt x="1301" y="333"/>
                    </a:lnTo>
                    <a:lnTo>
                      <a:pt x="1323" y="335"/>
                    </a:lnTo>
                    <a:lnTo>
                      <a:pt x="1345" y="336"/>
                    </a:lnTo>
                    <a:lnTo>
                      <a:pt x="1366" y="339"/>
                    </a:lnTo>
                    <a:lnTo>
                      <a:pt x="1387" y="343"/>
                    </a:lnTo>
                    <a:lnTo>
                      <a:pt x="1406" y="348"/>
                    </a:lnTo>
                    <a:lnTo>
                      <a:pt x="1424" y="354"/>
                    </a:lnTo>
                    <a:lnTo>
                      <a:pt x="1440" y="362"/>
                    </a:lnTo>
                    <a:lnTo>
                      <a:pt x="1453" y="374"/>
                    </a:lnTo>
                    <a:lnTo>
                      <a:pt x="1463" y="386"/>
                    </a:lnTo>
                    <a:lnTo>
                      <a:pt x="1471" y="402"/>
                    </a:lnTo>
                    <a:lnTo>
                      <a:pt x="1476" y="400"/>
                    </a:lnTo>
                    <a:lnTo>
                      <a:pt x="1485" y="399"/>
                    </a:lnTo>
                    <a:lnTo>
                      <a:pt x="1494" y="399"/>
                    </a:lnTo>
                    <a:lnTo>
                      <a:pt x="1503" y="400"/>
                    </a:lnTo>
                    <a:lnTo>
                      <a:pt x="1512" y="403"/>
                    </a:lnTo>
                    <a:lnTo>
                      <a:pt x="1520" y="406"/>
                    </a:lnTo>
                    <a:lnTo>
                      <a:pt x="1525" y="412"/>
                    </a:lnTo>
                    <a:lnTo>
                      <a:pt x="1526" y="419"/>
                    </a:lnTo>
                    <a:lnTo>
                      <a:pt x="1526" y="433"/>
                    </a:lnTo>
                    <a:lnTo>
                      <a:pt x="1528" y="453"/>
                    </a:lnTo>
                    <a:lnTo>
                      <a:pt x="1528" y="476"/>
                    </a:lnTo>
                    <a:lnTo>
                      <a:pt x="1526" y="500"/>
                    </a:lnTo>
                    <a:lnTo>
                      <a:pt x="1522" y="524"/>
                    </a:lnTo>
                    <a:lnTo>
                      <a:pt x="1516" y="544"/>
                    </a:lnTo>
                    <a:lnTo>
                      <a:pt x="1506" y="558"/>
                    </a:lnTo>
                    <a:lnTo>
                      <a:pt x="1490" y="564"/>
                    </a:lnTo>
                    <a:lnTo>
                      <a:pt x="1501" y="578"/>
                    </a:lnTo>
                    <a:lnTo>
                      <a:pt x="1502" y="595"/>
                    </a:lnTo>
                    <a:lnTo>
                      <a:pt x="1494" y="610"/>
                    </a:lnTo>
                    <a:lnTo>
                      <a:pt x="1479" y="624"/>
                    </a:lnTo>
                    <a:lnTo>
                      <a:pt x="1458" y="635"/>
                    </a:lnTo>
                    <a:lnTo>
                      <a:pt x="1433" y="642"/>
                    </a:lnTo>
                    <a:lnTo>
                      <a:pt x="1406" y="643"/>
                    </a:lnTo>
                    <a:lnTo>
                      <a:pt x="1376" y="636"/>
                    </a:lnTo>
                    <a:lnTo>
                      <a:pt x="1369" y="637"/>
                    </a:lnTo>
                    <a:lnTo>
                      <a:pt x="1361" y="637"/>
                    </a:lnTo>
                    <a:lnTo>
                      <a:pt x="1352" y="637"/>
                    </a:lnTo>
                    <a:lnTo>
                      <a:pt x="1344" y="637"/>
                    </a:lnTo>
                    <a:lnTo>
                      <a:pt x="1336" y="636"/>
                    </a:lnTo>
                    <a:lnTo>
                      <a:pt x="1330" y="636"/>
                    </a:lnTo>
                    <a:lnTo>
                      <a:pt x="1326" y="635"/>
                    </a:lnTo>
                    <a:lnTo>
                      <a:pt x="1325" y="635"/>
                    </a:lnTo>
                    <a:lnTo>
                      <a:pt x="1329" y="610"/>
                    </a:lnTo>
                    <a:lnTo>
                      <a:pt x="1327" y="589"/>
                    </a:lnTo>
                    <a:lnTo>
                      <a:pt x="1322" y="570"/>
                    </a:lnTo>
                    <a:lnTo>
                      <a:pt x="1312" y="554"/>
                    </a:lnTo>
                    <a:lnTo>
                      <a:pt x="1298" y="541"/>
                    </a:lnTo>
                    <a:lnTo>
                      <a:pt x="1282" y="530"/>
                    </a:lnTo>
                    <a:lnTo>
                      <a:pt x="1265" y="522"/>
                    </a:lnTo>
                    <a:lnTo>
                      <a:pt x="1248" y="517"/>
                    </a:lnTo>
                    <a:lnTo>
                      <a:pt x="1224" y="513"/>
                    </a:lnTo>
                    <a:lnTo>
                      <a:pt x="1198" y="514"/>
                    </a:lnTo>
                    <a:lnTo>
                      <a:pt x="1171" y="519"/>
                    </a:lnTo>
                    <a:lnTo>
                      <a:pt x="1142" y="529"/>
                    </a:lnTo>
                    <a:lnTo>
                      <a:pt x="1117" y="545"/>
                    </a:lnTo>
                    <a:lnTo>
                      <a:pt x="1091" y="568"/>
                    </a:lnTo>
                    <a:lnTo>
                      <a:pt x="1066" y="598"/>
                    </a:lnTo>
                    <a:lnTo>
                      <a:pt x="1044" y="635"/>
                    </a:lnTo>
                    <a:lnTo>
                      <a:pt x="1036" y="636"/>
                    </a:lnTo>
                    <a:lnTo>
                      <a:pt x="1021" y="637"/>
                    </a:lnTo>
                    <a:lnTo>
                      <a:pt x="998" y="638"/>
                    </a:lnTo>
                    <a:lnTo>
                      <a:pt x="968" y="639"/>
                    </a:lnTo>
                    <a:lnTo>
                      <a:pt x="933" y="641"/>
                    </a:lnTo>
                    <a:lnTo>
                      <a:pt x="894" y="641"/>
                    </a:lnTo>
                    <a:lnTo>
                      <a:pt x="854" y="642"/>
                    </a:lnTo>
                    <a:lnTo>
                      <a:pt x="812" y="642"/>
                    </a:lnTo>
                    <a:lnTo>
                      <a:pt x="769" y="642"/>
                    </a:lnTo>
                    <a:lnTo>
                      <a:pt x="729" y="642"/>
                    </a:lnTo>
                    <a:lnTo>
                      <a:pt x="690" y="641"/>
                    </a:lnTo>
                    <a:lnTo>
                      <a:pt x="656" y="641"/>
                    </a:lnTo>
                    <a:lnTo>
                      <a:pt x="627" y="639"/>
                    </a:lnTo>
                    <a:lnTo>
                      <a:pt x="605" y="638"/>
                    </a:lnTo>
                    <a:lnTo>
                      <a:pt x="589" y="637"/>
                    </a:lnTo>
                    <a:lnTo>
                      <a:pt x="583" y="636"/>
                    </a:lnTo>
                    <a:lnTo>
                      <a:pt x="588" y="610"/>
                    </a:lnTo>
                    <a:lnTo>
                      <a:pt x="589" y="588"/>
                    </a:lnTo>
                    <a:lnTo>
                      <a:pt x="585" y="568"/>
                    </a:lnTo>
                    <a:lnTo>
                      <a:pt x="578" y="552"/>
                    </a:lnTo>
                    <a:lnTo>
                      <a:pt x="569" y="540"/>
                    </a:lnTo>
                    <a:lnTo>
                      <a:pt x="557" y="529"/>
                    </a:lnTo>
                    <a:lnTo>
                      <a:pt x="544" y="522"/>
                    </a:lnTo>
                    <a:lnTo>
                      <a:pt x="531" y="517"/>
                    </a:lnTo>
                    <a:lnTo>
                      <a:pt x="523" y="515"/>
                    </a:lnTo>
                    <a:lnTo>
                      <a:pt x="516" y="513"/>
                    </a:lnTo>
                    <a:lnTo>
                      <a:pt x="504" y="511"/>
                    </a:lnTo>
                    <a:lnTo>
                      <a:pt x="492" y="509"/>
                    </a:lnTo>
                    <a:lnTo>
                      <a:pt x="479" y="509"/>
                    </a:lnTo>
                    <a:lnTo>
                      <a:pt x="465" y="509"/>
                    </a:lnTo>
                    <a:lnTo>
                      <a:pt x="450" y="511"/>
                    </a:lnTo>
                    <a:lnTo>
                      <a:pt x="433" y="514"/>
                    </a:lnTo>
                    <a:lnTo>
                      <a:pt x="416" y="519"/>
                    </a:lnTo>
                    <a:lnTo>
                      <a:pt x="399" y="527"/>
                    </a:lnTo>
                    <a:lnTo>
                      <a:pt x="381" y="538"/>
                    </a:lnTo>
                    <a:lnTo>
                      <a:pt x="362" y="551"/>
                    </a:lnTo>
                    <a:lnTo>
                      <a:pt x="344" y="568"/>
                    </a:lnTo>
                    <a:lnTo>
                      <a:pt x="326" y="588"/>
                    </a:lnTo>
                    <a:lnTo>
                      <a:pt x="306" y="612"/>
                    </a:lnTo>
                    <a:lnTo>
                      <a:pt x="288" y="641"/>
                    </a:lnTo>
                    <a:lnTo>
                      <a:pt x="283" y="641"/>
                    </a:lnTo>
                    <a:lnTo>
                      <a:pt x="274" y="642"/>
                    </a:lnTo>
                    <a:lnTo>
                      <a:pt x="260" y="643"/>
                    </a:lnTo>
                    <a:lnTo>
                      <a:pt x="243" y="643"/>
                    </a:lnTo>
                    <a:lnTo>
                      <a:pt x="222" y="644"/>
                    </a:lnTo>
                    <a:lnTo>
                      <a:pt x="200" y="644"/>
                    </a:lnTo>
                    <a:lnTo>
                      <a:pt x="176" y="645"/>
                    </a:lnTo>
                    <a:lnTo>
                      <a:pt x="152" y="645"/>
                    </a:lnTo>
                    <a:lnTo>
                      <a:pt x="128" y="646"/>
                    </a:lnTo>
                    <a:lnTo>
                      <a:pt x="105" y="646"/>
                    </a:lnTo>
                    <a:lnTo>
                      <a:pt x="81" y="646"/>
                    </a:lnTo>
                    <a:lnTo>
                      <a:pt x="62" y="646"/>
                    </a:lnTo>
                    <a:lnTo>
                      <a:pt x="45" y="646"/>
                    </a:lnTo>
                    <a:lnTo>
                      <a:pt x="31" y="646"/>
                    </a:lnTo>
                    <a:lnTo>
                      <a:pt x="22" y="645"/>
                    </a:lnTo>
                    <a:lnTo>
                      <a:pt x="17" y="644"/>
                    </a:lnTo>
                    <a:lnTo>
                      <a:pt x="8" y="628"/>
                    </a:lnTo>
                    <a:lnTo>
                      <a:pt x="1" y="598"/>
                    </a:lnTo>
                    <a:lnTo>
                      <a:pt x="0" y="567"/>
                    </a:lnTo>
                    <a:lnTo>
                      <a:pt x="8" y="544"/>
                    </a:lnTo>
                    <a:lnTo>
                      <a:pt x="11" y="541"/>
                    </a:lnTo>
                    <a:lnTo>
                      <a:pt x="17" y="540"/>
                    </a:lnTo>
                    <a:lnTo>
                      <a:pt x="22" y="539"/>
                    </a:lnTo>
                    <a:lnTo>
                      <a:pt x="28" y="538"/>
                    </a:lnTo>
                    <a:lnTo>
                      <a:pt x="33" y="538"/>
                    </a:lnTo>
                    <a:lnTo>
                      <a:pt x="40" y="539"/>
                    </a:lnTo>
                    <a:lnTo>
                      <a:pt x="45" y="539"/>
                    </a:lnTo>
                    <a:lnTo>
                      <a:pt x="50" y="539"/>
                    </a:lnTo>
                    <a:lnTo>
                      <a:pt x="54" y="526"/>
                    </a:lnTo>
                    <a:lnTo>
                      <a:pt x="63" y="509"/>
                    </a:lnTo>
                    <a:lnTo>
                      <a:pt x="75" y="488"/>
                    </a:lnTo>
                    <a:lnTo>
                      <a:pt x="92" y="465"/>
                    </a:lnTo>
                    <a:lnTo>
                      <a:pt x="108" y="442"/>
                    </a:lnTo>
                    <a:lnTo>
                      <a:pt x="127" y="421"/>
                    </a:lnTo>
                    <a:lnTo>
                      <a:pt x="146" y="404"/>
                    </a:lnTo>
                    <a:lnTo>
                      <a:pt x="163" y="392"/>
                    </a:lnTo>
                    <a:lnTo>
                      <a:pt x="174" y="388"/>
                    </a:lnTo>
                    <a:lnTo>
                      <a:pt x="190" y="384"/>
                    </a:lnTo>
                    <a:lnTo>
                      <a:pt x="208" y="382"/>
                    </a:lnTo>
                    <a:lnTo>
                      <a:pt x="230" y="380"/>
                    </a:lnTo>
                    <a:lnTo>
                      <a:pt x="256" y="378"/>
                    </a:lnTo>
                    <a:lnTo>
                      <a:pt x="284" y="378"/>
                    </a:lnTo>
                    <a:lnTo>
                      <a:pt x="315" y="377"/>
                    </a:lnTo>
                    <a:lnTo>
                      <a:pt x="349" y="3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71" name="Freeform 771"/>
              <p:cNvSpPr>
                <a:spLocks/>
              </p:cNvSpPr>
              <p:nvPr/>
            </p:nvSpPr>
            <p:spPr bwMode="auto">
              <a:xfrm>
                <a:off x="1531" y="3694"/>
                <a:ext cx="454" cy="229"/>
              </a:xfrm>
              <a:custGeom>
                <a:avLst/>
                <a:gdLst>
                  <a:gd name="T0" fmla="*/ 1002 w 1362"/>
                  <a:gd name="T1" fmla="*/ 61 h 458"/>
                  <a:gd name="T2" fmla="*/ 978 w 1362"/>
                  <a:gd name="T3" fmla="*/ 30 h 458"/>
                  <a:gd name="T4" fmla="*/ 933 w 1362"/>
                  <a:gd name="T5" fmla="*/ 11 h 458"/>
                  <a:gd name="T6" fmla="*/ 863 w 1362"/>
                  <a:gd name="T7" fmla="*/ 3 h 458"/>
                  <a:gd name="T8" fmla="*/ 787 w 1362"/>
                  <a:gd name="T9" fmla="*/ 0 h 458"/>
                  <a:gd name="T10" fmla="*/ 728 w 1362"/>
                  <a:gd name="T11" fmla="*/ 6 h 458"/>
                  <a:gd name="T12" fmla="*/ 694 w 1362"/>
                  <a:gd name="T13" fmla="*/ 38 h 458"/>
                  <a:gd name="T14" fmla="*/ 677 w 1362"/>
                  <a:gd name="T15" fmla="*/ 115 h 458"/>
                  <a:gd name="T16" fmla="*/ 663 w 1362"/>
                  <a:gd name="T17" fmla="*/ 195 h 458"/>
                  <a:gd name="T18" fmla="*/ 629 w 1362"/>
                  <a:gd name="T19" fmla="*/ 242 h 458"/>
                  <a:gd name="T20" fmla="*/ 560 w 1362"/>
                  <a:gd name="T21" fmla="*/ 250 h 458"/>
                  <a:gd name="T22" fmla="*/ 486 w 1362"/>
                  <a:gd name="T23" fmla="*/ 242 h 458"/>
                  <a:gd name="T24" fmla="*/ 416 w 1362"/>
                  <a:gd name="T25" fmla="*/ 234 h 458"/>
                  <a:gd name="T26" fmla="*/ 341 w 1362"/>
                  <a:gd name="T27" fmla="*/ 239 h 458"/>
                  <a:gd name="T28" fmla="*/ 287 w 1362"/>
                  <a:gd name="T29" fmla="*/ 249 h 458"/>
                  <a:gd name="T30" fmla="*/ 224 w 1362"/>
                  <a:gd name="T31" fmla="*/ 248 h 458"/>
                  <a:gd name="T32" fmla="*/ 155 w 1362"/>
                  <a:gd name="T33" fmla="*/ 249 h 458"/>
                  <a:gd name="T34" fmla="*/ 99 w 1362"/>
                  <a:gd name="T35" fmla="*/ 258 h 458"/>
                  <a:gd name="T36" fmla="*/ 52 w 1362"/>
                  <a:gd name="T37" fmla="*/ 304 h 458"/>
                  <a:gd name="T38" fmla="*/ 12 w 1362"/>
                  <a:gd name="T39" fmla="*/ 369 h 458"/>
                  <a:gd name="T40" fmla="*/ 45 w 1362"/>
                  <a:gd name="T41" fmla="*/ 391 h 458"/>
                  <a:gd name="T42" fmla="*/ 59 w 1362"/>
                  <a:gd name="T43" fmla="*/ 419 h 458"/>
                  <a:gd name="T44" fmla="*/ 80 w 1362"/>
                  <a:gd name="T45" fmla="*/ 438 h 458"/>
                  <a:gd name="T46" fmla="*/ 127 w 1362"/>
                  <a:gd name="T47" fmla="*/ 435 h 458"/>
                  <a:gd name="T48" fmla="*/ 147 w 1362"/>
                  <a:gd name="T49" fmla="*/ 416 h 458"/>
                  <a:gd name="T50" fmla="*/ 194 w 1362"/>
                  <a:gd name="T51" fmla="*/ 381 h 458"/>
                  <a:gd name="T52" fmla="*/ 267 w 1362"/>
                  <a:gd name="T53" fmla="*/ 344 h 458"/>
                  <a:gd name="T54" fmla="*/ 366 w 1362"/>
                  <a:gd name="T55" fmla="*/ 326 h 458"/>
                  <a:gd name="T56" fmla="*/ 445 w 1362"/>
                  <a:gd name="T57" fmla="*/ 342 h 458"/>
                  <a:gd name="T58" fmla="*/ 504 w 1362"/>
                  <a:gd name="T59" fmla="*/ 389 h 458"/>
                  <a:gd name="T60" fmla="*/ 518 w 1362"/>
                  <a:gd name="T61" fmla="*/ 456 h 458"/>
                  <a:gd name="T62" fmla="*/ 566 w 1362"/>
                  <a:gd name="T63" fmla="*/ 456 h 458"/>
                  <a:gd name="T64" fmla="*/ 650 w 1362"/>
                  <a:gd name="T65" fmla="*/ 455 h 458"/>
                  <a:gd name="T66" fmla="*/ 746 w 1362"/>
                  <a:gd name="T67" fmla="*/ 455 h 458"/>
                  <a:gd name="T68" fmla="*/ 816 w 1362"/>
                  <a:gd name="T69" fmla="*/ 457 h 458"/>
                  <a:gd name="T70" fmla="*/ 880 w 1362"/>
                  <a:gd name="T71" fmla="*/ 436 h 458"/>
                  <a:gd name="T72" fmla="*/ 962 w 1362"/>
                  <a:gd name="T73" fmla="*/ 368 h 458"/>
                  <a:gd name="T74" fmla="*/ 1028 w 1362"/>
                  <a:gd name="T75" fmla="*/ 334 h 458"/>
                  <a:gd name="T76" fmla="*/ 1136 w 1362"/>
                  <a:gd name="T77" fmla="*/ 329 h 458"/>
                  <a:gd name="T78" fmla="*/ 1214 w 1362"/>
                  <a:gd name="T79" fmla="*/ 363 h 458"/>
                  <a:gd name="T80" fmla="*/ 1256 w 1362"/>
                  <a:gd name="T81" fmla="*/ 424 h 458"/>
                  <a:gd name="T82" fmla="*/ 1268 w 1362"/>
                  <a:gd name="T83" fmla="*/ 440 h 458"/>
                  <a:gd name="T84" fmla="*/ 1296 w 1362"/>
                  <a:gd name="T85" fmla="*/ 415 h 458"/>
                  <a:gd name="T86" fmla="*/ 1342 w 1362"/>
                  <a:gd name="T87" fmla="*/ 411 h 458"/>
                  <a:gd name="T88" fmla="*/ 1349 w 1362"/>
                  <a:gd name="T89" fmla="*/ 350 h 458"/>
                  <a:gd name="T90" fmla="*/ 1361 w 1362"/>
                  <a:gd name="T91" fmla="*/ 275 h 458"/>
                  <a:gd name="T92" fmla="*/ 1324 w 1362"/>
                  <a:gd name="T93" fmla="*/ 227 h 458"/>
                  <a:gd name="T94" fmla="*/ 1250 w 1362"/>
                  <a:gd name="T95" fmla="*/ 207 h 458"/>
                  <a:gd name="T96" fmla="*/ 1153 w 1362"/>
                  <a:gd name="T97" fmla="*/ 205 h 458"/>
                  <a:gd name="T98" fmla="*/ 1065 w 1362"/>
                  <a:gd name="T99" fmla="*/ 175 h 458"/>
                  <a:gd name="T100" fmla="*/ 1047 w 1362"/>
                  <a:gd name="T101" fmla="*/ 133 h 458"/>
                  <a:gd name="T102" fmla="*/ 1018 w 1362"/>
                  <a:gd name="T103" fmla="*/ 99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62" h="458">
                    <a:moveTo>
                      <a:pt x="1013" y="92"/>
                    </a:moveTo>
                    <a:lnTo>
                      <a:pt x="1008" y="80"/>
                    </a:lnTo>
                    <a:lnTo>
                      <a:pt x="1006" y="70"/>
                    </a:lnTo>
                    <a:lnTo>
                      <a:pt x="1002" y="61"/>
                    </a:lnTo>
                    <a:lnTo>
                      <a:pt x="999" y="52"/>
                    </a:lnTo>
                    <a:lnTo>
                      <a:pt x="995" y="45"/>
                    </a:lnTo>
                    <a:lnTo>
                      <a:pt x="989" y="37"/>
                    </a:lnTo>
                    <a:lnTo>
                      <a:pt x="978" y="30"/>
                    </a:lnTo>
                    <a:lnTo>
                      <a:pt x="965" y="20"/>
                    </a:lnTo>
                    <a:lnTo>
                      <a:pt x="958" y="17"/>
                    </a:lnTo>
                    <a:lnTo>
                      <a:pt x="946" y="13"/>
                    </a:lnTo>
                    <a:lnTo>
                      <a:pt x="933" y="11"/>
                    </a:lnTo>
                    <a:lnTo>
                      <a:pt x="918" y="8"/>
                    </a:lnTo>
                    <a:lnTo>
                      <a:pt x="901" y="6"/>
                    </a:lnTo>
                    <a:lnTo>
                      <a:pt x="883" y="4"/>
                    </a:lnTo>
                    <a:lnTo>
                      <a:pt x="863" y="3"/>
                    </a:lnTo>
                    <a:lnTo>
                      <a:pt x="844" y="1"/>
                    </a:lnTo>
                    <a:lnTo>
                      <a:pt x="825" y="0"/>
                    </a:lnTo>
                    <a:lnTo>
                      <a:pt x="805" y="0"/>
                    </a:lnTo>
                    <a:lnTo>
                      <a:pt x="787" y="0"/>
                    </a:lnTo>
                    <a:lnTo>
                      <a:pt x="769" y="1"/>
                    </a:lnTo>
                    <a:lnTo>
                      <a:pt x="753" y="3"/>
                    </a:lnTo>
                    <a:lnTo>
                      <a:pt x="739" y="4"/>
                    </a:lnTo>
                    <a:lnTo>
                      <a:pt x="728" y="6"/>
                    </a:lnTo>
                    <a:lnTo>
                      <a:pt x="719" y="9"/>
                    </a:lnTo>
                    <a:lnTo>
                      <a:pt x="710" y="15"/>
                    </a:lnTo>
                    <a:lnTo>
                      <a:pt x="702" y="24"/>
                    </a:lnTo>
                    <a:lnTo>
                      <a:pt x="694" y="38"/>
                    </a:lnTo>
                    <a:lnTo>
                      <a:pt x="689" y="54"/>
                    </a:lnTo>
                    <a:lnTo>
                      <a:pt x="684" y="73"/>
                    </a:lnTo>
                    <a:lnTo>
                      <a:pt x="680" y="94"/>
                    </a:lnTo>
                    <a:lnTo>
                      <a:pt x="677" y="115"/>
                    </a:lnTo>
                    <a:lnTo>
                      <a:pt x="676" y="138"/>
                    </a:lnTo>
                    <a:lnTo>
                      <a:pt x="673" y="158"/>
                    </a:lnTo>
                    <a:lnTo>
                      <a:pt x="669" y="177"/>
                    </a:lnTo>
                    <a:lnTo>
                      <a:pt x="663" y="195"/>
                    </a:lnTo>
                    <a:lnTo>
                      <a:pt x="657" y="210"/>
                    </a:lnTo>
                    <a:lnTo>
                      <a:pt x="647" y="224"/>
                    </a:lnTo>
                    <a:lnTo>
                      <a:pt x="638" y="235"/>
                    </a:lnTo>
                    <a:lnTo>
                      <a:pt x="629" y="242"/>
                    </a:lnTo>
                    <a:lnTo>
                      <a:pt x="619" y="246"/>
                    </a:lnTo>
                    <a:lnTo>
                      <a:pt x="598" y="248"/>
                    </a:lnTo>
                    <a:lnTo>
                      <a:pt x="579" y="250"/>
                    </a:lnTo>
                    <a:lnTo>
                      <a:pt x="560" y="250"/>
                    </a:lnTo>
                    <a:lnTo>
                      <a:pt x="540" y="249"/>
                    </a:lnTo>
                    <a:lnTo>
                      <a:pt x="522" y="247"/>
                    </a:lnTo>
                    <a:lnTo>
                      <a:pt x="504" y="245"/>
                    </a:lnTo>
                    <a:lnTo>
                      <a:pt x="486" y="242"/>
                    </a:lnTo>
                    <a:lnTo>
                      <a:pt x="469" y="240"/>
                    </a:lnTo>
                    <a:lnTo>
                      <a:pt x="451" y="237"/>
                    </a:lnTo>
                    <a:lnTo>
                      <a:pt x="434" y="236"/>
                    </a:lnTo>
                    <a:lnTo>
                      <a:pt x="416" y="234"/>
                    </a:lnTo>
                    <a:lnTo>
                      <a:pt x="398" y="234"/>
                    </a:lnTo>
                    <a:lnTo>
                      <a:pt x="380" y="234"/>
                    </a:lnTo>
                    <a:lnTo>
                      <a:pt x="361" y="236"/>
                    </a:lnTo>
                    <a:lnTo>
                      <a:pt x="341" y="239"/>
                    </a:lnTo>
                    <a:lnTo>
                      <a:pt x="322" y="245"/>
                    </a:lnTo>
                    <a:lnTo>
                      <a:pt x="311" y="247"/>
                    </a:lnTo>
                    <a:lnTo>
                      <a:pt x="300" y="248"/>
                    </a:lnTo>
                    <a:lnTo>
                      <a:pt x="287" y="249"/>
                    </a:lnTo>
                    <a:lnTo>
                      <a:pt x="271" y="249"/>
                    </a:lnTo>
                    <a:lnTo>
                      <a:pt x="256" y="249"/>
                    </a:lnTo>
                    <a:lnTo>
                      <a:pt x="240" y="249"/>
                    </a:lnTo>
                    <a:lnTo>
                      <a:pt x="224" y="248"/>
                    </a:lnTo>
                    <a:lnTo>
                      <a:pt x="205" y="248"/>
                    </a:lnTo>
                    <a:lnTo>
                      <a:pt x="189" y="248"/>
                    </a:lnTo>
                    <a:lnTo>
                      <a:pt x="172" y="248"/>
                    </a:lnTo>
                    <a:lnTo>
                      <a:pt x="155" y="249"/>
                    </a:lnTo>
                    <a:lnTo>
                      <a:pt x="140" y="250"/>
                    </a:lnTo>
                    <a:lnTo>
                      <a:pt x="125" y="252"/>
                    </a:lnTo>
                    <a:lnTo>
                      <a:pt x="111" y="254"/>
                    </a:lnTo>
                    <a:lnTo>
                      <a:pt x="99" y="258"/>
                    </a:lnTo>
                    <a:lnTo>
                      <a:pt x="89" y="263"/>
                    </a:lnTo>
                    <a:lnTo>
                      <a:pt x="75" y="275"/>
                    </a:lnTo>
                    <a:lnTo>
                      <a:pt x="62" y="288"/>
                    </a:lnTo>
                    <a:lnTo>
                      <a:pt x="52" y="304"/>
                    </a:lnTo>
                    <a:lnTo>
                      <a:pt x="41" y="320"/>
                    </a:lnTo>
                    <a:lnTo>
                      <a:pt x="32" y="337"/>
                    </a:lnTo>
                    <a:lnTo>
                      <a:pt x="22" y="354"/>
                    </a:lnTo>
                    <a:lnTo>
                      <a:pt x="12" y="369"/>
                    </a:lnTo>
                    <a:lnTo>
                      <a:pt x="0" y="383"/>
                    </a:lnTo>
                    <a:lnTo>
                      <a:pt x="21" y="384"/>
                    </a:lnTo>
                    <a:lnTo>
                      <a:pt x="35" y="386"/>
                    </a:lnTo>
                    <a:lnTo>
                      <a:pt x="45" y="391"/>
                    </a:lnTo>
                    <a:lnTo>
                      <a:pt x="52" y="396"/>
                    </a:lnTo>
                    <a:lnTo>
                      <a:pt x="56" y="402"/>
                    </a:lnTo>
                    <a:lnTo>
                      <a:pt x="58" y="411"/>
                    </a:lnTo>
                    <a:lnTo>
                      <a:pt x="59" y="419"/>
                    </a:lnTo>
                    <a:lnTo>
                      <a:pt x="61" y="427"/>
                    </a:lnTo>
                    <a:lnTo>
                      <a:pt x="63" y="433"/>
                    </a:lnTo>
                    <a:lnTo>
                      <a:pt x="70" y="436"/>
                    </a:lnTo>
                    <a:lnTo>
                      <a:pt x="80" y="438"/>
                    </a:lnTo>
                    <a:lnTo>
                      <a:pt x="93" y="438"/>
                    </a:lnTo>
                    <a:lnTo>
                      <a:pt x="105" y="438"/>
                    </a:lnTo>
                    <a:lnTo>
                      <a:pt x="116" y="437"/>
                    </a:lnTo>
                    <a:lnTo>
                      <a:pt x="127" y="435"/>
                    </a:lnTo>
                    <a:lnTo>
                      <a:pt x="133" y="431"/>
                    </a:lnTo>
                    <a:lnTo>
                      <a:pt x="136" y="428"/>
                    </a:lnTo>
                    <a:lnTo>
                      <a:pt x="141" y="423"/>
                    </a:lnTo>
                    <a:lnTo>
                      <a:pt x="147" y="416"/>
                    </a:lnTo>
                    <a:lnTo>
                      <a:pt x="156" y="409"/>
                    </a:lnTo>
                    <a:lnTo>
                      <a:pt x="167" y="399"/>
                    </a:lnTo>
                    <a:lnTo>
                      <a:pt x="180" y="390"/>
                    </a:lnTo>
                    <a:lnTo>
                      <a:pt x="194" y="381"/>
                    </a:lnTo>
                    <a:lnTo>
                      <a:pt x="211" y="370"/>
                    </a:lnTo>
                    <a:lnTo>
                      <a:pt x="227" y="361"/>
                    </a:lnTo>
                    <a:lnTo>
                      <a:pt x="247" y="353"/>
                    </a:lnTo>
                    <a:lnTo>
                      <a:pt x="267" y="344"/>
                    </a:lnTo>
                    <a:lnTo>
                      <a:pt x="291" y="337"/>
                    </a:lnTo>
                    <a:lnTo>
                      <a:pt x="314" y="332"/>
                    </a:lnTo>
                    <a:lnTo>
                      <a:pt x="339" y="328"/>
                    </a:lnTo>
                    <a:lnTo>
                      <a:pt x="366" y="326"/>
                    </a:lnTo>
                    <a:lnTo>
                      <a:pt x="393" y="326"/>
                    </a:lnTo>
                    <a:lnTo>
                      <a:pt x="408" y="328"/>
                    </a:lnTo>
                    <a:lnTo>
                      <a:pt x="426" y="334"/>
                    </a:lnTo>
                    <a:lnTo>
                      <a:pt x="445" y="342"/>
                    </a:lnTo>
                    <a:lnTo>
                      <a:pt x="463" y="353"/>
                    </a:lnTo>
                    <a:lnTo>
                      <a:pt x="479" y="364"/>
                    </a:lnTo>
                    <a:lnTo>
                      <a:pt x="494" y="376"/>
                    </a:lnTo>
                    <a:lnTo>
                      <a:pt x="504" y="389"/>
                    </a:lnTo>
                    <a:lnTo>
                      <a:pt x="509" y="401"/>
                    </a:lnTo>
                    <a:lnTo>
                      <a:pt x="512" y="423"/>
                    </a:lnTo>
                    <a:lnTo>
                      <a:pt x="513" y="443"/>
                    </a:lnTo>
                    <a:lnTo>
                      <a:pt x="518" y="456"/>
                    </a:lnTo>
                    <a:lnTo>
                      <a:pt x="536" y="458"/>
                    </a:lnTo>
                    <a:lnTo>
                      <a:pt x="542" y="457"/>
                    </a:lnTo>
                    <a:lnTo>
                      <a:pt x="552" y="457"/>
                    </a:lnTo>
                    <a:lnTo>
                      <a:pt x="566" y="456"/>
                    </a:lnTo>
                    <a:lnTo>
                      <a:pt x="583" y="456"/>
                    </a:lnTo>
                    <a:lnTo>
                      <a:pt x="604" y="455"/>
                    </a:lnTo>
                    <a:lnTo>
                      <a:pt x="626" y="455"/>
                    </a:lnTo>
                    <a:lnTo>
                      <a:pt x="650" y="455"/>
                    </a:lnTo>
                    <a:lnTo>
                      <a:pt x="675" y="455"/>
                    </a:lnTo>
                    <a:lnTo>
                      <a:pt x="699" y="455"/>
                    </a:lnTo>
                    <a:lnTo>
                      <a:pt x="722" y="455"/>
                    </a:lnTo>
                    <a:lnTo>
                      <a:pt x="746" y="455"/>
                    </a:lnTo>
                    <a:lnTo>
                      <a:pt x="768" y="455"/>
                    </a:lnTo>
                    <a:lnTo>
                      <a:pt x="787" y="456"/>
                    </a:lnTo>
                    <a:lnTo>
                      <a:pt x="803" y="456"/>
                    </a:lnTo>
                    <a:lnTo>
                      <a:pt x="816" y="457"/>
                    </a:lnTo>
                    <a:lnTo>
                      <a:pt x="823" y="458"/>
                    </a:lnTo>
                    <a:lnTo>
                      <a:pt x="844" y="455"/>
                    </a:lnTo>
                    <a:lnTo>
                      <a:pt x="862" y="448"/>
                    </a:lnTo>
                    <a:lnTo>
                      <a:pt x="880" y="436"/>
                    </a:lnTo>
                    <a:lnTo>
                      <a:pt x="900" y="421"/>
                    </a:lnTo>
                    <a:lnTo>
                      <a:pt x="918" y="403"/>
                    </a:lnTo>
                    <a:lnTo>
                      <a:pt x="938" y="386"/>
                    </a:lnTo>
                    <a:lnTo>
                      <a:pt x="962" y="368"/>
                    </a:lnTo>
                    <a:lnTo>
                      <a:pt x="987" y="350"/>
                    </a:lnTo>
                    <a:lnTo>
                      <a:pt x="996" y="345"/>
                    </a:lnTo>
                    <a:lnTo>
                      <a:pt x="1011" y="340"/>
                    </a:lnTo>
                    <a:lnTo>
                      <a:pt x="1028" y="334"/>
                    </a:lnTo>
                    <a:lnTo>
                      <a:pt x="1049" y="330"/>
                    </a:lnTo>
                    <a:lnTo>
                      <a:pt x="1074" y="327"/>
                    </a:lnTo>
                    <a:lnTo>
                      <a:pt x="1104" y="327"/>
                    </a:lnTo>
                    <a:lnTo>
                      <a:pt x="1136" y="329"/>
                    </a:lnTo>
                    <a:lnTo>
                      <a:pt x="1174" y="336"/>
                    </a:lnTo>
                    <a:lnTo>
                      <a:pt x="1186" y="341"/>
                    </a:lnTo>
                    <a:lnTo>
                      <a:pt x="1199" y="350"/>
                    </a:lnTo>
                    <a:lnTo>
                      <a:pt x="1214" y="363"/>
                    </a:lnTo>
                    <a:lnTo>
                      <a:pt x="1227" y="377"/>
                    </a:lnTo>
                    <a:lnTo>
                      <a:pt x="1239" y="393"/>
                    </a:lnTo>
                    <a:lnTo>
                      <a:pt x="1249" y="410"/>
                    </a:lnTo>
                    <a:lnTo>
                      <a:pt x="1256" y="424"/>
                    </a:lnTo>
                    <a:lnTo>
                      <a:pt x="1259" y="437"/>
                    </a:lnTo>
                    <a:lnTo>
                      <a:pt x="1263" y="438"/>
                    </a:lnTo>
                    <a:lnTo>
                      <a:pt x="1265" y="439"/>
                    </a:lnTo>
                    <a:lnTo>
                      <a:pt x="1268" y="440"/>
                    </a:lnTo>
                    <a:lnTo>
                      <a:pt x="1272" y="438"/>
                    </a:lnTo>
                    <a:lnTo>
                      <a:pt x="1276" y="427"/>
                    </a:lnTo>
                    <a:lnTo>
                      <a:pt x="1285" y="420"/>
                    </a:lnTo>
                    <a:lnTo>
                      <a:pt x="1296" y="415"/>
                    </a:lnTo>
                    <a:lnTo>
                      <a:pt x="1309" y="413"/>
                    </a:lnTo>
                    <a:lnTo>
                      <a:pt x="1322" y="412"/>
                    </a:lnTo>
                    <a:lnTo>
                      <a:pt x="1334" y="411"/>
                    </a:lnTo>
                    <a:lnTo>
                      <a:pt x="1342" y="411"/>
                    </a:lnTo>
                    <a:lnTo>
                      <a:pt x="1347" y="409"/>
                    </a:lnTo>
                    <a:lnTo>
                      <a:pt x="1344" y="390"/>
                    </a:lnTo>
                    <a:lnTo>
                      <a:pt x="1345" y="370"/>
                    </a:lnTo>
                    <a:lnTo>
                      <a:pt x="1349" y="350"/>
                    </a:lnTo>
                    <a:lnTo>
                      <a:pt x="1355" y="331"/>
                    </a:lnTo>
                    <a:lnTo>
                      <a:pt x="1360" y="312"/>
                    </a:lnTo>
                    <a:lnTo>
                      <a:pt x="1362" y="293"/>
                    </a:lnTo>
                    <a:lnTo>
                      <a:pt x="1361" y="275"/>
                    </a:lnTo>
                    <a:lnTo>
                      <a:pt x="1353" y="257"/>
                    </a:lnTo>
                    <a:lnTo>
                      <a:pt x="1345" y="247"/>
                    </a:lnTo>
                    <a:lnTo>
                      <a:pt x="1336" y="236"/>
                    </a:lnTo>
                    <a:lnTo>
                      <a:pt x="1324" y="227"/>
                    </a:lnTo>
                    <a:lnTo>
                      <a:pt x="1309" y="219"/>
                    </a:lnTo>
                    <a:lnTo>
                      <a:pt x="1291" y="212"/>
                    </a:lnTo>
                    <a:lnTo>
                      <a:pt x="1272" y="209"/>
                    </a:lnTo>
                    <a:lnTo>
                      <a:pt x="1250" y="207"/>
                    </a:lnTo>
                    <a:lnTo>
                      <a:pt x="1224" y="209"/>
                    </a:lnTo>
                    <a:lnTo>
                      <a:pt x="1205" y="210"/>
                    </a:lnTo>
                    <a:lnTo>
                      <a:pt x="1180" y="209"/>
                    </a:lnTo>
                    <a:lnTo>
                      <a:pt x="1153" y="205"/>
                    </a:lnTo>
                    <a:lnTo>
                      <a:pt x="1126" y="200"/>
                    </a:lnTo>
                    <a:lnTo>
                      <a:pt x="1100" y="194"/>
                    </a:lnTo>
                    <a:lnTo>
                      <a:pt x="1079" y="185"/>
                    </a:lnTo>
                    <a:lnTo>
                      <a:pt x="1065" y="175"/>
                    </a:lnTo>
                    <a:lnTo>
                      <a:pt x="1059" y="164"/>
                    </a:lnTo>
                    <a:lnTo>
                      <a:pt x="1057" y="153"/>
                    </a:lnTo>
                    <a:lnTo>
                      <a:pt x="1052" y="143"/>
                    </a:lnTo>
                    <a:lnTo>
                      <a:pt x="1047" y="133"/>
                    </a:lnTo>
                    <a:lnTo>
                      <a:pt x="1039" y="124"/>
                    </a:lnTo>
                    <a:lnTo>
                      <a:pt x="1031" y="116"/>
                    </a:lnTo>
                    <a:lnTo>
                      <a:pt x="1025" y="107"/>
                    </a:lnTo>
                    <a:lnTo>
                      <a:pt x="1018" y="99"/>
                    </a:lnTo>
                    <a:lnTo>
                      <a:pt x="1013" y="92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72" name="Freeform 772"/>
              <p:cNvSpPr>
                <a:spLocks/>
              </p:cNvSpPr>
              <p:nvPr/>
            </p:nvSpPr>
            <p:spPr bwMode="auto">
              <a:xfrm>
                <a:off x="1962" y="3903"/>
                <a:ext cx="31" cy="25"/>
              </a:xfrm>
              <a:custGeom>
                <a:avLst/>
                <a:gdLst>
                  <a:gd name="T0" fmla="*/ 92 w 95"/>
                  <a:gd name="T1" fmla="*/ 0 h 50"/>
                  <a:gd name="T2" fmla="*/ 79 w 95"/>
                  <a:gd name="T3" fmla="*/ 5 h 50"/>
                  <a:gd name="T4" fmla="*/ 66 w 95"/>
                  <a:gd name="T5" fmla="*/ 7 h 50"/>
                  <a:gd name="T6" fmla="*/ 54 w 95"/>
                  <a:gd name="T7" fmla="*/ 8 h 50"/>
                  <a:gd name="T8" fmla="*/ 43 w 95"/>
                  <a:gd name="T9" fmla="*/ 9 h 50"/>
                  <a:gd name="T10" fmla="*/ 31 w 95"/>
                  <a:gd name="T11" fmla="*/ 9 h 50"/>
                  <a:gd name="T12" fmla="*/ 21 w 95"/>
                  <a:gd name="T13" fmla="*/ 10 h 50"/>
                  <a:gd name="T14" fmla="*/ 13 w 95"/>
                  <a:gd name="T15" fmla="*/ 14 h 50"/>
                  <a:gd name="T16" fmla="*/ 5 w 95"/>
                  <a:gd name="T17" fmla="*/ 19 h 50"/>
                  <a:gd name="T18" fmla="*/ 0 w 95"/>
                  <a:gd name="T19" fmla="*/ 29 h 50"/>
                  <a:gd name="T20" fmla="*/ 3 w 95"/>
                  <a:gd name="T21" fmla="*/ 38 h 50"/>
                  <a:gd name="T22" fmla="*/ 11 w 95"/>
                  <a:gd name="T23" fmla="*/ 45 h 50"/>
                  <a:gd name="T24" fmla="*/ 21 w 95"/>
                  <a:gd name="T25" fmla="*/ 49 h 50"/>
                  <a:gd name="T26" fmla="*/ 44 w 95"/>
                  <a:gd name="T27" fmla="*/ 50 h 50"/>
                  <a:gd name="T28" fmla="*/ 62 w 95"/>
                  <a:gd name="T29" fmla="*/ 48 h 50"/>
                  <a:gd name="T30" fmla="*/ 76 w 95"/>
                  <a:gd name="T31" fmla="*/ 42 h 50"/>
                  <a:gd name="T32" fmla="*/ 85 w 95"/>
                  <a:gd name="T33" fmla="*/ 34 h 50"/>
                  <a:gd name="T34" fmla="*/ 91 w 95"/>
                  <a:gd name="T35" fmla="*/ 25 h 50"/>
                  <a:gd name="T36" fmla="*/ 95 w 95"/>
                  <a:gd name="T37" fmla="*/ 16 h 50"/>
                  <a:gd name="T38" fmla="*/ 95 w 95"/>
                  <a:gd name="T39" fmla="*/ 7 h 50"/>
                  <a:gd name="T40" fmla="*/ 92 w 95"/>
                  <a:gd name="T4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50">
                    <a:moveTo>
                      <a:pt x="92" y="0"/>
                    </a:moveTo>
                    <a:lnTo>
                      <a:pt x="79" y="5"/>
                    </a:lnTo>
                    <a:lnTo>
                      <a:pt x="66" y="7"/>
                    </a:lnTo>
                    <a:lnTo>
                      <a:pt x="54" y="8"/>
                    </a:lnTo>
                    <a:lnTo>
                      <a:pt x="43" y="9"/>
                    </a:lnTo>
                    <a:lnTo>
                      <a:pt x="31" y="9"/>
                    </a:lnTo>
                    <a:lnTo>
                      <a:pt x="21" y="10"/>
                    </a:lnTo>
                    <a:lnTo>
                      <a:pt x="13" y="14"/>
                    </a:lnTo>
                    <a:lnTo>
                      <a:pt x="5" y="19"/>
                    </a:lnTo>
                    <a:lnTo>
                      <a:pt x="0" y="29"/>
                    </a:lnTo>
                    <a:lnTo>
                      <a:pt x="3" y="38"/>
                    </a:lnTo>
                    <a:lnTo>
                      <a:pt x="11" y="45"/>
                    </a:lnTo>
                    <a:lnTo>
                      <a:pt x="21" y="49"/>
                    </a:lnTo>
                    <a:lnTo>
                      <a:pt x="44" y="50"/>
                    </a:lnTo>
                    <a:lnTo>
                      <a:pt x="62" y="48"/>
                    </a:lnTo>
                    <a:lnTo>
                      <a:pt x="76" y="42"/>
                    </a:lnTo>
                    <a:lnTo>
                      <a:pt x="85" y="34"/>
                    </a:lnTo>
                    <a:lnTo>
                      <a:pt x="91" y="25"/>
                    </a:lnTo>
                    <a:lnTo>
                      <a:pt x="95" y="16"/>
                    </a:lnTo>
                    <a:lnTo>
                      <a:pt x="95" y="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73" name="Freeform 773"/>
              <p:cNvSpPr>
                <a:spLocks/>
              </p:cNvSpPr>
              <p:nvPr/>
            </p:nvSpPr>
            <p:spPr bwMode="auto">
              <a:xfrm>
                <a:off x="1508" y="3894"/>
                <a:ext cx="33" cy="34"/>
              </a:xfrm>
              <a:custGeom>
                <a:avLst/>
                <a:gdLst>
                  <a:gd name="T0" fmla="*/ 7 w 98"/>
                  <a:gd name="T1" fmla="*/ 12 h 69"/>
                  <a:gd name="T2" fmla="*/ 10 w 98"/>
                  <a:gd name="T3" fmla="*/ 9 h 69"/>
                  <a:gd name="T4" fmla="*/ 17 w 98"/>
                  <a:gd name="T5" fmla="*/ 6 h 69"/>
                  <a:gd name="T6" fmla="*/ 25 w 98"/>
                  <a:gd name="T7" fmla="*/ 3 h 69"/>
                  <a:gd name="T8" fmla="*/ 35 w 98"/>
                  <a:gd name="T9" fmla="*/ 1 h 69"/>
                  <a:gd name="T10" fmla="*/ 45 w 98"/>
                  <a:gd name="T11" fmla="*/ 0 h 69"/>
                  <a:gd name="T12" fmla="*/ 56 w 98"/>
                  <a:gd name="T13" fmla="*/ 0 h 69"/>
                  <a:gd name="T14" fmla="*/ 65 w 98"/>
                  <a:gd name="T15" fmla="*/ 0 h 69"/>
                  <a:gd name="T16" fmla="*/ 74 w 98"/>
                  <a:gd name="T17" fmla="*/ 1 h 69"/>
                  <a:gd name="T18" fmla="*/ 91 w 98"/>
                  <a:gd name="T19" fmla="*/ 13 h 69"/>
                  <a:gd name="T20" fmla="*/ 97 w 98"/>
                  <a:gd name="T21" fmla="*/ 34 h 69"/>
                  <a:gd name="T22" fmla="*/ 98 w 98"/>
                  <a:gd name="T23" fmla="*/ 53 h 69"/>
                  <a:gd name="T24" fmla="*/ 97 w 98"/>
                  <a:gd name="T25" fmla="*/ 63 h 69"/>
                  <a:gd name="T26" fmla="*/ 89 w 98"/>
                  <a:gd name="T27" fmla="*/ 65 h 69"/>
                  <a:gd name="T28" fmla="*/ 78 w 98"/>
                  <a:gd name="T29" fmla="*/ 67 h 69"/>
                  <a:gd name="T30" fmla="*/ 65 w 98"/>
                  <a:gd name="T31" fmla="*/ 68 h 69"/>
                  <a:gd name="T32" fmla="*/ 51 w 98"/>
                  <a:gd name="T33" fmla="*/ 69 h 69"/>
                  <a:gd name="T34" fmla="*/ 36 w 98"/>
                  <a:gd name="T35" fmla="*/ 69 h 69"/>
                  <a:gd name="T36" fmla="*/ 23 w 98"/>
                  <a:gd name="T37" fmla="*/ 68 h 69"/>
                  <a:gd name="T38" fmla="*/ 13 w 98"/>
                  <a:gd name="T39" fmla="*/ 68 h 69"/>
                  <a:gd name="T40" fmla="*/ 7 w 98"/>
                  <a:gd name="T41" fmla="*/ 66 h 69"/>
                  <a:gd name="T42" fmla="*/ 1 w 98"/>
                  <a:gd name="T43" fmla="*/ 56 h 69"/>
                  <a:gd name="T44" fmla="*/ 0 w 98"/>
                  <a:gd name="T45" fmla="*/ 40 h 69"/>
                  <a:gd name="T46" fmla="*/ 3 w 98"/>
                  <a:gd name="T47" fmla="*/ 23 h 69"/>
                  <a:gd name="T48" fmla="*/ 7 w 98"/>
                  <a:gd name="T49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8" h="69">
                    <a:moveTo>
                      <a:pt x="7" y="12"/>
                    </a:moveTo>
                    <a:lnTo>
                      <a:pt x="10" y="9"/>
                    </a:lnTo>
                    <a:lnTo>
                      <a:pt x="17" y="6"/>
                    </a:lnTo>
                    <a:lnTo>
                      <a:pt x="25" y="3"/>
                    </a:lnTo>
                    <a:lnTo>
                      <a:pt x="35" y="1"/>
                    </a:lnTo>
                    <a:lnTo>
                      <a:pt x="45" y="0"/>
                    </a:lnTo>
                    <a:lnTo>
                      <a:pt x="56" y="0"/>
                    </a:lnTo>
                    <a:lnTo>
                      <a:pt x="65" y="0"/>
                    </a:lnTo>
                    <a:lnTo>
                      <a:pt x="74" y="1"/>
                    </a:lnTo>
                    <a:lnTo>
                      <a:pt x="91" y="13"/>
                    </a:lnTo>
                    <a:lnTo>
                      <a:pt x="97" y="34"/>
                    </a:lnTo>
                    <a:lnTo>
                      <a:pt x="98" y="53"/>
                    </a:lnTo>
                    <a:lnTo>
                      <a:pt x="97" y="63"/>
                    </a:lnTo>
                    <a:lnTo>
                      <a:pt x="89" y="65"/>
                    </a:lnTo>
                    <a:lnTo>
                      <a:pt x="78" y="67"/>
                    </a:lnTo>
                    <a:lnTo>
                      <a:pt x="65" y="68"/>
                    </a:lnTo>
                    <a:lnTo>
                      <a:pt x="51" y="69"/>
                    </a:lnTo>
                    <a:lnTo>
                      <a:pt x="36" y="69"/>
                    </a:lnTo>
                    <a:lnTo>
                      <a:pt x="23" y="68"/>
                    </a:lnTo>
                    <a:lnTo>
                      <a:pt x="13" y="68"/>
                    </a:lnTo>
                    <a:lnTo>
                      <a:pt x="7" y="66"/>
                    </a:lnTo>
                    <a:lnTo>
                      <a:pt x="1" y="56"/>
                    </a:lnTo>
                    <a:lnTo>
                      <a:pt x="0" y="40"/>
                    </a:lnTo>
                    <a:lnTo>
                      <a:pt x="3" y="23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74" name="Freeform 774"/>
              <p:cNvSpPr>
                <a:spLocks/>
              </p:cNvSpPr>
              <p:nvPr/>
            </p:nvSpPr>
            <p:spPr bwMode="auto">
              <a:xfrm>
                <a:off x="1605" y="3882"/>
                <a:ext cx="85" cy="111"/>
              </a:xfrm>
              <a:custGeom>
                <a:avLst/>
                <a:gdLst>
                  <a:gd name="T0" fmla="*/ 97 w 254"/>
                  <a:gd name="T1" fmla="*/ 224 h 224"/>
                  <a:gd name="T2" fmla="*/ 123 w 254"/>
                  <a:gd name="T3" fmla="*/ 220 h 224"/>
                  <a:gd name="T4" fmla="*/ 148 w 254"/>
                  <a:gd name="T5" fmla="*/ 212 h 224"/>
                  <a:gd name="T6" fmla="*/ 172 w 254"/>
                  <a:gd name="T7" fmla="*/ 200 h 224"/>
                  <a:gd name="T8" fmla="*/ 194 w 254"/>
                  <a:gd name="T9" fmla="*/ 185 h 224"/>
                  <a:gd name="T10" fmla="*/ 214 w 254"/>
                  <a:gd name="T11" fmla="*/ 168 h 224"/>
                  <a:gd name="T12" fmla="*/ 229 w 254"/>
                  <a:gd name="T13" fmla="*/ 148 h 224"/>
                  <a:gd name="T14" fmla="*/ 242 w 254"/>
                  <a:gd name="T15" fmla="*/ 127 h 224"/>
                  <a:gd name="T16" fmla="*/ 251 w 254"/>
                  <a:gd name="T17" fmla="*/ 104 h 224"/>
                  <a:gd name="T18" fmla="*/ 254 w 254"/>
                  <a:gd name="T19" fmla="*/ 82 h 224"/>
                  <a:gd name="T20" fmla="*/ 252 w 254"/>
                  <a:gd name="T21" fmla="*/ 62 h 224"/>
                  <a:gd name="T22" fmla="*/ 246 w 254"/>
                  <a:gd name="T23" fmla="*/ 43 h 224"/>
                  <a:gd name="T24" fmla="*/ 235 w 254"/>
                  <a:gd name="T25" fmla="*/ 27 h 224"/>
                  <a:gd name="T26" fmla="*/ 221 w 254"/>
                  <a:gd name="T27" fmla="*/ 15 h 224"/>
                  <a:gd name="T28" fmla="*/ 202 w 254"/>
                  <a:gd name="T29" fmla="*/ 7 h 224"/>
                  <a:gd name="T30" fmla="*/ 181 w 254"/>
                  <a:gd name="T31" fmla="*/ 1 h 224"/>
                  <a:gd name="T32" fmla="*/ 157 w 254"/>
                  <a:gd name="T33" fmla="*/ 0 h 224"/>
                  <a:gd name="T34" fmla="*/ 132 w 254"/>
                  <a:gd name="T35" fmla="*/ 5 h 224"/>
                  <a:gd name="T36" fmla="*/ 106 w 254"/>
                  <a:gd name="T37" fmla="*/ 12 h 224"/>
                  <a:gd name="T38" fmla="*/ 83 w 254"/>
                  <a:gd name="T39" fmla="*/ 23 h 224"/>
                  <a:gd name="T40" fmla="*/ 61 w 254"/>
                  <a:gd name="T41" fmla="*/ 38 h 224"/>
                  <a:gd name="T42" fmla="*/ 42 w 254"/>
                  <a:gd name="T43" fmla="*/ 55 h 224"/>
                  <a:gd name="T44" fmla="*/ 26 w 254"/>
                  <a:gd name="T45" fmla="*/ 75 h 224"/>
                  <a:gd name="T46" fmla="*/ 13 w 254"/>
                  <a:gd name="T47" fmla="*/ 96 h 224"/>
                  <a:gd name="T48" fmla="*/ 4 w 254"/>
                  <a:gd name="T49" fmla="*/ 119 h 224"/>
                  <a:gd name="T50" fmla="*/ 0 w 254"/>
                  <a:gd name="T51" fmla="*/ 142 h 224"/>
                  <a:gd name="T52" fmla="*/ 2 w 254"/>
                  <a:gd name="T53" fmla="*/ 162 h 224"/>
                  <a:gd name="T54" fmla="*/ 8 w 254"/>
                  <a:gd name="T55" fmla="*/ 180 h 224"/>
                  <a:gd name="T56" fmla="*/ 18 w 254"/>
                  <a:gd name="T57" fmla="*/ 196 h 224"/>
                  <a:gd name="T58" fmla="*/ 34 w 254"/>
                  <a:gd name="T59" fmla="*/ 209 h 224"/>
                  <a:gd name="T60" fmla="*/ 52 w 254"/>
                  <a:gd name="T61" fmla="*/ 217 h 224"/>
                  <a:gd name="T62" fmla="*/ 73 w 254"/>
                  <a:gd name="T63" fmla="*/ 223 h 224"/>
                  <a:gd name="T64" fmla="*/ 97 w 254"/>
                  <a:gd name="T65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4" h="224">
                    <a:moveTo>
                      <a:pt x="97" y="224"/>
                    </a:moveTo>
                    <a:lnTo>
                      <a:pt x="123" y="220"/>
                    </a:lnTo>
                    <a:lnTo>
                      <a:pt x="148" y="212"/>
                    </a:lnTo>
                    <a:lnTo>
                      <a:pt x="172" y="200"/>
                    </a:lnTo>
                    <a:lnTo>
                      <a:pt x="194" y="185"/>
                    </a:lnTo>
                    <a:lnTo>
                      <a:pt x="214" y="168"/>
                    </a:lnTo>
                    <a:lnTo>
                      <a:pt x="229" y="148"/>
                    </a:lnTo>
                    <a:lnTo>
                      <a:pt x="242" y="127"/>
                    </a:lnTo>
                    <a:lnTo>
                      <a:pt x="251" y="104"/>
                    </a:lnTo>
                    <a:lnTo>
                      <a:pt x="254" y="82"/>
                    </a:lnTo>
                    <a:lnTo>
                      <a:pt x="252" y="62"/>
                    </a:lnTo>
                    <a:lnTo>
                      <a:pt x="246" y="43"/>
                    </a:lnTo>
                    <a:lnTo>
                      <a:pt x="235" y="27"/>
                    </a:lnTo>
                    <a:lnTo>
                      <a:pt x="221" y="15"/>
                    </a:lnTo>
                    <a:lnTo>
                      <a:pt x="202" y="7"/>
                    </a:lnTo>
                    <a:lnTo>
                      <a:pt x="181" y="1"/>
                    </a:lnTo>
                    <a:lnTo>
                      <a:pt x="157" y="0"/>
                    </a:lnTo>
                    <a:lnTo>
                      <a:pt x="132" y="5"/>
                    </a:lnTo>
                    <a:lnTo>
                      <a:pt x="106" y="12"/>
                    </a:lnTo>
                    <a:lnTo>
                      <a:pt x="83" y="23"/>
                    </a:lnTo>
                    <a:lnTo>
                      <a:pt x="61" y="38"/>
                    </a:lnTo>
                    <a:lnTo>
                      <a:pt x="42" y="55"/>
                    </a:lnTo>
                    <a:lnTo>
                      <a:pt x="26" y="75"/>
                    </a:lnTo>
                    <a:lnTo>
                      <a:pt x="13" y="96"/>
                    </a:lnTo>
                    <a:lnTo>
                      <a:pt x="4" y="119"/>
                    </a:lnTo>
                    <a:lnTo>
                      <a:pt x="0" y="142"/>
                    </a:lnTo>
                    <a:lnTo>
                      <a:pt x="2" y="162"/>
                    </a:lnTo>
                    <a:lnTo>
                      <a:pt x="8" y="180"/>
                    </a:lnTo>
                    <a:lnTo>
                      <a:pt x="18" y="196"/>
                    </a:lnTo>
                    <a:lnTo>
                      <a:pt x="34" y="209"/>
                    </a:lnTo>
                    <a:lnTo>
                      <a:pt x="52" y="217"/>
                    </a:lnTo>
                    <a:lnTo>
                      <a:pt x="73" y="223"/>
                    </a:lnTo>
                    <a:lnTo>
                      <a:pt x="97" y="2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75" name="Freeform 775"/>
              <p:cNvSpPr>
                <a:spLocks/>
              </p:cNvSpPr>
              <p:nvPr/>
            </p:nvSpPr>
            <p:spPr bwMode="auto">
              <a:xfrm>
                <a:off x="1633" y="3918"/>
                <a:ext cx="30" cy="39"/>
              </a:xfrm>
              <a:custGeom>
                <a:avLst/>
                <a:gdLst>
                  <a:gd name="T0" fmla="*/ 34 w 89"/>
                  <a:gd name="T1" fmla="*/ 78 h 78"/>
                  <a:gd name="T2" fmla="*/ 43 w 89"/>
                  <a:gd name="T3" fmla="*/ 77 h 78"/>
                  <a:gd name="T4" fmla="*/ 50 w 89"/>
                  <a:gd name="T5" fmla="*/ 74 h 78"/>
                  <a:gd name="T6" fmla="*/ 59 w 89"/>
                  <a:gd name="T7" fmla="*/ 70 h 78"/>
                  <a:gd name="T8" fmla="*/ 67 w 89"/>
                  <a:gd name="T9" fmla="*/ 65 h 78"/>
                  <a:gd name="T10" fmla="*/ 74 w 89"/>
                  <a:gd name="T11" fmla="*/ 58 h 78"/>
                  <a:gd name="T12" fmla="*/ 80 w 89"/>
                  <a:gd name="T13" fmla="*/ 51 h 78"/>
                  <a:gd name="T14" fmla="*/ 84 w 89"/>
                  <a:gd name="T15" fmla="*/ 44 h 78"/>
                  <a:gd name="T16" fmla="*/ 88 w 89"/>
                  <a:gd name="T17" fmla="*/ 35 h 78"/>
                  <a:gd name="T18" fmla="*/ 89 w 89"/>
                  <a:gd name="T19" fmla="*/ 28 h 78"/>
                  <a:gd name="T20" fmla="*/ 88 w 89"/>
                  <a:gd name="T21" fmla="*/ 21 h 78"/>
                  <a:gd name="T22" fmla="*/ 87 w 89"/>
                  <a:gd name="T23" fmla="*/ 15 h 78"/>
                  <a:gd name="T24" fmla="*/ 83 w 89"/>
                  <a:gd name="T25" fmla="*/ 9 h 78"/>
                  <a:gd name="T26" fmla="*/ 78 w 89"/>
                  <a:gd name="T27" fmla="*/ 5 h 78"/>
                  <a:gd name="T28" fmla="*/ 71 w 89"/>
                  <a:gd name="T29" fmla="*/ 2 h 78"/>
                  <a:gd name="T30" fmla="*/ 63 w 89"/>
                  <a:gd name="T31" fmla="*/ 0 h 78"/>
                  <a:gd name="T32" fmla="*/ 54 w 89"/>
                  <a:gd name="T33" fmla="*/ 0 h 78"/>
                  <a:gd name="T34" fmla="*/ 45 w 89"/>
                  <a:gd name="T35" fmla="*/ 1 h 78"/>
                  <a:gd name="T36" fmla="*/ 37 w 89"/>
                  <a:gd name="T37" fmla="*/ 4 h 78"/>
                  <a:gd name="T38" fmla="*/ 28 w 89"/>
                  <a:gd name="T39" fmla="*/ 8 h 78"/>
                  <a:gd name="T40" fmla="*/ 21 w 89"/>
                  <a:gd name="T41" fmla="*/ 13 h 78"/>
                  <a:gd name="T42" fmla="*/ 14 w 89"/>
                  <a:gd name="T43" fmla="*/ 19 h 78"/>
                  <a:gd name="T44" fmla="*/ 9 w 89"/>
                  <a:gd name="T45" fmla="*/ 26 h 78"/>
                  <a:gd name="T46" fmla="*/ 4 w 89"/>
                  <a:gd name="T47" fmla="*/ 33 h 78"/>
                  <a:gd name="T48" fmla="*/ 1 w 89"/>
                  <a:gd name="T49" fmla="*/ 41 h 78"/>
                  <a:gd name="T50" fmla="*/ 0 w 89"/>
                  <a:gd name="T51" fmla="*/ 49 h 78"/>
                  <a:gd name="T52" fmla="*/ 0 w 89"/>
                  <a:gd name="T53" fmla="*/ 56 h 78"/>
                  <a:gd name="T54" fmla="*/ 3 w 89"/>
                  <a:gd name="T55" fmla="*/ 62 h 78"/>
                  <a:gd name="T56" fmla="*/ 6 w 89"/>
                  <a:gd name="T57" fmla="*/ 68 h 78"/>
                  <a:gd name="T58" fmla="*/ 12 w 89"/>
                  <a:gd name="T59" fmla="*/ 73 h 78"/>
                  <a:gd name="T60" fmla="*/ 18 w 89"/>
                  <a:gd name="T61" fmla="*/ 76 h 78"/>
                  <a:gd name="T62" fmla="*/ 26 w 89"/>
                  <a:gd name="T63" fmla="*/ 78 h 78"/>
                  <a:gd name="T64" fmla="*/ 34 w 89"/>
                  <a:gd name="T6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" h="78">
                    <a:moveTo>
                      <a:pt x="34" y="78"/>
                    </a:moveTo>
                    <a:lnTo>
                      <a:pt x="43" y="77"/>
                    </a:lnTo>
                    <a:lnTo>
                      <a:pt x="50" y="74"/>
                    </a:lnTo>
                    <a:lnTo>
                      <a:pt x="59" y="70"/>
                    </a:lnTo>
                    <a:lnTo>
                      <a:pt x="67" y="65"/>
                    </a:lnTo>
                    <a:lnTo>
                      <a:pt x="74" y="58"/>
                    </a:lnTo>
                    <a:lnTo>
                      <a:pt x="80" y="51"/>
                    </a:lnTo>
                    <a:lnTo>
                      <a:pt x="84" y="44"/>
                    </a:lnTo>
                    <a:lnTo>
                      <a:pt x="88" y="35"/>
                    </a:lnTo>
                    <a:lnTo>
                      <a:pt x="89" y="28"/>
                    </a:lnTo>
                    <a:lnTo>
                      <a:pt x="88" y="21"/>
                    </a:lnTo>
                    <a:lnTo>
                      <a:pt x="87" y="15"/>
                    </a:lnTo>
                    <a:lnTo>
                      <a:pt x="83" y="9"/>
                    </a:lnTo>
                    <a:lnTo>
                      <a:pt x="78" y="5"/>
                    </a:lnTo>
                    <a:lnTo>
                      <a:pt x="71" y="2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5" y="1"/>
                    </a:lnTo>
                    <a:lnTo>
                      <a:pt x="37" y="4"/>
                    </a:lnTo>
                    <a:lnTo>
                      <a:pt x="28" y="8"/>
                    </a:lnTo>
                    <a:lnTo>
                      <a:pt x="21" y="13"/>
                    </a:lnTo>
                    <a:lnTo>
                      <a:pt x="14" y="19"/>
                    </a:lnTo>
                    <a:lnTo>
                      <a:pt x="9" y="26"/>
                    </a:lnTo>
                    <a:lnTo>
                      <a:pt x="4" y="33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0" y="56"/>
                    </a:lnTo>
                    <a:lnTo>
                      <a:pt x="3" y="62"/>
                    </a:lnTo>
                    <a:lnTo>
                      <a:pt x="6" y="68"/>
                    </a:lnTo>
                    <a:lnTo>
                      <a:pt x="12" y="73"/>
                    </a:lnTo>
                    <a:lnTo>
                      <a:pt x="18" y="76"/>
                    </a:lnTo>
                    <a:lnTo>
                      <a:pt x="26" y="78"/>
                    </a:lnTo>
                    <a:lnTo>
                      <a:pt x="34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76" name="Freeform 776"/>
              <p:cNvSpPr>
                <a:spLocks/>
              </p:cNvSpPr>
              <p:nvPr/>
            </p:nvSpPr>
            <p:spPr bwMode="auto">
              <a:xfrm>
                <a:off x="1852" y="3882"/>
                <a:ext cx="85" cy="111"/>
              </a:xfrm>
              <a:custGeom>
                <a:avLst/>
                <a:gdLst>
                  <a:gd name="T0" fmla="*/ 97 w 253"/>
                  <a:gd name="T1" fmla="*/ 224 h 224"/>
                  <a:gd name="T2" fmla="*/ 123 w 253"/>
                  <a:gd name="T3" fmla="*/ 220 h 224"/>
                  <a:gd name="T4" fmla="*/ 147 w 253"/>
                  <a:gd name="T5" fmla="*/ 212 h 224"/>
                  <a:gd name="T6" fmla="*/ 170 w 253"/>
                  <a:gd name="T7" fmla="*/ 200 h 224"/>
                  <a:gd name="T8" fmla="*/ 192 w 253"/>
                  <a:gd name="T9" fmla="*/ 185 h 224"/>
                  <a:gd name="T10" fmla="*/ 212 w 253"/>
                  <a:gd name="T11" fmla="*/ 168 h 224"/>
                  <a:gd name="T12" fmla="*/ 229 w 253"/>
                  <a:gd name="T13" fmla="*/ 148 h 224"/>
                  <a:gd name="T14" fmla="*/ 242 w 253"/>
                  <a:gd name="T15" fmla="*/ 127 h 224"/>
                  <a:gd name="T16" fmla="*/ 249 w 253"/>
                  <a:gd name="T17" fmla="*/ 104 h 224"/>
                  <a:gd name="T18" fmla="*/ 253 w 253"/>
                  <a:gd name="T19" fmla="*/ 82 h 224"/>
                  <a:gd name="T20" fmla="*/ 252 w 253"/>
                  <a:gd name="T21" fmla="*/ 62 h 224"/>
                  <a:gd name="T22" fmla="*/ 245 w 253"/>
                  <a:gd name="T23" fmla="*/ 43 h 224"/>
                  <a:gd name="T24" fmla="*/ 235 w 253"/>
                  <a:gd name="T25" fmla="*/ 27 h 224"/>
                  <a:gd name="T26" fmla="*/ 221 w 253"/>
                  <a:gd name="T27" fmla="*/ 15 h 224"/>
                  <a:gd name="T28" fmla="*/ 202 w 253"/>
                  <a:gd name="T29" fmla="*/ 7 h 224"/>
                  <a:gd name="T30" fmla="*/ 181 w 253"/>
                  <a:gd name="T31" fmla="*/ 1 h 224"/>
                  <a:gd name="T32" fmla="*/ 156 w 253"/>
                  <a:gd name="T33" fmla="*/ 0 h 224"/>
                  <a:gd name="T34" fmla="*/ 130 w 253"/>
                  <a:gd name="T35" fmla="*/ 5 h 224"/>
                  <a:gd name="T36" fmla="*/ 106 w 253"/>
                  <a:gd name="T37" fmla="*/ 12 h 224"/>
                  <a:gd name="T38" fmla="*/ 83 w 253"/>
                  <a:gd name="T39" fmla="*/ 23 h 224"/>
                  <a:gd name="T40" fmla="*/ 61 w 253"/>
                  <a:gd name="T41" fmla="*/ 38 h 224"/>
                  <a:gd name="T42" fmla="*/ 41 w 253"/>
                  <a:gd name="T43" fmla="*/ 55 h 224"/>
                  <a:gd name="T44" fmla="*/ 24 w 253"/>
                  <a:gd name="T45" fmla="*/ 75 h 224"/>
                  <a:gd name="T46" fmla="*/ 12 w 253"/>
                  <a:gd name="T47" fmla="*/ 96 h 224"/>
                  <a:gd name="T48" fmla="*/ 4 w 253"/>
                  <a:gd name="T49" fmla="*/ 119 h 224"/>
                  <a:gd name="T50" fmla="*/ 0 w 253"/>
                  <a:gd name="T51" fmla="*/ 142 h 224"/>
                  <a:gd name="T52" fmla="*/ 1 w 253"/>
                  <a:gd name="T53" fmla="*/ 162 h 224"/>
                  <a:gd name="T54" fmla="*/ 8 w 253"/>
                  <a:gd name="T55" fmla="*/ 180 h 224"/>
                  <a:gd name="T56" fmla="*/ 18 w 253"/>
                  <a:gd name="T57" fmla="*/ 196 h 224"/>
                  <a:gd name="T58" fmla="*/ 33 w 253"/>
                  <a:gd name="T59" fmla="*/ 209 h 224"/>
                  <a:gd name="T60" fmla="*/ 52 w 253"/>
                  <a:gd name="T61" fmla="*/ 217 h 224"/>
                  <a:gd name="T62" fmla="*/ 72 w 253"/>
                  <a:gd name="T63" fmla="*/ 223 h 224"/>
                  <a:gd name="T64" fmla="*/ 97 w 253"/>
                  <a:gd name="T65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3" h="224">
                    <a:moveTo>
                      <a:pt x="97" y="224"/>
                    </a:moveTo>
                    <a:lnTo>
                      <a:pt x="123" y="220"/>
                    </a:lnTo>
                    <a:lnTo>
                      <a:pt x="147" y="212"/>
                    </a:lnTo>
                    <a:lnTo>
                      <a:pt x="170" y="200"/>
                    </a:lnTo>
                    <a:lnTo>
                      <a:pt x="192" y="185"/>
                    </a:lnTo>
                    <a:lnTo>
                      <a:pt x="212" y="168"/>
                    </a:lnTo>
                    <a:lnTo>
                      <a:pt x="229" y="148"/>
                    </a:lnTo>
                    <a:lnTo>
                      <a:pt x="242" y="127"/>
                    </a:lnTo>
                    <a:lnTo>
                      <a:pt x="249" y="104"/>
                    </a:lnTo>
                    <a:lnTo>
                      <a:pt x="253" y="82"/>
                    </a:lnTo>
                    <a:lnTo>
                      <a:pt x="252" y="62"/>
                    </a:lnTo>
                    <a:lnTo>
                      <a:pt x="245" y="43"/>
                    </a:lnTo>
                    <a:lnTo>
                      <a:pt x="235" y="27"/>
                    </a:lnTo>
                    <a:lnTo>
                      <a:pt x="221" y="15"/>
                    </a:lnTo>
                    <a:lnTo>
                      <a:pt x="202" y="7"/>
                    </a:lnTo>
                    <a:lnTo>
                      <a:pt x="181" y="1"/>
                    </a:lnTo>
                    <a:lnTo>
                      <a:pt x="156" y="0"/>
                    </a:lnTo>
                    <a:lnTo>
                      <a:pt x="130" y="5"/>
                    </a:lnTo>
                    <a:lnTo>
                      <a:pt x="106" y="12"/>
                    </a:lnTo>
                    <a:lnTo>
                      <a:pt x="83" y="23"/>
                    </a:lnTo>
                    <a:lnTo>
                      <a:pt x="61" y="38"/>
                    </a:lnTo>
                    <a:lnTo>
                      <a:pt x="41" y="55"/>
                    </a:lnTo>
                    <a:lnTo>
                      <a:pt x="24" y="75"/>
                    </a:lnTo>
                    <a:lnTo>
                      <a:pt x="12" y="96"/>
                    </a:lnTo>
                    <a:lnTo>
                      <a:pt x="4" y="119"/>
                    </a:lnTo>
                    <a:lnTo>
                      <a:pt x="0" y="142"/>
                    </a:lnTo>
                    <a:lnTo>
                      <a:pt x="1" y="162"/>
                    </a:lnTo>
                    <a:lnTo>
                      <a:pt x="8" y="180"/>
                    </a:lnTo>
                    <a:lnTo>
                      <a:pt x="18" y="196"/>
                    </a:lnTo>
                    <a:lnTo>
                      <a:pt x="33" y="209"/>
                    </a:lnTo>
                    <a:lnTo>
                      <a:pt x="52" y="217"/>
                    </a:lnTo>
                    <a:lnTo>
                      <a:pt x="72" y="223"/>
                    </a:lnTo>
                    <a:lnTo>
                      <a:pt x="97" y="2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77" name="Freeform 777"/>
              <p:cNvSpPr>
                <a:spLocks/>
              </p:cNvSpPr>
              <p:nvPr/>
            </p:nvSpPr>
            <p:spPr bwMode="auto">
              <a:xfrm>
                <a:off x="1880" y="3918"/>
                <a:ext cx="29" cy="39"/>
              </a:xfrm>
              <a:custGeom>
                <a:avLst/>
                <a:gdLst>
                  <a:gd name="T0" fmla="*/ 33 w 87"/>
                  <a:gd name="T1" fmla="*/ 78 h 78"/>
                  <a:gd name="T2" fmla="*/ 42 w 87"/>
                  <a:gd name="T3" fmla="*/ 77 h 78"/>
                  <a:gd name="T4" fmla="*/ 50 w 87"/>
                  <a:gd name="T5" fmla="*/ 74 h 78"/>
                  <a:gd name="T6" fmla="*/ 59 w 87"/>
                  <a:gd name="T7" fmla="*/ 70 h 78"/>
                  <a:gd name="T8" fmla="*/ 67 w 87"/>
                  <a:gd name="T9" fmla="*/ 65 h 78"/>
                  <a:gd name="T10" fmla="*/ 73 w 87"/>
                  <a:gd name="T11" fmla="*/ 58 h 78"/>
                  <a:gd name="T12" fmla="*/ 78 w 87"/>
                  <a:gd name="T13" fmla="*/ 51 h 78"/>
                  <a:gd name="T14" fmla="*/ 84 w 87"/>
                  <a:gd name="T15" fmla="*/ 44 h 78"/>
                  <a:gd name="T16" fmla="*/ 86 w 87"/>
                  <a:gd name="T17" fmla="*/ 35 h 78"/>
                  <a:gd name="T18" fmla="*/ 87 w 87"/>
                  <a:gd name="T19" fmla="*/ 28 h 78"/>
                  <a:gd name="T20" fmla="*/ 87 w 87"/>
                  <a:gd name="T21" fmla="*/ 21 h 78"/>
                  <a:gd name="T22" fmla="*/ 85 w 87"/>
                  <a:gd name="T23" fmla="*/ 15 h 78"/>
                  <a:gd name="T24" fmla="*/ 82 w 87"/>
                  <a:gd name="T25" fmla="*/ 9 h 78"/>
                  <a:gd name="T26" fmla="*/ 77 w 87"/>
                  <a:gd name="T27" fmla="*/ 5 h 78"/>
                  <a:gd name="T28" fmla="*/ 71 w 87"/>
                  <a:gd name="T29" fmla="*/ 2 h 78"/>
                  <a:gd name="T30" fmla="*/ 63 w 87"/>
                  <a:gd name="T31" fmla="*/ 0 h 78"/>
                  <a:gd name="T32" fmla="*/ 54 w 87"/>
                  <a:gd name="T33" fmla="*/ 0 h 78"/>
                  <a:gd name="T34" fmla="*/ 45 w 87"/>
                  <a:gd name="T35" fmla="*/ 1 h 78"/>
                  <a:gd name="T36" fmla="*/ 37 w 87"/>
                  <a:gd name="T37" fmla="*/ 4 h 78"/>
                  <a:gd name="T38" fmla="*/ 28 w 87"/>
                  <a:gd name="T39" fmla="*/ 8 h 78"/>
                  <a:gd name="T40" fmla="*/ 20 w 87"/>
                  <a:gd name="T41" fmla="*/ 13 h 78"/>
                  <a:gd name="T42" fmla="*/ 14 w 87"/>
                  <a:gd name="T43" fmla="*/ 19 h 78"/>
                  <a:gd name="T44" fmla="*/ 9 w 87"/>
                  <a:gd name="T45" fmla="*/ 26 h 78"/>
                  <a:gd name="T46" fmla="*/ 3 w 87"/>
                  <a:gd name="T47" fmla="*/ 33 h 78"/>
                  <a:gd name="T48" fmla="*/ 1 w 87"/>
                  <a:gd name="T49" fmla="*/ 41 h 78"/>
                  <a:gd name="T50" fmla="*/ 0 w 87"/>
                  <a:gd name="T51" fmla="*/ 49 h 78"/>
                  <a:gd name="T52" fmla="*/ 0 w 87"/>
                  <a:gd name="T53" fmla="*/ 56 h 78"/>
                  <a:gd name="T54" fmla="*/ 2 w 87"/>
                  <a:gd name="T55" fmla="*/ 62 h 78"/>
                  <a:gd name="T56" fmla="*/ 6 w 87"/>
                  <a:gd name="T57" fmla="*/ 68 h 78"/>
                  <a:gd name="T58" fmla="*/ 11 w 87"/>
                  <a:gd name="T59" fmla="*/ 73 h 78"/>
                  <a:gd name="T60" fmla="*/ 18 w 87"/>
                  <a:gd name="T61" fmla="*/ 76 h 78"/>
                  <a:gd name="T62" fmla="*/ 25 w 87"/>
                  <a:gd name="T63" fmla="*/ 78 h 78"/>
                  <a:gd name="T64" fmla="*/ 33 w 87"/>
                  <a:gd name="T6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7" h="78">
                    <a:moveTo>
                      <a:pt x="33" y="78"/>
                    </a:moveTo>
                    <a:lnTo>
                      <a:pt x="42" y="77"/>
                    </a:lnTo>
                    <a:lnTo>
                      <a:pt x="50" y="74"/>
                    </a:lnTo>
                    <a:lnTo>
                      <a:pt x="59" y="70"/>
                    </a:lnTo>
                    <a:lnTo>
                      <a:pt x="67" y="65"/>
                    </a:lnTo>
                    <a:lnTo>
                      <a:pt x="73" y="58"/>
                    </a:lnTo>
                    <a:lnTo>
                      <a:pt x="78" y="51"/>
                    </a:lnTo>
                    <a:lnTo>
                      <a:pt x="84" y="44"/>
                    </a:lnTo>
                    <a:lnTo>
                      <a:pt x="86" y="35"/>
                    </a:lnTo>
                    <a:lnTo>
                      <a:pt x="87" y="28"/>
                    </a:lnTo>
                    <a:lnTo>
                      <a:pt x="87" y="21"/>
                    </a:lnTo>
                    <a:lnTo>
                      <a:pt x="85" y="15"/>
                    </a:lnTo>
                    <a:lnTo>
                      <a:pt x="82" y="9"/>
                    </a:lnTo>
                    <a:lnTo>
                      <a:pt x="77" y="5"/>
                    </a:lnTo>
                    <a:lnTo>
                      <a:pt x="71" y="2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5" y="1"/>
                    </a:lnTo>
                    <a:lnTo>
                      <a:pt x="37" y="4"/>
                    </a:lnTo>
                    <a:lnTo>
                      <a:pt x="28" y="8"/>
                    </a:lnTo>
                    <a:lnTo>
                      <a:pt x="20" y="13"/>
                    </a:lnTo>
                    <a:lnTo>
                      <a:pt x="14" y="19"/>
                    </a:lnTo>
                    <a:lnTo>
                      <a:pt x="9" y="26"/>
                    </a:lnTo>
                    <a:lnTo>
                      <a:pt x="3" y="33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6" y="68"/>
                    </a:lnTo>
                    <a:lnTo>
                      <a:pt x="11" y="73"/>
                    </a:lnTo>
                    <a:lnTo>
                      <a:pt x="18" y="76"/>
                    </a:lnTo>
                    <a:lnTo>
                      <a:pt x="25" y="78"/>
                    </a:lnTo>
                    <a:lnTo>
                      <a:pt x="33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78" name="Freeform 778"/>
              <p:cNvSpPr>
                <a:spLocks/>
              </p:cNvSpPr>
              <p:nvPr/>
            </p:nvSpPr>
            <p:spPr bwMode="auto">
              <a:xfrm>
                <a:off x="1806" y="3714"/>
                <a:ext cx="55" cy="79"/>
              </a:xfrm>
              <a:custGeom>
                <a:avLst/>
                <a:gdLst>
                  <a:gd name="T0" fmla="*/ 115 w 166"/>
                  <a:gd name="T1" fmla="*/ 6 h 158"/>
                  <a:gd name="T2" fmla="*/ 122 w 166"/>
                  <a:gd name="T3" fmla="*/ 16 h 158"/>
                  <a:gd name="T4" fmla="*/ 130 w 166"/>
                  <a:gd name="T5" fmla="*/ 33 h 158"/>
                  <a:gd name="T6" fmla="*/ 139 w 166"/>
                  <a:gd name="T7" fmla="*/ 57 h 158"/>
                  <a:gd name="T8" fmla="*/ 146 w 166"/>
                  <a:gd name="T9" fmla="*/ 82 h 158"/>
                  <a:gd name="T10" fmla="*/ 154 w 166"/>
                  <a:gd name="T11" fmla="*/ 107 h 158"/>
                  <a:gd name="T12" fmla="*/ 161 w 166"/>
                  <a:gd name="T13" fmla="*/ 129 h 158"/>
                  <a:gd name="T14" fmla="*/ 164 w 166"/>
                  <a:gd name="T15" fmla="*/ 144 h 158"/>
                  <a:gd name="T16" fmla="*/ 166 w 166"/>
                  <a:gd name="T17" fmla="*/ 151 h 158"/>
                  <a:gd name="T18" fmla="*/ 163 w 166"/>
                  <a:gd name="T19" fmla="*/ 154 h 158"/>
                  <a:gd name="T20" fmla="*/ 159 w 166"/>
                  <a:gd name="T21" fmla="*/ 156 h 158"/>
                  <a:gd name="T22" fmla="*/ 153 w 166"/>
                  <a:gd name="T23" fmla="*/ 157 h 158"/>
                  <a:gd name="T24" fmla="*/ 146 w 166"/>
                  <a:gd name="T25" fmla="*/ 158 h 158"/>
                  <a:gd name="T26" fmla="*/ 137 w 166"/>
                  <a:gd name="T27" fmla="*/ 157 h 158"/>
                  <a:gd name="T28" fmla="*/ 128 w 166"/>
                  <a:gd name="T29" fmla="*/ 155 h 158"/>
                  <a:gd name="T30" fmla="*/ 118 w 166"/>
                  <a:gd name="T31" fmla="*/ 152 h 158"/>
                  <a:gd name="T32" fmla="*/ 106 w 166"/>
                  <a:gd name="T33" fmla="*/ 146 h 158"/>
                  <a:gd name="T34" fmla="*/ 100 w 166"/>
                  <a:gd name="T35" fmla="*/ 145 h 158"/>
                  <a:gd name="T36" fmla="*/ 87 w 166"/>
                  <a:gd name="T37" fmla="*/ 146 h 158"/>
                  <a:gd name="T38" fmla="*/ 70 w 166"/>
                  <a:gd name="T39" fmla="*/ 146 h 158"/>
                  <a:gd name="T40" fmla="*/ 52 w 166"/>
                  <a:gd name="T41" fmla="*/ 147 h 158"/>
                  <a:gd name="T42" fmla="*/ 34 w 166"/>
                  <a:gd name="T43" fmla="*/ 147 h 158"/>
                  <a:gd name="T44" fmla="*/ 18 w 166"/>
                  <a:gd name="T45" fmla="*/ 147 h 158"/>
                  <a:gd name="T46" fmla="*/ 7 w 166"/>
                  <a:gd name="T47" fmla="*/ 146 h 158"/>
                  <a:gd name="T48" fmla="*/ 2 w 166"/>
                  <a:gd name="T49" fmla="*/ 144 h 158"/>
                  <a:gd name="T50" fmla="*/ 0 w 166"/>
                  <a:gd name="T51" fmla="*/ 117 h 158"/>
                  <a:gd name="T52" fmla="*/ 2 w 166"/>
                  <a:gd name="T53" fmla="*/ 69 h 158"/>
                  <a:gd name="T54" fmla="*/ 5 w 166"/>
                  <a:gd name="T55" fmla="*/ 21 h 158"/>
                  <a:gd name="T56" fmla="*/ 13 w 166"/>
                  <a:gd name="T57" fmla="*/ 0 h 158"/>
                  <a:gd name="T58" fmla="*/ 21 w 166"/>
                  <a:gd name="T59" fmla="*/ 0 h 158"/>
                  <a:gd name="T60" fmla="*/ 33 w 166"/>
                  <a:gd name="T61" fmla="*/ 0 h 158"/>
                  <a:gd name="T62" fmla="*/ 48 w 166"/>
                  <a:gd name="T63" fmla="*/ 0 h 158"/>
                  <a:gd name="T64" fmla="*/ 65 w 166"/>
                  <a:gd name="T65" fmla="*/ 0 h 158"/>
                  <a:gd name="T66" fmla="*/ 82 w 166"/>
                  <a:gd name="T67" fmla="*/ 0 h 158"/>
                  <a:gd name="T68" fmla="*/ 96 w 166"/>
                  <a:gd name="T69" fmla="*/ 1 h 158"/>
                  <a:gd name="T70" fmla="*/ 108 w 166"/>
                  <a:gd name="T71" fmla="*/ 3 h 158"/>
                  <a:gd name="T72" fmla="*/ 115 w 166"/>
                  <a:gd name="T73" fmla="*/ 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6" h="158">
                    <a:moveTo>
                      <a:pt x="115" y="6"/>
                    </a:moveTo>
                    <a:lnTo>
                      <a:pt x="122" y="16"/>
                    </a:lnTo>
                    <a:lnTo>
                      <a:pt x="130" y="33"/>
                    </a:lnTo>
                    <a:lnTo>
                      <a:pt x="139" y="57"/>
                    </a:lnTo>
                    <a:lnTo>
                      <a:pt x="146" y="82"/>
                    </a:lnTo>
                    <a:lnTo>
                      <a:pt x="154" y="107"/>
                    </a:lnTo>
                    <a:lnTo>
                      <a:pt x="161" y="129"/>
                    </a:lnTo>
                    <a:lnTo>
                      <a:pt x="164" y="144"/>
                    </a:lnTo>
                    <a:lnTo>
                      <a:pt x="166" y="151"/>
                    </a:lnTo>
                    <a:lnTo>
                      <a:pt x="163" y="154"/>
                    </a:lnTo>
                    <a:lnTo>
                      <a:pt x="159" y="156"/>
                    </a:lnTo>
                    <a:lnTo>
                      <a:pt x="153" y="157"/>
                    </a:lnTo>
                    <a:lnTo>
                      <a:pt x="146" y="158"/>
                    </a:lnTo>
                    <a:lnTo>
                      <a:pt x="137" y="157"/>
                    </a:lnTo>
                    <a:lnTo>
                      <a:pt x="128" y="155"/>
                    </a:lnTo>
                    <a:lnTo>
                      <a:pt x="118" y="152"/>
                    </a:lnTo>
                    <a:lnTo>
                      <a:pt x="106" y="146"/>
                    </a:lnTo>
                    <a:lnTo>
                      <a:pt x="100" y="145"/>
                    </a:lnTo>
                    <a:lnTo>
                      <a:pt x="87" y="146"/>
                    </a:lnTo>
                    <a:lnTo>
                      <a:pt x="70" y="146"/>
                    </a:lnTo>
                    <a:lnTo>
                      <a:pt x="52" y="147"/>
                    </a:lnTo>
                    <a:lnTo>
                      <a:pt x="34" y="147"/>
                    </a:lnTo>
                    <a:lnTo>
                      <a:pt x="18" y="147"/>
                    </a:lnTo>
                    <a:lnTo>
                      <a:pt x="7" y="146"/>
                    </a:lnTo>
                    <a:lnTo>
                      <a:pt x="2" y="144"/>
                    </a:lnTo>
                    <a:lnTo>
                      <a:pt x="0" y="117"/>
                    </a:lnTo>
                    <a:lnTo>
                      <a:pt x="2" y="69"/>
                    </a:lnTo>
                    <a:lnTo>
                      <a:pt x="5" y="21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82" y="0"/>
                    </a:lnTo>
                    <a:lnTo>
                      <a:pt x="96" y="1"/>
                    </a:lnTo>
                    <a:lnTo>
                      <a:pt x="108" y="3"/>
                    </a:lnTo>
                    <a:lnTo>
                      <a:pt x="11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79" name="Freeform 779"/>
              <p:cNvSpPr>
                <a:spLocks/>
              </p:cNvSpPr>
              <p:nvPr/>
            </p:nvSpPr>
            <p:spPr bwMode="auto">
              <a:xfrm>
                <a:off x="1814" y="3726"/>
                <a:ext cx="37" cy="51"/>
              </a:xfrm>
              <a:custGeom>
                <a:avLst/>
                <a:gdLst>
                  <a:gd name="T0" fmla="*/ 73 w 113"/>
                  <a:gd name="T1" fmla="*/ 2 h 103"/>
                  <a:gd name="T2" fmla="*/ 73 w 113"/>
                  <a:gd name="T3" fmla="*/ 5 h 103"/>
                  <a:gd name="T4" fmla="*/ 77 w 113"/>
                  <a:gd name="T5" fmla="*/ 15 h 103"/>
                  <a:gd name="T6" fmla="*/ 82 w 113"/>
                  <a:gd name="T7" fmla="*/ 30 h 103"/>
                  <a:gd name="T8" fmla="*/ 90 w 113"/>
                  <a:gd name="T9" fmla="*/ 48 h 103"/>
                  <a:gd name="T10" fmla="*/ 98 w 113"/>
                  <a:gd name="T11" fmla="*/ 66 h 103"/>
                  <a:gd name="T12" fmla="*/ 104 w 113"/>
                  <a:gd name="T13" fmla="*/ 83 h 103"/>
                  <a:gd name="T14" fmla="*/ 111 w 113"/>
                  <a:gd name="T15" fmla="*/ 95 h 103"/>
                  <a:gd name="T16" fmla="*/ 113 w 113"/>
                  <a:gd name="T17" fmla="*/ 103 h 103"/>
                  <a:gd name="T18" fmla="*/ 108 w 113"/>
                  <a:gd name="T19" fmla="*/ 103 h 103"/>
                  <a:gd name="T20" fmla="*/ 100 w 113"/>
                  <a:gd name="T21" fmla="*/ 102 h 103"/>
                  <a:gd name="T22" fmla="*/ 91 w 113"/>
                  <a:gd name="T23" fmla="*/ 102 h 103"/>
                  <a:gd name="T24" fmla="*/ 78 w 113"/>
                  <a:gd name="T25" fmla="*/ 100 h 103"/>
                  <a:gd name="T26" fmla="*/ 68 w 113"/>
                  <a:gd name="T27" fmla="*/ 100 h 103"/>
                  <a:gd name="T28" fmla="*/ 56 w 113"/>
                  <a:gd name="T29" fmla="*/ 100 h 103"/>
                  <a:gd name="T30" fmla="*/ 45 w 113"/>
                  <a:gd name="T31" fmla="*/ 100 h 103"/>
                  <a:gd name="T32" fmla="*/ 33 w 113"/>
                  <a:gd name="T33" fmla="*/ 100 h 103"/>
                  <a:gd name="T34" fmla="*/ 22 w 113"/>
                  <a:gd name="T35" fmla="*/ 100 h 103"/>
                  <a:gd name="T36" fmla="*/ 11 w 113"/>
                  <a:gd name="T37" fmla="*/ 101 h 103"/>
                  <a:gd name="T38" fmla="*/ 5 w 113"/>
                  <a:gd name="T39" fmla="*/ 101 h 103"/>
                  <a:gd name="T40" fmla="*/ 0 w 113"/>
                  <a:gd name="T41" fmla="*/ 102 h 103"/>
                  <a:gd name="T42" fmla="*/ 0 w 113"/>
                  <a:gd name="T43" fmla="*/ 83 h 103"/>
                  <a:gd name="T44" fmla="*/ 1 w 113"/>
                  <a:gd name="T45" fmla="*/ 51 h 103"/>
                  <a:gd name="T46" fmla="*/ 2 w 113"/>
                  <a:gd name="T47" fmla="*/ 21 h 103"/>
                  <a:gd name="T48" fmla="*/ 3 w 113"/>
                  <a:gd name="T49" fmla="*/ 3 h 103"/>
                  <a:gd name="T50" fmla="*/ 9 w 113"/>
                  <a:gd name="T51" fmla="*/ 2 h 103"/>
                  <a:gd name="T52" fmla="*/ 18 w 113"/>
                  <a:gd name="T53" fmla="*/ 2 h 103"/>
                  <a:gd name="T54" fmla="*/ 27 w 113"/>
                  <a:gd name="T55" fmla="*/ 1 h 103"/>
                  <a:gd name="T56" fmla="*/ 38 w 113"/>
                  <a:gd name="T57" fmla="*/ 1 h 103"/>
                  <a:gd name="T58" fmla="*/ 50 w 113"/>
                  <a:gd name="T59" fmla="*/ 0 h 103"/>
                  <a:gd name="T60" fmla="*/ 59 w 113"/>
                  <a:gd name="T61" fmla="*/ 1 h 103"/>
                  <a:gd name="T62" fmla="*/ 68 w 113"/>
                  <a:gd name="T63" fmla="*/ 1 h 103"/>
                  <a:gd name="T64" fmla="*/ 73 w 113"/>
                  <a:gd name="T65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3" h="103">
                    <a:moveTo>
                      <a:pt x="73" y="2"/>
                    </a:moveTo>
                    <a:lnTo>
                      <a:pt x="73" y="5"/>
                    </a:lnTo>
                    <a:lnTo>
                      <a:pt x="77" y="15"/>
                    </a:lnTo>
                    <a:lnTo>
                      <a:pt x="82" y="30"/>
                    </a:lnTo>
                    <a:lnTo>
                      <a:pt x="90" y="48"/>
                    </a:lnTo>
                    <a:lnTo>
                      <a:pt x="98" y="66"/>
                    </a:lnTo>
                    <a:lnTo>
                      <a:pt x="104" y="83"/>
                    </a:lnTo>
                    <a:lnTo>
                      <a:pt x="111" y="95"/>
                    </a:lnTo>
                    <a:lnTo>
                      <a:pt x="113" y="103"/>
                    </a:lnTo>
                    <a:lnTo>
                      <a:pt x="108" y="103"/>
                    </a:lnTo>
                    <a:lnTo>
                      <a:pt x="100" y="102"/>
                    </a:lnTo>
                    <a:lnTo>
                      <a:pt x="91" y="102"/>
                    </a:lnTo>
                    <a:lnTo>
                      <a:pt x="78" y="100"/>
                    </a:lnTo>
                    <a:lnTo>
                      <a:pt x="68" y="100"/>
                    </a:lnTo>
                    <a:lnTo>
                      <a:pt x="56" y="100"/>
                    </a:lnTo>
                    <a:lnTo>
                      <a:pt x="45" y="100"/>
                    </a:lnTo>
                    <a:lnTo>
                      <a:pt x="33" y="100"/>
                    </a:lnTo>
                    <a:lnTo>
                      <a:pt x="22" y="100"/>
                    </a:lnTo>
                    <a:lnTo>
                      <a:pt x="11" y="101"/>
                    </a:lnTo>
                    <a:lnTo>
                      <a:pt x="5" y="101"/>
                    </a:lnTo>
                    <a:lnTo>
                      <a:pt x="0" y="102"/>
                    </a:lnTo>
                    <a:lnTo>
                      <a:pt x="0" y="83"/>
                    </a:lnTo>
                    <a:lnTo>
                      <a:pt x="1" y="51"/>
                    </a:lnTo>
                    <a:lnTo>
                      <a:pt x="2" y="21"/>
                    </a:lnTo>
                    <a:lnTo>
                      <a:pt x="3" y="3"/>
                    </a:lnTo>
                    <a:lnTo>
                      <a:pt x="9" y="2"/>
                    </a:lnTo>
                    <a:lnTo>
                      <a:pt x="18" y="2"/>
                    </a:lnTo>
                    <a:lnTo>
                      <a:pt x="27" y="1"/>
                    </a:lnTo>
                    <a:lnTo>
                      <a:pt x="38" y="1"/>
                    </a:lnTo>
                    <a:lnTo>
                      <a:pt x="50" y="0"/>
                    </a:lnTo>
                    <a:lnTo>
                      <a:pt x="59" y="1"/>
                    </a:lnTo>
                    <a:lnTo>
                      <a:pt x="68" y="1"/>
                    </a:lnTo>
                    <a:lnTo>
                      <a:pt x="7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80" name="Freeform 780"/>
              <p:cNvSpPr>
                <a:spLocks/>
              </p:cNvSpPr>
              <p:nvPr/>
            </p:nvSpPr>
            <p:spPr bwMode="auto">
              <a:xfrm>
                <a:off x="1987" y="3826"/>
                <a:ext cx="17" cy="68"/>
              </a:xfrm>
              <a:custGeom>
                <a:avLst/>
                <a:gdLst>
                  <a:gd name="T0" fmla="*/ 0 w 51"/>
                  <a:gd name="T1" fmla="*/ 131 h 137"/>
                  <a:gd name="T2" fmla="*/ 0 w 51"/>
                  <a:gd name="T3" fmla="*/ 136 h 137"/>
                  <a:gd name="T4" fmla="*/ 5 w 51"/>
                  <a:gd name="T5" fmla="*/ 137 h 137"/>
                  <a:gd name="T6" fmla="*/ 13 w 51"/>
                  <a:gd name="T7" fmla="*/ 137 h 137"/>
                  <a:gd name="T8" fmla="*/ 22 w 51"/>
                  <a:gd name="T9" fmla="*/ 135 h 137"/>
                  <a:gd name="T10" fmla="*/ 34 w 51"/>
                  <a:gd name="T11" fmla="*/ 116 h 137"/>
                  <a:gd name="T12" fmla="*/ 44 w 51"/>
                  <a:gd name="T13" fmla="*/ 76 h 137"/>
                  <a:gd name="T14" fmla="*/ 49 w 51"/>
                  <a:gd name="T15" fmla="*/ 35 h 137"/>
                  <a:gd name="T16" fmla="*/ 51 w 51"/>
                  <a:gd name="T17" fmla="*/ 9 h 137"/>
                  <a:gd name="T18" fmla="*/ 44 w 51"/>
                  <a:gd name="T19" fmla="*/ 3 h 137"/>
                  <a:gd name="T20" fmla="*/ 32 w 51"/>
                  <a:gd name="T21" fmla="*/ 0 h 137"/>
                  <a:gd name="T22" fmla="*/ 22 w 51"/>
                  <a:gd name="T23" fmla="*/ 1 h 137"/>
                  <a:gd name="T24" fmla="*/ 20 w 51"/>
                  <a:gd name="T25" fmla="*/ 8 h 137"/>
                  <a:gd name="T26" fmla="*/ 21 w 51"/>
                  <a:gd name="T27" fmla="*/ 32 h 137"/>
                  <a:gd name="T28" fmla="*/ 16 w 51"/>
                  <a:gd name="T29" fmla="*/ 71 h 137"/>
                  <a:gd name="T30" fmla="*/ 8 w 51"/>
                  <a:gd name="T31" fmla="*/ 108 h 137"/>
                  <a:gd name="T32" fmla="*/ 0 w 51"/>
                  <a:gd name="T33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137">
                    <a:moveTo>
                      <a:pt x="0" y="131"/>
                    </a:moveTo>
                    <a:lnTo>
                      <a:pt x="0" y="136"/>
                    </a:lnTo>
                    <a:lnTo>
                      <a:pt x="5" y="137"/>
                    </a:lnTo>
                    <a:lnTo>
                      <a:pt x="13" y="137"/>
                    </a:lnTo>
                    <a:lnTo>
                      <a:pt x="22" y="135"/>
                    </a:lnTo>
                    <a:lnTo>
                      <a:pt x="34" y="116"/>
                    </a:lnTo>
                    <a:lnTo>
                      <a:pt x="44" y="76"/>
                    </a:lnTo>
                    <a:lnTo>
                      <a:pt x="49" y="35"/>
                    </a:lnTo>
                    <a:lnTo>
                      <a:pt x="51" y="9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20" y="8"/>
                    </a:lnTo>
                    <a:lnTo>
                      <a:pt x="21" y="32"/>
                    </a:lnTo>
                    <a:lnTo>
                      <a:pt x="16" y="71"/>
                    </a:lnTo>
                    <a:lnTo>
                      <a:pt x="8" y="108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81" name="Freeform 781"/>
              <p:cNvSpPr>
                <a:spLocks/>
              </p:cNvSpPr>
              <p:nvPr/>
            </p:nvSpPr>
            <p:spPr bwMode="auto">
              <a:xfrm>
                <a:off x="1573" y="3624"/>
                <a:ext cx="14" cy="17"/>
              </a:xfrm>
              <a:custGeom>
                <a:avLst/>
                <a:gdLst>
                  <a:gd name="T0" fmla="*/ 17 w 42"/>
                  <a:gd name="T1" fmla="*/ 34 h 34"/>
                  <a:gd name="T2" fmla="*/ 26 w 42"/>
                  <a:gd name="T3" fmla="*/ 32 h 34"/>
                  <a:gd name="T4" fmla="*/ 34 w 42"/>
                  <a:gd name="T5" fmla="*/ 29 h 34"/>
                  <a:gd name="T6" fmla="*/ 39 w 42"/>
                  <a:gd name="T7" fmla="*/ 25 h 34"/>
                  <a:gd name="T8" fmla="*/ 42 w 42"/>
                  <a:gd name="T9" fmla="*/ 18 h 34"/>
                  <a:gd name="T10" fmla="*/ 40 w 42"/>
                  <a:gd name="T11" fmla="*/ 12 h 34"/>
                  <a:gd name="T12" fmla="*/ 35 w 42"/>
                  <a:gd name="T13" fmla="*/ 5 h 34"/>
                  <a:gd name="T14" fmla="*/ 29 w 42"/>
                  <a:gd name="T15" fmla="*/ 1 h 34"/>
                  <a:gd name="T16" fmla="*/ 21 w 42"/>
                  <a:gd name="T17" fmla="*/ 0 h 34"/>
                  <a:gd name="T18" fmla="*/ 13 w 42"/>
                  <a:gd name="T19" fmla="*/ 1 h 34"/>
                  <a:gd name="T20" fmla="*/ 7 w 42"/>
                  <a:gd name="T21" fmla="*/ 5 h 34"/>
                  <a:gd name="T22" fmla="*/ 2 w 42"/>
                  <a:gd name="T23" fmla="*/ 12 h 34"/>
                  <a:gd name="T24" fmla="*/ 0 w 42"/>
                  <a:gd name="T25" fmla="*/ 18 h 34"/>
                  <a:gd name="T26" fmla="*/ 2 w 42"/>
                  <a:gd name="T27" fmla="*/ 25 h 34"/>
                  <a:gd name="T28" fmla="*/ 4 w 42"/>
                  <a:gd name="T29" fmla="*/ 29 h 34"/>
                  <a:gd name="T30" fmla="*/ 9 w 42"/>
                  <a:gd name="T31" fmla="*/ 32 h 34"/>
                  <a:gd name="T32" fmla="*/ 17 w 42"/>
                  <a:gd name="T3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34">
                    <a:moveTo>
                      <a:pt x="17" y="34"/>
                    </a:moveTo>
                    <a:lnTo>
                      <a:pt x="26" y="32"/>
                    </a:lnTo>
                    <a:lnTo>
                      <a:pt x="34" y="29"/>
                    </a:lnTo>
                    <a:lnTo>
                      <a:pt x="39" y="25"/>
                    </a:lnTo>
                    <a:lnTo>
                      <a:pt x="42" y="18"/>
                    </a:lnTo>
                    <a:lnTo>
                      <a:pt x="40" y="12"/>
                    </a:lnTo>
                    <a:lnTo>
                      <a:pt x="35" y="5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82" name="Freeform 782"/>
              <p:cNvSpPr>
                <a:spLocks/>
              </p:cNvSpPr>
              <p:nvPr/>
            </p:nvSpPr>
            <p:spPr bwMode="auto">
              <a:xfrm>
                <a:off x="1021" y="3886"/>
                <a:ext cx="62" cy="94"/>
              </a:xfrm>
              <a:custGeom>
                <a:avLst/>
                <a:gdLst>
                  <a:gd name="T0" fmla="*/ 183 w 186"/>
                  <a:gd name="T1" fmla="*/ 32 h 188"/>
                  <a:gd name="T2" fmla="*/ 184 w 186"/>
                  <a:gd name="T3" fmla="*/ 39 h 188"/>
                  <a:gd name="T4" fmla="*/ 177 w 186"/>
                  <a:gd name="T5" fmla="*/ 44 h 188"/>
                  <a:gd name="T6" fmla="*/ 162 w 186"/>
                  <a:gd name="T7" fmla="*/ 44 h 188"/>
                  <a:gd name="T8" fmla="*/ 126 w 186"/>
                  <a:gd name="T9" fmla="*/ 33 h 188"/>
                  <a:gd name="T10" fmla="*/ 78 w 186"/>
                  <a:gd name="T11" fmla="*/ 35 h 188"/>
                  <a:gd name="T12" fmla="*/ 50 w 186"/>
                  <a:gd name="T13" fmla="*/ 58 h 188"/>
                  <a:gd name="T14" fmla="*/ 49 w 186"/>
                  <a:gd name="T15" fmla="*/ 86 h 188"/>
                  <a:gd name="T16" fmla="*/ 71 w 186"/>
                  <a:gd name="T17" fmla="*/ 106 h 188"/>
                  <a:gd name="T18" fmla="*/ 65 w 186"/>
                  <a:gd name="T19" fmla="*/ 113 h 188"/>
                  <a:gd name="T20" fmla="*/ 36 w 186"/>
                  <a:gd name="T21" fmla="*/ 132 h 188"/>
                  <a:gd name="T22" fmla="*/ 31 w 186"/>
                  <a:gd name="T23" fmla="*/ 156 h 188"/>
                  <a:gd name="T24" fmla="*/ 56 w 186"/>
                  <a:gd name="T25" fmla="*/ 166 h 188"/>
                  <a:gd name="T26" fmla="*/ 86 w 186"/>
                  <a:gd name="T27" fmla="*/ 160 h 188"/>
                  <a:gd name="T28" fmla="*/ 103 w 186"/>
                  <a:gd name="T29" fmla="*/ 141 h 188"/>
                  <a:gd name="T30" fmla="*/ 124 w 186"/>
                  <a:gd name="T31" fmla="*/ 141 h 188"/>
                  <a:gd name="T32" fmla="*/ 121 w 186"/>
                  <a:gd name="T33" fmla="*/ 160 h 188"/>
                  <a:gd name="T34" fmla="*/ 103 w 186"/>
                  <a:gd name="T35" fmla="*/ 177 h 188"/>
                  <a:gd name="T36" fmla="*/ 73 w 186"/>
                  <a:gd name="T37" fmla="*/ 188 h 188"/>
                  <a:gd name="T38" fmla="*/ 36 w 186"/>
                  <a:gd name="T39" fmla="*/ 184 h 188"/>
                  <a:gd name="T40" fmla="*/ 7 w 186"/>
                  <a:gd name="T41" fmla="*/ 169 h 188"/>
                  <a:gd name="T42" fmla="*/ 0 w 186"/>
                  <a:gd name="T43" fmla="*/ 151 h 188"/>
                  <a:gd name="T44" fmla="*/ 2 w 186"/>
                  <a:gd name="T45" fmla="*/ 133 h 188"/>
                  <a:gd name="T46" fmla="*/ 20 w 186"/>
                  <a:gd name="T47" fmla="*/ 116 h 188"/>
                  <a:gd name="T48" fmla="*/ 23 w 186"/>
                  <a:gd name="T49" fmla="*/ 105 h 188"/>
                  <a:gd name="T50" fmla="*/ 7 w 186"/>
                  <a:gd name="T51" fmla="*/ 85 h 188"/>
                  <a:gd name="T52" fmla="*/ 5 w 186"/>
                  <a:gd name="T53" fmla="*/ 60 h 188"/>
                  <a:gd name="T54" fmla="*/ 12 w 186"/>
                  <a:gd name="T55" fmla="*/ 36 h 188"/>
                  <a:gd name="T56" fmla="*/ 32 w 186"/>
                  <a:gd name="T57" fmla="*/ 15 h 188"/>
                  <a:gd name="T58" fmla="*/ 62 w 186"/>
                  <a:gd name="T59" fmla="*/ 3 h 188"/>
                  <a:gd name="T60" fmla="*/ 102 w 186"/>
                  <a:gd name="T61" fmla="*/ 1 h 188"/>
                  <a:gd name="T62" fmla="*/ 151 w 186"/>
                  <a:gd name="T63" fmla="*/ 1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" h="188">
                    <a:moveTo>
                      <a:pt x="178" y="28"/>
                    </a:moveTo>
                    <a:lnTo>
                      <a:pt x="183" y="32"/>
                    </a:lnTo>
                    <a:lnTo>
                      <a:pt x="186" y="36"/>
                    </a:lnTo>
                    <a:lnTo>
                      <a:pt x="184" y="39"/>
                    </a:lnTo>
                    <a:lnTo>
                      <a:pt x="182" y="42"/>
                    </a:lnTo>
                    <a:lnTo>
                      <a:pt x="177" y="44"/>
                    </a:lnTo>
                    <a:lnTo>
                      <a:pt x="170" y="45"/>
                    </a:lnTo>
                    <a:lnTo>
                      <a:pt x="162" y="44"/>
                    </a:lnTo>
                    <a:lnTo>
                      <a:pt x="156" y="42"/>
                    </a:lnTo>
                    <a:lnTo>
                      <a:pt x="126" y="33"/>
                    </a:lnTo>
                    <a:lnTo>
                      <a:pt x="100" y="31"/>
                    </a:lnTo>
                    <a:lnTo>
                      <a:pt x="78" y="35"/>
                    </a:lnTo>
                    <a:lnTo>
                      <a:pt x="60" y="45"/>
                    </a:lnTo>
                    <a:lnTo>
                      <a:pt x="50" y="58"/>
                    </a:lnTo>
                    <a:lnTo>
                      <a:pt x="46" y="72"/>
                    </a:lnTo>
                    <a:lnTo>
                      <a:pt x="49" y="86"/>
                    </a:lnTo>
                    <a:lnTo>
                      <a:pt x="62" y="98"/>
                    </a:lnTo>
                    <a:lnTo>
                      <a:pt x="71" y="106"/>
                    </a:lnTo>
                    <a:lnTo>
                      <a:pt x="71" y="111"/>
                    </a:lnTo>
                    <a:lnTo>
                      <a:pt x="65" y="113"/>
                    </a:lnTo>
                    <a:lnTo>
                      <a:pt x="56" y="117"/>
                    </a:lnTo>
                    <a:lnTo>
                      <a:pt x="36" y="132"/>
                    </a:lnTo>
                    <a:lnTo>
                      <a:pt x="28" y="145"/>
                    </a:lnTo>
                    <a:lnTo>
                      <a:pt x="31" y="156"/>
                    </a:lnTo>
                    <a:lnTo>
                      <a:pt x="42" y="162"/>
                    </a:lnTo>
                    <a:lnTo>
                      <a:pt x="56" y="166"/>
                    </a:lnTo>
                    <a:lnTo>
                      <a:pt x="73" y="165"/>
                    </a:lnTo>
                    <a:lnTo>
                      <a:pt x="86" y="160"/>
                    </a:lnTo>
                    <a:lnTo>
                      <a:pt x="95" y="149"/>
                    </a:lnTo>
                    <a:lnTo>
                      <a:pt x="103" y="141"/>
                    </a:lnTo>
                    <a:lnTo>
                      <a:pt x="115" y="138"/>
                    </a:lnTo>
                    <a:lnTo>
                      <a:pt x="124" y="141"/>
                    </a:lnTo>
                    <a:lnTo>
                      <a:pt x="125" y="151"/>
                    </a:lnTo>
                    <a:lnTo>
                      <a:pt x="121" y="160"/>
                    </a:lnTo>
                    <a:lnTo>
                      <a:pt x="113" y="169"/>
                    </a:lnTo>
                    <a:lnTo>
                      <a:pt x="103" y="177"/>
                    </a:lnTo>
                    <a:lnTo>
                      <a:pt x="89" y="184"/>
                    </a:lnTo>
                    <a:lnTo>
                      <a:pt x="73" y="188"/>
                    </a:lnTo>
                    <a:lnTo>
                      <a:pt x="55" y="188"/>
                    </a:lnTo>
                    <a:lnTo>
                      <a:pt x="36" y="184"/>
                    </a:lnTo>
                    <a:lnTo>
                      <a:pt x="14" y="174"/>
                    </a:lnTo>
                    <a:lnTo>
                      <a:pt x="7" y="169"/>
                    </a:lnTo>
                    <a:lnTo>
                      <a:pt x="2" y="161"/>
                    </a:lnTo>
                    <a:lnTo>
                      <a:pt x="0" y="151"/>
                    </a:lnTo>
                    <a:lnTo>
                      <a:pt x="0" y="142"/>
                    </a:lnTo>
                    <a:lnTo>
                      <a:pt x="2" y="133"/>
                    </a:lnTo>
                    <a:lnTo>
                      <a:pt x="9" y="123"/>
                    </a:lnTo>
                    <a:lnTo>
                      <a:pt x="20" y="116"/>
                    </a:lnTo>
                    <a:lnTo>
                      <a:pt x="34" y="112"/>
                    </a:lnTo>
                    <a:lnTo>
                      <a:pt x="23" y="105"/>
                    </a:lnTo>
                    <a:lnTo>
                      <a:pt x="14" y="95"/>
                    </a:lnTo>
                    <a:lnTo>
                      <a:pt x="7" y="85"/>
                    </a:lnTo>
                    <a:lnTo>
                      <a:pt x="5" y="72"/>
                    </a:lnTo>
                    <a:lnTo>
                      <a:pt x="5" y="60"/>
                    </a:lnTo>
                    <a:lnTo>
                      <a:pt x="7" y="48"/>
                    </a:lnTo>
                    <a:lnTo>
                      <a:pt x="12" y="36"/>
                    </a:lnTo>
                    <a:lnTo>
                      <a:pt x="22" y="25"/>
                    </a:lnTo>
                    <a:lnTo>
                      <a:pt x="32" y="15"/>
                    </a:lnTo>
                    <a:lnTo>
                      <a:pt x="46" y="8"/>
                    </a:lnTo>
                    <a:lnTo>
                      <a:pt x="62" y="3"/>
                    </a:lnTo>
                    <a:lnTo>
                      <a:pt x="81" y="0"/>
                    </a:lnTo>
                    <a:lnTo>
                      <a:pt x="102" y="1"/>
                    </a:lnTo>
                    <a:lnTo>
                      <a:pt x="125" y="5"/>
                    </a:lnTo>
                    <a:lnTo>
                      <a:pt x="151" y="14"/>
                    </a:lnTo>
                    <a:lnTo>
                      <a:pt x="178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83" name="Freeform 783"/>
              <p:cNvSpPr>
                <a:spLocks/>
              </p:cNvSpPr>
              <p:nvPr/>
            </p:nvSpPr>
            <p:spPr bwMode="auto">
              <a:xfrm>
                <a:off x="970" y="3802"/>
                <a:ext cx="106" cy="130"/>
              </a:xfrm>
              <a:custGeom>
                <a:avLst/>
                <a:gdLst>
                  <a:gd name="T0" fmla="*/ 161 w 318"/>
                  <a:gd name="T1" fmla="*/ 43 h 260"/>
                  <a:gd name="T2" fmla="*/ 208 w 318"/>
                  <a:gd name="T3" fmla="*/ 5 h 260"/>
                  <a:gd name="T4" fmla="*/ 266 w 318"/>
                  <a:gd name="T5" fmla="*/ 5 h 260"/>
                  <a:gd name="T6" fmla="*/ 310 w 318"/>
                  <a:gd name="T7" fmla="*/ 38 h 260"/>
                  <a:gd name="T8" fmla="*/ 315 w 318"/>
                  <a:gd name="T9" fmla="*/ 76 h 260"/>
                  <a:gd name="T10" fmla="*/ 303 w 318"/>
                  <a:gd name="T11" fmla="*/ 74 h 260"/>
                  <a:gd name="T12" fmla="*/ 291 w 318"/>
                  <a:gd name="T13" fmla="*/ 44 h 260"/>
                  <a:gd name="T14" fmla="*/ 253 w 318"/>
                  <a:gd name="T15" fmla="*/ 24 h 260"/>
                  <a:gd name="T16" fmla="*/ 208 w 318"/>
                  <a:gd name="T17" fmla="*/ 34 h 260"/>
                  <a:gd name="T18" fmla="*/ 183 w 318"/>
                  <a:gd name="T19" fmla="*/ 71 h 260"/>
                  <a:gd name="T20" fmla="*/ 185 w 318"/>
                  <a:gd name="T21" fmla="*/ 107 h 260"/>
                  <a:gd name="T22" fmla="*/ 170 w 318"/>
                  <a:gd name="T23" fmla="*/ 108 h 260"/>
                  <a:gd name="T24" fmla="*/ 135 w 318"/>
                  <a:gd name="T25" fmla="*/ 93 h 260"/>
                  <a:gd name="T26" fmla="*/ 86 w 318"/>
                  <a:gd name="T27" fmla="*/ 97 h 260"/>
                  <a:gd name="T28" fmla="*/ 57 w 318"/>
                  <a:gd name="T29" fmla="*/ 129 h 260"/>
                  <a:gd name="T30" fmla="*/ 62 w 318"/>
                  <a:gd name="T31" fmla="*/ 174 h 260"/>
                  <a:gd name="T32" fmla="*/ 88 w 318"/>
                  <a:gd name="T33" fmla="*/ 203 h 260"/>
                  <a:gd name="T34" fmla="*/ 75 w 318"/>
                  <a:gd name="T35" fmla="*/ 210 h 260"/>
                  <a:gd name="T36" fmla="*/ 45 w 318"/>
                  <a:gd name="T37" fmla="*/ 208 h 260"/>
                  <a:gd name="T38" fmla="*/ 29 w 318"/>
                  <a:gd name="T39" fmla="*/ 218 h 260"/>
                  <a:gd name="T40" fmla="*/ 36 w 318"/>
                  <a:gd name="T41" fmla="*/ 232 h 260"/>
                  <a:gd name="T42" fmla="*/ 57 w 318"/>
                  <a:gd name="T43" fmla="*/ 244 h 260"/>
                  <a:gd name="T44" fmla="*/ 73 w 318"/>
                  <a:gd name="T45" fmla="*/ 245 h 260"/>
                  <a:gd name="T46" fmla="*/ 79 w 318"/>
                  <a:gd name="T47" fmla="*/ 249 h 260"/>
                  <a:gd name="T48" fmla="*/ 76 w 318"/>
                  <a:gd name="T49" fmla="*/ 256 h 260"/>
                  <a:gd name="T50" fmla="*/ 59 w 318"/>
                  <a:gd name="T51" fmla="*/ 260 h 260"/>
                  <a:gd name="T52" fmla="*/ 31 w 318"/>
                  <a:gd name="T53" fmla="*/ 257 h 260"/>
                  <a:gd name="T54" fmla="*/ 9 w 318"/>
                  <a:gd name="T55" fmla="*/ 241 h 260"/>
                  <a:gd name="T56" fmla="*/ 0 w 318"/>
                  <a:gd name="T57" fmla="*/ 219 h 260"/>
                  <a:gd name="T58" fmla="*/ 11 w 318"/>
                  <a:gd name="T59" fmla="*/ 197 h 260"/>
                  <a:gd name="T60" fmla="*/ 15 w 318"/>
                  <a:gd name="T61" fmla="*/ 170 h 260"/>
                  <a:gd name="T62" fmla="*/ 11 w 318"/>
                  <a:gd name="T63" fmla="*/ 122 h 260"/>
                  <a:gd name="T64" fmla="*/ 42 w 318"/>
                  <a:gd name="T65" fmla="*/ 78 h 260"/>
                  <a:gd name="T66" fmla="*/ 107 w 318"/>
                  <a:gd name="T67" fmla="*/ 6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8" h="260">
                    <a:moveTo>
                      <a:pt x="152" y="76"/>
                    </a:moveTo>
                    <a:lnTo>
                      <a:pt x="161" y="43"/>
                    </a:lnTo>
                    <a:lnTo>
                      <a:pt x="181" y="19"/>
                    </a:lnTo>
                    <a:lnTo>
                      <a:pt x="208" y="5"/>
                    </a:lnTo>
                    <a:lnTo>
                      <a:pt x="236" y="0"/>
                    </a:lnTo>
                    <a:lnTo>
                      <a:pt x="266" y="5"/>
                    </a:lnTo>
                    <a:lnTo>
                      <a:pt x="291" y="17"/>
                    </a:lnTo>
                    <a:lnTo>
                      <a:pt x="310" y="38"/>
                    </a:lnTo>
                    <a:lnTo>
                      <a:pt x="318" y="67"/>
                    </a:lnTo>
                    <a:lnTo>
                      <a:pt x="315" y="76"/>
                    </a:lnTo>
                    <a:lnTo>
                      <a:pt x="310" y="78"/>
                    </a:lnTo>
                    <a:lnTo>
                      <a:pt x="303" y="74"/>
                    </a:lnTo>
                    <a:lnTo>
                      <a:pt x="300" y="67"/>
                    </a:lnTo>
                    <a:lnTo>
                      <a:pt x="291" y="44"/>
                    </a:lnTo>
                    <a:lnTo>
                      <a:pt x="274" y="31"/>
                    </a:lnTo>
                    <a:lnTo>
                      <a:pt x="253" y="24"/>
                    </a:lnTo>
                    <a:lnTo>
                      <a:pt x="230" y="25"/>
                    </a:lnTo>
                    <a:lnTo>
                      <a:pt x="208" y="34"/>
                    </a:lnTo>
                    <a:lnTo>
                      <a:pt x="191" y="49"/>
                    </a:lnTo>
                    <a:lnTo>
                      <a:pt x="183" y="71"/>
                    </a:lnTo>
                    <a:lnTo>
                      <a:pt x="186" y="100"/>
                    </a:lnTo>
                    <a:lnTo>
                      <a:pt x="185" y="107"/>
                    </a:lnTo>
                    <a:lnTo>
                      <a:pt x="179" y="110"/>
                    </a:lnTo>
                    <a:lnTo>
                      <a:pt x="170" y="108"/>
                    </a:lnTo>
                    <a:lnTo>
                      <a:pt x="163" y="105"/>
                    </a:lnTo>
                    <a:lnTo>
                      <a:pt x="135" y="93"/>
                    </a:lnTo>
                    <a:lnTo>
                      <a:pt x="108" y="91"/>
                    </a:lnTo>
                    <a:lnTo>
                      <a:pt x="86" y="97"/>
                    </a:lnTo>
                    <a:lnTo>
                      <a:pt x="68" y="111"/>
                    </a:lnTo>
                    <a:lnTo>
                      <a:pt x="57" y="129"/>
                    </a:lnTo>
                    <a:lnTo>
                      <a:pt x="54" y="151"/>
                    </a:lnTo>
                    <a:lnTo>
                      <a:pt x="62" y="174"/>
                    </a:lnTo>
                    <a:lnTo>
                      <a:pt x="82" y="196"/>
                    </a:lnTo>
                    <a:lnTo>
                      <a:pt x="88" y="203"/>
                    </a:lnTo>
                    <a:lnTo>
                      <a:pt x="84" y="207"/>
                    </a:lnTo>
                    <a:lnTo>
                      <a:pt x="75" y="210"/>
                    </a:lnTo>
                    <a:lnTo>
                      <a:pt x="64" y="210"/>
                    </a:lnTo>
                    <a:lnTo>
                      <a:pt x="45" y="208"/>
                    </a:lnTo>
                    <a:lnTo>
                      <a:pt x="33" y="211"/>
                    </a:lnTo>
                    <a:lnTo>
                      <a:pt x="29" y="218"/>
                    </a:lnTo>
                    <a:lnTo>
                      <a:pt x="31" y="225"/>
                    </a:lnTo>
                    <a:lnTo>
                      <a:pt x="36" y="232"/>
                    </a:lnTo>
                    <a:lnTo>
                      <a:pt x="46" y="239"/>
                    </a:lnTo>
                    <a:lnTo>
                      <a:pt x="57" y="244"/>
                    </a:lnTo>
                    <a:lnTo>
                      <a:pt x="70" y="245"/>
                    </a:lnTo>
                    <a:lnTo>
                      <a:pt x="73" y="245"/>
                    </a:lnTo>
                    <a:lnTo>
                      <a:pt x="77" y="247"/>
                    </a:lnTo>
                    <a:lnTo>
                      <a:pt x="79" y="249"/>
                    </a:lnTo>
                    <a:lnTo>
                      <a:pt x="79" y="252"/>
                    </a:lnTo>
                    <a:lnTo>
                      <a:pt x="76" y="256"/>
                    </a:lnTo>
                    <a:lnTo>
                      <a:pt x="70" y="258"/>
                    </a:lnTo>
                    <a:lnTo>
                      <a:pt x="59" y="260"/>
                    </a:lnTo>
                    <a:lnTo>
                      <a:pt x="44" y="260"/>
                    </a:lnTo>
                    <a:lnTo>
                      <a:pt x="31" y="257"/>
                    </a:lnTo>
                    <a:lnTo>
                      <a:pt x="19" y="251"/>
                    </a:lnTo>
                    <a:lnTo>
                      <a:pt x="9" y="241"/>
                    </a:lnTo>
                    <a:lnTo>
                      <a:pt x="2" y="230"/>
                    </a:lnTo>
                    <a:lnTo>
                      <a:pt x="0" y="219"/>
                    </a:lnTo>
                    <a:lnTo>
                      <a:pt x="2" y="207"/>
                    </a:lnTo>
                    <a:lnTo>
                      <a:pt x="11" y="197"/>
                    </a:lnTo>
                    <a:lnTo>
                      <a:pt x="29" y="188"/>
                    </a:lnTo>
                    <a:lnTo>
                      <a:pt x="15" y="170"/>
                    </a:lnTo>
                    <a:lnTo>
                      <a:pt x="9" y="147"/>
                    </a:lnTo>
                    <a:lnTo>
                      <a:pt x="11" y="122"/>
                    </a:lnTo>
                    <a:lnTo>
                      <a:pt x="23" y="98"/>
                    </a:lnTo>
                    <a:lnTo>
                      <a:pt x="42" y="78"/>
                    </a:lnTo>
                    <a:lnTo>
                      <a:pt x="71" y="66"/>
                    </a:lnTo>
                    <a:lnTo>
                      <a:pt x="107" y="64"/>
                    </a:lnTo>
                    <a:lnTo>
                      <a:pt x="152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84" name="Freeform 784"/>
              <p:cNvSpPr>
                <a:spLocks/>
              </p:cNvSpPr>
              <p:nvPr/>
            </p:nvSpPr>
            <p:spPr bwMode="auto">
              <a:xfrm>
                <a:off x="1203" y="3896"/>
                <a:ext cx="64" cy="96"/>
              </a:xfrm>
              <a:custGeom>
                <a:avLst/>
                <a:gdLst>
                  <a:gd name="T0" fmla="*/ 97 w 193"/>
                  <a:gd name="T1" fmla="*/ 189 h 192"/>
                  <a:gd name="T2" fmla="*/ 116 w 193"/>
                  <a:gd name="T3" fmla="*/ 181 h 192"/>
                  <a:gd name="T4" fmla="*/ 134 w 193"/>
                  <a:gd name="T5" fmla="*/ 172 h 192"/>
                  <a:gd name="T6" fmla="*/ 151 w 193"/>
                  <a:gd name="T7" fmla="*/ 159 h 192"/>
                  <a:gd name="T8" fmla="*/ 165 w 193"/>
                  <a:gd name="T9" fmla="*/ 144 h 192"/>
                  <a:gd name="T10" fmla="*/ 177 w 193"/>
                  <a:gd name="T11" fmla="*/ 128 h 192"/>
                  <a:gd name="T12" fmla="*/ 186 w 193"/>
                  <a:gd name="T13" fmla="*/ 110 h 192"/>
                  <a:gd name="T14" fmla="*/ 191 w 193"/>
                  <a:gd name="T15" fmla="*/ 91 h 192"/>
                  <a:gd name="T16" fmla="*/ 193 w 193"/>
                  <a:gd name="T17" fmla="*/ 72 h 192"/>
                  <a:gd name="T18" fmla="*/ 191 w 193"/>
                  <a:gd name="T19" fmla="*/ 55 h 192"/>
                  <a:gd name="T20" fmla="*/ 185 w 193"/>
                  <a:gd name="T21" fmla="*/ 38 h 192"/>
                  <a:gd name="T22" fmla="*/ 176 w 193"/>
                  <a:gd name="T23" fmla="*/ 24 h 192"/>
                  <a:gd name="T24" fmla="*/ 164 w 193"/>
                  <a:gd name="T25" fmla="*/ 13 h 192"/>
                  <a:gd name="T26" fmla="*/ 150 w 193"/>
                  <a:gd name="T27" fmla="*/ 6 h 192"/>
                  <a:gd name="T28" fmla="*/ 133 w 193"/>
                  <a:gd name="T29" fmla="*/ 1 h 192"/>
                  <a:gd name="T30" fmla="*/ 115 w 193"/>
                  <a:gd name="T31" fmla="*/ 0 h 192"/>
                  <a:gd name="T32" fmla="*/ 96 w 193"/>
                  <a:gd name="T33" fmla="*/ 3 h 192"/>
                  <a:gd name="T34" fmla="*/ 76 w 193"/>
                  <a:gd name="T35" fmla="*/ 9 h 192"/>
                  <a:gd name="T36" fmla="*/ 58 w 193"/>
                  <a:gd name="T37" fmla="*/ 19 h 192"/>
                  <a:gd name="T38" fmla="*/ 43 w 193"/>
                  <a:gd name="T39" fmla="*/ 31 h 192"/>
                  <a:gd name="T40" fmla="*/ 28 w 193"/>
                  <a:gd name="T41" fmla="*/ 46 h 192"/>
                  <a:gd name="T42" fmla="*/ 17 w 193"/>
                  <a:gd name="T43" fmla="*/ 63 h 192"/>
                  <a:gd name="T44" fmla="*/ 8 w 193"/>
                  <a:gd name="T45" fmla="*/ 81 h 192"/>
                  <a:gd name="T46" fmla="*/ 1 w 193"/>
                  <a:gd name="T47" fmla="*/ 99 h 192"/>
                  <a:gd name="T48" fmla="*/ 0 w 193"/>
                  <a:gd name="T49" fmla="*/ 118 h 192"/>
                  <a:gd name="T50" fmla="*/ 3 w 193"/>
                  <a:gd name="T51" fmla="*/ 137 h 192"/>
                  <a:gd name="T52" fmla="*/ 8 w 193"/>
                  <a:gd name="T53" fmla="*/ 152 h 192"/>
                  <a:gd name="T54" fmla="*/ 17 w 193"/>
                  <a:gd name="T55" fmla="*/ 167 h 192"/>
                  <a:gd name="T56" fmla="*/ 28 w 193"/>
                  <a:gd name="T57" fmla="*/ 177 h 192"/>
                  <a:gd name="T58" fmla="*/ 43 w 193"/>
                  <a:gd name="T59" fmla="*/ 185 h 192"/>
                  <a:gd name="T60" fmla="*/ 59 w 193"/>
                  <a:gd name="T61" fmla="*/ 190 h 192"/>
                  <a:gd name="T62" fmla="*/ 78 w 193"/>
                  <a:gd name="T63" fmla="*/ 192 h 192"/>
                  <a:gd name="T64" fmla="*/ 97 w 193"/>
                  <a:gd name="T65" fmla="*/ 18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192">
                    <a:moveTo>
                      <a:pt x="97" y="189"/>
                    </a:moveTo>
                    <a:lnTo>
                      <a:pt x="116" y="181"/>
                    </a:lnTo>
                    <a:lnTo>
                      <a:pt x="134" y="172"/>
                    </a:lnTo>
                    <a:lnTo>
                      <a:pt x="151" y="159"/>
                    </a:lnTo>
                    <a:lnTo>
                      <a:pt x="165" y="144"/>
                    </a:lnTo>
                    <a:lnTo>
                      <a:pt x="177" y="128"/>
                    </a:lnTo>
                    <a:lnTo>
                      <a:pt x="186" y="110"/>
                    </a:lnTo>
                    <a:lnTo>
                      <a:pt x="191" y="91"/>
                    </a:lnTo>
                    <a:lnTo>
                      <a:pt x="193" y="72"/>
                    </a:lnTo>
                    <a:lnTo>
                      <a:pt x="191" y="55"/>
                    </a:lnTo>
                    <a:lnTo>
                      <a:pt x="185" y="38"/>
                    </a:lnTo>
                    <a:lnTo>
                      <a:pt x="176" y="24"/>
                    </a:lnTo>
                    <a:lnTo>
                      <a:pt x="164" y="13"/>
                    </a:lnTo>
                    <a:lnTo>
                      <a:pt x="150" y="6"/>
                    </a:lnTo>
                    <a:lnTo>
                      <a:pt x="133" y="1"/>
                    </a:lnTo>
                    <a:lnTo>
                      <a:pt x="115" y="0"/>
                    </a:lnTo>
                    <a:lnTo>
                      <a:pt x="96" y="3"/>
                    </a:lnTo>
                    <a:lnTo>
                      <a:pt x="76" y="9"/>
                    </a:lnTo>
                    <a:lnTo>
                      <a:pt x="58" y="19"/>
                    </a:lnTo>
                    <a:lnTo>
                      <a:pt x="43" y="31"/>
                    </a:lnTo>
                    <a:lnTo>
                      <a:pt x="28" y="46"/>
                    </a:lnTo>
                    <a:lnTo>
                      <a:pt x="17" y="63"/>
                    </a:lnTo>
                    <a:lnTo>
                      <a:pt x="8" y="81"/>
                    </a:lnTo>
                    <a:lnTo>
                      <a:pt x="1" y="99"/>
                    </a:lnTo>
                    <a:lnTo>
                      <a:pt x="0" y="118"/>
                    </a:lnTo>
                    <a:lnTo>
                      <a:pt x="3" y="137"/>
                    </a:lnTo>
                    <a:lnTo>
                      <a:pt x="8" y="152"/>
                    </a:lnTo>
                    <a:lnTo>
                      <a:pt x="17" y="167"/>
                    </a:lnTo>
                    <a:lnTo>
                      <a:pt x="28" y="177"/>
                    </a:lnTo>
                    <a:lnTo>
                      <a:pt x="43" y="185"/>
                    </a:lnTo>
                    <a:lnTo>
                      <a:pt x="59" y="190"/>
                    </a:lnTo>
                    <a:lnTo>
                      <a:pt x="78" y="192"/>
                    </a:lnTo>
                    <a:lnTo>
                      <a:pt x="97" y="1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85" name="Freeform 785"/>
              <p:cNvSpPr>
                <a:spLocks/>
              </p:cNvSpPr>
              <p:nvPr/>
            </p:nvSpPr>
            <p:spPr bwMode="auto">
              <a:xfrm>
                <a:off x="1224" y="3928"/>
                <a:ext cx="23" cy="33"/>
              </a:xfrm>
              <a:custGeom>
                <a:avLst/>
                <a:gdLst>
                  <a:gd name="T0" fmla="*/ 34 w 68"/>
                  <a:gd name="T1" fmla="*/ 64 h 65"/>
                  <a:gd name="T2" fmla="*/ 47 w 68"/>
                  <a:gd name="T3" fmla="*/ 59 h 65"/>
                  <a:gd name="T4" fmla="*/ 57 w 68"/>
                  <a:gd name="T5" fmla="*/ 49 h 65"/>
                  <a:gd name="T6" fmla="*/ 65 w 68"/>
                  <a:gd name="T7" fmla="*/ 37 h 65"/>
                  <a:gd name="T8" fmla="*/ 68 w 68"/>
                  <a:gd name="T9" fmla="*/ 24 h 65"/>
                  <a:gd name="T10" fmla="*/ 65 w 68"/>
                  <a:gd name="T11" fmla="*/ 12 h 65"/>
                  <a:gd name="T12" fmla="*/ 57 w 68"/>
                  <a:gd name="T13" fmla="*/ 4 h 65"/>
                  <a:gd name="T14" fmla="*/ 47 w 68"/>
                  <a:gd name="T15" fmla="*/ 0 h 65"/>
                  <a:gd name="T16" fmla="*/ 34 w 68"/>
                  <a:gd name="T17" fmla="*/ 0 h 65"/>
                  <a:gd name="T18" fmla="*/ 21 w 68"/>
                  <a:gd name="T19" fmla="*/ 5 h 65"/>
                  <a:gd name="T20" fmla="*/ 9 w 68"/>
                  <a:gd name="T21" fmla="*/ 14 h 65"/>
                  <a:gd name="T22" fmla="*/ 3 w 68"/>
                  <a:gd name="T23" fmla="*/ 27 h 65"/>
                  <a:gd name="T24" fmla="*/ 0 w 68"/>
                  <a:gd name="T25" fmla="*/ 40 h 65"/>
                  <a:gd name="T26" fmla="*/ 3 w 68"/>
                  <a:gd name="T27" fmla="*/ 52 h 65"/>
                  <a:gd name="T28" fmla="*/ 9 w 68"/>
                  <a:gd name="T29" fmla="*/ 61 h 65"/>
                  <a:gd name="T30" fmla="*/ 21 w 68"/>
                  <a:gd name="T31" fmla="*/ 65 h 65"/>
                  <a:gd name="T32" fmla="*/ 34 w 68"/>
                  <a:gd name="T33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5">
                    <a:moveTo>
                      <a:pt x="34" y="64"/>
                    </a:moveTo>
                    <a:lnTo>
                      <a:pt x="47" y="59"/>
                    </a:lnTo>
                    <a:lnTo>
                      <a:pt x="57" y="49"/>
                    </a:lnTo>
                    <a:lnTo>
                      <a:pt x="65" y="37"/>
                    </a:lnTo>
                    <a:lnTo>
                      <a:pt x="68" y="24"/>
                    </a:lnTo>
                    <a:lnTo>
                      <a:pt x="65" y="12"/>
                    </a:lnTo>
                    <a:lnTo>
                      <a:pt x="57" y="4"/>
                    </a:lnTo>
                    <a:lnTo>
                      <a:pt x="47" y="0"/>
                    </a:lnTo>
                    <a:lnTo>
                      <a:pt x="34" y="0"/>
                    </a:lnTo>
                    <a:lnTo>
                      <a:pt x="21" y="5"/>
                    </a:lnTo>
                    <a:lnTo>
                      <a:pt x="9" y="14"/>
                    </a:lnTo>
                    <a:lnTo>
                      <a:pt x="3" y="27"/>
                    </a:lnTo>
                    <a:lnTo>
                      <a:pt x="0" y="40"/>
                    </a:lnTo>
                    <a:lnTo>
                      <a:pt x="3" y="52"/>
                    </a:lnTo>
                    <a:lnTo>
                      <a:pt x="9" y="61"/>
                    </a:lnTo>
                    <a:lnTo>
                      <a:pt x="21" y="65"/>
                    </a:lnTo>
                    <a:lnTo>
                      <a:pt x="34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86" name="Freeform 786"/>
              <p:cNvSpPr>
                <a:spLocks/>
              </p:cNvSpPr>
              <p:nvPr/>
            </p:nvSpPr>
            <p:spPr bwMode="auto">
              <a:xfrm>
                <a:off x="1398" y="3845"/>
                <a:ext cx="64" cy="96"/>
              </a:xfrm>
              <a:custGeom>
                <a:avLst/>
                <a:gdLst>
                  <a:gd name="T0" fmla="*/ 97 w 193"/>
                  <a:gd name="T1" fmla="*/ 189 h 192"/>
                  <a:gd name="T2" fmla="*/ 117 w 193"/>
                  <a:gd name="T3" fmla="*/ 182 h 192"/>
                  <a:gd name="T4" fmla="*/ 135 w 193"/>
                  <a:gd name="T5" fmla="*/ 173 h 192"/>
                  <a:gd name="T6" fmla="*/ 150 w 193"/>
                  <a:gd name="T7" fmla="*/ 161 h 192"/>
                  <a:gd name="T8" fmla="*/ 164 w 193"/>
                  <a:gd name="T9" fmla="*/ 146 h 192"/>
                  <a:gd name="T10" fmla="*/ 176 w 193"/>
                  <a:gd name="T11" fmla="*/ 130 h 192"/>
                  <a:gd name="T12" fmla="*/ 185 w 193"/>
                  <a:gd name="T13" fmla="*/ 111 h 192"/>
                  <a:gd name="T14" fmla="*/ 192 w 193"/>
                  <a:gd name="T15" fmla="*/ 92 h 192"/>
                  <a:gd name="T16" fmla="*/ 193 w 193"/>
                  <a:gd name="T17" fmla="*/ 73 h 192"/>
                  <a:gd name="T18" fmla="*/ 190 w 193"/>
                  <a:gd name="T19" fmla="*/ 55 h 192"/>
                  <a:gd name="T20" fmla="*/ 185 w 193"/>
                  <a:gd name="T21" fmla="*/ 39 h 192"/>
                  <a:gd name="T22" fmla="*/ 176 w 193"/>
                  <a:gd name="T23" fmla="*/ 25 h 192"/>
                  <a:gd name="T24" fmla="*/ 164 w 193"/>
                  <a:gd name="T25" fmla="*/ 14 h 192"/>
                  <a:gd name="T26" fmla="*/ 150 w 193"/>
                  <a:gd name="T27" fmla="*/ 6 h 192"/>
                  <a:gd name="T28" fmla="*/ 133 w 193"/>
                  <a:gd name="T29" fmla="*/ 2 h 192"/>
                  <a:gd name="T30" fmla="*/ 115 w 193"/>
                  <a:gd name="T31" fmla="*/ 0 h 192"/>
                  <a:gd name="T32" fmla="*/ 96 w 193"/>
                  <a:gd name="T33" fmla="*/ 3 h 192"/>
                  <a:gd name="T34" fmla="*/ 76 w 193"/>
                  <a:gd name="T35" fmla="*/ 9 h 192"/>
                  <a:gd name="T36" fmla="*/ 58 w 193"/>
                  <a:gd name="T37" fmla="*/ 19 h 192"/>
                  <a:gd name="T38" fmla="*/ 43 w 193"/>
                  <a:gd name="T39" fmla="*/ 32 h 192"/>
                  <a:gd name="T40" fmla="*/ 29 w 193"/>
                  <a:gd name="T41" fmla="*/ 46 h 192"/>
                  <a:gd name="T42" fmla="*/ 17 w 193"/>
                  <a:gd name="T43" fmla="*/ 63 h 192"/>
                  <a:gd name="T44" fmla="*/ 8 w 193"/>
                  <a:gd name="T45" fmla="*/ 82 h 192"/>
                  <a:gd name="T46" fmla="*/ 2 w 193"/>
                  <a:gd name="T47" fmla="*/ 100 h 192"/>
                  <a:gd name="T48" fmla="*/ 0 w 193"/>
                  <a:gd name="T49" fmla="*/ 119 h 192"/>
                  <a:gd name="T50" fmla="*/ 3 w 193"/>
                  <a:gd name="T51" fmla="*/ 138 h 192"/>
                  <a:gd name="T52" fmla="*/ 8 w 193"/>
                  <a:gd name="T53" fmla="*/ 153 h 192"/>
                  <a:gd name="T54" fmla="*/ 17 w 193"/>
                  <a:gd name="T55" fmla="*/ 168 h 192"/>
                  <a:gd name="T56" fmla="*/ 29 w 193"/>
                  <a:gd name="T57" fmla="*/ 178 h 192"/>
                  <a:gd name="T58" fmla="*/ 43 w 193"/>
                  <a:gd name="T59" fmla="*/ 187 h 192"/>
                  <a:gd name="T60" fmla="*/ 60 w 193"/>
                  <a:gd name="T61" fmla="*/ 191 h 192"/>
                  <a:gd name="T62" fmla="*/ 78 w 193"/>
                  <a:gd name="T63" fmla="*/ 192 h 192"/>
                  <a:gd name="T64" fmla="*/ 97 w 193"/>
                  <a:gd name="T65" fmla="*/ 18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192">
                    <a:moveTo>
                      <a:pt x="97" y="189"/>
                    </a:moveTo>
                    <a:lnTo>
                      <a:pt x="117" y="182"/>
                    </a:lnTo>
                    <a:lnTo>
                      <a:pt x="135" y="173"/>
                    </a:lnTo>
                    <a:lnTo>
                      <a:pt x="150" y="161"/>
                    </a:lnTo>
                    <a:lnTo>
                      <a:pt x="164" y="146"/>
                    </a:lnTo>
                    <a:lnTo>
                      <a:pt x="176" y="130"/>
                    </a:lnTo>
                    <a:lnTo>
                      <a:pt x="185" y="111"/>
                    </a:lnTo>
                    <a:lnTo>
                      <a:pt x="192" y="92"/>
                    </a:lnTo>
                    <a:lnTo>
                      <a:pt x="193" y="73"/>
                    </a:lnTo>
                    <a:lnTo>
                      <a:pt x="190" y="55"/>
                    </a:lnTo>
                    <a:lnTo>
                      <a:pt x="185" y="39"/>
                    </a:lnTo>
                    <a:lnTo>
                      <a:pt x="176" y="25"/>
                    </a:lnTo>
                    <a:lnTo>
                      <a:pt x="164" y="14"/>
                    </a:lnTo>
                    <a:lnTo>
                      <a:pt x="150" y="6"/>
                    </a:lnTo>
                    <a:lnTo>
                      <a:pt x="133" y="2"/>
                    </a:lnTo>
                    <a:lnTo>
                      <a:pt x="115" y="0"/>
                    </a:lnTo>
                    <a:lnTo>
                      <a:pt x="96" y="3"/>
                    </a:lnTo>
                    <a:lnTo>
                      <a:pt x="76" y="9"/>
                    </a:lnTo>
                    <a:lnTo>
                      <a:pt x="58" y="19"/>
                    </a:lnTo>
                    <a:lnTo>
                      <a:pt x="43" y="32"/>
                    </a:lnTo>
                    <a:lnTo>
                      <a:pt x="29" y="46"/>
                    </a:lnTo>
                    <a:lnTo>
                      <a:pt x="17" y="63"/>
                    </a:lnTo>
                    <a:lnTo>
                      <a:pt x="8" y="82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3" y="138"/>
                    </a:lnTo>
                    <a:lnTo>
                      <a:pt x="8" y="153"/>
                    </a:lnTo>
                    <a:lnTo>
                      <a:pt x="17" y="168"/>
                    </a:lnTo>
                    <a:lnTo>
                      <a:pt x="29" y="178"/>
                    </a:lnTo>
                    <a:lnTo>
                      <a:pt x="43" y="187"/>
                    </a:lnTo>
                    <a:lnTo>
                      <a:pt x="60" y="191"/>
                    </a:lnTo>
                    <a:lnTo>
                      <a:pt x="78" y="192"/>
                    </a:lnTo>
                    <a:lnTo>
                      <a:pt x="97" y="1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87" name="Freeform 787"/>
              <p:cNvSpPr>
                <a:spLocks/>
              </p:cNvSpPr>
              <p:nvPr/>
            </p:nvSpPr>
            <p:spPr bwMode="auto">
              <a:xfrm>
                <a:off x="1418" y="3877"/>
                <a:ext cx="23" cy="33"/>
              </a:xfrm>
              <a:custGeom>
                <a:avLst/>
                <a:gdLst>
                  <a:gd name="T0" fmla="*/ 35 w 69"/>
                  <a:gd name="T1" fmla="*/ 67 h 67"/>
                  <a:gd name="T2" fmla="*/ 48 w 69"/>
                  <a:gd name="T3" fmla="*/ 60 h 67"/>
                  <a:gd name="T4" fmla="*/ 58 w 69"/>
                  <a:gd name="T5" fmla="*/ 51 h 67"/>
                  <a:gd name="T6" fmla="*/ 66 w 69"/>
                  <a:gd name="T7" fmla="*/ 38 h 67"/>
                  <a:gd name="T8" fmla="*/ 69 w 69"/>
                  <a:gd name="T9" fmla="*/ 25 h 67"/>
                  <a:gd name="T10" fmla="*/ 66 w 69"/>
                  <a:gd name="T11" fmla="*/ 14 h 67"/>
                  <a:gd name="T12" fmla="*/ 58 w 69"/>
                  <a:gd name="T13" fmla="*/ 4 h 67"/>
                  <a:gd name="T14" fmla="*/ 48 w 69"/>
                  <a:gd name="T15" fmla="*/ 0 h 67"/>
                  <a:gd name="T16" fmla="*/ 34 w 69"/>
                  <a:gd name="T17" fmla="*/ 1 h 67"/>
                  <a:gd name="T18" fmla="*/ 21 w 69"/>
                  <a:gd name="T19" fmla="*/ 6 h 67"/>
                  <a:gd name="T20" fmla="*/ 11 w 69"/>
                  <a:gd name="T21" fmla="*/ 17 h 67"/>
                  <a:gd name="T22" fmla="*/ 3 w 69"/>
                  <a:gd name="T23" fmla="*/ 28 h 67"/>
                  <a:gd name="T24" fmla="*/ 0 w 69"/>
                  <a:gd name="T25" fmla="*/ 42 h 67"/>
                  <a:gd name="T26" fmla="*/ 3 w 69"/>
                  <a:gd name="T27" fmla="*/ 53 h 67"/>
                  <a:gd name="T28" fmla="*/ 11 w 69"/>
                  <a:gd name="T29" fmla="*/ 62 h 67"/>
                  <a:gd name="T30" fmla="*/ 21 w 69"/>
                  <a:gd name="T31" fmla="*/ 67 h 67"/>
                  <a:gd name="T32" fmla="*/ 35 w 69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7">
                    <a:moveTo>
                      <a:pt x="35" y="67"/>
                    </a:moveTo>
                    <a:lnTo>
                      <a:pt x="48" y="60"/>
                    </a:lnTo>
                    <a:lnTo>
                      <a:pt x="58" y="51"/>
                    </a:lnTo>
                    <a:lnTo>
                      <a:pt x="66" y="38"/>
                    </a:lnTo>
                    <a:lnTo>
                      <a:pt x="69" y="25"/>
                    </a:lnTo>
                    <a:lnTo>
                      <a:pt x="66" y="14"/>
                    </a:lnTo>
                    <a:lnTo>
                      <a:pt x="58" y="4"/>
                    </a:lnTo>
                    <a:lnTo>
                      <a:pt x="48" y="0"/>
                    </a:lnTo>
                    <a:lnTo>
                      <a:pt x="34" y="1"/>
                    </a:lnTo>
                    <a:lnTo>
                      <a:pt x="21" y="6"/>
                    </a:lnTo>
                    <a:lnTo>
                      <a:pt x="11" y="17"/>
                    </a:lnTo>
                    <a:lnTo>
                      <a:pt x="3" y="28"/>
                    </a:lnTo>
                    <a:lnTo>
                      <a:pt x="0" y="42"/>
                    </a:lnTo>
                    <a:lnTo>
                      <a:pt x="3" y="53"/>
                    </a:lnTo>
                    <a:lnTo>
                      <a:pt x="11" y="62"/>
                    </a:lnTo>
                    <a:lnTo>
                      <a:pt x="21" y="67"/>
                    </a:lnTo>
                    <a:lnTo>
                      <a:pt x="35" y="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88" name="Freeform 788"/>
              <p:cNvSpPr>
                <a:spLocks/>
              </p:cNvSpPr>
              <p:nvPr/>
            </p:nvSpPr>
            <p:spPr bwMode="auto">
              <a:xfrm>
                <a:off x="1108" y="3710"/>
                <a:ext cx="398" cy="262"/>
              </a:xfrm>
              <a:custGeom>
                <a:avLst/>
                <a:gdLst>
                  <a:gd name="T0" fmla="*/ 1080 w 1195"/>
                  <a:gd name="T1" fmla="*/ 297 h 523"/>
                  <a:gd name="T2" fmla="*/ 1047 w 1195"/>
                  <a:gd name="T3" fmla="*/ 255 h 523"/>
                  <a:gd name="T4" fmla="*/ 950 w 1195"/>
                  <a:gd name="T5" fmla="*/ 257 h 523"/>
                  <a:gd name="T6" fmla="*/ 861 w 1195"/>
                  <a:gd name="T7" fmla="*/ 340 h 523"/>
                  <a:gd name="T8" fmla="*/ 826 w 1195"/>
                  <a:gd name="T9" fmla="*/ 383 h 523"/>
                  <a:gd name="T10" fmla="*/ 799 w 1195"/>
                  <a:gd name="T11" fmla="*/ 373 h 523"/>
                  <a:gd name="T12" fmla="*/ 772 w 1195"/>
                  <a:gd name="T13" fmla="*/ 383 h 523"/>
                  <a:gd name="T14" fmla="*/ 741 w 1195"/>
                  <a:gd name="T15" fmla="*/ 402 h 523"/>
                  <a:gd name="T16" fmla="*/ 711 w 1195"/>
                  <a:gd name="T17" fmla="*/ 402 h 523"/>
                  <a:gd name="T18" fmla="*/ 683 w 1195"/>
                  <a:gd name="T19" fmla="*/ 393 h 523"/>
                  <a:gd name="T20" fmla="*/ 653 w 1195"/>
                  <a:gd name="T21" fmla="*/ 403 h 523"/>
                  <a:gd name="T22" fmla="*/ 631 w 1195"/>
                  <a:gd name="T23" fmla="*/ 417 h 523"/>
                  <a:gd name="T24" fmla="*/ 601 w 1195"/>
                  <a:gd name="T25" fmla="*/ 419 h 523"/>
                  <a:gd name="T26" fmla="*/ 573 w 1195"/>
                  <a:gd name="T27" fmla="*/ 416 h 523"/>
                  <a:gd name="T28" fmla="*/ 534 w 1195"/>
                  <a:gd name="T29" fmla="*/ 427 h 523"/>
                  <a:gd name="T30" fmla="*/ 507 w 1195"/>
                  <a:gd name="T31" fmla="*/ 435 h 523"/>
                  <a:gd name="T32" fmla="*/ 489 w 1195"/>
                  <a:gd name="T33" fmla="*/ 403 h 523"/>
                  <a:gd name="T34" fmla="*/ 457 w 1195"/>
                  <a:gd name="T35" fmla="*/ 368 h 523"/>
                  <a:gd name="T36" fmla="*/ 384 w 1195"/>
                  <a:gd name="T37" fmla="*/ 356 h 523"/>
                  <a:gd name="T38" fmla="*/ 282 w 1195"/>
                  <a:gd name="T39" fmla="*/ 427 h 523"/>
                  <a:gd name="T40" fmla="*/ 210 w 1195"/>
                  <a:gd name="T41" fmla="*/ 479 h 523"/>
                  <a:gd name="T42" fmla="*/ 132 w 1195"/>
                  <a:gd name="T43" fmla="*/ 492 h 523"/>
                  <a:gd name="T44" fmla="*/ 95 w 1195"/>
                  <a:gd name="T45" fmla="*/ 512 h 523"/>
                  <a:gd name="T46" fmla="*/ 24 w 1195"/>
                  <a:gd name="T47" fmla="*/ 523 h 523"/>
                  <a:gd name="T48" fmla="*/ 0 w 1195"/>
                  <a:gd name="T49" fmla="*/ 463 h 523"/>
                  <a:gd name="T50" fmla="*/ 20 w 1195"/>
                  <a:gd name="T51" fmla="*/ 442 h 523"/>
                  <a:gd name="T52" fmla="*/ 51 w 1195"/>
                  <a:gd name="T53" fmla="*/ 438 h 523"/>
                  <a:gd name="T54" fmla="*/ 57 w 1195"/>
                  <a:gd name="T55" fmla="*/ 354 h 523"/>
                  <a:gd name="T56" fmla="*/ 95 w 1195"/>
                  <a:gd name="T57" fmla="*/ 270 h 523"/>
                  <a:gd name="T58" fmla="*/ 194 w 1195"/>
                  <a:gd name="T59" fmla="*/ 196 h 523"/>
                  <a:gd name="T60" fmla="*/ 239 w 1195"/>
                  <a:gd name="T61" fmla="*/ 89 h 523"/>
                  <a:gd name="T62" fmla="*/ 281 w 1195"/>
                  <a:gd name="T63" fmla="*/ 53 h 523"/>
                  <a:gd name="T64" fmla="*/ 358 w 1195"/>
                  <a:gd name="T65" fmla="*/ 25 h 523"/>
                  <a:gd name="T66" fmla="*/ 462 w 1195"/>
                  <a:gd name="T67" fmla="*/ 4 h 523"/>
                  <a:gd name="T68" fmla="*/ 581 w 1195"/>
                  <a:gd name="T69" fmla="*/ 2 h 523"/>
                  <a:gd name="T70" fmla="*/ 649 w 1195"/>
                  <a:gd name="T71" fmla="*/ 31 h 523"/>
                  <a:gd name="T72" fmla="*/ 710 w 1195"/>
                  <a:gd name="T73" fmla="*/ 85 h 523"/>
                  <a:gd name="T74" fmla="*/ 763 w 1195"/>
                  <a:gd name="T75" fmla="*/ 79 h 523"/>
                  <a:gd name="T76" fmla="*/ 826 w 1195"/>
                  <a:gd name="T77" fmla="*/ 55 h 523"/>
                  <a:gd name="T78" fmla="*/ 881 w 1195"/>
                  <a:gd name="T79" fmla="*/ 61 h 523"/>
                  <a:gd name="T80" fmla="*/ 923 w 1195"/>
                  <a:gd name="T81" fmla="*/ 44 h 523"/>
                  <a:gd name="T82" fmla="*/ 959 w 1195"/>
                  <a:gd name="T83" fmla="*/ 63 h 523"/>
                  <a:gd name="T84" fmla="*/ 989 w 1195"/>
                  <a:gd name="T85" fmla="*/ 85 h 523"/>
                  <a:gd name="T86" fmla="*/ 1033 w 1195"/>
                  <a:gd name="T87" fmla="*/ 80 h 523"/>
                  <a:gd name="T88" fmla="*/ 1072 w 1195"/>
                  <a:gd name="T89" fmla="*/ 73 h 523"/>
                  <a:gd name="T90" fmla="*/ 1113 w 1195"/>
                  <a:gd name="T91" fmla="*/ 106 h 523"/>
                  <a:gd name="T92" fmla="*/ 1120 w 1195"/>
                  <a:gd name="T93" fmla="*/ 141 h 523"/>
                  <a:gd name="T94" fmla="*/ 1169 w 1195"/>
                  <a:gd name="T95" fmla="*/ 165 h 523"/>
                  <a:gd name="T96" fmla="*/ 1171 w 1195"/>
                  <a:gd name="T97" fmla="*/ 224 h 523"/>
                  <a:gd name="T98" fmla="*/ 1195 w 1195"/>
                  <a:gd name="T99" fmla="*/ 278 h 523"/>
                  <a:gd name="T100" fmla="*/ 1130 w 1195"/>
                  <a:gd name="T101" fmla="*/ 33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95" h="523">
                    <a:moveTo>
                      <a:pt x="1089" y="327"/>
                    </a:moveTo>
                    <a:lnTo>
                      <a:pt x="1086" y="319"/>
                    </a:lnTo>
                    <a:lnTo>
                      <a:pt x="1084" y="308"/>
                    </a:lnTo>
                    <a:lnTo>
                      <a:pt x="1080" y="297"/>
                    </a:lnTo>
                    <a:lnTo>
                      <a:pt x="1076" y="284"/>
                    </a:lnTo>
                    <a:lnTo>
                      <a:pt x="1069" y="274"/>
                    </a:lnTo>
                    <a:lnTo>
                      <a:pt x="1060" y="263"/>
                    </a:lnTo>
                    <a:lnTo>
                      <a:pt x="1047" y="255"/>
                    </a:lnTo>
                    <a:lnTo>
                      <a:pt x="1032" y="249"/>
                    </a:lnTo>
                    <a:lnTo>
                      <a:pt x="1005" y="246"/>
                    </a:lnTo>
                    <a:lnTo>
                      <a:pt x="978" y="249"/>
                    </a:lnTo>
                    <a:lnTo>
                      <a:pt x="950" y="257"/>
                    </a:lnTo>
                    <a:lnTo>
                      <a:pt x="923" y="271"/>
                    </a:lnTo>
                    <a:lnTo>
                      <a:pt x="900" y="290"/>
                    </a:lnTo>
                    <a:lnTo>
                      <a:pt x="878" y="313"/>
                    </a:lnTo>
                    <a:lnTo>
                      <a:pt x="861" y="340"/>
                    </a:lnTo>
                    <a:lnTo>
                      <a:pt x="850" y="371"/>
                    </a:lnTo>
                    <a:lnTo>
                      <a:pt x="841" y="379"/>
                    </a:lnTo>
                    <a:lnTo>
                      <a:pt x="833" y="383"/>
                    </a:lnTo>
                    <a:lnTo>
                      <a:pt x="826" y="383"/>
                    </a:lnTo>
                    <a:lnTo>
                      <a:pt x="819" y="381"/>
                    </a:lnTo>
                    <a:lnTo>
                      <a:pt x="812" y="378"/>
                    </a:lnTo>
                    <a:lnTo>
                      <a:pt x="806" y="375"/>
                    </a:lnTo>
                    <a:lnTo>
                      <a:pt x="799" y="373"/>
                    </a:lnTo>
                    <a:lnTo>
                      <a:pt x="791" y="373"/>
                    </a:lnTo>
                    <a:lnTo>
                      <a:pt x="786" y="375"/>
                    </a:lnTo>
                    <a:lnTo>
                      <a:pt x="780" y="379"/>
                    </a:lnTo>
                    <a:lnTo>
                      <a:pt x="772" y="383"/>
                    </a:lnTo>
                    <a:lnTo>
                      <a:pt x="764" y="388"/>
                    </a:lnTo>
                    <a:lnTo>
                      <a:pt x="756" y="393"/>
                    </a:lnTo>
                    <a:lnTo>
                      <a:pt x="749" y="397"/>
                    </a:lnTo>
                    <a:lnTo>
                      <a:pt x="741" y="402"/>
                    </a:lnTo>
                    <a:lnTo>
                      <a:pt x="733" y="404"/>
                    </a:lnTo>
                    <a:lnTo>
                      <a:pt x="725" y="405"/>
                    </a:lnTo>
                    <a:lnTo>
                      <a:pt x="718" y="404"/>
                    </a:lnTo>
                    <a:lnTo>
                      <a:pt x="711" y="402"/>
                    </a:lnTo>
                    <a:lnTo>
                      <a:pt x="705" y="398"/>
                    </a:lnTo>
                    <a:lnTo>
                      <a:pt x="698" y="396"/>
                    </a:lnTo>
                    <a:lnTo>
                      <a:pt x="691" y="394"/>
                    </a:lnTo>
                    <a:lnTo>
                      <a:pt x="683" y="393"/>
                    </a:lnTo>
                    <a:lnTo>
                      <a:pt x="672" y="394"/>
                    </a:lnTo>
                    <a:lnTo>
                      <a:pt x="665" y="396"/>
                    </a:lnTo>
                    <a:lnTo>
                      <a:pt x="658" y="400"/>
                    </a:lnTo>
                    <a:lnTo>
                      <a:pt x="653" y="403"/>
                    </a:lnTo>
                    <a:lnTo>
                      <a:pt x="648" y="407"/>
                    </a:lnTo>
                    <a:lnTo>
                      <a:pt x="643" y="411"/>
                    </a:lnTo>
                    <a:lnTo>
                      <a:pt x="638" y="414"/>
                    </a:lnTo>
                    <a:lnTo>
                      <a:pt x="631" y="417"/>
                    </a:lnTo>
                    <a:lnTo>
                      <a:pt x="623" y="419"/>
                    </a:lnTo>
                    <a:lnTo>
                      <a:pt x="614" y="420"/>
                    </a:lnTo>
                    <a:lnTo>
                      <a:pt x="608" y="420"/>
                    </a:lnTo>
                    <a:lnTo>
                      <a:pt x="601" y="419"/>
                    </a:lnTo>
                    <a:lnTo>
                      <a:pt x="595" y="418"/>
                    </a:lnTo>
                    <a:lnTo>
                      <a:pt x="588" y="417"/>
                    </a:lnTo>
                    <a:lnTo>
                      <a:pt x="582" y="416"/>
                    </a:lnTo>
                    <a:lnTo>
                      <a:pt x="573" y="416"/>
                    </a:lnTo>
                    <a:lnTo>
                      <a:pt x="561" y="416"/>
                    </a:lnTo>
                    <a:lnTo>
                      <a:pt x="550" y="419"/>
                    </a:lnTo>
                    <a:lnTo>
                      <a:pt x="541" y="422"/>
                    </a:lnTo>
                    <a:lnTo>
                      <a:pt x="534" y="427"/>
                    </a:lnTo>
                    <a:lnTo>
                      <a:pt x="528" y="430"/>
                    </a:lnTo>
                    <a:lnTo>
                      <a:pt x="523" y="433"/>
                    </a:lnTo>
                    <a:lnTo>
                      <a:pt x="516" y="435"/>
                    </a:lnTo>
                    <a:lnTo>
                      <a:pt x="507" y="435"/>
                    </a:lnTo>
                    <a:lnTo>
                      <a:pt x="495" y="432"/>
                    </a:lnTo>
                    <a:lnTo>
                      <a:pt x="495" y="422"/>
                    </a:lnTo>
                    <a:lnTo>
                      <a:pt x="493" y="412"/>
                    </a:lnTo>
                    <a:lnTo>
                      <a:pt x="489" y="403"/>
                    </a:lnTo>
                    <a:lnTo>
                      <a:pt x="482" y="392"/>
                    </a:lnTo>
                    <a:lnTo>
                      <a:pt x="475" y="383"/>
                    </a:lnTo>
                    <a:lnTo>
                      <a:pt x="466" y="375"/>
                    </a:lnTo>
                    <a:lnTo>
                      <a:pt x="457" y="368"/>
                    </a:lnTo>
                    <a:lnTo>
                      <a:pt x="446" y="363"/>
                    </a:lnTo>
                    <a:lnTo>
                      <a:pt x="428" y="358"/>
                    </a:lnTo>
                    <a:lnTo>
                      <a:pt x="408" y="355"/>
                    </a:lnTo>
                    <a:lnTo>
                      <a:pt x="384" y="356"/>
                    </a:lnTo>
                    <a:lnTo>
                      <a:pt x="360" y="362"/>
                    </a:lnTo>
                    <a:lnTo>
                      <a:pt x="334" y="375"/>
                    </a:lnTo>
                    <a:lnTo>
                      <a:pt x="308" y="396"/>
                    </a:lnTo>
                    <a:lnTo>
                      <a:pt x="282" y="427"/>
                    </a:lnTo>
                    <a:lnTo>
                      <a:pt x="259" y="469"/>
                    </a:lnTo>
                    <a:lnTo>
                      <a:pt x="249" y="472"/>
                    </a:lnTo>
                    <a:lnTo>
                      <a:pt x="230" y="476"/>
                    </a:lnTo>
                    <a:lnTo>
                      <a:pt x="210" y="479"/>
                    </a:lnTo>
                    <a:lnTo>
                      <a:pt x="186" y="484"/>
                    </a:lnTo>
                    <a:lnTo>
                      <a:pt x="165" y="487"/>
                    </a:lnTo>
                    <a:lnTo>
                      <a:pt x="145" y="490"/>
                    </a:lnTo>
                    <a:lnTo>
                      <a:pt x="132" y="492"/>
                    </a:lnTo>
                    <a:lnTo>
                      <a:pt x="126" y="493"/>
                    </a:lnTo>
                    <a:lnTo>
                      <a:pt x="122" y="499"/>
                    </a:lnTo>
                    <a:lnTo>
                      <a:pt x="112" y="505"/>
                    </a:lnTo>
                    <a:lnTo>
                      <a:pt x="95" y="512"/>
                    </a:lnTo>
                    <a:lnTo>
                      <a:pt x="77" y="517"/>
                    </a:lnTo>
                    <a:lnTo>
                      <a:pt x="57" y="521"/>
                    </a:lnTo>
                    <a:lnTo>
                      <a:pt x="39" y="523"/>
                    </a:lnTo>
                    <a:lnTo>
                      <a:pt x="24" y="523"/>
                    </a:lnTo>
                    <a:lnTo>
                      <a:pt x="15" y="519"/>
                    </a:lnTo>
                    <a:lnTo>
                      <a:pt x="8" y="505"/>
                    </a:lnTo>
                    <a:lnTo>
                      <a:pt x="3" y="485"/>
                    </a:lnTo>
                    <a:lnTo>
                      <a:pt x="0" y="463"/>
                    </a:lnTo>
                    <a:lnTo>
                      <a:pt x="4" y="448"/>
                    </a:lnTo>
                    <a:lnTo>
                      <a:pt x="8" y="446"/>
                    </a:lnTo>
                    <a:lnTo>
                      <a:pt x="13" y="444"/>
                    </a:lnTo>
                    <a:lnTo>
                      <a:pt x="20" y="442"/>
                    </a:lnTo>
                    <a:lnTo>
                      <a:pt x="27" y="441"/>
                    </a:lnTo>
                    <a:lnTo>
                      <a:pt x="35" y="440"/>
                    </a:lnTo>
                    <a:lnTo>
                      <a:pt x="43" y="439"/>
                    </a:lnTo>
                    <a:lnTo>
                      <a:pt x="51" y="438"/>
                    </a:lnTo>
                    <a:lnTo>
                      <a:pt x="57" y="438"/>
                    </a:lnTo>
                    <a:lnTo>
                      <a:pt x="61" y="408"/>
                    </a:lnTo>
                    <a:lnTo>
                      <a:pt x="60" y="380"/>
                    </a:lnTo>
                    <a:lnTo>
                      <a:pt x="57" y="354"/>
                    </a:lnTo>
                    <a:lnTo>
                      <a:pt x="56" y="329"/>
                    </a:lnTo>
                    <a:lnTo>
                      <a:pt x="60" y="307"/>
                    </a:lnTo>
                    <a:lnTo>
                      <a:pt x="71" y="287"/>
                    </a:lnTo>
                    <a:lnTo>
                      <a:pt x="95" y="270"/>
                    </a:lnTo>
                    <a:lnTo>
                      <a:pt x="132" y="255"/>
                    </a:lnTo>
                    <a:lnTo>
                      <a:pt x="158" y="243"/>
                    </a:lnTo>
                    <a:lnTo>
                      <a:pt x="179" y="222"/>
                    </a:lnTo>
                    <a:lnTo>
                      <a:pt x="194" y="196"/>
                    </a:lnTo>
                    <a:lnTo>
                      <a:pt x="208" y="168"/>
                    </a:lnTo>
                    <a:lnTo>
                      <a:pt x="220" y="139"/>
                    </a:lnTo>
                    <a:lnTo>
                      <a:pt x="230" y="112"/>
                    </a:lnTo>
                    <a:lnTo>
                      <a:pt x="239" y="89"/>
                    </a:lnTo>
                    <a:lnTo>
                      <a:pt x="250" y="73"/>
                    </a:lnTo>
                    <a:lnTo>
                      <a:pt x="258" y="67"/>
                    </a:lnTo>
                    <a:lnTo>
                      <a:pt x="268" y="60"/>
                    </a:lnTo>
                    <a:lnTo>
                      <a:pt x="281" y="53"/>
                    </a:lnTo>
                    <a:lnTo>
                      <a:pt x="298" y="45"/>
                    </a:lnTo>
                    <a:lnTo>
                      <a:pt x="316" y="38"/>
                    </a:lnTo>
                    <a:lnTo>
                      <a:pt x="336" y="31"/>
                    </a:lnTo>
                    <a:lnTo>
                      <a:pt x="358" y="25"/>
                    </a:lnTo>
                    <a:lnTo>
                      <a:pt x="382" y="18"/>
                    </a:lnTo>
                    <a:lnTo>
                      <a:pt x="408" y="12"/>
                    </a:lnTo>
                    <a:lnTo>
                      <a:pt x="435" y="8"/>
                    </a:lnTo>
                    <a:lnTo>
                      <a:pt x="462" y="4"/>
                    </a:lnTo>
                    <a:lnTo>
                      <a:pt x="492" y="2"/>
                    </a:lnTo>
                    <a:lnTo>
                      <a:pt x="520" y="0"/>
                    </a:lnTo>
                    <a:lnTo>
                      <a:pt x="550" y="0"/>
                    </a:lnTo>
                    <a:lnTo>
                      <a:pt x="581" y="2"/>
                    </a:lnTo>
                    <a:lnTo>
                      <a:pt x="610" y="5"/>
                    </a:lnTo>
                    <a:lnTo>
                      <a:pt x="625" y="9"/>
                    </a:lnTo>
                    <a:lnTo>
                      <a:pt x="638" y="18"/>
                    </a:lnTo>
                    <a:lnTo>
                      <a:pt x="649" y="31"/>
                    </a:lnTo>
                    <a:lnTo>
                      <a:pt x="662" y="44"/>
                    </a:lnTo>
                    <a:lnTo>
                      <a:pt x="675" y="59"/>
                    </a:lnTo>
                    <a:lnTo>
                      <a:pt x="691" y="73"/>
                    </a:lnTo>
                    <a:lnTo>
                      <a:pt x="710" y="85"/>
                    </a:lnTo>
                    <a:lnTo>
                      <a:pt x="732" y="94"/>
                    </a:lnTo>
                    <a:lnTo>
                      <a:pt x="742" y="94"/>
                    </a:lnTo>
                    <a:lnTo>
                      <a:pt x="753" y="88"/>
                    </a:lnTo>
                    <a:lnTo>
                      <a:pt x="763" y="79"/>
                    </a:lnTo>
                    <a:lnTo>
                      <a:pt x="775" y="68"/>
                    </a:lnTo>
                    <a:lnTo>
                      <a:pt x="789" y="59"/>
                    </a:lnTo>
                    <a:lnTo>
                      <a:pt x="806" y="54"/>
                    </a:lnTo>
                    <a:lnTo>
                      <a:pt x="826" y="55"/>
                    </a:lnTo>
                    <a:lnTo>
                      <a:pt x="852" y="64"/>
                    </a:lnTo>
                    <a:lnTo>
                      <a:pt x="862" y="67"/>
                    </a:lnTo>
                    <a:lnTo>
                      <a:pt x="872" y="65"/>
                    </a:lnTo>
                    <a:lnTo>
                      <a:pt x="881" y="61"/>
                    </a:lnTo>
                    <a:lnTo>
                      <a:pt x="891" y="56"/>
                    </a:lnTo>
                    <a:lnTo>
                      <a:pt x="900" y="49"/>
                    </a:lnTo>
                    <a:lnTo>
                      <a:pt x="912" y="45"/>
                    </a:lnTo>
                    <a:lnTo>
                      <a:pt x="923" y="44"/>
                    </a:lnTo>
                    <a:lnTo>
                      <a:pt x="937" y="46"/>
                    </a:lnTo>
                    <a:lnTo>
                      <a:pt x="946" y="51"/>
                    </a:lnTo>
                    <a:lnTo>
                      <a:pt x="953" y="57"/>
                    </a:lnTo>
                    <a:lnTo>
                      <a:pt x="959" y="63"/>
                    </a:lnTo>
                    <a:lnTo>
                      <a:pt x="965" y="70"/>
                    </a:lnTo>
                    <a:lnTo>
                      <a:pt x="971" y="77"/>
                    </a:lnTo>
                    <a:lnTo>
                      <a:pt x="979" y="82"/>
                    </a:lnTo>
                    <a:lnTo>
                      <a:pt x="989" y="85"/>
                    </a:lnTo>
                    <a:lnTo>
                      <a:pt x="1003" y="86"/>
                    </a:lnTo>
                    <a:lnTo>
                      <a:pt x="1014" y="85"/>
                    </a:lnTo>
                    <a:lnTo>
                      <a:pt x="1023" y="83"/>
                    </a:lnTo>
                    <a:lnTo>
                      <a:pt x="1033" y="80"/>
                    </a:lnTo>
                    <a:lnTo>
                      <a:pt x="1042" y="77"/>
                    </a:lnTo>
                    <a:lnTo>
                      <a:pt x="1052" y="74"/>
                    </a:lnTo>
                    <a:lnTo>
                      <a:pt x="1062" y="72"/>
                    </a:lnTo>
                    <a:lnTo>
                      <a:pt x="1072" y="73"/>
                    </a:lnTo>
                    <a:lnTo>
                      <a:pt x="1081" y="75"/>
                    </a:lnTo>
                    <a:lnTo>
                      <a:pt x="1098" y="84"/>
                    </a:lnTo>
                    <a:lnTo>
                      <a:pt x="1107" y="94"/>
                    </a:lnTo>
                    <a:lnTo>
                      <a:pt x="1113" y="106"/>
                    </a:lnTo>
                    <a:lnTo>
                      <a:pt x="1115" y="117"/>
                    </a:lnTo>
                    <a:lnTo>
                      <a:pt x="1116" y="126"/>
                    </a:lnTo>
                    <a:lnTo>
                      <a:pt x="1117" y="136"/>
                    </a:lnTo>
                    <a:lnTo>
                      <a:pt x="1120" y="141"/>
                    </a:lnTo>
                    <a:lnTo>
                      <a:pt x="1125" y="143"/>
                    </a:lnTo>
                    <a:lnTo>
                      <a:pt x="1143" y="145"/>
                    </a:lnTo>
                    <a:lnTo>
                      <a:pt x="1158" y="153"/>
                    </a:lnTo>
                    <a:lnTo>
                      <a:pt x="1169" y="165"/>
                    </a:lnTo>
                    <a:lnTo>
                      <a:pt x="1175" y="178"/>
                    </a:lnTo>
                    <a:lnTo>
                      <a:pt x="1178" y="194"/>
                    </a:lnTo>
                    <a:lnTo>
                      <a:pt x="1178" y="209"/>
                    </a:lnTo>
                    <a:lnTo>
                      <a:pt x="1171" y="224"/>
                    </a:lnTo>
                    <a:lnTo>
                      <a:pt x="1162" y="235"/>
                    </a:lnTo>
                    <a:lnTo>
                      <a:pt x="1179" y="246"/>
                    </a:lnTo>
                    <a:lnTo>
                      <a:pt x="1189" y="260"/>
                    </a:lnTo>
                    <a:lnTo>
                      <a:pt x="1195" y="278"/>
                    </a:lnTo>
                    <a:lnTo>
                      <a:pt x="1192" y="296"/>
                    </a:lnTo>
                    <a:lnTo>
                      <a:pt x="1180" y="312"/>
                    </a:lnTo>
                    <a:lnTo>
                      <a:pt x="1160" y="324"/>
                    </a:lnTo>
                    <a:lnTo>
                      <a:pt x="1130" y="330"/>
                    </a:lnTo>
                    <a:lnTo>
                      <a:pt x="1089" y="3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89" name="Freeform 789"/>
              <p:cNvSpPr>
                <a:spLocks/>
              </p:cNvSpPr>
              <p:nvPr/>
            </p:nvSpPr>
            <p:spPr bwMode="auto">
              <a:xfrm>
                <a:off x="1484" y="3794"/>
                <a:ext cx="11" cy="29"/>
              </a:xfrm>
              <a:custGeom>
                <a:avLst/>
                <a:gdLst>
                  <a:gd name="T0" fmla="*/ 17 w 31"/>
                  <a:gd name="T1" fmla="*/ 56 h 56"/>
                  <a:gd name="T2" fmla="*/ 23 w 31"/>
                  <a:gd name="T3" fmla="*/ 54 h 56"/>
                  <a:gd name="T4" fmla="*/ 28 w 31"/>
                  <a:gd name="T5" fmla="*/ 49 h 56"/>
                  <a:gd name="T6" fmla="*/ 31 w 31"/>
                  <a:gd name="T7" fmla="*/ 39 h 56"/>
                  <a:gd name="T8" fmla="*/ 31 w 31"/>
                  <a:gd name="T9" fmla="*/ 29 h 56"/>
                  <a:gd name="T10" fmla="*/ 28 w 31"/>
                  <a:gd name="T11" fmla="*/ 18 h 56"/>
                  <a:gd name="T12" fmla="*/ 25 w 31"/>
                  <a:gd name="T13" fmla="*/ 9 h 56"/>
                  <a:gd name="T14" fmla="*/ 19 w 31"/>
                  <a:gd name="T15" fmla="*/ 3 h 56"/>
                  <a:gd name="T16" fmla="*/ 14 w 31"/>
                  <a:gd name="T17" fmla="*/ 0 h 56"/>
                  <a:gd name="T18" fmla="*/ 8 w 31"/>
                  <a:gd name="T19" fmla="*/ 2 h 56"/>
                  <a:gd name="T20" fmla="*/ 4 w 31"/>
                  <a:gd name="T21" fmla="*/ 8 h 56"/>
                  <a:gd name="T22" fmla="*/ 0 w 31"/>
                  <a:gd name="T23" fmla="*/ 17 h 56"/>
                  <a:gd name="T24" fmla="*/ 0 w 31"/>
                  <a:gd name="T25" fmla="*/ 27 h 56"/>
                  <a:gd name="T26" fmla="*/ 1 w 31"/>
                  <a:gd name="T27" fmla="*/ 38 h 56"/>
                  <a:gd name="T28" fmla="*/ 5 w 31"/>
                  <a:gd name="T29" fmla="*/ 48 h 56"/>
                  <a:gd name="T30" fmla="*/ 10 w 31"/>
                  <a:gd name="T31" fmla="*/ 54 h 56"/>
                  <a:gd name="T32" fmla="*/ 17 w 31"/>
                  <a:gd name="T3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56">
                    <a:moveTo>
                      <a:pt x="17" y="56"/>
                    </a:moveTo>
                    <a:lnTo>
                      <a:pt x="23" y="54"/>
                    </a:lnTo>
                    <a:lnTo>
                      <a:pt x="28" y="49"/>
                    </a:lnTo>
                    <a:lnTo>
                      <a:pt x="31" y="39"/>
                    </a:lnTo>
                    <a:lnTo>
                      <a:pt x="31" y="29"/>
                    </a:lnTo>
                    <a:lnTo>
                      <a:pt x="28" y="18"/>
                    </a:lnTo>
                    <a:lnTo>
                      <a:pt x="25" y="9"/>
                    </a:lnTo>
                    <a:lnTo>
                      <a:pt x="19" y="3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1" y="38"/>
                    </a:lnTo>
                    <a:lnTo>
                      <a:pt x="5" y="48"/>
                    </a:lnTo>
                    <a:lnTo>
                      <a:pt x="10" y="54"/>
                    </a:lnTo>
                    <a:lnTo>
                      <a:pt x="17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90" name="Freeform 790"/>
              <p:cNvSpPr>
                <a:spLocks/>
              </p:cNvSpPr>
              <p:nvPr/>
            </p:nvSpPr>
            <p:spPr bwMode="auto">
              <a:xfrm>
                <a:off x="1117" y="3935"/>
                <a:ext cx="21" cy="27"/>
              </a:xfrm>
              <a:custGeom>
                <a:avLst/>
                <a:gdLst>
                  <a:gd name="T0" fmla="*/ 0 w 63"/>
                  <a:gd name="T1" fmla="*/ 17 h 53"/>
                  <a:gd name="T2" fmla="*/ 0 w 63"/>
                  <a:gd name="T3" fmla="*/ 11 h 53"/>
                  <a:gd name="T4" fmla="*/ 4 w 63"/>
                  <a:gd name="T5" fmla="*/ 8 h 53"/>
                  <a:gd name="T6" fmla="*/ 9 w 63"/>
                  <a:gd name="T7" fmla="*/ 6 h 53"/>
                  <a:gd name="T8" fmla="*/ 17 w 63"/>
                  <a:gd name="T9" fmla="*/ 5 h 53"/>
                  <a:gd name="T10" fmla="*/ 26 w 63"/>
                  <a:gd name="T11" fmla="*/ 5 h 53"/>
                  <a:gd name="T12" fmla="*/ 35 w 63"/>
                  <a:gd name="T13" fmla="*/ 4 h 53"/>
                  <a:gd name="T14" fmla="*/ 44 w 63"/>
                  <a:gd name="T15" fmla="*/ 2 h 53"/>
                  <a:gd name="T16" fmla="*/ 53 w 63"/>
                  <a:gd name="T17" fmla="*/ 0 h 53"/>
                  <a:gd name="T18" fmla="*/ 55 w 63"/>
                  <a:gd name="T19" fmla="*/ 9 h 53"/>
                  <a:gd name="T20" fmla="*/ 58 w 63"/>
                  <a:gd name="T21" fmla="*/ 17 h 53"/>
                  <a:gd name="T22" fmla="*/ 62 w 63"/>
                  <a:gd name="T23" fmla="*/ 26 h 53"/>
                  <a:gd name="T24" fmla="*/ 63 w 63"/>
                  <a:gd name="T25" fmla="*/ 37 h 53"/>
                  <a:gd name="T26" fmla="*/ 59 w 63"/>
                  <a:gd name="T27" fmla="*/ 42 h 53"/>
                  <a:gd name="T28" fmla="*/ 53 w 63"/>
                  <a:gd name="T29" fmla="*/ 46 h 53"/>
                  <a:gd name="T30" fmla="*/ 46 w 63"/>
                  <a:gd name="T31" fmla="*/ 49 h 53"/>
                  <a:gd name="T32" fmla="*/ 39 w 63"/>
                  <a:gd name="T33" fmla="*/ 51 h 53"/>
                  <a:gd name="T34" fmla="*/ 31 w 63"/>
                  <a:gd name="T35" fmla="*/ 53 h 53"/>
                  <a:gd name="T36" fmla="*/ 23 w 63"/>
                  <a:gd name="T37" fmla="*/ 53 h 53"/>
                  <a:gd name="T38" fmla="*/ 17 w 63"/>
                  <a:gd name="T39" fmla="*/ 53 h 53"/>
                  <a:gd name="T40" fmla="*/ 13 w 63"/>
                  <a:gd name="T41" fmla="*/ 52 h 53"/>
                  <a:gd name="T42" fmla="*/ 8 w 63"/>
                  <a:gd name="T43" fmla="*/ 47 h 53"/>
                  <a:gd name="T44" fmla="*/ 4 w 63"/>
                  <a:gd name="T45" fmla="*/ 38 h 53"/>
                  <a:gd name="T46" fmla="*/ 1 w 63"/>
                  <a:gd name="T47" fmla="*/ 27 h 53"/>
                  <a:gd name="T48" fmla="*/ 0 w 63"/>
                  <a:gd name="T49" fmla="*/ 1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" h="53">
                    <a:moveTo>
                      <a:pt x="0" y="17"/>
                    </a:moveTo>
                    <a:lnTo>
                      <a:pt x="0" y="11"/>
                    </a:lnTo>
                    <a:lnTo>
                      <a:pt x="4" y="8"/>
                    </a:lnTo>
                    <a:lnTo>
                      <a:pt x="9" y="6"/>
                    </a:lnTo>
                    <a:lnTo>
                      <a:pt x="17" y="5"/>
                    </a:lnTo>
                    <a:lnTo>
                      <a:pt x="26" y="5"/>
                    </a:lnTo>
                    <a:lnTo>
                      <a:pt x="35" y="4"/>
                    </a:lnTo>
                    <a:lnTo>
                      <a:pt x="44" y="2"/>
                    </a:lnTo>
                    <a:lnTo>
                      <a:pt x="53" y="0"/>
                    </a:lnTo>
                    <a:lnTo>
                      <a:pt x="55" y="9"/>
                    </a:lnTo>
                    <a:lnTo>
                      <a:pt x="58" y="17"/>
                    </a:lnTo>
                    <a:lnTo>
                      <a:pt x="62" y="26"/>
                    </a:lnTo>
                    <a:lnTo>
                      <a:pt x="63" y="37"/>
                    </a:lnTo>
                    <a:lnTo>
                      <a:pt x="59" y="42"/>
                    </a:lnTo>
                    <a:lnTo>
                      <a:pt x="53" y="46"/>
                    </a:lnTo>
                    <a:lnTo>
                      <a:pt x="46" y="49"/>
                    </a:lnTo>
                    <a:lnTo>
                      <a:pt x="39" y="51"/>
                    </a:lnTo>
                    <a:lnTo>
                      <a:pt x="31" y="53"/>
                    </a:lnTo>
                    <a:lnTo>
                      <a:pt x="23" y="53"/>
                    </a:lnTo>
                    <a:lnTo>
                      <a:pt x="17" y="53"/>
                    </a:lnTo>
                    <a:lnTo>
                      <a:pt x="13" y="52"/>
                    </a:lnTo>
                    <a:lnTo>
                      <a:pt x="8" y="47"/>
                    </a:lnTo>
                    <a:lnTo>
                      <a:pt x="4" y="38"/>
                    </a:lnTo>
                    <a:lnTo>
                      <a:pt x="1" y="2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91" name="Freeform 791"/>
              <p:cNvSpPr>
                <a:spLocks/>
              </p:cNvSpPr>
              <p:nvPr/>
            </p:nvSpPr>
            <p:spPr bwMode="auto">
              <a:xfrm>
                <a:off x="1473" y="3838"/>
                <a:ext cx="24" cy="27"/>
              </a:xfrm>
              <a:custGeom>
                <a:avLst/>
                <a:gdLst>
                  <a:gd name="T0" fmla="*/ 73 w 74"/>
                  <a:gd name="T1" fmla="*/ 0 h 54"/>
                  <a:gd name="T2" fmla="*/ 74 w 74"/>
                  <a:gd name="T3" fmla="*/ 12 h 54"/>
                  <a:gd name="T4" fmla="*/ 74 w 74"/>
                  <a:gd name="T5" fmla="*/ 22 h 54"/>
                  <a:gd name="T6" fmla="*/ 70 w 74"/>
                  <a:gd name="T7" fmla="*/ 31 h 54"/>
                  <a:gd name="T8" fmla="*/ 63 w 74"/>
                  <a:gd name="T9" fmla="*/ 40 h 54"/>
                  <a:gd name="T10" fmla="*/ 54 w 74"/>
                  <a:gd name="T11" fmla="*/ 46 h 54"/>
                  <a:gd name="T12" fmla="*/ 44 w 74"/>
                  <a:gd name="T13" fmla="*/ 51 h 54"/>
                  <a:gd name="T14" fmla="*/ 31 w 74"/>
                  <a:gd name="T15" fmla="*/ 54 h 54"/>
                  <a:gd name="T16" fmla="*/ 17 w 74"/>
                  <a:gd name="T17" fmla="*/ 54 h 54"/>
                  <a:gd name="T18" fmla="*/ 4 w 74"/>
                  <a:gd name="T19" fmla="*/ 50 h 54"/>
                  <a:gd name="T20" fmla="*/ 0 w 74"/>
                  <a:gd name="T21" fmla="*/ 40 h 54"/>
                  <a:gd name="T22" fmla="*/ 1 w 74"/>
                  <a:gd name="T23" fmla="*/ 29 h 54"/>
                  <a:gd name="T24" fmla="*/ 9 w 74"/>
                  <a:gd name="T25" fmla="*/ 21 h 54"/>
                  <a:gd name="T26" fmla="*/ 14 w 74"/>
                  <a:gd name="T27" fmla="*/ 19 h 54"/>
                  <a:gd name="T28" fmla="*/ 18 w 74"/>
                  <a:gd name="T29" fmla="*/ 19 h 54"/>
                  <a:gd name="T30" fmla="*/ 22 w 74"/>
                  <a:gd name="T31" fmla="*/ 19 h 54"/>
                  <a:gd name="T32" fmla="*/ 26 w 74"/>
                  <a:gd name="T33" fmla="*/ 19 h 54"/>
                  <a:gd name="T34" fmla="*/ 32 w 74"/>
                  <a:gd name="T35" fmla="*/ 18 h 54"/>
                  <a:gd name="T36" fmla="*/ 42 w 74"/>
                  <a:gd name="T37" fmla="*/ 15 h 54"/>
                  <a:gd name="T38" fmla="*/ 54 w 74"/>
                  <a:gd name="T39" fmla="*/ 10 h 54"/>
                  <a:gd name="T40" fmla="*/ 73 w 74"/>
                  <a:gd name="T4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54">
                    <a:moveTo>
                      <a:pt x="73" y="0"/>
                    </a:moveTo>
                    <a:lnTo>
                      <a:pt x="74" y="12"/>
                    </a:lnTo>
                    <a:lnTo>
                      <a:pt x="74" y="22"/>
                    </a:lnTo>
                    <a:lnTo>
                      <a:pt x="70" y="31"/>
                    </a:lnTo>
                    <a:lnTo>
                      <a:pt x="63" y="40"/>
                    </a:lnTo>
                    <a:lnTo>
                      <a:pt x="54" y="46"/>
                    </a:lnTo>
                    <a:lnTo>
                      <a:pt x="44" y="51"/>
                    </a:lnTo>
                    <a:lnTo>
                      <a:pt x="31" y="54"/>
                    </a:lnTo>
                    <a:lnTo>
                      <a:pt x="17" y="54"/>
                    </a:lnTo>
                    <a:lnTo>
                      <a:pt x="4" y="50"/>
                    </a:lnTo>
                    <a:lnTo>
                      <a:pt x="0" y="40"/>
                    </a:lnTo>
                    <a:lnTo>
                      <a:pt x="1" y="29"/>
                    </a:lnTo>
                    <a:lnTo>
                      <a:pt x="9" y="21"/>
                    </a:lnTo>
                    <a:lnTo>
                      <a:pt x="14" y="19"/>
                    </a:lnTo>
                    <a:lnTo>
                      <a:pt x="18" y="19"/>
                    </a:lnTo>
                    <a:lnTo>
                      <a:pt x="22" y="19"/>
                    </a:lnTo>
                    <a:lnTo>
                      <a:pt x="26" y="19"/>
                    </a:lnTo>
                    <a:lnTo>
                      <a:pt x="32" y="18"/>
                    </a:lnTo>
                    <a:lnTo>
                      <a:pt x="42" y="15"/>
                    </a:lnTo>
                    <a:lnTo>
                      <a:pt x="54" y="1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92" name="Freeform 792"/>
              <p:cNvSpPr>
                <a:spLocks/>
              </p:cNvSpPr>
              <p:nvPr/>
            </p:nvSpPr>
            <p:spPr bwMode="auto">
              <a:xfrm>
                <a:off x="1135" y="3720"/>
                <a:ext cx="350" cy="224"/>
              </a:xfrm>
              <a:custGeom>
                <a:avLst/>
                <a:gdLst>
                  <a:gd name="T0" fmla="*/ 1016 w 1049"/>
                  <a:gd name="T1" fmla="*/ 241 h 447"/>
                  <a:gd name="T2" fmla="*/ 1044 w 1049"/>
                  <a:gd name="T3" fmla="*/ 233 h 447"/>
                  <a:gd name="T4" fmla="*/ 1043 w 1049"/>
                  <a:gd name="T5" fmla="*/ 215 h 447"/>
                  <a:gd name="T6" fmla="*/ 1027 w 1049"/>
                  <a:gd name="T7" fmla="*/ 179 h 447"/>
                  <a:gd name="T8" fmla="*/ 1030 w 1049"/>
                  <a:gd name="T9" fmla="*/ 144 h 447"/>
                  <a:gd name="T10" fmla="*/ 1005 w 1049"/>
                  <a:gd name="T11" fmla="*/ 103 h 447"/>
                  <a:gd name="T12" fmla="*/ 973 w 1049"/>
                  <a:gd name="T13" fmla="*/ 82 h 447"/>
                  <a:gd name="T14" fmla="*/ 938 w 1049"/>
                  <a:gd name="T15" fmla="*/ 101 h 447"/>
                  <a:gd name="T16" fmla="*/ 897 w 1049"/>
                  <a:gd name="T17" fmla="*/ 96 h 447"/>
                  <a:gd name="T18" fmla="*/ 866 w 1049"/>
                  <a:gd name="T19" fmla="*/ 68 h 447"/>
                  <a:gd name="T20" fmla="*/ 817 w 1049"/>
                  <a:gd name="T21" fmla="*/ 59 h 447"/>
                  <a:gd name="T22" fmla="*/ 796 w 1049"/>
                  <a:gd name="T23" fmla="*/ 68 h 447"/>
                  <a:gd name="T24" fmla="*/ 769 w 1049"/>
                  <a:gd name="T25" fmla="*/ 74 h 447"/>
                  <a:gd name="T26" fmla="*/ 740 w 1049"/>
                  <a:gd name="T27" fmla="*/ 57 h 447"/>
                  <a:gd name="T28" fmla="*/ 712 w 1049"/>
                  <a:gd name="T29" fmla="*/ 64 h 447"/>
                  <a:gd name="T30" fmla="*/ 676 w 1049"/>
                  <a:gd name="T31" fmla="*/ 96 h 447"/>
                  <a:gd name="T32" fmla="*/ 633 w 1049"/>
                  <a:gd name="T33" fmla="*/ 99 h 447"/>
                  <a:gd name="T34" fmla="*/ 600 w 1049"/>
                  <a:gd name="T35" fmla="*/ 65 h 447"/>
                  <a:gd name="T36" fmla="*/ 559 w 1049"/>
                  <a:gd name="T37" fmla="*/ 39 h 447"/>
                  <a:gd name="T38" fmla="*/ 540 w 1049"/>
                  <a:gd name="T39" fmla="*/ 24 h 447"/>
                  <a:gd name="T40" fmla="*/ 514 w 1049"/>
                  <a:gd name="T41" fmla="*/ 5 h 447"/>
                  <a:gd name="T42" fmla="*/ 470 w 1049"/>
                  <a:gd name="T43" fmla="*/ 1 h 447"/>
                  <a:gd name="T44" fmla="*/ 410 w 1049"/>
                  <a:gd name="T45" fmla="*/ 4 h 447"/>
                  <a:gd name="T46" fmla="*/ 346 w 1049"/>
                  <a:gd name="T47" fmla="*/ 14 h 447"/>
                  <a:gd name="T48" fmla="*/ 296 w 1049"/>
                  <a:gd name="T49" fmla="*/ 32 h 447"/>
                  <a:gd name="T50" fmla="*/ 239 w 1049"/>
                  <a:gd name="T51" fmla="*/ 43 h 447"/>
                  <a:gd name="T52" fmla="*/ 191 w 1049"/>
                  <a:gd name="T53" fmla="*/ 71 h 447"/>
                  <a:gd name="T54" fmla="*/ 164 w 1049"/>
                  <a:gd name="T55" fmla="*/ 130 h 447"/>
                  <a:gd name="T56" fmla="*/ 148 w 1049"/>
                  <a:gd name="T57" fmla="*/ 186 h 447"/>
                  <a:gd name="T58" fmla="*/ 112 w 1049"/>
                  <a:gd name="T59" fmla="*/ 229 h 447"/>
                  <a:gd name="T60" fmla="*/ 58 w 1049"/>
                  <a:gd name="T61" fmla="*/ 260 h 447"/>
                  <a:gd name="T62" fmla="*/ 26 w 1049"/>
                  <a:gd name="T63" fmla="*/ 276 h 447"/>
                  <a:gd name="T64" fmla="*/ 8 w 1049"/>
                  <a:gd name="T65" fmla="*/ 311 h 447"/>
                  <a:gd name="T66" fmla="*/ 8 w 1049"/>
                  <a:gd name="T67" fmla="*/ 375 h 447"/>
                  <a:gd name="T68" fmla="*/ 8 w 1049"/>
                  <a:gd name="T69" fmla="*/ 415 h 447"/>
                  <a:gd name="T70" fmla="*/ 39 w 1049"/>
                  <a:gd name="T71" fmla="*/ 437 h 447"/>
                  <a:gd name="T72" fmla="*/ 49 w 1049"/>
                  <a:gd name="T73" fmla="*/ 447 h 447"/>
                  <a:gd name="T74" fmla="*/ 80 w 1049"/>
                  <a:gd name="T75" fmla="*/ 444 h 447"/>
                  <a:gd name="T76" fmla="*/ 103 w 1049"/>
                  <a:gd name="T77" fmla="*/ 429 h 447"/>
                  <a:gd name="T78" fmla="*/ 128 w 1049"/>
                  <a:gd name="T79" fmla="*/ 395 h 447"/>
                  <a:gd name="T80" fmla="*/ 165 w 1049"/>
                  <a:gd name="T81" fmla="*/ 365 h 447"/>
                  <a:gd name="T82" fmla="*/ 212 w 1049"/>
                  <a:gd name="T83" fmla="*/ 342 h 447"/>
                  <a:gd name="T84" fmla="*/ 261 w 1049"/>
                  <a:gd name="T85" fmla="*/ 327 h 447"/>
                  <a:gd name="T86" fmla="*/ 310 w 1049"/>
                  <a:gd name="T87" fmla="*/ 320 h 447"/>
                  <a:gd name="T88" fmla="*/ 351 w 1049"/>
                  <a:gd name="T89" fmla="*/ 322 h 447"/>
                  <a:gd name="T90" fmla="*/ 386 w 1049"/>
                  <a:gd name="T91" fmla="*/ 338 h 447"/>
                  <a:gd name="T92" fmla="*/ 422 w 1049"/>
                  <a:gd name="T93" fmla="*/ 380 h 447"/>
                  <a:gd name="T94" fmla="*/ 447 w 1049"/>
                  <a:gd name="T95" fmla="*/ 375 h 447"/>
                  <a:gd name="T96" fmla="*/ 490 w 1049"/>
                  <a:gd name="T97" fmla="*/ 354 h 447"/>
                  <a:gd name="T98" fmla="*/ 541 w 1049"/>
                  <a:gd name="T99" fmla="*/ 367 h 447"/>
                  <a:gd name="T100" fmla="*/ 563 w 1049"/>
                  <a:gd name="T101" fmla="*/ 355 h 447"/>
                  <a:gd name="T102" fmla="*/ 585 w 1049"/>
                  <a:gd name="T103" fmla="*/ 335 h 447"/>
                  <a:gd name="T104" fmla="*/ 616 w 1049"/>
                  <a:gd name="T105" fmla="*/ 337 h 447"/>
                  <a:gd name="T106" fmla="*/ 629 w 1049"/>
                  <a:gd name="T107" fmla="*/ 349 h 447"/>
                  <a:gd name="T108" fmla="*/ 647 w 1049"/>
                  <a:gd name="T109" fmla="*/ 353 h 447"/>
                  <a:gd name="T110" fmla="*/ 672 w 1049"/>
                  <a:gd name="T111" fmla="*/ 339 h 447"/>
                  <a:gd name="T112" fmla="*/ 696 w 1049"/>
                  <a:gd name="T113" fmla="*/ 315 h 447"/>
                  <a:gd name="T114" fmla="*/ 720 w 1049"/>
                  <a:gd name="T115" fmla="*/ 288 h 447"/>
                  <a:gd name="T116" fmla="*/ 757 w 1049"/>
                  <a:gd name="T117" fmla="*/ 255 h 447"/>
                  <a:gd name="T118" fmla="*/ 792 w 1049"/>
                  <a:gd name="T119" fmla="*/ 235 h 447"/>
                  <a:gd name="T120" fmla="*/ 830 w 1049"/>
                  <a:gd name="T121" fmla="*/ 222 h 447"/>
                  <a:gd name="T122" fmla="*/ 911 w 1049"/>
                  <a:gd name="T123" fmla="*/ 208 h 447"/>
                  <a:gd name="T124" fmla="*/ 999 w 1049"/>
                  <a:gd name="T125" fmla="*/ 235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9" h="447">
                    <a:moveTo>
                      <a:pt x="999" y="235"/>
                    </a:moveTo>
                    <a:lnTo>
                      <a:pt x="1007" y="239"/>
                    </a:lnTo>
                    <a:lnTo>
                      <a:pt x="1016" y="241"/>
                    </a:lnTo>
                    <a:lnTo>
                      <a:pt x="1026" y="240"/>
                    </a:lnTo>
                    <a:lnTo>
                      <a:pt x="1036" y="237"/>
                    </a:lnTo>
                    <a:lnTo>
                      <a:pt x="1044" y="233"/>
                    </a:lnTo>
                    <a:lnTo>
                      <a:pt x="1049" y="228"/>
                    </a:lnTo>
                    <a:lnTo>
                      <a:pt x="1049" y="222"/>
                    </a:lnTo>
                    <a:lnTo>
                      <a:pt x="1043" y="215"/>
                    </a:lnTo>
                    <a:lnTo>
                      <a:pt x="1031" y="204"/>
                    </a:lnTo>
                    <a:lnTo>
                      <a:pt x="1027" y="192"/>
                    </a:lnTo>
                    <a:lnTo>
                      <a:pt x="1027" y="179"/>
                    </a:lnTo>
                    <a:lnTo>
                      <a:pt x="1029" y="166"/>
                    </a:lnTo>
                    <a:lnTo>
                      <a:pt x="1030" y="154"/>
                    </a:lnTo>
                    <a:lnTo>
                      <a:pt x="1030" y="144"/>
                    </a:lnTo>
                    <a:lnTo>
                      <a:pt x="1025" y="135"/>
                    </a:lnTo>
                    <a:lnTo>
                      <a:pt x="1012" y="131"/>
                    </a:lnTo>
                    <a:lnTo>
                      <a:pt x="1005" y="103"/>
                    </a:lnTo>
                    <a:lnTo>
                      <a:pt x="996" y="88"/>
                    </a:lnTo>
                    <a:lnTo>
                      <a:pt x="986" y="81"/>
                    </a:lnTo>
                    <a:lnTo>
                      <a:pt x="973" y="82"/>
                    </a:lnTo>
                    <a:lnTo>
                      <a:pt x="960" y="88"/>
                    </a:lnTo>
                    <a:lnTo>
                      <a:pt x="949" y="95"/>
                    </a:lnTo>
                    <a:lnTo>
                      <a:pt x="938" y="101"/>
                    </a:lnTo>
                    <a:lnTo>
                      <a:pt x="930" y="104"/>
                    </a:lnTo>
                    <a:lnTo>
                      <a:pt x="911" y="102"/>
                    </a:lnTo>
                    <a:lnTo>
                      <a:pt x="897" y="96"/>
                    </a:lnTo>
                    <a:lnTo>
                      <a:pt x="885" y="87"/>
                    </a:lnTo>
                    <a:lnTo>
                      <a:pt x="876" y="77"/>
                    </a:lnTo>
                    <a:lnTo>
                      <a:pt x="866" y="68"/>
                    </a:lnTo>
                    <a:lnTo>
                      <a:pt x="853" y="61"/>
                    </a:lnTo>
                    <a:lnTo>
                      <a:pt x="837" y="57"/>
                    </a:lnTo>
                    <a:lnTo>
                      <a:pt x="817" y="59"/>
                    </a:lnTo>
                    <a:lnTo>
                      <a:pt x="812" y="61"/>
                    </a:lnTo>
                    <a:lnTo>
                      <a:pt x="805" y="64"/>
                    </a:lnTo>
                    <a:lnTo>
                      <a:pt x="796" y="68"/>
                    </a:lnTo>
                    <a:lnTo>
                      <a:pt x="787" y="71"/>
                    </a:lnTo>
                    <a:lnTo>
                      <a:pt x="778" y="73"/>
                    </a:lnTo>
                    <a:lnTo>
                      <a:pt x="769" y="74"/>
                    </a:lnTo>
                    <a:lnTo>
                      <a:pt x="761" y="72"/>
                    </a:lnTo>
                    <a:lnTo>
                      <a:pt x="753" y="67"/>
                    </a:lnTo>
                    <a:lnTo>
                      <a:pt x="740" y="57"/>
                    </a:lnTo>
                    <a:lnTo>
                      <a:pt x="730" y="53"/>
                    </a:lnTo>
                    <a:lnTo>
                      <a:pt x="721" y="57"/>
                    </a:lnTo>
                    <a:lnTo>
                      <a:pt x="712" y="64"/>
                    </a:lnTo>
                    <a:lnTo>
                      <a:pt x="702" y="74"/>
                    </a:lnTo>
                    <a:lnTo>
                      <a:pt x="690" y="85"/>
                    </a:lnTo>
                    <a:lnTo>
                      <a:pt x="676" y="96"/>
                    </a:lnTo>
                    <a:lnTo>
                      <a:pt x="656" y="104"/>
                    </a:lnTo>
                    <a:lnTo>
                      <a:pt x="645" y="104"/>
                    </a:lnTo>
                    <a:lnTo>
                      <a:pt x="633" y="99"/>
                    </a:lnTo>
                    <a:lnTo>
                      <a:pt x="623" y="90"/>
                    </a:lnTo>
                    <a:lnTo>
                      <a:pt x="611" y="77"/>
                    </a:lnTo>
                    <a:lnTo>
                      <a:pt x="600" y="65"/>
                    </a:lnTo>
                    <a:lnTo>
                      <a:pt x="588" y="53"/>
                    </a:lnTo>
                    <a:lnTo>
                      <a:pt x="575" y="44"/>
                    </a:lnTo>
                    <a:lnTo>
                      <a:pt x="559" y="39"/>
                    </a:lnTo>
                    <a:lnTo>
                      <a:pt x="553" y="36"/>
                    </a:lnTo>
                    <a:lnTo>
                      <a:pt x="547" y="31"/>
                    </a:lnTo>
                    <a:lnTo>
                      <a:pt x="540" y="24"/>
                    </a:lnTo>
                    <a:lnTo>
                      <a:pt x="534" y="17"/>
                    </a:lnTo>
                    <a:lnTo>
                      <a:pt x="525" y="10"/>
                    </a:lnTo>
                    <a:lnTo>
                      <a:pt x="514" y="5"/>
                    </a:lnTo>
                    <a:lnTo>
                      <a:pt x="503" y="0"/>
                    </a:lnTo>
                    <a:lnTo>
                      <a:pt x="487" y="0"/>
                    </a:lnTo>
                    <a:lnTo>
                      <a:pt x="470" y="1"/>
                    </a:lnTo>
                    <a:lnTo>
                      <a:pt x="451" y="2"/>
                    </a:lnTo>
                    <a:lnTo>
                      <a:pt x="430" y="2"/>
                    </a:lnTo>
                    <a:lnTo>
                      <a:pt x="410" y="4"/>
                    </a:lnTo>
                    <a:lnTo>
                      <a:pt x="389" y="6"/>
                    </a:lnTo>
                    <a:lnTo>
                      <a:pt x="367" y="9"/>
                    </a:lnTo>
                    <a:lnTo>
                      <a:pt x="346" y="14"/>
                    </a:lnTo>
                    <a:lnTo>
                      <a:pt x="327" y="22"/>
                    </a:lnTo>
                    <a:lnTo>
                      <a:pt x="313" y="27"/>
                    </a:lnTo>
                    <a:lnTo>
                      <a:pt x="296" y="32"/>
                    </a:lnTo>
                    <a:lnTo>
                      <a:pt x="278" y="35"/>
                    </a:lnTo>
                    <a:lnTo>
                      <a:pt x="258" y="39"/>
                    </a:lnTo>
                    <a:lnTo>
                      <a:pt x="239" y="43"/>
                    </a:lnTo>
                    <a:lnTo>
                      <a:pt x="221" y="50"/>
                    </a:lnTo>
                    <a:lnTo>
                      <a:pt x="204" y="59"/>
                    </a:lnTo>
                    <a:lnTo>
                      <a:pt x="191" y="71"/>
                    </a:lnTo>
                    <a:lnTo>
                      <a:pt x="179" y="90"/>
                    </a:lnTo>
                    <a:lnTo>
                      <a:pt x="170" y="109"/>
                    </a:lnTo>
                    <a:lnTo>
                      <a:pt x="164" y="130"/>
                    </a:lnTo>
                    <a:lnTo>
                      <a:pt x="157" y="150"/>
                    </a:lnTo>
                    <a:lnTo>
                      <a:pt x="154" y="170"/>
                    </a:lnTo>
                    <a:lnTo>
                      <a:pt x="148" y="186"/>
                    </a:lnTo>
                    <a:lnTo>
                      <a:pt x="143" y="201"/>
                    </a:lnTo>
                    <a:lnTo>
                      <a:pt x="135" y="210"/>
                    </a:lnTo>
                    <a:lnTo>
                      <a:pt x="112" y="229"/>
                    </a:lnTo>
                    <a:lnTo>
                      <a:pt x="93" y="243"/>
                    </a:lnTo>
                    <a:lnTo>
                      <a:pt x="73" y="253"/>
                    </a:lnTo>
                    <a:lnTo>
                      <a:pt x="58" y="260"/>
                    </a:lnTo>
                    <a:lnTo>
                      <a:pt x="45" y="265"/>
                    </a:lnTo>
                    <a:lnTo>
                      <a:pt x="33" y="270"/>
                    </a:lnTo>
                    <a:lnTo>
                      <a:pt x="26" y="276"/>
                    </a:lnTo>
                    <a:lnTo>
                      <a:pt x="20" y="283"/>
                    </a:lnTo>
                    <a:lnTo>
                      <a:pt x="15" y="294"/>
                    </a:lnTo>
                    <a:lnTo>
                      <a:pt x="8" y="311"/>
                    </a:lnTo>
                    <a:lnTo>
                      <a:pt x="2" y="333"/>
                    </a:lnTo>
                    <a:lnTo>
                      <a:pt x="5" y="355"/>
                    </a:lnTo>
                    <a:lnTo>
                      <a:pt x="8" y="375"/>
                    </a:lnTo>
                    <a:lnTo>
                      <a:pt x="2" y="394"/>
                    </a:lnTo>
                    <a:lnTo>
                      <a:pt x="0" y="409"/>
                    </a:lnTo>
                    <a:lnTo>
                      <a:pt x="8" y="415"/>
                    </a:lnTo>
                    <a:lnTo>
                      <a:pt x="24" y="420"/>
                    </a:lnTo>
                    <a:lnTo>
                      <a:pt x="35" y="427"/>
                    </a:lnTo>
                    <a:lnTo>
                      <a:pt x="39" y="437"/>
                    </a:lnTo>
                    <a:lnTo>
                      <a:pt x="40" y="445"/>
                    </a:lnTo>
                    <a:lnTo>
                      <a:pt x="42" y="447"/>
                    </a:lnTo>
                    <a:lnTo>
                      <a:pt x="49" y="447"/>
                    </a:lnTo>
                    <a:lnTo>
                      <a:pt x="58" y="447"/>
                    </a:lnTo>
                    <a:lnTo>
                      <a:pt x="68" y="446"/>
                    </a:lnTo>
                    <a:lnTo>
                      <a:pt x="80" y="444"/>
                    </a:lnTo>
                    <a:lnTo>
                      <a:pt x="90" y="441"/>
                    </a:lnTo>
                    <a:lnTo>
                      <a:pt x="98" y="436"/>
                    </a:lnTo>
                    <a:lnTo>
                      <a:pt x="103" y="429"/>
                    </a:lnTo>
                    <a:lnTo>
                      <a:pt x="110" y="417"/>
                    </a:lnTo>
                    <a:lnTo>
                      <a:pt x="117" y="405"/>
                    </a:lnTo>
                    <a:lnTo>
                      <a:pt x="128" y="395"/>
                    </a:lnTo>
                    <a:lnTo>
                      <a:pt x="139" y="385"/>
                    </a:lnTo>
                    <a:lnTo>
                      <a:pt x="152" y="374"/>
                    </a:lnTo>
                    <a:lnTo>
                      <a:pt x="165" y="365"/>
                    </a:lnTo>
                    <a:lnTo>
                      <a:pt x="179" y="357"/>
                    </a:lnTo>
                    <a:lnTo>
                      <a:pt x="195" y="349"/>
                    </a:lnTo>
                    <a:lnTo>
                      <a:pt x="212" y="342"/>
                    </a:lnTo>
                    <a:lnTo>
                      <a:pt x="227" y="336"/>
                    </a:lnTo>
                    <a:lnTo>
                      <a:pt x="244" y="331"/>
                    </a:lnTo>
                    <a:lnTo>
                      <a:pt x="261" y="327"/>
                    </a:lnTo>
                    <a:lnTo>
                      <a:pt x="278" y="323"/>
                    </a:lnTo>
                    <a:lnTo>
                      <a:pt x="294" y="321"/>
                    </a:lnTo>
                    <a:lnTo>
                      <a:pt x="310" y="320"/>
                    </a:lnTo>
                    <a:lnTo>
                      <a:pt x="326" y="320"/>
                    </a:lnTo>
                    <a:lnTo>
                      <a:pt x="338" y="321"/>
                    </a:lnTo>
                    <a:lnTo>
                      <a:pt x="351" y="322"/>
                    </a:lnTo>
                    <a:lnTo>
                      <a:pt x="363" y="326"/>
                    </a:lnTo>
                    <a:lnTo>
                      <a:pt x="375" y="331"/>
                    </a:lnTo>
                    <a:lnTo>
                      <a:pt x="386" y="338"/>
                    </a:lnTo>
                    <a:lnTo>
                      <a:pt x="399" y="348"/>
                    </a:lnTo>
                    <a:lnTo>
                      <a:pt x="411" y="362"/>
                    </a:lnTo>
                    <a:lnTo>
                      <a:pt x="422" y="380"/>
                    </a:lnTo>
                    <a:lnTo>
                      <a:pt x="429" y="385"/>
                    </a:lnTo>
                    <a:lnTo>
                      <a:pt x="437" y="383"/>
                    </a:lnTo>
                    <a:lnTo>
                      <a:pt x="447" y="375"/>
                    </a:lnTo>
                    <a:lnTo>
                      <a:pt x="459" y="367"/>
                    </a:lnTo>
                    <a:lnTo>
                      <a:pt x="473" y="359"/>
                    </a:lnTo>
                    <a:lnTo>
                      <a:pt x="490" y="354"/>
                    </a:lnTo>
                    <a:lnTo>
                      <a:pt x="509" y="355"/>
                    </a:lnTo>
                    <a:lnTo>
                      <a:pt x="532" y="364"/>
                    </a:lnTo>
                    <a:lnTo>
                      <a:pt x="541" y="367"/>
                    </a:lnTo>
                    <a:lnTo>
                      <a:pt x="550" y="366"/>
                    </a:lnTo>
                    <a:lnTo>
                      <a:pt x="557" y="361"/>
                    </a:lnTo>
                    <a:lnTo>
                      <a:pt x="563" y="355"/>
                    </a:lnTo>
                    <a:lnTo>
                      <a:pt x="570" y="346"/>
                    </a:lnTo>
                    <a:lnTo>
                      <a:pt x="576" y="340"/>
                    </a:lnTo>
                    <a:lnTo>
                      <a:pt x="585" y="335"/>
                    </a:lnTo>
                    <a:lnTo>
                      <a:pt x="596" y="333"/>
                    </a:lnTo>
                    <a:lnTo>
                      <a:pt x="607" y="334"/>
                    </a:lnTo>
                    <a:lnTo>
                      <a:pt x="616" y="337"/>
                    </a:lnTo>
                    <a:lnTo>
                      <a:pt x="621" y="341"/>
                    </a:lnTo>
                    <a:lnTo>
                      <a:pt x="625" y="345"/>
                    </a:lnTo>
                    <a:lnTo>
                      <a:pt x="629" y="349"/>
                    </a:lnTo>
                    <a:lnTo>
                      <a:pt x="633" y="353"/>
                    </a:lnTo>
                    <a:lnTo>
                      <a:pt x="638" y="354"/>
                    </a:lnTo>
                    <a:lnTo>
                      <a:pt x="647" y="353"/>
                    </a:lnTo>
                    <a:lnTo>
                      <a:pt x="655" y="350"/>
                    </a:lnTo>
                    <a:lnTo>
                      <a:pt x="663" y="345"/>
                    </a:lnTo>
                    <a:lnTo>
                      <a:pt x="672" y="339"/>
                    </a:lnTo>
                    <a:lnTo>
                      <a:pt x="681" y="331"/>
                    </a:lnTo>
                    <a:lnTo>
                      <a:pt x="689" y="323"/>
                    </a:lnTo>
                    <a:lnTo>
                      <a:pt x="696" y="315"/>
                    </a:lnTo>
                    <a:lnTo>
                      <a:pt x="703" y="308"/>
                    </a:lnTo>
                    <a:lnTo>
                      <a:pt x="708" y="303"/>
                    </a:lnTo>
                    <a:lnTo>
                      <a:pt x="720" y="288"/>
                    </a:lnTo>
                    <a:lnTo>
                      <a:pt x="733" y="276"/>
                    </a:lnTo>
                    <a:lnTo>
                      <a:pt x="744" y="264"/>
                    </a:lnTo>
                    <a:lnTo>
                      <a:pt x="757" y="255"/>
                    </a:lnTo>
                    <a:lnTo>
                      <a:pt x="769" y="247"/>
                    </a:lnTo>
                    <a:lnTo>
                      <a:pt x="782" y="240"/>
                    </a:lnTo>
                    <a:lnTo>
                      <a:pt x="792" y="235"/>
                    </a:lnTo>
                    <a:lnTo>
                      <a:pt x="804" y="230"/>
                    </a:lnTo>
                    <a:lnTo>
                      <a:pt x="813" y="227"/>
                    </a:lnTo>
                    <a:lnTo>
                      <a:pt x="830" y="222"/>
                    </a:lnTo>
                    <a:lnTo>
                      <a:pt x="853" y="215"/>
                    </a:lnTo>
                    <a:lnTo>
                      <a:pt x="880" y="210"/>
                    </a:lnTo>
                    <a:lnTo>
                      <a:pt x="911" y="208"/>
                    </a:lnTo>
                    <a:lnTo>
                      <a:pt x="942" y="210"/>
                    </a:lnTo>
                    <a:lnTo>
                      <a:pt x="972" y="219"/>
                    </a:lnTo>
                    <a:lnTo>
                      <a:pt x="999" y="235"/>
                    </a:lnTo>
                    <a:close/>
                  </a:path>
                </a:pathLst>
              </a:custGeom>
              <a:solidFill>
                <a:srgbClr val="3F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93" name="Freeform 793"/>
              <p:cNvSpPr>
                <a:spLocks/>
              </p:cNvSpPr>
              <p:nvPr/>
            </p:nvSpPr>
            <p:spPr bwMode="auto">
              <a:xfrm>
                <a:off x="1262" y="3735"/>
                <a:ext cx="68" cy="55"/>
              </a:xfrm>
              <a:custGeom>
                <a:avLst/>
                <a:gdLst>
                  <a:gd name="T0" fmla="*/ 202 w 202"/>
                  <a:gd name="T1" fmla="*/ 74 h 109"/>
                  <a:gd name="T2" fmla="*/ 194 w 202"/>
                  <a:gd name="T3" fmla="*/ 77 h 109"/>
                  <a:gd name="T4" fmla="*/ 176 w 202"/>
                  <a:gd name="T5" fmla="*/ 84 h 109"/>
                  <a:gd name="T6" fmla="*/ 152 w 202"/>
                  <a:gd name="T7" fmla="*/ 90 h 109"/>
                  <a:gd name="T8" fmla="*/ 122 w 202"/>
                  <a:gd name="T9" fmla="*/ 96 h 109"/>
                  <a:gd name="T10" fmla="*/ 92 w 202"/>
                  <a:gd name="T11" fmla="*/ 102 h 109"/>
                  <a:gd name="T12" fmla="*/ 64 w 202"/>
                  <a:gd name="T13" fmla="*/ 107 h 109"/>
                  <a:gd name="T14" fmla="*/ 42 w 202"/>
                  <a:gd name="T15" fmla="*/ 109 h 109"/>
                  <a:gd name="T16" fmla="*/ 28 w 202"/>
                  <a:gd name="T17" fmla="*/ 108 h 109"/>
                  <a:gd name="T18" fmla="*/ 18 w 202"/>
                  <a:gd name="T19" fmla="*/ 93 h 109"/>
                  <a:gd name="T20" fmla="*/ 8 w 202"/>
                  <a:gd name="T21" fmla="*/ 63 h 109"/>
                  <a:gd name="T22" fmla="*/ 2 w 202"/>
                  <a:gd name="T23" fmla="*/ 32 h 109"/>
                  <a:gd name="T24" fmla="*/ 0 w 202"/>
                  <a:gd name="T25" fmla="*/ 15 h 109"/>
                  <a:gd name="T26" fmla="*/ 7 w 202"/>
                  <a:gd name="T27" fmla="*/ 13 h 109"/>
                  <a:gd name="T28" fmla="*/ 17 w 202"/>
                  <a:gd name="T29" fmla="*/ 10 h 109"/>
                  <a:gd name="T30" fmla="*/ 33 w 202"/>
                  <a:gd name="T31" fmla="*/ 8 h 109"/>
                  <a:gd name="T32" fmla="*/ 51 w 202"/>
                  <a:gd name="T33" fmla="*/ 5 h 109"/>
                  <a:gd name="T34" fmla="*/ 68 w 202"/>
                  <a:gd name="T35" fmla="*/ 3 h 109"/>
                  <a:gd name="T36" fmla="*/ 83 w 202"/>
                  <a:gd name="T37" fmla="*/ 1 h 109"/>
                  <a:gd name="T38" fmla="*/ 96 w 202"/>
                  <a:gd name="T39" fmla="*/ 0 h 109"/>
                  <a:gd name="T40" fmla="*/ 102 w 202"/>
                  <a:gd name="T41" fmla="*/ 0 h 109"/>
                  <a:gd name="T42" fmla="*/ 110 w 202"/>
                  <a:gd name="T43" fmla="*/ 3 h 109"/>
                  <a:gd name="T44" fmla="*/ 123 w 202"/>
                  <a:gd name="T45" fmla="*/ 10 h 109"/>
                  <a:gd name="T46" fmla="*/ 140 w 202"/>
                  <a:gd name="T47" fmla="*/ 21 h 109"/>
                  <a:gd name="T48" fmla="*/ 158 w 202"/>
                  <a:gd name="T49" fmla="*/ 34 h 109"/>
                  <a:gd name="T50" fmla="*/ 176 w 202"/>
                  <a:gd name="T51" fmla="*/ 47 h 109"/>
                  <a:gd name="T52" fmla="*/ 190 w 202"/>
                  <a:gd name="T53" fmla="*/ 59 h 109"/>
                  <a:gd name="T54" fmla="*/ 199 w 202"/>
                  <a:gd name="T55" fmla="*/ 68 h 109"/>
                  <a:gd name="T56" fmla="*/ 202 w 202"/>
                  <a:gd name="T57" fmla="*/ 7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2" h="109">
                    <a:moveTo>
                      <a:pt x="202" y="74"/>
                    </a:moveTo>
                    <a:lnTo>
                      <a:pt x="194" y="77"/>
                    </a:lnTo>
                    <a:lnTo>
                      <a:pt x="176" y="84"/>
                    </a:lnTo>
                    <a:lnTo>
                      <a:pt x="152" y="90"/>
                    </a:lnTo>
                    <a:lnTo>
                      <a:pt x="122" y="96"/>
                    </a:lnTo>
                    <a:lnTo>
                      <a:pt x="92" y="102"/>
                    </a:lnTo>
                    <a:lnTo>
                      <a:pt x="64" y="107"/>
                    </a:lnTo>
                    <a:lnTo>
                      <a:pt x="42" y="109"/>
                    </a:lnTo>
                    <a:lnTo>
                      <a:pt x="28" y="108"/>
                    </a:lnTo>
                    <a:lnTo>
                      <a:pt x="18" y="93"/>
                    </a:lnTo>
                    <a:lnTo>
                      <a:pt x="8" y="63"/>
                    </a:lnTo>
                    <a:lnTo>
                      <a:pt x="2" y="32"/>
                    </a:lnTo>
                    <a:lnTo>
                      <a:pt x="0" y="15"/>
                    </a:lnTo>
                    <a:lnTo>
                      <a:pt x="7" y="13"/>
                    </a:lnTo>
                    <a:lnTo>
                      <a:pt x="17" y="10"/>
                    </a:lnTo>
                    <a:lnTo>
                      <a:pt x="33" y="8"/>
                    </a:lnTo>
                    <a:lnTo>
                      <a:pt x="51" y="5"/>
                    </a:lnTo>
                    <a:lnTo>
                      <a:pt x="68" y="3"/>
                    </a:lnTo>
                    <a:lnTo>
                      <a:pt x="83" y="1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10" y="3"/>
                    </a:lnTo>
                    <a:lnTo>
                      <a:pt x="123" y="10"/>
                    </a:lnTo>
                    <a:lnTo>
                      <a:pt x="140" y="21"/>
                    </a:lnTo>
                    <a:lnTo>
                      <a:pt x="158" y="34"/>
                    </a:lnTo>
                    <a:lnTo>
                      <a:pt x="176" y="47"/>
                    </a:lnTo>
                    <a:lnTo>
                      <a:pt x="190" y="59"/>
                    </a:lnTo>
                    <a:lnTo>
                      <a:pt x="199" y="68"/>
                    </a:lnTo>
                    <a:lnTo>
                      <a:pt x="202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94" name="Freeform 794"/>
              <p:cNvSpPr>
                <a:spLocks/>
              </p:cNvSpPr>
              <p:nvPr/>
            </p:nvSpPr>
            <p:spPr bwMode="auto">
              <a:xfrm>
                <a:off x="1205" y="3752"/>
                <a:ext cx="49" cy="59"/>
              </a:xfrm>
              <a:custGeom>
                <a:avLst/>
                <a:gdLst>
                  <a:gd name="T0" fmla="*/ 117 w 149"/>
                  <a:gd name="T1" fmla="*/ 1 h 116"/>
                  <a:gd name="T2" fmla="*/ 126 w 149"/>
                  <a:gd name="T3" fmla="*/ 13 h 116"/>
                  <a:gd name="T4" fmla="*/ 135 w 149"/>
                  <a:gd name="T5" fmla="*/ 39 h 116"/>
                  <a:gd name="T6" fmla="*/ 142 w 149"/>
                  <a:gd name="T7" fmla="*/ 65 h 116"/>
                  <a:gd name="T8" fmla="*/ 149 w 149"/>
                  <a:gd name="T9" fmla="*/ 82 h 116"/>
                  <a:gd name="T10" fmla="*/ 145 w 149"/>
                  <a:gd name="T11" fmla="*/ 86 h 116"/>
                  <a:gd name="T12" fmla="*/ 129 w 149"/>
                  <a:gd name="T13" fmla="*/ 92 h 116"/>
                  <a:gd name="T14" fmla="*/ 107 w 149"/>
                  <a:gd name="T15" fmla="*/ 98 h 116"/>
                  <a:gd name="T16" fmla="*/ 80 w 149"/>
                  <a:gd name="T17" fmla="*/ 105 h 116"/>
                  <a:gd name="T18" fmla="*/ 53 w 149"/>
                  <a:gd name="T19" fmla="*/ 111 h 116"/>
                  <a:gd name="T20" fmla="*/ 29 w 149"/>
                  <a:gd name="T21" fmla="*/ 114 h 116"/>
                  <a:gd name="T22" fmla="*/ 11 w 149"/>
                  <a:gd name="T23" fmla="*/ 116 h 116"/>
                  <a:gd name="T24" fmla="*/ 3 w 149"/>
                  <a:gd name="T25" fmla="*/ 114 h 116"/>
                  <a:gd name="T26" fmla="*/ 0 w 149"/>
                  <a:gd name="T27" fmla="*/ 94 h 116"/>
                  <a:gd name="T28" fmla="*/ 3 w 149"/>
                  <a:gd name="T29" fmla="*/ 62 h 116"/>
                  <a:gd name="T30" fmla="*/ 12 w 149"/>
                  <a:gd name="T31" fmla="*/ 31 h 116"/>
                  <a:gd name="T32" fmla="*/ 30 w 149"/>
                  <a:gd name="T33" fmla="*/ 14 h 116"/>
                  <a:gd name="T34" fmla="*/ 42 w 149"/>
                  <a:gd name="T35" fmla="*/ 12 h 116"/>
                  <a:gd name="T36" fmla="*/ 54 w 149"/>
                  <a:gd name="T37" fmla="*/ 9 h 116"/>
                  <a:gd name="T38" fmla="*/ 67 w 149"/>
                  <a:gd name="T39" fmla="*/ 7 h 116"/>
                  <a:gd name="T40" fmla="*/ 80 w 149"/>
                  <a:gd name="T41" fmla="*/ 4 h 116"/>
                  <a:gd name="T42" fmla="*/ 92 w 149"/>
                  <a:gd name="T43" fmla="*/ 2 h 116"/>
                  <a:gd name="T44" fmla="*/ 102 w 149"/>
                  <a:gd name="T45" fmla="*/ 1 h 116"/>
                  <a:gd name="T46" fmla="*/ 110 w 149"/>
                  <a:gd name="T47" fmla="*/ 0 h 116"/>
                  <a:gd name="T48" fmla="*/ 117 w 149"/>
                  <a:gd name="T49" fmla="*/ 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9" h="116">
                    <a:moveTo>
                      <a:pt x="117" y="1"/>
                    </a:moveTo>
                    <a:lnTo>
                      <a:pt x="126" y="13"/>
                    </a:lnTo>
                    <a:lnTo>
                      <a:pt x="135" y="39"/>
                    </a:lnTo>
                    <a:lnTo>
                      <a:pt x="142" y="65"/>
                    </a:lnTo>
                    <a:lnTo>
                      <a:pt x="149" y="82"/>
                    </a:lnTo>
                    <a:lnTo>
                      <a:pt x="145" y="86"/>
                    </a:lnTo>
                    <a:lnTo>
                      <a:pt x="129" y="92"/>
                    </a:lnTo>
                    <a:lnTo>
                      <a:pt x="107" y="98"/>
                    </a:lnTo>
                    <a:lnTo>
                      <a:pt x="80" y="105"/>
                    </a:lnTo>
                    <a:lnTo>
                      <a:pt x="53" y="111"/>
                    </a:lnTo>
                    <a:lnTo>
                      <a:pt x="29" y="114"/>
                    </a:lnTo>
                    <a:lnTo>
                      <a:pt x="11" y="116"/>
                    </a:lnTo>
                    <a:lnTo>
                      <a:pt x="3" y="114"/>
                    </a:lnTo>
                    <a:lnTo>
                      <a:pt x="0" y="94"/>
                    </a:lnTo>
                    <a:lnTo>
                      <a:pt x="3" y="62"/>
                    </a:lnTo>
                    <a:lnTo>
                      <a:pt x="12" y="31"/>
                    </a:lnTo>
                    <a:lnTo>
                      <a:pt x="30" y="14"/>
                    </a:lnTo>
                    <a:lnTo>
                      <a:pt x="42" y="12"/>
                    </a:lnTo>
                    <a:lnTo>
                      <a:pt x="54" y="9"/>
                    </a:lnTo>
                    <a:lnTo>
                      <a:pt x="67" y="7"/>
                    </a:lnTo>
                    <a:lnTo>
                      <a:pt x="80" y="4"/>
                    </a:lnTo>
                    <a:lnTo>
                      <a:pt x="92" y="2"/>
                    </a:lnTo>
                    <a:lnTo>
                      <a:pt x="102" y="1"/>
                    </a:lnTo>
                    <a:lnTo>
                      <a:pt x="110" y="0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95" name="Freeform 795"/>
              <p:cNvSpPr>
                <a:spLocks/>
              </p:cNvSpPr>
              <p:nvPr/>
            </p:nvSpPr>
            <p:spPr bwMode="auto">
              <a:xfrm>
                <a:off x="1359" y="3645"/>
                <a:ext cx="96" cy="78"/>
              </a:xfrm>
              <a:custGeom>
                <a:avLst/>
                <a:gdLst>
                  <a:gd name="T0" fmla="*/ 0 w 288"/>
                  <a:gd name="T1" fmla="*/ 69 h 156"/>
                  <a:gd name="T2" fmla="*/ 9 w 288"/>
                  <a:gd name="T3" fmla="*/ 95 h 156"/>
                  <a:gd name="T4" fmla="*/ 27 w 288"/>
                  <a:gd name="T5" fmla="*/ 125 h 156"/>
                  <a:gd name="T6" fmla="*/ 42 w 288"/>
                  <a:gd name="T7" fmla="*/ 149 h 156"/>
                  <a:gd name="T8" fmla="*/ 51 w 288"/>
                  <a:gd name="T9" fmla="*/ 156 h 156"/>
                  <a:gd name="T10" fmla="*/ 60 w 288"/>
                  <a:gd name="T11" fmla="*/ 148 h 156"/>
                  <a:gd name="T12" fmla="*/ 53 w 288"/>
                  <a:gd name="T13" fmla="*/ 133 h 156"/>
                  <a:gd name="T14" fmla="*/ 35 w 288"/>
                  <a:gd name="T15" fmla="*/ 94 h 156"/>
                  <a:gd name="T16" fmla="*/ 36 w 288"/>
                  <a:gd name="T17" fmla="*/ 88 h 156"/>
                  <a:gd name="T18" fmla="*/ 51 w 288"/>
                  <a:gd name="T19" fmla="*/ 96 h 156"/>
                  <a:gd name="T20" fmla="*/ 73 w 288"/>
                  <a:gd name="T21" fmla="*/ 107 h 156"/>
                  <a:gd name="T22" fmla="*/ 93 w 288"/>
                  <a:gd name="T23" fmla="*/ 112 h 156"/>
                  <a:gd name="T24" fmla="*/ 113 w 288"/>
                  <a:gd name="T25" fmla="*/ 96 h 156"/>
                  <a:gd name="T26" fmla="*/ 114 w 288"/>
                  <a:gd name="T27" fmla="*/ 47 h 156"/>
                  <a:gd name="T28" fmla="*/ 119 w 288"/>
                  <a:gd name="T29" fmla="*/ 38 h 156"/>
                  <a:gd name="T30" fmla="*/ 129 w 288"/>
                  <a:gd name="T31" fmla="*/ 52 h 156"/>
                  <a:gd name="T32" fmla="*/ 142 w 288"/>
                  <a:gd name="T33" fmla="*/ 69 h 156"/>
                  <a:gd name="T34" fmla="*/ 154 w 288"/>
                  <a:gd name="T35" fmla="*/ 83 h 156"/>
                  <a:gd name="T36" fmla="*/ 162 w 288"/>
                  <a:gd name="T37" fmla="*/ 86 h 156"/>
                  <a:gd name="T38" fmla="*/ 177 w 288"/>
                  <a:gd name="T39" fmla="*/ 83 h 156"/>
                  <a:gd name="T40" fmla="*/ 195 w 288"/>
                  <a:gd name="T41" fmla="*/ 79 h 156"/>
                  <a:gd name="T42" fmla="*/ 210 w 288"/>
                  <a:gd name="T43" fmla="*/ 76 h 156"/>
                  <a:gd name="T44" fmla="*/ 213 w 288"/>
                  <a:gd name="T45" fmla="*/ 80 h 156"/>
                  <a:gd name="T46" fmla="*/ 201 w 288"/>
                  <a:gd name="T47" fmla="*/ 98 h 156"/>
                  <a:gd name="T48" fmla="*/ 185 w 288"/>
                  <a:gd name="T49" fmla="*/ 122 h 156"/>
                  <a:gd name="T50" fmla="*/ 176 w 288"/>
                  <a:gd name="T51" fmla="*/ 142 h 156"/>
                  <a:gd name="T52" fmla="*/ 186 w 288"/>
                  <a:gd name="T53" fmla="*/ 148 h 156"/>
                  <a:gd name="T54" fmla="*/ 210 w 288"/>
                  <a:gd name="T55" fmla="*/ 142 h 156"/>
                  <a:gd name="T56" fmla="*/ 237 w 288"/>
                  <a:gd name="T57" fmla="*/ 132 h 156"/>
                  <a:gd name="T58" fmla="*/ 257 w 288"/>
                  <a:gd name="T59" fmla="*/ 124 h 156"/>
                  <a:gd name="T60" fmla="*/ 265 w 288"/>
                  <a:gd name="T61" fmla="*/ 129 h 156"/>
                  <a:gd name="T62" fmla="*/ 265 w 288"/>
                  <a:gd name="T63" fmla="*/ 148 h 156"/>
                  <a:gd name="T64" fmla="*/ 274 w 288"/>
                  <a:gd name="T65" fmla="*/ 147 h 156"/>
                  <a:gd name="T66" fmla="*/ 288 w 288"/>
                  <a:gd name="T67" fmla="*/ 108 h 156"/>
                  <a:gd name="T68" fmla="*/ 285 w 288"/>
                  <a:gd name="T69" fmla="*/ 96 h 156"/>
                  <a:gd name="T70" fmla="*/ 268 w 288"/>
                  <a:gd name="T71" fmla="*/ 102 h 156"/>
                  <a:gd name="T72" fmla="*/ 248 w 288"/>
                  <a:gd name="T73" fmla="*/ 109 h 156"/>
                  <a:gd name="T74" fmla="*/ 232 w 288"/>
                  <a:gd name="T75" fmla="*/ 115 h 156"/>
                  <a:gd name="T76" fmla="*/ 229 w 288"/>
                  <a:gd name="T77" fmla="*/ 106 h 156"/>
                  <a:gd name="T78" fmla="*/ 246 w 288"/>
                  <a:gd name="T79" fmla="*/ 66 h 156"/>
                  <a:gd name="T80" fmla="*/ 237 w 288"/>
                  <a:gd name="T81" fmla="*/ 51 h 156"/>
                  <a:gd name="T82" fmla="*/ 217 w 288"/>
                  <a:gd name="T83" fmla="*/ 55 h 156"/>
                  <a:gd name="T84" fmla="*/ 190 w 288"/>
                  <a:gd name="T85" fmla="*/ 62 h 156"/>
                  <a:gd name="T86" fmla="*/ 170 w 288"/>
                  <a:gd name="T87" fmla="*/ 68 h 156"/>
                  <a:gd name="T88" fmla="*/ 160 w 288"/>
                  <a:gd name="T89" fmla="*/ 64 h 156"/>
                  <a:gd name="T90" fmla="*/ 149 w 288"/>
                  <a:gd name="T91" fmla="*/ 43 h 156"/>
                  <a:gd name="T92" fmla="*/ 133 w 288"/>
                  <a:gd name="T93" fmla="*/ 17 h 156"/>
                  <a:gd name="T94" fmla="*/ 113 w 288"/>
                  <a:gd name="T95" fmla="*/ 1 h 156"/>
                  <a:gd name="T96" fmla="*/ 91 w 288"/>
                  <a:gd name="T97" fmla="*/ 15 h 156"/>
                  <a:gd name="T98" fmla="*/ 91 w 288"/>
                  <a:gd name="T99" fmla="*/ 75 h 156"/>
                  <a:gd name="T100" fmla="*/ 84 w 288"/>
                  <a:gd name="T101" fmla="*/ 86 h 156"/>
                  <a:gd name="T102" fmla="*/ 61 w 288"/>
                  <a:gd name="T103" fmla="*/ 78 h 156"/>
                  <a:gd name="T104" fmla="*/ 31 w 288"/>
                  <a:gd name="T105" fmla="*/ 67 h 156"/>
                  <a:gd name="T106" fmla="*/ 7 w 288"/>
                  <a:gd name="T107" fmla="*/ 6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8" h="156">
                    <a:moveTo>
                      <a:pt x="1" y="63"/>
                    </a:moveTo>
                    <a:lnTo>
                      <a:pt x="0" y="69"/>
                    </a:lnTo>
                    <a:lnTo>
                      <a:pt x="3" y="81"/>
                    </a:lnTo>
                    <a:lnTo>
                      <a:pt x="9" y="95"/>
                    </a:lnTo>
                    <a:lnTo>
                      <a:pt x="18" y="110"/>
                    </a:lnTo>
                    <a:lnTo>
                      <a:pt x="27" y="125"/>
                    </a:lnTo>
                    <a:lnTo>
                      <a:pt x="35" y="139"/>
                    </a:lnTo>
                    <a:lnTo>
                      <a:pt x="42" y="149"/>
                    </a:lnTo>
                    <a:lnTo>
                      <a:pt x="45" y="155"/>
                    </a:lnTo>
                    <a:lnTo>
                      <a:pt x="51" y="156"/>
                    </a:lnTo>
                    <a:lnTo>
                      <a:pt x="56" y="152"/>
                    </a:lnTo>
                    <a:lnTo>
                      <a:pt x="60" y="148"/>
                    </a:lnTo>
                    <a:lnTo>
                      <a:pt x="60" y="144"/>
                    </a:lnTo>
                    <a:lnTo>
                      <a:pt x="53" y="133"/>
                    </a:lnTo>
                    <a:lnTo>
                      <a:pt x="43" y="113"/>
                    </a:lnTo>
                    <a:lnTo>
                      <a:pt x="35" y="94"/>
                    </a:lnTo>
                    <a:lnTo>
                      <a:pt x="33" y="86"/>
                    </a:lnTo>
                    <a:lnTo>
                      <a:pt x="36" y="88"/>
                    </a:lnTo>
                    <a:lnTo>
                      <a:pt x="43" y="91"/>
                    </a:lnTo>
                    <a:lnTo>
                      <a:pt x="51" y="96"/>
                    </a:lnTo>
                    <a:lnTo>
                      <a:pt x="62" y="102"/>
                    </a:lnTo>
                    <a:lnTo>
                      <a:pt x="73" y="107"/>
                    </a:lnTo>
                    <a:lnTo>
                      <a:pt x="84" y="110"/>
                    </a:lnTo>
                    <a:lnTo>
                      <a:pt x="93" y="112"/>
                    </a:lnTo>
                    <a:lnTo>
                      <a:pt x="102" y="111"/>
                    </a:lnTo>
                    <a:lnTo>
                      <a:pt x="113" y="96"/>
                    </a:lnTo>
                    <a:lnTo>
                      <a:pt x="115" y="70"/>
                    </a:lnTo>
                    <a:lnTo>
                      <a:pt x="114" y="47"/>
                    </a:lnTo>
                    <a:lnTo>
                      <a:pt x="115" y="36"/>
                    </a:lnTo>
                    <a:lnTo>
                      <a:pt x="119" y="38"/>
                    </a:lnTo>
                    <a:lnTo>
                      <a:pt x="123" y="43"/>
                    </a:lnTo>
                    <a:lnTo>
                      <a:pt x="129" y="52"/>
                    </a:lnTo>
                    <a:lnTo>
                      <a:pt x="136" y="60"/>
                    </a:lnTo>
                    <a:lnTo>
                      <a:pt x="142" y="69"/>
                    </a:lnTo>
                    <a:lnTo>
                      <a:pt x="149" y="78"/>
                    </a:lnTo>
                    <a:lnTo>
                      <a:pt x="154" y="83"/>
                    </a:lnTo>
                    <a:lnTo>
                      <a:pt x="158" y="86"/>
                    </a:lnTo>
                    <a:lnTo>
                      <a:pt x="162" y="86"/>
                    </a:lnTo>
                    <a:lnTo>
                      <a:pt x="170" y="85"/>
                    </a:lnTo>
                    <a:lnTo>
                      <a:pt x="177" y="83"/>
                    </a:lnTo>
                    <a:lnTo>
                      <a:pt x="186" y="81"/>
                    </a:lnTo>
                    <a:lnTo>
                      <a:pt x="195" y="79"/>
                    </a:lnTo>
                    <a:lnTo>
                      <a:pt x="203" y="77"/>
                    </a:lnTo>
                    <a:lnTo>
                      <a:pt x="210" y="76"/>
                    </a:lnTo>
                    <a:lnTo>
                      <a:pt x="213" y="76"/>
                    </a:lnTo>
                    <a:lnTo>
                      <a:pt x="213" y="80"/>
                    </a:lnTo>
                    <a:lnTo>
                      <a:pt x="208" y="87"/>
                    </a:lnTo>
                    <a:lnTo>
                      <a:pt x="201" y="98"/>
                    </a:lnTo>
                    <a:lnTo>
                      <a:pt x="193" y="110"/>
                    </a:lnTo>
                    <a:lnTo>
                      <a:pt x="185" y="122"/>
                    </a:lnTo>
                    <a:lnTo>
                      <a:pt x="179" y="134"/>
                    </a:lnTo>
                    <a:lnTo>
                      <a:pt x="176" y="142"/>
                    </a:lnTo>
                    <a:lnTo>
                      <a:pt x="179" y="147"/>
                    </a:lnTo>
                    <a:lnTo>
                      <a:pt x="186" y="148"/>
                    </a:lnTo>
                    <a:lnTo>
                      <a:pt x="197" y="146"/>
                    </a:lnTo>
                    <a:lnTo>
                      <a:pt x="210" y="142"/>
                    </a:lnTo>
                    <a:lnTo>
                      <a:pt x="224" y="137"/>
                    </a:lnTo>
                    <a:lnTo>
                      <a:pt x="237" y="132"/>
                    </a:lnTo>
                    <a:lnTo>
                      <a:pt x="248" y="128"/>
                    </a:lnTo>
                    <a:lnTo>
                      <a:pt x="257" y="124"/>
                    </a:lnTo>
                    <a:lnTo>
                      <a:pt x="263" y="123"/>
                    </a:lnTo>
                    <a:lnTo>
                      <a:pt x="265" y="129"/>
                    </a:lnTo>
                    <a:lnTo>
                      <a:pt x="265" y="138"/>
                    </a:lnTo>
                    <a:lnTo>
                      <a:pt x="265" y="148"/>
                    </a:lnTo>
                    <a:lnTo>
                      <a:pt x="268" y="155"/>
                    </a:lnTo>
                    <a:lnTo>
                      <a:pt x="274" y="147"/>
                    </a:lnTo>
                    <a:lnTo>
                      <a:pt x="283" y="129"/>
                    </a:lnTo>
                    <a:lnTo>
                      <a:pt x="288" y="108"/>
                    </a:lnTo>
                    <a:lnTo>
                      <a:pt x="288" y="96"/>
                    </a:lnTo>
                    <a:lnTo>
                      <a:pt x="285" y="96"/>
                    </a:lnTo>
                    <a:lnTo>
                      <a:pt x="277" y="98"/>
                    </a:lnTo>
                    <a:lnTo>
                      <a:pt x="268" y="102"/>
                    </a:lnTo>
                    <a:lnTo>
                      <a:pt x="259" y="106"/>
                    </a:lnTo>
                    <a:lnTo>
                      <a:pt x="248" y="109"/>
                    </a:lnTo>
                    <a:lnTo>
                      <a:pt x="239" y="113"/>
                    </a:lnTo>
                    <a:lnTo>
                      <a:pt x="232" y="115"/>
                    </a:lnTo>
                    <a:lnTo>
                      <a:pt x="228" y="115"/>
                    </a:lnTo>
                    <a:lnTo>
                      <a:pt x="229" y="106"/>
                    </a:lnTo>
                    <a:lnTo>
                      <a:pt x="238" y="87"/>
                    </a:lnTo>
                    <a:lnTo>
                      <a:pt x="246" y="66"/>
                    </a:lnTo>
                    <a:lnTo>
                      <a:pt x="242" y="52"/>
                    </a:lnTo>
                    <a:lnTo>
                      <a:pt x="237" y="51"/>
                    </a:lnTo>
                    <a:lnTo>
                      <a:pt x="229" y="53"/>
                    </a:lnTo>
                    <a:lnTo>
                      <a:pt x="217" y="55"/>
                    </a:lnTo>
                    <a:lnTo>
                      <a:pt x="203" y="59"/>
                    </a:lnTo>
                    <a:lnTo>
                      <a:pt x="190" y="62"/>
                    </a:lnTo>
                    <a:lnTo>
                      <a:pt x="179" y="66"/>
                    </a:lnTo>
                    <a:lnTo>
                      <a:pt x="170" y="68"/>
                    </a:lnTo>
                    <a:lnTo>
                      <a:pt x="164" y="68"/>
                    </a:lnTo>
                    <a:lnTo>
                      <a:pt x="160" y="64"/>
                    </a:lnTo>
                    <a:lnTo>
                      <a:pt x="155" y="56"/>
                    </a:lnTo>
                    <a:lnTo>
                      <a:pt x="149" y="43"/>
                    </a:lnTo>
                    <a:lnTo>
                      <a:pt x="141" y="31"/>
                    </a:lnTo>
                    <a:lnTo>
                      <a:pt x="133" y="17"/>
                    </a:lnTo>
                    <a:lnTo>
                      <a:pt x="123" y="7"/>
                    </a:lnTo>
                    <a:lnTo>
                      <a:pt x="113" y="1"/>
                    </a:lnTo>
                    <a:lnTo>
                      <a:pt x="102" y="0"/>
                    </a:lnTo>
                    <a:lnTo>
                      <a:pt x="91" y="15"/>
                    </a:lnTo>
                    <a:lnTo>
                      <a:pt x="88" y="46"/>
                    </a:lnTo>
                    <a:lnTo>
                      <a:pt x="91" y="75"/>
                    </a:lnTo>
                    <a:lnTo>
                      <a:pt x="89" y="87"/>
                    </a:lnTo>
                    <a:lnTo>
                      <a:pt x="84" y="86"/>
                    </a:lnTo>
                    <a:lnTo>
                      <a:pt x="74" y="82"/>
                    </a:lnTo>
                    <a:lnTo>
                      <a:pt x="61" y="78"/>
                    </a:lnTo>
                    <a:lnTo>
                      <a:pt x="45" y="73"/>
                    </a:lnTo>
                    <a:lnTo>
                      <a:pt x="31" y="67"/>
                    </a:lnTo>
                    <a:lnTo>
                      <a:pt x="17" y="64"/>
                    </a:lnTo>
                    <a:lnTo>
                      <a:pt x="7" y="62"/>
                    </a:lnTo>
                    <a:lnTo>
                      <a:pt x="1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96" name="Group 796"/>
            <p:cNvGrpSpPr>
              <a:grpSpLocks/>
            </p:cNvGrpSpPr>
            <p:nvPr/>
          </p:nvGrpSpPr>
          <p:grpSpPr bwMode="auto">
            <a:xfrm rot="-2552490">
              <a:off x="2968" y="2530"/>
              <a:ext cx="662" cy="448"/>
              <a:chOff x="2120" y="2460"/>
              <a:chExt cx="662" cy="471"/>
            </a:xfrm>
          </p:grpSpPr>
          <p:sp>
            <p:nvSpPr>
              <p:cNvPr id="128797" name="Freeform 797"/>
              <p:cNvSpPr>
                <a:spLocks/>
              </p:cNvSpPr>
              <p:nvPr/>
            </p:nvSpPr>
            <p:spPr bwMode="auto">
              <a:xfrm>
                <a:off x="2341" y="2595"/>
                <a:ext cx="441" cy="296"/>
              </a:xfrm>
              <a:custGeom>
                <a:avLst/>
                <a:gdLst>
                  <a:gd name="T0" fmla="*/ 1048 w 1325"/>
                  <a:gd name="T1" fmla="*/ 87 h 591"/>
                  <a:gd name="T2" fmla="*/ 1084 w 1325"/>
                  <a:gd name="T3" fmla="*/ 170 h 591"/>
                  <a:gd name="T4" fmla="*/ 1108 w 1325"/>
                  <a:gd name="T5" fmla="*/ 220 h 591"/>
                  <a:gd name="T6" fmla="*/ 1166 w 1325"/>
                  <a:gd name="T7" fmla="*/ 256 h 591"/>
                  <a:gd name="T8" fmla="*/ 1238 w 1325"/>
                  <a:gd name="T9" fmla="*/ 300 h 591"/>
                  <a:gd name="T10" fmla="*/ 1271 w 1325"/>
                  <a:gd name="T11" fmla="*/ 314 h 591"/>
                  <a:gd name="T12" fmla="*/ 1299 w 1325"/>
                  <a:gd name="T13" fmla="*/ 314 h 591"/>
                  <a:gd name="T14" fmla="*/ 1322 w 1325"/>
                  <a:gd name="T15" fmla="*/ 326 h 591"/>
                  <a:gd name="T16" fmla="*/ 1323 w 1325"/>
                  <a:gd name="T17" fmla="*/ 367 h 591"/>
                  <a:gd name="T18" fmla="*/ 1314 w 1325"/>
                  <a:gd name="T19" fmla="*/ 431 h 591"/>
                  <a:gd name="T20" fmla="*/ 1285 w 1325"/>
                  <a:gd name="T21" fmla="*/ 467 h 591"/>
                  <a:gd name="T22" fmla="*/ 1289 w 1325"/>
                  <a:gd name="T23" fmla="*/ 517 h 591"/>
                  <a:gd name="T24" fmla="*/ 1225 w 1325"/>
                  <a:gd name="T25" fmla="*/ 552 h 591"/>
                  <a:gd name="T26" fmla="*/ 1156 w 1325"/>
                  <a:gd name="T27" fmla="*/ 547 h 591"/>
                  <a:gd name="T28" fmla="*/ 1128 w 1325"/>
                  <a:gd name="T29" fmla="*/ 546 h 591"/>
                  <a:gd name="T30" fmla="*/ 1109 w 1325"/>
                  <a:gd name="T31" fmla="*/ 545 h 591"/>
                  <a:gd name="T32" fmla="*/ 1110 w 1325"/>
                  <a:gd name="T33" fmla="*/ 494 h 591"/>
                  <a:gd name="T34" fmla="*/ 1078 w 1325"/>
                  <a:gd name="T35" fmla="*/ 442 h 591"/>
                  <a:gd name="T36" fmla="*/ 1026 w 1325"/>
                  <a:gd name="T37" fmla="*/ 416 h 591"/>
                  <a:gd name="T38" fmla="*/ 986 w 1325"/>
                  <a:gd name="T39" fmla="*/ 412 h 591"/>
                  <a:gd name="T40" fmla="*/ 943 w 1325"/>
                  <a:gd name="T41" fmla="*/ 419 h 591"/>
                  <a:gd name="T42" fmla="*/ 899 w 1325"/>
                  <a:gd name="T43" fmla="*/ 437 h 591"/>
                  <a:gd name="T44" fmla="*/ 857 w 1325"/>
                  <a:gd name="T45" fmla="*/ 471 h 591"/>
                  <a:gd name="T46" fmla="*/ 819 w 1325"/>
                  <a:gd name="T47" fmla="*/ 523 h 591"/>
                  <a:gd name="T48" fmla="*/ 792 w 1325"/>
                  <a:gd name="T49" fmla="*/ 546 h 591"/>
                  <a:gd name="T50" fmla="*/ 739 w 1325"/>
                  <a:gd name="T51" fmla="*/ 549 h 591"/>
                  <a:gd name="T52" fmla="*/ 667 w 1325"/>
                  <a:gd name="T53" fmla="*/ 550 h 591"/>
                  <a:gd name="T54" fmla="*/ 595 w 1325"/>
                  <a:gd name="T55" fmla="*/ 550 h 591"/>
                  <a:gd name="T56" fmla="*/ 543 w 1325"/>
                  <a:gd name="T57" fmla="*/ 548 h 591"/>
                  <a:gd name="T58" fmla="*/ 535 w 1325"/>
                  <a:gd name="T59" fmla="*/ 517 h 591"/>
                  <a:gd name="T60" fmla="*/ 523 w 1325"/>
                  <a:gd name="T61" fmla="*/ 454 h 591"/>
                  <a:gd name="T62" fmla="*/ 487 w 1325"/>
                  <a:gd name="T63" fmla="*/ 422 h 591"/>
                  <a:gd name="T64" fmla="*/ 456 w 1325"/>
                  <a:gd name="T65" fmla="*/ 412 h 591"/>
                  <a:gd name="T66" fmla="*/ 418 w 1325"/>
                  <a:gd name="T67" fmla="*/ 408 h 591"/>
                  <a:gd name="T68" fmla="*/ 369 w 1325"/>
                  <a:gd name="T69" fmla="*/ 415 h 591"/>
                  <a:gd name="T70" fmla="*/ 313 w 1325"/>
                  <a:gd name="T71" fmla="*/ 443 h 591"/>
                  <a:gd name="T72" fmla="*/ 254 w 1325"/>
                  <a:gd name="T73" fmla="*/ 499 h 591"/>
                  <a:gd name="T74" fmla="*/ 206 w 1325"/>
                  <a:gd name="T75" fmla="*/ 557 h 591"/>
                  <a:gd name="T76" fmla="*/ 184 w 1325"/>
                  <a:gd name="T77" fmla="*/ 558 h 591"/>
                  <a:gd name="T78" fmla="*/ 169 w 1325"/>
                  <a:gd name="T79" fmla="*/ 580 h 591"/>
                  <a:gd name="T80" fmla="*/ 137 w 1325"/>
                  <a:gd name="T81" fmla="*/ 588 h 591"/>
                  <a:gd name="T82" fmla="*/ 66 w 1325"/>
                  <a:gd name="T83" fmla="*/ 591 h 591"/>
                  <a:gd name="T84" fmla="*/ 17 w 1325"/>
                  <a:gd name="T85" fmla="*/ 589 h 591"/>
                  <a:gd name="T86" fmla="*/ 0 w 1325"/>
                  <a:gd name="T87" fmla="*/ 504 h 591"/>
                  <a:gd name="T88" fmla="*/ 17 w 1325"/>
                  <a:gd name="T89" fmla="*/ 475 h 591"/>
                  <a:gd name="T90" fmla="*/ 37 w 1325"/>
                  <a:gd name="T91" fmla="*/ 474 h 591"/>
                  <a:gd name="T92" fmla="*/ 54 w 1325"/>
                  <a:gd name="T93" fmla="*/ 474 h 591"/>
                  <a:gd name="T94" fmla="*/ 89 w 1325"/>
                  <a:gd name="T95" fmla="*/ 351 h 591"/>
                  <a:gd name="T96" fmla="*/ 149 w 1325"/>
                  <a:gd name="T97" fmla="*/ 161 h 591"/>
                  <a:gd name="T98" fmla="*/ 176 w 1325"/>
                  <a:gd name="T99" fmla="*/ 78 h 591"/>
                  <a:gd name="T100" fmla="*/ 194 w 1325"/>
                  <a:gd name="T101" fmla="*/ 50 h 591"/>
                  <a:gd name="T102" fmla="*/ 229 w 1325"/>
                  <a:gd name="T103" fmla="*/ 30 h 591"/>
                  <a:gd name="T104" fmla="*/ 286 w 1325"/>
                  <a:gd name="T105" fmla="*/ 16 h 591"/>
                  <a:gd name="T106" fmla="*/ 413 w 1325"/>
                  <a:gd name="T107" fmla="*/ 5 h 591"/>
                  <a:gd name="T108" fmla="*/ 584 w 1325"/>
                  <a:gd name="T109" fmla="*/ 0 h 591"/>
                  <a:gd name="T110" fmla="*/ 769 w 1325"/>
                  <a:gd name="T111" fmla="*/ 3 h 591"/>
                  <a:gd name="T112" fmla="*/ 931 w 1325"/>
                  <a:gd name="T113" fmla="*/ 2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25" h="591">
                    <a:moveTo>
                      <a:pt x="1009" y="43"/>
                    </a:moveTo>
                    <a:lnTo>
                      <a:pt x="1030" y="63"/>
                    </a:lnTo>
                    <a:lnTo>
                      <a:pt x="1048" y="87"/>
                    </a:lnTo>
                    <a:lnTo>
                      <a:pt x="1062" y="114"/>
                    </a:lnTo>
                    <a:lnTo>
                      <a:pt x="1073" y="143"/>
                    </a:lnTo>
                    <a:lnTo>
                      <a:pt x="1084" y="170"/>
                    </a:lnTo>
                    <a:lnTo>
                      <a:pt x="1092" y="192"/>
                    </a:lnTo>
                    <a:lnTo>
                      <a:pt x="1100" y="211"/>
                    </a:lnTo>
                    <a:lnTo>
                      <a:pt x="1108" y="220"/>
                    </a:lnTo>
                    <a:lnTo>
                      <a:pt x="1122" y="229"/>
                    </a:lnTo>
                    <a:lnTo>
                      <a:pt x="1142" y="241"/>
                    </a:lnTo>
                    <a:lnTo>
                      <a:pt x="1166" y="256"/>
                    </a:lnTo>
                    <a:lnTo>
                      <a:pt x="1192" y="271"/>
                    </a:lnTo>
                    <a:lnTo>
                      <a:pt x="1217" y="286"/>
                    </a:lnTo>
                    <a:lnTo>
                      <a:pt x="1238" y="300"/>
                    </a:lnTo>
                    <a:lnTo>
                      <a:pt x="1255" y="309"/>
                    </a:lnTo>
                    <a:lnTo>
                      <a:pt x="1265" y="316"/>
                    </a:lnTo>
                    <a:lnTo>
                      <a:pt x="1271" y="314"/>
                    </a:lnTo>
                    <a:lnTo>
                      <a:pt x="1279" y="313"/>
                    </a:lnTo>
                    <a:lnTo>
                      <a:pt x="1289" y="313"/>
                    </a:lnTo>
                    <a:lnTo>
                      <a:pt x="1299" y="314"/>
                    </a:lnTo>
                    <a:lnTo>
                      <a:pt x="1309" y="317"/>
                    </a:lnTo>
                    <a:lnTo>
                      <a:pt x="1317" y="321"/>
                    </a:lnTo>
                    <a:lnTo>
                      <a:pt x="1322" y="326"/>
                    </a:lnTo>
                    <a:lnTo>
                      <a:pt x="1325" y="335"/>
                    </a:lnTo>
                    <a:lnTo>
                      <a:pt x="1325" y="349"/>
                    </a:lnTo>
                    <a:lnTo>
                      <a:pt x="1323" y="367"/>
                    </a:lnTo>
                    <a:lnTo>
                      <a:pt x="1322" y="389"/>
                    </a:lnTo>
                    <a:lnTo>
                      <a:pt x="1319" y="411"/>
                    </a:lnTo>
                    <a:lnTo>
                      <a:pt x="1314" y="431"/>
                    </a:lnTo>
                    <a:lnTo>
                      <a:pt x="1307" y="450"/>
                    </a:lnTo>
                    <a:lnTo>
                      <a:pt x="1298" y="461"/>
                    </a:lnTo>
                    <a:lnTo>
                      <a:pt x="1285" y="467"/>
                    </a:lnTo>
                    <a:lnTo>
                      <a:pt x="1295" y="483"/>
                    </a:lnTo>
                    <a:lnTo>
                      <a:pt x="1297" y="500"/>
                    </a:lnTo>
                    <a:lnTo>
                      <a:pt x="1289" y="517"/>
                    </a:lnTo>
                    <a:lnTo>
                      <a:pt x="1273" y="532"/>
                    </a:lnTo>
                    <a:lnTo>
                      <a:pt x="1250" y="544"/>
                    </a:lnTo>
                    <a:lnTo>
                      <a:pt x="1225" y="552"/>
                    </a:lnTo>
                    <a:lnTo>
                      <a:pt x="1194" y="553"/>
                    </a:lnTo>
                    <a:lnTo>
                      <a:pt x="1164" y="546"/>
                    </a:lnTo>
                    <a:lnTo>
                      <a:pt x="1156" y="547"/>
                    </a:lnTo>
                    <a:lnTo>
                      <a:pt x="1146" y="547"/>
                    </a:lnTo>
                    <a:lnTo>
                      <a:pt x="1137" y="547"/>
                    </a:lnTo>
                    <a:lnTo>
                      <a:pt x="1128" y="546"/>
                    </a:lnTo>
                    <a:lnTo>
                      <a:pt x="1120" y="546"/>
                    </a:lnTo>
                    <a:lnTo>
                      <a:pt x="1113" y="545"/>
                    </a:lnTo>
                    <a:lnTo>
                      <a:pt x="1109" y="545"/>
                    </a:lnTo>
                    <a:lnTo>
                      <a:pt x="1108" y="544"/>
                    </a:lnTo>
                    <a:lnTo>
                      <a:pt x="1112" y="517"/>
                    </a:lnTo>
                    <a:lnTo>
                      <a:pt x="1110" y="494"/>
                    </a:lnTo>
                    <a:lnTo>
                      <a:pt x="1104" y="473"/>
                    </a:lnTo>
                    <a:lnTo>
                      <a:pt x="1093" y="456"/>
                    </a:lnTo>
                    <a:lnTo>
                      <a:pt x="1078" y="442"/>
                    </a:lnTo>
                    <a:lnTo>
                      <a:pt x="1062" y="430"/>
                    </a:lnTo>
                    <a:lnTo>
                      <a:pt x="1045" y="422"/>
                    </a:lnTo>
                    <a:lnTo>
                      <a:pt x="1026" y="416"/>
                    </a:lnTo>
                    <a:lnTo>
                      <a:pt x="1013" y="414"/>
                    </a:lnTo>
                    <a:lnTo>
                      <a:pt x="1000" y="412"/>
                    </a:lnTo>
                    <a:lnTo>
                      <a:pt x="986" y="412"/>
                    </a:lnTo>
                    <a:lnTo>
                      <a:pt x="972" y="413"/>
                    </a:lnTo>
                    <a:lnTo>
                      <a:pt x="957" y="414"/>
                    </a:lnTo>
                    <a:lnTo>
                      <a:pt x="943" y="419"/>
                    </a:lnTo>
                    <a:lnTo>
                      <a:pt x="928" y="423"/>
                    </a:lnTo>
                    <a:lnTo>
                      <a:pt x="913" y="429"/>
                    </a:lnTo>
                    <a:lnTo>
                      <a:pt x="899" y="437"/>
                    </a:lnTo>
                    <a:lnTo>
                      <a:pt x="884" y="446"/>
                    </a:lnTo>
                    <a:lnTo>
                      <a:pt x="871" y="458"/>
                    </a:lnTo>
                    <a:lnTo>
                      <a:pt x="857" y="471"/>
                    </a:lnTo>
                    <a:lnTo>
                      <a:pt x="844" y="486"/>
                    </a:lnTo>
                    <a:lnTo>
                      <a:pt x="831" y="503"/>
                    </a:lnTo>
                    <a:lnTo>
                      <a:pt x="819" y="523"/>
                    </a:lnTo>
                    <a:lnTo>
                      <a:pt x="808" y="544"/>
                    </a:lnTo>
                    <a:lnTo>
                      <a:pt x="803" y="545"/>
                    </a:lnTo>
                    <a:lnTo>
                      <a:pt x="792" y="546"/>
                    </a:lnTo>
                    <a:lnTo>
                      <a:pt x="777" y="547"/>
                    </a:lnTo>
                    <a:lnTo>
                      <a:pt x="760" y="548"/>
                    </a:lnTo>
                    <a:lnTo>
                      <a:pt x="739" y="549"/>
                    </a:lnTo>
                    <a:lnTo>
                      <a:pt x="716" y="550"/>
                    </a:lnTo>
                    <a:lnTo>
                      <a:pt x="691" y="550"/>
                    </a:lnTo>
                    <a:lnTo>
                      <a:pt x="667" y="550"/>
                    </a:lnTo>
                    <a:lnTo>
                      <a:pt x="642" y="550"/>
                    </a:lnTo>
                    <a:lnTo>
                      <a:pt x="618" y="550"/>
                    </a:lnTo>
                    <a:lnTo>
                      <a:pt x="595" y="550"/>
                    </a:lnTo>
                    <a:lnTo>
                      <a:pt x="574" y="550"/>
                    </a:lnTo>
                    <a:lnTo>
                      <a:pt x="556" y="549"/>
                    </a:lnTo>
                    <a:lnTo>
                      <a:pt x="543" y="548"/>
                    </a:lnTo>
                    <a:lnTo>
                      <a:pt x="532" y="547"/>
                    </a:lnTo>
                    <a:lnTo>
                      <a:pt x="528" y="546"/>
                    </a:lnTo>
                    <a:lnTo>
                      <a:pt x="535" y="517"/>
                    </a:lnTo>
                    <a:lnTo>
                      <a:pt x="535" y="493"/>
                    </a:lnTo>
                    <a:lnTo>
                      <a:pt x="531" y="471"/>
                    </a:lnTo>
                    <a:lnTo>
                      <a:pt x="523" y="454"/>
                    </a:lnTo>
                    <a:lnTo>
                      <a:pt x="514" y="441"/>
                    </a:lnTo>
                    <a:lnTo>
                      <a:pt x="500" y="430"/>
                    </a:lnTo>
                    <a:lnTo>
                      <a:pt x="487" y="422"/>
                    </a:lnTo>
                    <a:lnTo>
                      <a:pt x="474" y="416"/>
                    </a:lnTo>
                    <a:lnTo>
                      <a:pt x="466" y="414"/>
                    </a:lnTo>
                    <a:lnTo>
                      <a:pt x="456" y="412"/>
                    </a:lnTo>
                    <a:lnTo>
                      <a:pt x="445" y="410"/>
                    </a:lnTo>
                    <a:lnTo>
                      <a:pt x="433" y="409"/>
                    </a:lnTo>
                    <a:lnTo>
                      <a:pt x="418" y="408"/>
                    </a:lnTo>
                    <a:lnTo>
                      <a:pt x="403" y="409"/>
                    </a:lnTo>
                    <a:lnTo>
                      <a:pt x="386" y="411"/>
                    </a:lnTo>
                    <a:lnTo>
                      <a:pt x="369" y="415"/>
                    </a:lnTo>
                    <a:lnTo>
                      <a:pt x="351" y="422"/>
                    </a:lnTo>
                    <a:lnTo>
                      <a:pt x="333" y="431"/>
                    </a:lnTo>
                    <a:lnTo>
                      <a:pt x="313" y="443"/>
                    </a:lnTo>
                    <a:lnTo>
                      <a:pt x="294" y="458"/>
                    </a:lnTo>
                    <a:lnTo>
                      <a:pt x="274" y="476"/>
                    </a:lnTo>
                    <a:lnTo>
                      <a:pt x="254" y="499"/>
                    </a:lnTo>
                    <a:lnTo>
                      <a:pt x="235" y="525"/>
                    </a:lnTo>
                    <a:lnTo>
                      <a:pt x="215" y="556"/>
                    </a:lnTo>
                    <a:lnTo>
                      <a:pt x="206" y="557"/>
                    </a:lnTo>
                    <a:lnTo>
                      <a:pt x="198" y="558"/>
                    </a:lnTo>
                    <a:lnTo>
                      <a:pt x="190" y="558"/>
                    </a:lnTo>
                    <a:lnTo>
                      <a:pt x="184" y="558"/>
                    </a:lnTo>
                    <a:lnTo>
                      <a:pt x="180" y="567"/>
                    </a:lnTo>
                    <a:lnTo>
                      <a:pt x="174" y="574"/>
                    </a:lnTo>
                    <a:lnTo>
                      <a:pt x="169" y="580"/>
                    </a:lnTo>
                    <a:lnTo>
                      <a:pt x="162" y="585"/>
                    </a:lnTo>
                    <a:lnTo>
                      <a:pt x="154" y="587"/>
                    </a:lnTo>
                    <a:lnTo>
                      <a:pt x="137" y="588"/>
                    </a:lnTo>
                    <a:lnTo>
                      <a:pt x="116" y="590"/>
                    </a:lnTo>
                    <a:lnTo>
                      <a:pt x="90" y="591"/>
                    </a:lnTo>
                    <a:lnTo>
                      <a:pt x="66" y="591"/>
                    </a:lnTo>
                    <a:lnTo>
                      <a:pt x="44" y="591"/>
                    </a:lnTo>
                    <a:lnTo>
                      <a:pt x="26" y="590"/>
                    </a:lnTo>
                    <a:lnTo>
                      <a:pt x="17" y="589"/>
                    </a:lnTo>
                    <a:lnTo>
                      <a:pt x="8" y="571"/>
                    </a:lnTo>
                    <a:lnTo>
                      <a:pt x="1" y="539"/>
                    </a:lnTo>
                    <a:lnTo>
                      <a:pt x="0" y="504"/>
                    </a:lnTo>
                    <a:lnTo>
                      <a:pt x="8" y="481"/>
                    </a:lnTo>
                    <a:lnTo>
                      <a:pt x="12" y="478"/>
                    </a:lnTo>
                    <a:lnTo>
                      <a:pt x="17" y="475"/>
                    </a:lnTo>
                    <a:lnTo>
                      <a:pt x="24" y="474"/>
                    </a:lnTo>
                    <a:lnTo>
                      <a:pt x="30" y="474"/>
                    </a:lnTo>
                    <a:lnTo>
                      <a:pt x="37" y="474"/>
                    </a:lnTo>
                    <a:lnTo>
                      <a:pt x="44" y="474"/>
                    </a:lnTo>
                    <a:lnTo>
                      <a:pt x="49" y="474"/>
                    </a:lnTo>
                    <a:lnTo>
                      <a:pt x="54" y="474"/>
                    </a:lnTo>
                    <a:lnTo>
                      <a:pt x="60" y="452"/>
                    </a:lnTo>
                    <a:lnTo>
                      <a:pt x="72" y="409"/>
                    </a:lnTo>
                    <a:lnTo>
                      <a:pt x="89" y="351"/>
                    </a:lnTo>
                    <a:lnTo>
                      <a:pt x="109" y="286"/>
                    </a:lnTo>
                    <a:lnTo>
                      <a:pt x="129" y="220"/>
                    </a:lnTo>
                    <a:lnTo>
                      <a:pt x="149" y="161"/>
                    </a:lnTo>
                    <a:lnTo>
                      <a:pt x="164" y="116"/>
                    </a:lnTo>
                    <a:lnTo>
                      <a:pt x="172" y="91"/>
                    </a:lnTo>
                    <a:lnTo>
                      <a:pt x="176" y="78"/>
                    </a:lnTo>
                    <a:lnTo>
                      <a:pt x="181" y="67"/>
                    </a:lnTo>
                    <a:lnTo>
                      <a:pt x="188" y="58"/>
                    </a:lnTo>
                    <a:lnTo>
                      <a:pt x="194" y="50"/>
                    </a:lnTo>
                    <a:lnTo>
                      <a:pt x="203" y="42"/>
                    </a:lnTo>
                    <a:lnTo>
                      <a:pt x="214" y="36"/>
                    </a:lnTo>
                    <a:lnTo>
                      <a:pt x="229" y="30"/>
                    </a:lnTo>
                    <a:lnTo>
                      <a:pt x="246" y="23"/>
                    </a:lnTo>
                    <a:lnTo>
                      <a:pt x="261" y="20"/>
                    </a:lnTo>
                    <a:lnTo>
                      <a:pt x="286" y="16"/>
                    </a:lnTo>
                    <a:lnTo>
                      <a:pt x="321" y="12"/>
                    </a:lnTo>
                    <a:lnTo>
                      <a:pt x="363" y="8"/>
                    </a:lnTo>
                    <a:lnTo>
                      <a:pt x="413" y="5"/>
                    </a:lnTo>
                    <a:lnTo>
                      <a:pt x="466" y="3"/>
                    </a:lnTo>
                    <a:lnTo>
                      <a:pt x="524" y="1"/>
                    </a:lnTo>
                    <a:lnTo>
                      <a:pt x="584" y="0"/>
                    </a:lnTo>
                    <a:lnTo>
                      <a:pt x="647" y="0"/>
                    </a:lnTo>
                    <a:lnTo>
                      <a:pt x="708" y="1"/>
                    </a:lnTo>
                    <a:lnTo>
                      <a:pt x="769" y="3"/>
                    </a:lnTo>
                    <a:lnTo>
                      <a:pt x="828" y="7"/>
                    </a:lnTo>
                    <a:lnTo>
                      <a:pt x="881" y="13"/>
                    </a:lnTo>
                    <a:lnTo>
                      <a:pt x="931" y="21"/>
                    </a:lnTo>
                    <a:lnTo>
                      <a:pt x="974" y="31"/>
                    </a:lnTo>
                    <a:lnTo>
                      <a:pt x="1009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98" name="Freeform 798"/>
              <p:cNvSpPr>
                <a:spLocks/>
              </p:cNvSpPr>
              <p:nvPr/>
            </p:nvSpPr>
            <p:spPr bwMode="auto">
              <a:xfrm>
                <a:off x="2369" y="2612"/>
                <a:ext cx="387" cy="243"/>
              </a:xfrm>
              <a:custGeom>
                <a:avLst/>
                <a:gdLst>
                  <a:gd name="T0" fmla="*/ 941 w 1162"/>
                  <a:gd name="T1" fmla="*/ 77 h 485"/>
                  <a:gd name="T2" fmla="*/ 925 w 1162"/>
                  <a:gd name="T3" fmla="*/ 43 h 485"/>
                  <a:gd name="T4" fmla="*/ 903 w 1162"/>
                  <a:gd name="T5" fmla="*/ 21 h 485"/>
                  <a:gd name="T6" fmla="*/ 869 w 1162"/>
                  <a:gd name="T7" fmla="*/ 12 h 485"/>
                  <a:gd name="T8" fmla="*/ 818 w 1162"/>
                  <a:gd name="T9" fmla="*/ 5 h 485"/>
                  <a:gd name="T10" fmla="*/ 758 w 1162"/>
                  <a:gd name="T11" fmla="*/ 1 h 485"/>
                  <a:gd name="T12" fmla="*/ 702 w 1162"/>
                  <a:gd name="T13" fmla="*/ 1 h 485"/>
                  <a:gd name="T14" fmla="*/ 658 w 1162"/>
                  <a:gd name="T15" fmla="*/ 4 h 485"/>
                  <a:gd name="T16" fmla="*/ 630 w 1162"/>
                  <a:gd name="T17" fmla="*/ 8 h 485"/>
                  <a:gd name="T18" fmla="*/ 583 w 1162"/>
                  <a:gd name="T19" fmla="*/ 7 h 485"/>
                  <a:gd name="T20" fmla="*/ 525 w 1162"/>
                  <a:gd name="T21" fmla="*/ 4 h 485"/>
                  <a:gd name="T22" fmla="*/ 462 w 1162"/>
                  <a:gd name="T23" fmla="*/ 1 h 485"/>
                  <a:gd name="T24" fmla="*/ 409 w 1162"/>
                  <a:gd name="T25" fmla="*/ 0 h 485"/>
                  <a:gd name="T26" fmla="*/ 370 w 1162"/>
                  <a:gd name="T27" fmla="*/ 3 h 485"/>
                  <a:gd name="T28" fmla="*/ 322 w 1162"/>
                  <a:gd name="T29" fmla="*/ 5 h 485"/>
                  <a:gd name="T30" fmla="*/ 269 w 1162"/>
                  <a:gd name="T31" fmla="*/ 4 h 485"/>
                  <a:gd name="T32" fmla="*/ 218 w 1162"/>
                  <a:gd name="T33" fmla="*/ 5 h 485"/>
                  <a:gd name="T34" fmla="*/ 174 w 1162"/>
                  <a:gd name="T35" fmla="*/ 9 h 485"/>
                  <a:gd name="T36" fmla="*/ 144 w 1162"/>
                  <a:gd name="T37" fmla="*/ 21 h 485"/>
                  <a:gd name="T38" fmla="*/ 122 w 1162"/>
                  <a:gd name="T39" fmla="*/ 47 h 485"/>
                  <a:gd name="T40" fmla="*/ 104 w 1162"/>
                  <a:gd name="T41" fmla="*/ 97 h 485"/>
                  <a:gd name="T42" fmla="*/ 92 w 1162"/>
                  <a:gd name="T43" fmla="*/ 172 h 485"/>
                  <a:gd name="T44" fmla="*/ 63 w 1162"/>
                  <a:gd name="T45" fmla="*/ 245 h 485"/>
                  <a:gd name="T46" fmla="*/ 36 w 1162"/>
                  <a:gd name="T47" fmla="*/ 304 h 485"/>
                  <a:gd name="T48" fmla="*/ 23 w 1162"/>
                  <a:gd name="T49" fmla="*/ 381 h 485"/>
                  <a:gd name="T50" fmla="*/ 13 w 1162"/>
                  <a:gd name="T51" fmla="*/ 433 h 485"/>
                  <a:gd name="T52" fmla="*/ 53 w 1162"/>
                  <a:gd name="T53" fmla="*/ 435 h 485"/>
                  <a:gd name="T54" fmla="*/ 80 w 1162"/>
                  <a:gd name="T55" fmla="*/ 450 h 485"/>
                  <a:gd name="T56" fmla="*/ 91 w 1162"/>
                  <a:gd name="T57" fmla="*/ 451 h 485"/>
                  <a:gd name="T58" fmla="*/ 114 w 1162"/>
                  <a:gd name="T59" fmla="*/ 425 h 485"/>
                  <a:gd name="T60" fmla="*/ 156 w 1162"/>
                  <a:gd name="T61" fmla="*/ 393 h 485"/>
                  <a:gd name="T62" fmla="*/ 212 w 1162"/>
                  <a:gd name="T63" fmla="*/ 363 h 485"/>
                  <a:gd name="T64" fmla="*/ 284 w 1162"/>
                  <a:gd name="T65" fmla="*/ 344 h 485"/>
                  <a:gd name="T66" fmla="*/ 357 w 1162"/>
                  <a:gd name="T67" fmla="*/ 345 h 485"/>
                  <a:gd name="T68" fmla="*/ 415 w 1162"/>
                  <a:gd name="T69" fmla="*/ 371 h 485"/>
                  <a:gd name="T70" fmla="*/ 459 w 1162"/>
                  <a:gd name="T71" fmla="*/ 410 h 485"/>
                  <a:gd name="T72" fmla="*/ 469 w 1162"/>
                  <a:gd name="T73" fmla="*/ 468 h 485"/>
                  <a:gd name="T74" fmla="*/ 505 w 1162"/>
                  <a:gd name="T75" fmla="*/ 484 h 485"/>
                  <a:gd name="T76" fmla="*/ 566 w 1162"/>
                  <a:gd name="T77" fmla="*/ 481 h 485"/>
                  <a:gd name="T78" fmla="*/ 634 w 1162"/>
                  <a:gd name="T79" fmla="*/ 483 h 485"/>
                  <a:gd name="T80" fmla="*/ 672 w 1162"/>
                  <a:gd name="T81" fmla="*/ 474 h 485"/>
                  <a:gd name="T82" fmla="*/ 700 w 1162"/>
                  <a:gd name="T83" fmla="*/ 426 h 485"/>
                  <a:gd name="T84" fmla="*/ 760 w 1162"/>
                  <a:gd name="T85" fmla="*/ 369 h 485"/>
                  <a:gd name="T86" fmla="*/ 804 w 1162"/>
                  <a:gd name="T87" fmla="*/ 351 h 485"/>
                  <a:gd name="T88" fmla="*/ 885 w 1162"/>
                  <a:gd name="T89" fmla="*/ 343 h 485"/>
                  <a:gd name="T90" fmla="*/ 973 w 1162"/>
                  <a:gd name="T91" fmla="*/ 359 h 485"/>
                  <a:gd name="T92" fmla="*/ 1017 w 1162"/>
                  <a:gd name="T93" fmla="*/ 397 h 485"/>
                  <a:gd name="T94" fmla="*/ 1048 w 1162"/>
                  <a:gd name="T95" fmla="*/ 448 h 485"/>
                  <a:gd name="T96" fmla="*/ 1059 w 1162"/>
                  <a:gd name="T97" fmla="*/ 464 h 485"/>
                  <a:gd name="T98" fmla="*/ 1069 w 1162"/>
                  <a:gd name="T99" fmla="*/ 451 h 485"/>
                  <a:gd name="T100" fmla="*/ 1105 w 1162"/>
                  <a:gd name="T101" fmla="*/ 436 h 485"/>
                  <a:gd name="T102" fmla="*/ 1141 w 1162"/>
                  <a:gd name="T103" fmla="*/ 433 h 485"/>
                  <a:gd name="T104" fmla="*/ 1157 w 1162"/>
                  <a:gd name="T105" fmla="*/ 369 h 485"/>
                  <a:gd name="T106" fmla="*/ 1138 w 1162"/>
                  <a:gd name="T107" fmla="*/ 286 h 485"/>
                  <a:gd name="T108" fmla="*/ 1060 w 1162"/>
                  <a:gd name="T109" fmla="*/ 244 h 485"/>
                  <a:gd name="T110" fmla="*/ 995 w 1162"/>
                  <a:gd name="T111" fmla="*/ 207 h 485"/>
                  <a:gd name="T112" fmla="*/ 979 w 1162"/>
                  <a:gd name="T113" fmla="*/ 164 h 485"/>
                  <a:gd name="T114" fmla="*/ 957 w 1162"/>
                  <a:gd name="T115" fmla="*/ 133 h 485"/>
                  <a:gd name="T116" fmla="*/ 945 w 1162"/>
                  <a:gd name="T117" fmla="*/ 10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62" h="485">
                    <a:moveTo>
                      <a:pt x="945" y="105"/>
                    </a:moveTo>
                    <a:lnTo>
                      <a:pt x="944" y="91"/>
                    </a:lnTo>
                    <a:lnTo>
                      <a:pt x="941" y="77"/>
                    </a:lnTo>
                    <a:lnTo>
                      <a:pt x="937" y="64"/>
                    </a:lnTo>
                    <a:lnTo>
                      <a:pt x="932" y="52"/>
                    </a:lnTo>
                    <a:lnTo>
                      <a:pt x="925" y="43"/>
                    </a:lnTo>
                    <a:lnTo>
                      <a:pt x="919" y="33"/>
                    </a:lnTo>
                    <a:lnTo>
                      <a:pt x="911" y="27"/>
                    </a:lnTo>
                    <a:lnTo>
                      <a:pt x="903" y="21"/>
                    </a:lnTo>
                    <a:lnTo>
                      <a:pt x="893" y="18"/>
                    </a:lnTo>
                    <a:lnTo>
                      <a:pt x="883" y="15"/>
                    </a:lnTo>
                    <a:lnTo>
                      <a:pt x="869" y="12"/>
                    </a:lnTo>
                    <a:lnTo>
                      <a:pt x="854" y="9"/>
                    </a:lnTo>
                    <a:lnTo>
                      <a:pt x="836" y="7"/>
                    </a:lnTo>
                    <a:lnTo>
                      <a:pt x="818" y="5"/>
                    </a:lnTo>
                    <a:lnTo>
                      <a:pt x="798" y="3"/>
                    </a:lnTo>
                    <a:lnTo>
                      <a:pt x="778" y="2"/>
                    </a:lnTo>
                    <a:lnTo>
                      <a:pt x="758" y="1"/>
                    </a:lnTo>
                    <a:lnTo>
                      <a:pt x="739" y="1"/>
                    </a:lnTo>
                    <a:lnTo>
                      <a:pt x="720" y="1"/>
                    </a:lnTo>
                    <a:lnTo>
                      <a:pt x="702" y="1"/>
                    </a:lnTo>
                    <a:lnTo>
                      <a:pt x="686" y="2"/>
                    </a:lnTo>
                    <a:lnTo>
                      <a:pt x="671" y="3"/>
                    </a:lnTo>
                    <a:lnTo>
                      <a:pt x="658" y="4"/>
                    </a:lnTo>
                    <a:lnTo>
                      <a:pt x="648" y="6"/>
                    </a:lnTo>
                    <a:lnTo>
                      <a:pt x="640" y="7"/>
                    </a:lnTo>
                    <a:lnTo>
                      <a:pt x="630" y="8"/>
                    </a:lnTo>
                    <a:lnTo>
                      <a:pt x="616" y="8"/>
                    </a:lnTo>
                    <a:lnTo>
                      <a:pt x="602" y="7"/>
                    </a:lnTo>
                    <a:lnTo>
                      <a:pt x="583" y="7"/>
                    </a:lnTo>
                    <a:lnTo>
                      <a:pt x="565" y="6"/>
                    </a:lnTo>
                    <a:lnTo>
                      <a:pt x="545" y="5"/>
                    </a:lnTo>
                    <a:lnTo>
                      <a:pt x="525" y="4"/>
                    </a:lnTo>
                    <a:lnTo>
                      <a:pt x="503" y="3"/>
                    </a:lnTo>
                    <a:lnTo>
                      <a:pt x="483" y="2"/>
                    </a:lnTo>
                    <a:lnTo>
                      <a:pt x="462" y="1"/>
                    </a:lnTo>
                    <a:lnTo>
                      <a:pt x="443" y="1"/>
                    </a:lnTo>
                    <a:lnTo>
                      <a:pt x="426" y="0"/>
                    </a:lnTo>
                    <a:lnTo>
                      <a:pt x="409" y="0"/>
                    </a:lnTo>
                    <a:lnTo>
                      <a:pt x="395" y="1"/>
                    </a:lnTo>
                    <a:lnTo>
                      <a:pt x="383" y="2"/>
                    </a:lnTo>
                    <a:lnTo>
                      <a:pt x="370" y="3"/>
                    </a:lnTo>
                    <a:lnTo>
                      <a:pt x="354" y="4"/>
                    </a:lnTo>
                    <a:lnTo>
                      <a:pt x="338" y="5"/>
                    </a:lnTo>
                    <a:lnTo>
                      <a:pt x="322" y="5"/>
                    </a:lnTo>
                    <a:lnTo>
                      <a:pt x="305" y="5"/>
                    </a:lnTo>
                    <a:lnTo>
                      <a:pt x="286" y="5"/>
                    </a:lnTo>
                    <a:lnTo>
                      <a:pt x="269" y="4"/>
                    </a:lnTo>
                    <a:lnTo>
                      <a:pt x="252" y="4"/>
                    </a:lnTo>
                    <a:lnTo>
                      <a:pt x="234" y="4"/>
                    </a:lnTo>
                    <a:lnTo>
                      <a:pt x="218" y="5"/>
                    </a:lnTo>
                    <a:lnTo>
                      <a:pt x="202" y="6"/>
                    </a:lnTo>
                    <a:lnTo>
                      <a:pt x="188" y="7"/>
                    </a:lnTo>
                    <a:lnTo>
                      <a:pt x="174" y="9"/>
                    </a:lnTo>
                    <a:lnTo>
                      <a:pt x="162" y="13"/>
                    </a:lnTo>
                    <a:lnTo>
                      <a:pt x="152" y="16"/>
                    </a:lnTo>
                    <a:lnTo>
                      <a:pt x="144" y="21"/>
                    </a:lnTo>
                    <a:lnTo>
                      <a:pt x="137" y="28"/>
                    </a:lnTo>
                    <a:lnTo>
                      <a:pt x="130" y="36"/>
                    </a:lnTo>
                    <a:lnTo>
                      <a:pt x="122" y="47"/>
                    </a:lnTo>
                    <a:lnTo>
                      <a:pt x="116" y="61"/>
                    </a:lnTo>
                    <a:lnTo>
                      <a:pt x="109" y="77"/>
                    </a:lnTo>
                    <a:lnTo>
                      <a:pt x="104" y="97"/>
                    </a:lnTo>
                    <a:lnTo>
                      <a:pt x="99" y="121"/>
                    </a:lnTo>
                    <a:lnTo>
                      <a:pt x="96" y="149"/>
                    </a:lnTo>
                    <a:lnTo>
                      <a:pt x="92" y="172"/>
                    </a:lnTo>
                    <a:lnTo>
                      <a:pt x="84" y="197"/>
                    </a:lnTo>
                    <a:lnTo>
                      <a:pt x="75" y="222"/>
                    </a:lnTo>
                    <a:lnTo>
                      <a:pt x="63" y="245"/>
                    </a:lnTo>
                    <a:lnTo>
                      <a:pt x="52" y="267"/>
                    </a:lnTo>
                    <a:lnTo>
                      <a:pt x="43" y="287"/>
                    </a:lnTo>
                    <a:lnTo>
                      <a:pt x="36" y="304"/>
                    </a:lnTo>
                    <a:lnTo>
                      <a:pt x="33" y="317"/>
                    </a:lnTo>
                    <a:lnTo>
                      <a:pt x="31" y="347"/>
                    </a:lnTo>
                    <a:lnTo>
                      <a:pt x="23" y="381"/>
                    </a:lnTo>
                    <a:lnTo>
                      <a:pt x="12" y="412"/>
                    </a:lnTo>
                    <a:lnTo>
                      <a:pt x="0" y="433"/>
                    </a:lnTo>
                    <a:lnTo>
                      <a:pt x="13" y="433"/>
                    </a:lnTo>
                    <a:lnTo>
                      <a:pt x="28" y="434"/>
                    </a:lnTo>
                    <a:lnTo>
                      <a:pt x="40" y="434"/>
                    </a:lnTo>
                    <a:lnTo>
                      <a:pt x="53" y="435"/>
                    </a:lnTo>
                    <a:lnTo>
                      <a:pt x="64" y="438"/>
                    </a:lnTo>
                    <a:lnTo>
                      <a:pt x="73" y="442"/>
                    </a:lnTo>
                    <a:lnTo>
                      <a:pt x="80" y="450"/>
                    </a:lnTo>
                    <a:lnTo>
                      <a:pt x="84" y="460"/>
                    </a:lnTo>
                    <a:lnTo>
                      <a:pt x="87" y="456"/>
                    </a:lnTo>
                    <a:lnTo>
                      <a:pt x="91" y="451"/>
                    </a:lnTo>
                    <a:lnTo>
                      <a:pt x="97" y="444"/>
                    </a:lnTo>
                    <a:lnTo>
                      <a:pt x="105" y="435"/>
                    </a:lnTo>
                    <a:lnTo>
                      <a:pt x="114" y="425"/>
                    </a:lnTo>
                    <a:lnTo>
                      <a:pt x="126" y="415"/>
                    </a:lnTo>
                    <a:lnTo>
                      <a:pt x="140" y="404"/>
                    </a:lnTo>
                    <a:lnTo>
                      <a:pt x="156" y="393"/>
                    </a:lnTo>
                    <a:lnTo>
                      <a:pt x="172" y="382"/>
                    </a:lnTo>
                    <a:lnTo>
                      <a:pt x="190" y="373"/>
                    </a:lnTo>
                    <a:lnTo>
                      <a:pt x="212" y="363"/>
                    </a:lnTo>
                    <a:lnTo>
                      <a:pt x="233" y="356"/>
                    </a:lnTo>
                    <a:lnTo>
                      <a:pt x="257" y="349"/>
                    </a:lnTo>
                    <a:lnTo>
                      <a:pt x="284" y="344"/>
                    </a:lnTo>
                    <a:lnTo>
                      <a:pt x="310" y="342"/>
                    </a:lnTo>
                    <a:lnTo>
                      <a:pt x="340" y="342"/>
                    </a:lnTo>
                    <a:lnTo>
                      <a:pt x="357" y="345"/>
                    </a:lnTo>
                    <a:lnTo>
                      <a:pt x="375" y="350"/>
                    </a:lnTo>
                    <a:lnTo>
                      <a:pt x="395" y="360"/>
                    </a:lnTo>
                    <a:lnTo>
                      <a:pt x="415" y="371"/>
                    </a:lnTo>
                    <a:lnTo>
                      <a:pt x="433" y="384"/>
                    </a:lnTo>
                    <a:lnTo>
                      <a:pt x="449" y="396"/>
                    </a:lnTo>
                    <a:lnTo>
                      <a:pt x="459" y="410"/>
                    </a:lnTo>
                    <a:lnTo>
                      <a:pt x="465" y="423"/>
                    </a:lnTo>
                    <a:lnTo>
                      <a:pt x="467" y="447"/>
                    </a:lnTo>
                    <a:lnTo>
                      <a:pt x="469" y="468"/>
                    </a:lnTo>
                    <a:lnTo>
                      <a:pt x="475" y="483"/>
                    </a:lnTo>
                    <a:lnTo>
                      <a:pt x="494" y="485"/>
                    </a:lnTo>
                    <a:lnTo>
                      <a:pt x="505" y="484"/>
                    </a:lnTo>
                    <a:lnTo>
                      <a:pt x="521" y="482"/>
                    </a:lnTo>
                    <a:lnTo>
                      <a:pt x="542" y="482"/>
                    </a:lnTo>
                    <a:lnTo>
                      <a:pt x="566" y="481"/>
                    </a:lnTo>
                    <a:lnTo>
                      <a:pt x="590" y="481"/>
                    </a:lnTo>
                    <a:lnTo>
                      <a:pt x="614" y="482"/>
                    </a:lnTo>
                    <a:lnTo>
                      <a:pt x="634" y="483"/>
                    </a:lnTo>
                    <a:lnTo>
                      <a:pt x="650" y="485"/>
                    </a:lnTo>
                    <a:lnTo>
                      <a:pt x="662" y="482"/>
                    </a:lnTo>
                    <a:lnTo>
                      <a:pt x="672" y="474"/>
                    </a:lnTo>
                    <a:lnTo>
                      <a:pt x="680" y="461"/>
                    </a:lnTo>
                    <a:lnTo>
                      <a:pt x="690" y="445"/>
                    </a:lnTo>
                    <a:lnTo>
                      <a:pt x="700" y="426"/>
                    </a:lnTo>
                    <a:lnTo>
                      <a:pt x="715" y="407"/>
                    </a:lnTo>
                    <a:lnTo>
                      <a:pt x="735" y="387"/>
                    </a:lnTo>
                    <a:lnTo>
                      <a:pt x="760" y="369"/>
                    </a:lnTo>
                    <a:lnTo>
                      <a:pt x="771" y="363"/>
                    </a:lnTo>
                    <a:lnTo>
                      <a:pt x="786" y="358"/>
                    </a:lnTo>
                    <a:lnTo>
                      <a:pt x="804" y="351"/>
                    </a:lnTo>
                    <a:lnTo>
                      <a:pt x="827" y="346"/>
                    </a:lnTo>
                    <a:lnTo>
                      <a:pt x="854" y="344"/>
                    </a:lnTo>
                    <a:lnTo>
                      <a:pt x="885" y="343"/>
                    </a:lnTo>
                    <a:lnTo>
                      <a:pt x="920" y="346"/>
                    </a:lnTo>
                    <a:lnTo>
                      <a:pt x="960" y="354"/>
                    </a:lnTo>
                    <a:lnTo>
                      <a:pt x="973" y="359"/>
                    </a:lnTo>
                    <a:lnTo>
                      <a:pt x="988" y="369"/>
                    </a:lnTo>
                    <a:lnTo>
                      <a:pt x="1003" y="382"/>
                    </a:lnTo>
                    <a:lnTo>
                      <a:pt x="1017" y="397"/>
                    </a:lnTo>
                    <a:lnTo>
                      <a:pt x="1031" y="415"/>
                    </a:lnTo>
                    <a:lnTo>
                      <a:pt x="1041" y="432"/>
                    </a:lnTo>
                    <a:lnTo>
                      <a:pt x="1048" y="448"/>
                    </a:lnTo>
                    <a:lnTo>
                      <a:pt x="1052" y="462"/>
                    </a:lnTo>
                    <a:lnTo>
                      <a:pt x="1056" y="463"/>
                    </a:lnTo>
                    <a:lnTo>
                      <a:pt x="1059" y="464"/>
                    </a:lnTo>
                    <a:lnTo>
                      <a:pt x="1061" y="464"/>
                    </a:lnTo>
                    <a:lnTo>
                      <a:pt x="1065" y="463"/>
                    </a:lnTo>
                    <a:lnTo>
                      <a:pt x="1069" y="451"/>
                    </a:lnTo>
                    <a:lnTo>
                      <a:pt x="1079" y="444"/>
                    </a:lnTo>
                    <a:lnTo>
                      <a:pt x="1092" y="438"/>
                    </a:lnTo>
                    <a:lnTo>
                      <a:pt x="1105" y="436"/>
                    </a:lnTo>
                    <a:lnTo>
                      <a:pt x="1119" y="434"/>
                    </a:lnTo>
                    <a:lnTo>
                      <a:pt x="1132" y="434"/>
                    </a:lnTo>
                    <a:lnTo>
                      <a:pt x="1141" y="433"/>
                    </a:lnTo>
                    <a:lnTo>
                      <a:pt x="1145" y="432"/>
                    </a:lnTo>
                    <a:lnTo>
                      <a:pt x="1149" y="399"/>
                    </a:lnTo>
                    <a:lnTo>
                      <a:pt x="1157" y="369"/>
                    </a:lnTo>
                    <a:lnTo>
                      <a:pt x="1162" y="340"/>
                    </a:lnTo>
                    <a:lnTo>
                      <a:pt x="1156" y="309"/>
                    </a:lnTo>
                    <a:lnTo>
                      <a:pt x="1138" y="286"/>
                    </a:lnTo>
                    <a:lnTo>
                      <a:pt x="1116" y="269"/>
                    </a:lnTo>
                    <a:lnTo>
                      <a:pt x="1088" y="255"/>
                    </a:lnTo>
                    <a:lnTo>
                      <a:pt x="1060" y="244"/>
                    </a:lnTo>
                    <a:lnTo>
                      <a:pt x="1033" y="233"/>
                    </a:lnTo>
                    <a:lnTo>
                      <a:pt x="1011" y="222"/>
                    </a:lnTo>
                    <a:lnTo>
                      <a:pt x="995" y="207"/>
                    </a:lnTo>
                    <a:lnTo>
                      <a:pt x="987" y="186"/>
                    </a:lnTo>
                    <a:lnTo>
                      <a:pt x="984" y="175"/>
                    </a:lnTo>
                    <a:lnTo>
                      <a:pt x="979" y="164"/>
                    </a:lnTo>
                    <a:lnTo>
                      <a:pt x="972" y="153"/>
                    </a:lnTo>
                    <a:lnTo>
                      <a:pt x="965" y="142"/>
                    </a:lnTo>
                    <a:lnTo>
                      <a:pt x="957" y="133"/>
                    </a:lnTo>
                    <a:lnTo>
                      <a:pt x="952" y="123"/>
                    </a:lnTo>
                    <a:lnTo>
                      <a:pt x="947" y="113"/>
                    </a:lnTo>
                    <a:lnTo>
                      <a:pt x="945" y="105"/>
                    </a:lnTo>
                    <a:close/>
                  </a:path>
                </a:pathLst>
              </a:custGeom>
              <a:solidFill>
                <a:srgbClr val="FFF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99" name="Freeform 799"/>
              <p:cNvSpPr>
                <a:spLocks/>
              </p:cNvSpPr>
              <p:nvPr/>
            </p:nvSpPr>
            <p:spPr bwMode="auto">
              <a:xfrm>
                <a:off x="2758" y="2762"/>
                <a:ext cx="18" cy="63"/>
              </a:xfrm>
              <a:custGeom>
                <a:avLst/>
                <a:gdLst>
                  <a:gd name="T0" fmla="*/ 0 w 52"/>
                  <a:gd name="T1" fmla="*/ 118 h 125"/>
                  <a:gd name="T2" fmla="*/ 0 w 52"/>
                  <a:gd name="T3" fmla="*/ 123 h 125"/>
                  <a:gd name="T4" fmla="*/ 4 w 52"/>
                  <a:gd name="T5" fmla="*/ 125 h 125"/>
                  <a:gd name="T6" fmla="*/ 13 w 52"/>
                  <a:gd name="T7" fmla="*/ 124 h 125"/>
                  <a:gd name="T8" fmla="*/ 22 w 52"/>
                  <a:gd name="T9" fmla="*/ 122 h 125"/>
                  <a:gd name="T10" fmla="*/ 34 w 52"/>
                  <a:gd name="T11" fmla="*/ 104 h 125"/>
                  <a:gd name="T12" fmla="*/ 45 w 52"/>
                  <a:gd name="T13" fmla="*/ 71 h 125"/>
                  <a:gd name="T14" fmla="*/ 52 w 52"/>
                  <a:gd name="T15" fmla="*/ 34 h 125"/>
                  <a:gd name="T16" fmla="*/ 52 w 52"/>
                  <a:gd name="T17" fmla="*/ 10 h 125"/>
                  <a:gd name="T18" fmla="*/ 45 w 52"/>
                  <a:gd name="T19" fmla="*/ 3 h 125"/>
                  <a:gd name="T20" fmla="*/ 33 w 52"/>
                  <a:gd name="T21" fmla="*/ 0 h 125"/>
                  <a:gd name="T22" fmla="*/ 22 w 52"/>
                  <a:gd name="T23" fmla="*/ 1 h 125"/>
                  <a:gd name="T24" fmla="*/ 20 w 52"/>
                  <a:gd name="T25" fmla="*/ 7 h 125"/>
                  <a:gd name="T26" fmla="*/ 20 w 52"/>
                  <a:gd name="T27" fmla="*/ 31 h 125"/>
                  <a:gd name="T28" fmla="*/ 14 w 52"/>
                  <a:gd name="T29" fmla="*/ 64 h 125"/>
                  <a:gd name="T30" fmla="*/ 6 w 52"/>
                  <a:gd name="T31" fmla="*/ 97 h 125"/>
                  <a:gd name="T32" fmla="*/ 0 w 52"/>
                  <a:gd name="T33" fmla="*/ 11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5">
                    <a:moveTo>
                      <a:pt x="0" y="118"/>
                    </a:moveTo>
                    <a:lnTo>
                      <a:pt x="0" y="123"/>
                    </a:lnTo>
                    <a:lnTo>
                      <a:pt x="4" y="125"/>
                    </a:lnTo>
                    <a:lnTo>
                      <a:pt x="13" y="124"/>
                    </a:lnTo>
                    <a:lnTo>
                      <a:pt x="22" y="122"/>
                    </a:lnTo>
                    <a:lnTo>
                      <a:pt x="34" y="104"/>
                    </a:lnTo>
                    <a:lnTo>
                      <a:pt x="45" y="71"/>
                    </a:lnTo>
                    <a:lnTo>
                      <a:pt x="52" y="34"/>
                    </a:lnTo>
                    <a:lnTo>
                      <a:pt x="52" y="10"/>
                    </a:lnTo>
                    <a:lnTo>
                      <a:pt x="45" y="3"/>
                    </a:lnTo>
                    <a:lnTo>
                      <a:pt x="33" y="0"/>
                    </a:lnTo>
                    <a:lnTo>
                      <a:pt x="22" y="1"/>
                    </a:lnTo>
                    <a:lnTo>
                      <a:pt x="20" y="7"/>
                    </a:lnTo>
                    <a:lnTo>
                      <a:pt x="20" y="31"/>
                    </a:lnTo>
                    <a:lnTo>
                      <a:pt x="14" y="64"/>
                    </a:lnTo>
                    <a:lnTo>
                      <a:pt x="6" y="97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B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00" name="Freeform 800"/>
              <p:cNvSpPr>
                <a:spLocks/>
              </p:cNvSpPr>
              <p:nvPr/>
            </p:nvSpPr>
            <p:spPr bwMode="auto">
              <a:xfrm>
                <a:off x="2731" y="2834"/>
                <a:ext cx="33" cy="27"/>
              </a:xfrm>
              <a:custGeom>
                <a:avLst/>
                <a:gdLst>
                  <a:gd name="T0" fmla="*/ 98 w 99"/>
                  <a:gd name="T1" fmla="*/ 0 h 54"/>
                  <a:gd name="T2" fmla="*/ 85 w 99"/>
                  <a:gd name="T3" fmla="*/ 6 h 54"/>
                  <a:gd name="T4" fmla="*/ 71 w 99"/>
                  <a:gd name="T5" fmla="*/ 9 h 54"/>
                  <a:gd name="T6" fmla="*/ 57 w 99"/>
                  <a:gd name="T7" fmla="*/ 10 h 54"/>
                  <a:gd name="T8" fmla="*/ 45 w 99"/>
                  <a:gd name="T9" fmla="*/ 10 h 54"/>
                  <a:gd name="T10" fmla="*/ 33 w 99"/>
                  <a:gd name="T11" fmla="*/ 10 h 54"/>
                  <a:gd name="T12" fmla="*/ 22 w 99"/>
                  <a:gd name="T13" fmla="*/ 12 h 54"/>
                  <a:gd name="T14" fmla="*/ 13 w 99"/>
                  <a:gd name="T15" fmla="*/ 14 h 54"/>
                  <a:gd name="T16" fmla="*/ 5 w 99"/>
                  <a:gd name="T17" fmla="*/ 21 h 54"/>
                  <a:gd name="T18" fmla="*/ 0 w 99"/>
                  <a:gd name="T19" fmla="*/ 32 h 54"/>
                  <a:gd name="T20" fmla="*/ 2 w 99"/>
                  <a:gd name="T21" fmla="*/ 41 h 54"/>
                  <a:gd name="T22" fmla="*/ 10 w 99"/>
                  <a:gd name="T23" fmla="*/ 49 h 54"/>
                  <a:gd name="T24" fmla="*/ 21 w 99"/>
                  <a:gd name="T25" fmla="*/ 53 h 54"/>
                  <a:gd name="T26" fmla="*/ 46 w 99"/>
                  <a:gd name="T27" fmla="*/ 54 h 54"/>
                  <a:gd name="T28" fmla="*/ 66 w 99"/>
                  <a:gd name="T29" fmla="*/ 51 h 54"/>
                  <a:gd name="T30" fmla="*/ 81 w 99"/>
                  <a:gd name="T31" fmla="*/ 46 h 54"/>
                  <a:gd name="T32" fmla="*/ 90 w 99"/>
                  <a:gd name="T33" fmla="*/ 37 h 54"/>
                  <a:gd name="T34" fmla="*/ 97 w 99"/>
                  <a:gd name="T35" fmla="*/ 27 h 54"/>
                  <a:gd name="T36" fmla="*/ 99 w 99"/>
                  <a:gd name="T37" fmla="*/ 18 h 54"/>
                  <a:gd name="T38" fmla="*/ 99 w 99"/>
                  <a:gd name="T39" fmla="*/ 8 h 54"/>
                  <a:gd name="T40" fmla="*/ 98 w 99"/>
                  <a:gd name="T4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9" h="54">
                    <a:moveTo>
                      <a:pt x="98" y="0"/>
                    </a:moveTo>
                    <a:lnTo>
                      <a:pt x="85" y="6"/>
                    </a:lnTo>
                    <a:lnTo>
                      <a:pt x="71" y="9"/>
                    </a:lnTo>
                    <a:lnTo>
                      <a:pt x="57" y="10"/>
                    </a:lnTo>
                    <a:lnTo>
                      <a:pt x="45" y="10"/>
                    </a:lnTo>
                    <a:lnTo>
                      <a:pt x="33" y="10"/>
                    </a:lnTo>
                    <a:lnTo>
                      <a:pt x="22" y="12"/>
                    </a:lnTo>
                    <a:lnTo>
                      <a:pt x="13" y="14"/>
                    </a:lnTo>
                    <a:lnTo>
                      <a:pt x="5" y="21"/>
                    </a:lnTo>
                    <a:lnTo>
                      <a:pt x="0" y="32"/>
                    </a:lnTo>
                    <a:lnTo>
                      <a:pt x="2" y="41"/>
                    </a:lnTo>
                    <a:lnTo>
                      <a:pt x="10" y="49"/>
                    </a:lnTo>
                    <a:lnTo>
                      <a:pt x="21" y="53"/>
                    </a:lnTo>
                    <a:lnTo>
                      <a:pt x="46" y="54"/>
                    </a:lnTo>
                    <a:lnTo>
                      <a:pt x="66" y="51"/>
                    </a:lnTo>
                    <a:lnTo>
                      <a:pt x="81" y="46"/>
                    </a:lnTo>
                    <a:lnTo>
                      <a:pt x="90" y="37"/>
                    </a:lnTo>
                    <a:lnTo>
                      <a:pt x="97" y="27"/>
                    </a:lnTo>
                    <a:lnTo>
                      <a:pt x="99" y="18"/>
                    </a:lnTo>
                    <a:lnTo>
                      <a:pt x="99" y="8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01" name="Freeform 801"/>
              <p:cNvSpPr>
                <a:spLocks/>
              </p:cNvSpPr>
              <p:nvPr/>
            </p:nvSpPr>
            <p:spPr bwMode="auto">
              <a:xfrm>
                <a:off x="2347" y="2841"/>
                <a:ext cx="43" cy="42"/>
              </a:xfrm>
              <a:custGeom>
                <a:avLst/>
                <a:gdLst>
                  <a:gd name="T0" fmla="*/ 2 w 131"/>
                  <a:gd name="T1" fmla="*/ 10 h 85"/>
                  <a:gd name="T2" fmla="*/ 7 w 131"/>
                  <a:gd name="T3" fmla="*/ 7 h 85"/>
                  <a:gd name="T4" fmla="*/ 16 w 131"/>
                  <a:gd name="T5" fmla="*/ 6 h 85"/>
                  <a:gd name="T6" fmla="*/ 30 w 131"/>
                  <a:gd name="T7" fmla="*/ 6 h 85"/>
                  <a:gd name="T8" fmla="*/ 43 w 131"/>
                  <a:gd name="T9" fmla="*/ 6 h 85"/>
                  <a:gd name="T10" fmla="*/ 59 w 131"/>
                  <a:gd name="T11" fmla="*/ 6 h 85"/>
                  <a:gd name="T12" fmla="*/ 74 w 131"/>
                  <a:gd name="T13" fmla="*/ 6 h 85"/>
                  <a:gd name="T14" fmla="*/ 86 w 131"/>
                  <a:gd name="T15" fmla="*/ 5 h 85"/>
                  <a:gd name="T16" fmla="*/ 96 w 131"/>
                  <a:gd name="T17" fmla="*/ 1 h 85"/>
                  <a:gd name="T18" fmla="*/ 108 w 131"/>
                  <a:gd name="T19" fmla="*/ 0 h 85"/>
                  <a:gd name="T20" fmla="*/ 118 w 131"/>
                  <a:gd name="T21" fmla="*/ 6 h 85"/>
                  <a:gd name="T22" fmla="*/ 124 w 131"/>
                  <a:gd name="T23" fmla="*/ 17 h 85"/>
                  <a:gd name="T24" fmla="*/ 128 w 131"/>
                  <a:gd name="T25" fmla="*/ 32 h 85"/>
                  <a:gd name="T26" fmla="*/ 131 w 131"/>
                  <a:gd name="T27" fmla="*/ 47 h 85"/>
                  <a:gd name="T28" fmla="*/ 131 w 131"/>
                  <a:gd name="T29" fmla="*/ 60 h 85"/>
                  <a:gd name="T30" fmla="*/ 128 w 131"/>
                  <a:gd name="T31" fmla="*/ 71 h 85"/>
                  <a:gd name="T32" fmla="*/ 123 w 131"/>
                  <a:gd name="T33" fmla="*/ 78 h 85"/>
                  <a:gd name="T34" fmla="*/ 114 w 131"/>
                  <a:gd name="T35" fmla="*/ 80 h 85"/>
                  <a:gd name="T36" fmla="*/ 102 w 131"/>
                  <a:gd name="T37" fmla="*/ 82 h 85"/>
                  <a:gd name="T38" fmla="*/ 86 w 131"/>
                  <a:gd name="T39" fmla="*/ 84 h 85"/>
                  <a:gd name="T40" fmla="*/ 70 w 131"/>
                  <a:gd name="T41" fmla="*/ 84 h 85"/>
                  <a:gd name="T42" fmla="*/ 52 w 131"/>
                  <a:gd name="T43" fmla="*/ 85 h 85"/>
                  <a:gd name="T44" fmla="*/ 38 w 131"/>
                  <a:gd name="T45" fmla="*/ 84 h 85"/>
                  <a:gd name="T46" fmla="*/ 26 w 131"/>
                  <a:gd name="T47" fmla="*/ 83 h 85"/>
                  <a:gd name="T48" fmla="*/ 19 w 131"/>
                  <a:gd name="T49" fmla="*/ 81 h 85"/>
                  <a:gd name="T50" fmla="*/ 10 w 131"/>
                  <a:gd name="T51" fmla="*/ 69 h 85"/>
                  <a:gd name="T52" fmla="*/ 3 w 131"/>
                  <a:gd name="T53" fmla="*/ 47 h 85"/>
                  <a:gd name="T54" fmla="*/ 0 w 131"/>
                  <a:gd name="T55" fmla="*/ 24 h 85"/>
                  <a:gd name="T56" fmla="*/ 2 w 131"/>
                  <a:gd name="T57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1" h="85">
                    <a:moveTo>
                      <a:pt x="2" y="10"/>
                    </a:moveTo>
                    <a:lnTo>
                      <a:pt x="7" y="7"/>
                    </a:lnTo>
                    <a:lnTo>
                      <a:pt x="16" y="6"/>
                    </a:lnTo>
                    <a:lnTo>
                      <a:pt x="30" y="6"/>
                    </a:lnTo>
                    <a:lnTo>
                      <a:pt x="43" y="6"/>
                    </a:lnTo>
                    <a:lnTo>
                      <a:pt x="59" y="6"/>
                    </a:lnTo>
                    <a:lnTo>
                      <a:pt x="74" y="6"/>
                    </a:lnTo>
                    <a:lnTo>
                      <a:pt x="86" y="5"/>
                    </a:lnTo>
                    <a:lnTo>
                      <a:pt x="96" y="1"/>
                    </a:lnTo>
                    <a:lnTo>
                      <a:pt x="108" y="0"/>
                    </a:lnTo>
                    <a:lnTo>
                      <a:pt x="118" y="6"/>
                    </a:lnTo>
                    <a:lnTo>
                      <a:pt x="124" y="17"/>
                    </a:lnTo>
                    <a:lnTo>
                      <a:pt x="128" y="32"/>
                    </a:lnTo>
                    <a:lnTo>
                      <a:pt x="131" y="47"/>
                    </a:lnTo>
                    <a:lnTo>
                      <a:pt x="131" y="60"/>
                    </a:lnTo>
                    <a:lnTo>
                      <a:pt x="128" y="71"/>
                    </a:lnTo>
                    <a:lnTo>
                      <a:pt x="123" y="78"/>
                    </a:lnTo>
                    <a:lnTo>
                      <a:pt x="114" y="80"/>
                    </a:lnTo>
                    <a:lnTo>
                      <a:pt x="102" y="82"/>
                    </a:lnTo>
                    <a:lnTo>
                      <a:pt x="86" y="84"/>
                    </a:lnTo>
                    <a:lnTo>
                      <a:pt x="70" y="84"/>
                    </a:lnTo>
                    <a:lnTo>
                      <a:pt x="52" y="85"/>
                    </a:lnTo>
                    <a:lnTo>
                      <a:pt x="38" y="84"/>
                    </a:lnTo>
                    <a:lnTo>
                      <a:pt x="26" y="83"/>
                    </a:lnTo>
                    <a:lnTo>
                      <a:pt x="19" y="81"/>
                    </a:lnTo>
                    <a:lnTo>
                      <a:pt x="10" y="69"/>
                    </a:lnTo>
                    <a:lnTo>
                      <a:pt x="3" y="47"/>
                    </a:lnTo>
                    <a:lnTo>
                      <a:pt x="0" y="24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02" name="Freeform 802"/>
              <p:cNvSpPr>
                <a:spLocks/>
              </p:cNvSpPr>
              <p:nvPr/>
            </p:nvSpPr>
            <p:spPr bwMode="auto">
              <a:xfrm>
                <a:off x="2422" y="2811"/>
                <a:ext cx="90" cy="120"/>
              </a:xfrm>
              <a:custGeom>
                <a:avLst/>
                <a:gdLst>
                  <a:gd name="T0" fmla="*/ 104 w 272"/>
                  <a:gd name="T1" fmla="*/ 242 h 242"/>
                  <a:gd name="T2" fmla="*/ 131 w 272"/>
                  <a:gd name="T3" fmla="*/ 237 h 242"/>
                  <a:gd name="T4" fmla="*/ 158 w 272"/>
                  <a:gd name="T5" fmla="*/ 229 h 242"/>
                  <a:gd name="T6" fmla="*/ 183 w 272"/>
                  <a:gd name="T7" fmla="*/ 217 h 242"/>
                  <a:gd name="T8" fmla="*/ 207 w 272"/>
                  <a:gd name="T9" fmla="*/ 201 h 242"/>
                  <a:gd name="T10" fmla="*/ 227 w 272"/>
                  <a:gd name="T11" fmla="*/ 182 h 242"/>
                  <a:gd name="T12" fmla="*/ 244 w 272"/>
                  <a:gd name="T13" fmla="*/ 160 h 242"/>
                  <a:gd name="T14" fmla="*/ 259 w 272"/>
                  <a:gd name="T15" fmla="*/ 138 h 242"/>
                  <a:gd name="T16" fmla="*/ 268 w 272"/>
                  <a:gd name="T17" fmla="*/ 113 h 242"/>
                  <a:gd name="T18" fmla="*/ 272 w 272"/>
                  <a:gd name="T19" fmla="*/ 89 h 242"/>
                  <a:gd name="T20" fmla="*/ 269 w 272"/>
                  <a:gd name="T21" fmla="*/ 67 h 242"/>
                  <a:gd name="T22" fmla="*/ 263 w 272"/>
                  <a:gd name="T23" fmla="*/ 46 h 242"/>
                  <a:gd name="T24" fmla="*/ 252 w 272"/>
                  <a:gd name="T25" fmla="*/ 30 h 242"/>
                  <a:gd name="T26" fmla="*/ 236 w 272"/>
                  <a:gd name="T27" fmla="*/ 16 h 242"/>
                  <a:gd name="T28" fmla="*/ 216 w 272"/>
                  <a:gd name="T29" fmla="*/ 7 h 242"/>
                  <a:gd name="T30" fmla="*/ 194 w 272"/>
                  <a:gd name="T31" fmla="*/ 1 h 242"/>
                  <a:gd name="T32" fmla="*/ 167 w 272"/>
                  <a:gd name="T33" fmla="*/ 0 h 242"/>
                  <a:gd name="T34" fmla="*/ 140 w 272"/>
                  <a:gd name="T35" fmla="*/ 5 h 242"/>
                  <a:gd name="T36" fmla="*/ 114 w 272"/>
                  <a:gd name="T37" fmla="*/ 13 h 242"/>
                  <a:gd name="T38" fmla="*/ 90 w 272"/>
                  <a:gd name="T39" fmla="*/ 25 h 242"/>
                  <a:gd name="T40" fmla="*/ 66 w 272"/>
                  <a:gd name="T41" fmla="*/ 41 h 242"/>
                  <a:gd name="T42" fmla="*/ 44 w 272"/>
                  <a:gd name="T43" fmla="*/ 60 h 242"/>
                  <a:gd name="T44" fmla="*/ 27 w 272"/>
                  <a:gd name="T45" fmla="*/ 82 h 242"/>
                  <a:gd name="T46" fmla="*/ 14 w 272"/>
                  <a:gd name="T47" fmla="*/ 104 h 242"/>
                  <a:gd name="T48" fmla="*/ 4 w 272"/>
                  <a:gd name="T49" fmla="*/ 129 h 242"/>
                  <a:gd name="T50" fmla="*/ 0 w 272"/>
                  <a:gd name="T51" fmla="*/ 153 h 242"/>
                  <a:gd name="T52" fmla="*/ 3 w 272"/>
                  <a:gd name="T53" fmla="*/ 175 h 242"/>
                  <a:gd name="T54" fmla="*/ 10 w 272"/>
                  <a:gd name="T55" fmla="*/ 195 h 242"/>
                  <a:gd name="T56" fmla="*/ 20 w 272"/>
                  <a:gd name="T57" fmla="*/ 212 h 242"/>
                  <a:gd name="T58" fmla="*/ 36 w 272"/>
                  <a:gd name="T59" fmla="*/ 225 h 242"/>
                  <a:gd name="T60" fmla="*/ 55 w 272"/>
                  <a:gd name="T61" fmla="*/ 235 h 242"/>
                  <a:gd name="T62" fmla="*/ 78 w 272"/>
                  <a:gd name="T63" fmla="*/ 240 h 242"/>
                  <a:gd name="T64" fmla="*/ 104 w 272"/>
                  <a:gd name="T65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2" h="242">
                    <a:moveTo>
                      <a:pt x="104" y="242"/>
                    </a:moveTo>
                    <a:lnTo>
                      <a:pt x="131" y="237"/>
                    </a:lnTo>
                    <a:lnTo>
                      <a:pt x="158" y="229"/>
                    </a:lnTo>
                    <a:lnTo>
                      <a:pt x="183" y="217"/>
                    </a:lnTo>
                    <a:lnTo>
                      <a:pt x="207" y="201"/>
                    </a:lnTo>
                    <a:lnTo>
                      <a:pt x="227" y="182"/>
                    </a:lnTo>
                    <a:lnTo>
                      <a:pt x="244" y="160"/>
                    </a:lnTo>
                    <a:lnTo>
                      <a:pt x="259" y="138"/>
                    </a:lnTo>
                    <a:lnTo>
                      <a:pt x="268" y="113"/>
                    </a:lnTo>
                    <a:lnTo>
                      <a:pt x="272" y="89"/>
                    </a:lnTo>
                    <a:lnTo>
                      <a:pt x="269" y="67"/>
                    </a:lnTo>
                    <a:lnTo>
                      <a:pt x="263" y="46"/>
                    </a:lnTo>
                    <a:lnTo>
                      <a:pt x="252" y="30"/>
                    </a:lnTo>
                    <a:lnTo>
                      <a:pt x="236" y="16"/>
                    </a:lnTo>
                    <a:lnTo>
                      <a:pt x="216" y="7"/>
                    </a:lnTo>
                    <a:lnTo>
                      <a:pt x="194" y="1"/>
                    </a:lnTo>
                    <a:lnTo>
                      <a:pt x="167" y="0"/>
                    </a:lnTo>
                    <a:lnTo>
                      <a:pt x="140" y="5"/>
                    </a:lnTo>
                    <a:lnTo>
                      <a:pt x="114" y="13"/>
                    </a:lnTo>
                    <a:lnTo>
                      <a:pt x="90" y="25"/>
                    </a:lnTo>
                    <a:lnTo>
                      <a:pt x="66" y="41"/>
                    </a:lnTo>
                    <a:lnTo>
                      <a:pt x="44" y="60"/>
                    </a:lnTo>
                    <a:lnTo>
                      <a:pt x="27" y="82"/>
                    </a:lnTo>
                    <a:lnTo>
                      <a:pt x="14" y="104"/>
                    </a:lnTo>
                    <a:lnTo>
                      <a:pt x="4" y="129"/>
                    </a:lnTo>
                    <a:lnTo>
                      <a:pt x="0" y="153"/>
                    </a:lnTo>
                    <a:lnTo>
                      <a:pt x="3" y="175"/>
                    </a:lnTo>
                    <a:lnTo>
                      <a:pt x="10" y="195"/>
                    </a:lnTo>
                    <a:lnTo>
                      <a:pt x="20" y="212"/>
                    </a:lnTo>
                    <a:lnTo>
                      <a:pt x="36" y="225"/>
                    </a:lnTo>
                    <a:lnTo>
                      <a:pt x="55" y="235"/>
                    </a:lnTo>
                    <a:lnTo>
                      <a:pt x="78" y="240"/>
                    </a:lnTo>
                    <a:lnTo>
                      <a:pt x="104" y="2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03" name="Freeform 803"/>
              <p:cNvSpPr>
                <a:spLocks/>
              </p:cNvSpPr>
              <p:nvPr/>
            </p:nvSpPr>
            <p:spPr bwMode="auto">
              <a:xfrm>
                <a:off x="2452" y="2850"/>
                <a:ext cx="31" cy="42"/>
              </a:xfrm>
              <a:custGeom>
                <a:avLst/>
                <a:gdLst>
                  <a:gd name="T0" fmla="*/ 36 w 93"/>
                  <a:gd name="T1" fmla="*/ 84 h 84"/>
                  <a:gd name="T2" fmla="*/ 45 w 93"/>
                  <a:gd name="T3" fmla="*/ 82 h 84"/>
                  <a:gd name="T4" fmla="*/ 53 w 93"/>
                  <a:gd name="T5" fmla="*/ 80 h 84"/>
                  <a:gd name="T6" fmla="*/ 62 w 93"/>
                  <a:gd name="T7" fmla="*/ 75 h 84"/>
                  <a:gd name="T8" fmla="*/ 70 w 93"/>
                  <a:gd name="T9" fmla="*/ 69 h 84"/>
                  <a:gd name="T10" fmla="*/ 77 w 93"/>
                  <a:gd name="T11" fmla="*/ 63 h 84"/>
                  <a:gd name="T12" fmla="*/ 84 w 93"/>
                  <a:gd name="T13" fmla="*/ 55 h 84"/>
                  <a:gd name="T14" fmla="*/ 88 w 93"/>
                  <a:gd name="T15" fmla="*/ 48 h 84"/>
                  <a:gd name="T16" fmla="*/ 92 w 93"/>
                  <a:gd name="T17" fmla="*/ 39 h 84"/>
                  <a:gd name="T18" fmla="*/ 93 w 93"/>
                  <a:gd name="T19" fmla="*/ 31 h 84"/>
                  <a:gd name="T20" fmla="*/ 93 w 93"/>
                  <a:gd name="T21" fmla="*/ 23 h 84"/>
                  <a:gd name="T22" fmla="*/ 90 w 93"/>
                  <a:gd name="T23" fmla="*/ 16 h 84"/>
                  <a:gd name="T24" fmla="*/ 86 w 93"/>
                  <a:gd name="T25" fmla="*/ 10 h 84"/>
                  <a:gd name="T26" fmla="*/ 81 w 93"/>
                  <a:gd name="T27" fmla="*/ 5 h 84"/>
                  <a:gd name="T28" fmla="*/ 74 w 93"/>
                  <a:gd name="T29" fmla="*/ 2 h 84"/>
                  <a:gd name="T30" fmla="*/ 66 w 93"/>
                  <a:gd name="T31" fmla="*/ 0 h 84"/>
                  <a:gd name="T32" fmla="*/ 57 w 93"/>
                  <a:gd name="T33" fmla="*/ 0 h 84"/>
                  <a:gd name="T34" fmla="*/ 48 w 93"/>
                  <a:gd name="T35" fmla="*/ 1 h 84"/>
                  <a:gd name="T36" fmla="*/ 38 w 93"/>
                  <a:gd name="T37" fmla="*/ 4 h 84"/>
                  <a:gd name="T38" fmla="*/ 30 w 93"/>
                  <a:gd name="T39" fmla="*/ 8 h 84"/>
                  <a:gd name="T40" fmla="*/ 22 w 93"/>
                  <a:gd name="T41" fmla="*/ 14 h 84"/>
                  <a:gd name="T42" fmla="*/ 14 w 93"/>
                  <a:gd name="T43" fmla="*/ 20 h 84"/>
                  <a:gd name="T44" fmla="*/ 9 w 93"/>
                  <a:gd name="T45" fmla="*/ 28 h 84"/>
                  <a:gd name="T46" fmla="*/ 4 w 93"/>
                  <a:gd name="T47" fmla="*/ 36 h 84"/>
                  <a:gd name="T48" fmla="*/ 1 w 93"/>
                  <a:gd name="T49" fmla="*/ 45 h 84"/>
                  <a:gd name="T50" fmla="*/ 0 w 93"/>
                  <a:gd name="T51" fmla="*/ 53 h 84"/>
                  <a:gd name="T52" fmla="*/ 0 w 93"/>
                  <a:gd name="T53" fmla="*/ 61 h 84"/>
                  <a:gd name="T54" fmla="*/ 2 w 93"/>
                  <a:gd name="T55" fmla="*/ 68 h 84"/>
                  <a:gd name="T56" fmla="*/ 6 w 93"/>
                  <a:gd name="T57" fmla="*/ 74 h 84"/>
                  <a:gd name="T58" fmla="*/ 12 w 93"/>
                  <a:gd name="T59" fmla="*/ 79 h 84"/>
                  <a:gd name="T60" fmla="*/ 18 w 93"/>
                  <a:gd name="T61" fmla="*/ 82 h 84"/>
                  <a:gd name="T62" fmla="*/ 26 w 93"/>
                  <a:gd name="T63" fmla="*/ 84 h 84"/>
                  <a:gd name="T64" fmla="*/ 36 w 93"/>
                  <a:gd name="T6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3" h="84">
                    <a:moveTo>
                      <a:pt x="36" y="84"/>
                    </a:moveTo>
                    <a:lnTo>
                      <a:pt x="45" y="82"/>
                    </a:lnTo>
                    <a:lnTo>
                      <a:pt x="53" y="80"/>
                    </a:lnTo>
                    <a:lnTo>
                      <a:pt x="62" y="75"/>
                    </a:lnTo>
                    <a:lnTo>
                      <a:pt x="70" y="69"/>
                    </a:lnTo>
                    <a:lnTo>
                      <a:pt x="77" y="63"/>
                    </a:lnTo>
                    <a:lnTo>
                      <a:pt x="84" y="55"/>
                    </a:lnTo>
                    <a:lnTo>
                      <a:pt x="88" y="48"/>
                    </a:lnTo>
                    <a:lnTo>
                      <a:pt x="92" y="39"/>
                    </a:lnTo>
                    <a:lnTo>
                      <a:pt x="93" y="31"/>
                    </a:lnTo>
                    <a:lnTo>
                      <a:pt x="93" y="23"/>
                    </a:lnTo>
                    <a:lnTo>
                      <a:pt x="90" y="16"/>
                    </a:lnTo>
                    <a:lnTo>
                      <a:pt x="86" y="10"/>
                    </a:lnTo>
                    <a:lnTo>
                      <a:pt x="81" y="5"/>
                    </a:lnTo>
                    <a:lnTo>
                      <a:pt x="74" y="2"/>
                    </a:lnTo>
                    <a:lnTo>
                      <a:pt x="66" y="0"/>
                    </a:lnTo>
                    <a:lnTo>
                      <a:pt x="57" y="0"/>
                    </a:lnTo>
                    <a:lnTo>
                      <a:pt x="48" y="1"/>
                    </a:lnTo>
                    <a:lnTo>
                      <a:pt x="38" y="4"/>
                    </a:lnTo>
                    <a:lnTo>
                      <a:pt x="30" y="8"/>
                    </a:lnTo>
                    <a:lnTo>
                      <a:pt x="22" y="14"/>
                    </a:lnTo>
                    <a:lnTo>
                      <a:pt x="14" y="20"/>
                    </a:lnTo>
                    <a:lnTo>
                      <a:pt x="9" y="28"/>
                    </a:lnTo>
                    <a:lnTo>
                      <a:pt x="4" y="36"/>
                    </a:lnTo>
                    <a:lnTo>
                      <a:pt x="1" y="45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8"/>
                    </a:lnTo>
                    <a:lnTo>
                      <a:pt x="6" y="74"/>
                    </a:lnTo>
                    <a:lnTo>
                      <a:pt x="12" y="79"/>
                    </a:lnTo>
                    <a:lnTo>
                      <a:pt x="18" y="82"/>
                    </a:lnTo>
                    <a:lnTo>
                      <a:pt x="26" y="84"/>
                    </a:lnTo>
                    <a:lnTo>
                      <a:pt x="36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04" name="Freeform 804"/>
              <p:cNvSpPr>
                <a:spLocks/>
              </p:cNvSpPr>
              <p:nvPr/>
            </p:nvSpPr>
            <p:spPr bwMode="auto">
              <a:xfrm>
                <a:off x="2614" y="2811"/>
                <a:ext cx="91" cy="120"/>
              </a:xfrm>
              <a:custGeom>
                <a:avLst/>
                <a:gdLst>
                  <a:gd name="T0" fmla="*/ 105 w 273"/>
                  <a:gd name="T1" fmla="*/ 242 h 242"/>
                  <a:gd name="T2" fmla="*/ 132 w 273"/>
                  <a:gd name="T3" fmla="*/ 237 h 242"/>
                  <a:gd name="T4" fmla="*/ 158 w 273"/>
                  <a:gd name="T5" fmla="*/ 229 h 242"/>
                  <a:gd name="T6" fmla="*/ 183 w 273"/>
                  <a:gd name="T7" fmla="*/ 217 h 242"/>
                  <a:gd name="T8" fmla="*/ 207 w 273"/>
                  <a:gd name="T9" fmla="*/ 201 h 242"/>
                  <a:gd name="T10" fmla="*/ 229 w 273"/>
                  <a:gd name="T11" fmla="*/ 182 h 242"/>
                  <a:gd name="T12" fmla="*/ 246 w 273"/>
                  <a:gd name="T13" fmla="*/ 160 h 242"/>
                  <a:gd name="T14" fmla="*/ 259 w 273"/>
                  <a:gd name="T15" fmla="*/ 138 h 242"/>
                  <a:gd name="T16" fmla="*/ 269 w 273"/>
                  <a:gd name="T17" fmla="*/ 113 h 242"/>
                  <a:gd name="T18" fmla="*/ 273 w 273"/>
                  <a:gd name="T19" fmla="*/ 89 h 242"/>
                  <a:gd name="T20" fmla="*/ 271 w 273"/>
                  <a:gd name="T21" fmla="*/ 67 h 242"/>
                  <a:gd name="T22" fmla="*/ 263 w 273"/>
                  <a:gd name="T23" fmla="*/ 46 h 242"/>
                  <a:gd name="T24" fmla="*/ 253 w 273"/>
                  <a:gd name="T25" fmla="*/ 30 h 242"/>
                  <a:gd name="T26" fmla="*/ 237 w 273"/>
                  <a:gd name="T27" fmla="*/ 16 h 242"/>
                  <a:gd name="T28" fmla="*/ 218 w 273"/>
                  <a:gd name="T29" fmla="*/ 7 h 242"/>
                  <a:gd name="T30" fmla="*/ 195 w 273"/>
                  <a:gd name="T31" fmla="*/ 1 h 242"/>
                  <a:gd name="T32" fmla="*/ 169 w 273"/>
                  <a:gd name="T33" fmla="*/ 0 h 242"/>
                  <a:gd name="T34" fmla="*/ 141 w 273"/>
                  <a:gd name="T35" fmla="*/ 5 h 242"/>
                  <a:gd name="T36" fmla="*/ 114 w 273"/>
                  <a:gd name="T37" fmla="*/ 13 h 242"/>
                  <a:gd name="T38" fmla="*/ 89 w 273"/>
                  <a:gd name="T39" fmla="*/ 25 h 242"/>
                  <a:gd name="T40" fmla="*/ 66 w 273"/>
                  <a:gd name="T41" fmla="*/ 41 h 242"/>
                  <a:gd name="T42" fmla="*/ 45 w 273"/>
                  <a:gd name="T43" fmla="*/ 60 h 242"/>
                  <a:gd name="T44" fmla="*/ 28 w 273"/>
                  <a:gd name="T45" fmla="*/ 82 h 242"/>
                  <a:gd name="T46" fmla="*/ 13 w 273"/>
                  <a:gd name="T47" fmla="*/ 104 h 242"/>
                  <a:gd name="T48" fmla="*/ 4 w 273"/>
                  <a:gd name="T49" fmla="*/ 129 h 242"/>
                  <a:gd name="T50" fmla="*/ 0 w 273"/>
                  <a:gd name="T51" fmla="*/ 153 h 242"/>
                  <a:gd name="T52" fmla="*/ 2 w 273"/>
                  <a:gd name="T53" fmla="*/ 175 h 242"/>
                  <a:gd name="T54" fmla="*/ 9 w 273"/>
                  <a:gd name="T55" fmla="*/ 195 h 242"/>
                  <a:gd name="T56" fmla="*/ 21 w 273"/>
                  <a:gd name="T57" fmla="*/ 212 h 242"/>
                  <a:gd name="T58" fmla="*/ 36 w 273"/>
                  <a:gd name="T59" fmla="*/ 225 h 242"/>
                  <a:gd name="T60" fmla="*/ 56 w 273"/>
                  <a:gd name="T61" fmla="*/ 235 h 242"/>
                  <a:gd name="T62" fmla="*/ 78 w 273"/>
                  <a:gd name="T63" fmla="*/ 240 h 242"/>
                  <a:gd name="T64" fmla="*/ 105 w 273"/>
                  <a:gd name="T65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3" h="242">
                    <a:moveTo>
                      <a:pt x="105" y="242"/>
                    </a:moveTo>
                    <a:lnTo>
                      <a:pt x="132" y="237"/>
                    </a:lnTo>
                    <a:lnTo>
                      <a:pt x="158" y="229"/>
                    </a:lnTo>
                    <a:lnTo>
                      <a:pt x="183" y="217"/>
                    </a:lnTo>
                    <a:lnTo>
                      <a:pt x="207" y="201"/>
                    </a:lnTo>
                    <a:lnTo>
                      <a:pt x="229" y="182"/>
                    </a:lnTo>
                    <a:lnTo>
                      <a:pt x="246" y="160"/>
                    </a:lnTo>
                    <a:lnTo>
                      <a:pt x="259" y="138"/>
                    </a:lnTo>
                    <a:lnTo>
                      <a:pt x="269" y="113"/>
                    </a:lnTo>
                    <a:lnTo>
                      <a:pt x="273" y="89"/>
                    </a:lnTo>
                    <a:lnTo>
                      <a:pt x="271" y="67"/>
                    </a:lnTo>
                    <a:lnTo>
                      <a:pt x="263" y="46"/>
                    </a:lnTo>
                    <a:lnTo>
                      <a:pt x="253" y="30"/>
                    </a:lnTo>
                    <a:lnTo>
                      <a:pt x="237" y="16"/>
                    </a:lnTo>
                    <a:lnTo>
                      <a:pt x="218" y="7"/>
                    </a:lnTo>
                    <a:lnTo>
                      <a:pt x="195" y="1"/>
                    </a:lnTo>
                    <a:lnTo>
                      <a:pt x="169" y="0"/>
                    </a:lnTo>
                    <a:lnTo>
                      <a:pt x="141" y="5"/>
                    </a:lnTo>
                    <a:lnTo>
                      <a:pt x="114" y="13"/>
                    </a:lnTo>
                    <a:lnTo>
                      <a:pt x="89" y="25"/>
                    </a:lnTo>
                    <a:lnTo>
                      <a:pt x="66" y="41"/>
                    </a:lnTo>
                    <a:lnTo>
                      <a:pt x="45" y="60"/>
                    </a:lnTo>
                    <a:lnTo>
                      <a:pt x="28" y="82"/>
                    </a:lnTo>
                    <a:lnTo>
                      <a:pt x="13" y="104"/>
                    </a:lnTo>
                    <a:lnTo>
                      <a:pt x="4" y="129"/>
                    </a:lnTo>
                    <a:lnTo>
                      <a:pt x="0" y="153"/>
                    </a:lnTo>
                    <a:lnTo>
                      <a:pt x="2" y="175"/>
                    </a:lnTo>
                    <a:lnTo>
                      <a:pt x="9" y="195"/>
                    </a:lnTo>
                    <a:lnTo>
                      <a:pt x="21" y="212"/>
                    </a:lnTo>
                    <a:lnTo>
                      <a:pt x="36" y="225"/>
                    </a:lnTo>
                    <a:lnTo>
                      <a:pt x="56" y="235"/>
                    </a:lnTo>
                    <a:lnTo>
                      <a:pt x="78" y="240"/>
                    </a:lnTo>
                    <a:lnTo>
                      <a:pt x="105" y="2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05" name="Freeform 805"/>
              <p:cNvSpPr>
                <a:spLocks/>
              </p:cNvSpPr>
              <p:nvPr/>
            </p:nvSpPr>
            <p:spPr bwMode="auto">
              <a:xfrm>
                <a:off x="2643" y="2850"/>
                <a:ext cx="32" cy="42"/>
              </a:xfrm>
              <a:custGeom>
                <a:avLst/>
                <a:gdLst>
                  <a:gd name="T0" fmla="*/ 36 w 94"/>
                  <a:gd name="T1" fmla="*/ 84 h 84"/>
                  <a:gd name="T2" fmla="*/ 45 w 94"/>
                  <a:gd name="T3" fmla="*/ 82 h 84"/>
                  <a:gd name="T4" fmla="*/ 54 w 94"/>
                  <a:gd name="T5" fmla="*/ 80 h 84"/>
                  <a:gd name="T6" fmla="*/ 64 w 94"/>
                  <a:gd name="T7" fmla="*/ 75 h 84"/>
                  <a:gd name="T8" fmla="*/ 72 w 94"/>
                  <a:gd name="T9" fmla="*/ 69 h 84"/>
                  <a:gd name="T10" fmla="*/ 80 w 94"/>
                  <a:gd name="T11" fmla="*/ 63 h 84"/>
                  <a:gd name="T12" fmla="*/ 85 w 94"/>
                  <a:gd name="T13" fmla="*/ 55 h 84"/>
                  <a:gd name="T14" fmla="*/ 90 w 94"/>
                  <a:gd name="T15" fmla="*/ 48 h 84"/>
                  <a:gd name="T16" fmla="*/ 93 w 94"/>
                  <a:gd name="T17" fmla="*/ 39 h 84"/>
                  <a:gd name="T18" fmla="*/ 94 w 94"/>
                  <a:gd name="T19" fmla="*/ 31 h 84"/>
                  <a:gd name="T20" fmla="*/ 94 w 94"/>
                  <a:gd name="T21" fmla="*/ 23 h 84"/>
                  <a:gd name="T22" fmla="*/ 92 w 94"/>
                  <a:gd name="T23" fmla="*/ 16 h 84"/>
                  <a:gd name="T24" fmla="*/ 88 w 94"/>
                  <a:gd name="T25" fmla="*/ 10 h 84"/>
                  <a:gd name="T26" fmla="*/ 82 w 94"/>
                  <a:gd name="T27" fmla="*/ 5 h 84"/>
                  <a:gd name="T28" fmla="*/ 76 w 94"/>
                  <a:gd name="T29" fmla="*/ 2 h 84"/>
                  <a:gd name="T30" fmla="*/ 68 w 94"/>
                  <a:gd name="T31" fmla="*/ 0 h 84"/>
                  <a:gd name="T32" fmla="*/ 58 w 94"/>
                  <a:gd name="T33" fmla="*/ 0 h 84"/>
                  <a:gd name="T34" fmla="*/ 49 w 94"/>
                  <a:gd name="T35" fmla="*/ 1 h 84"/>
                  <a:gd name="T36" fmla="*/ 40 w 94"/>
                  <a:gd name="T37" fmla="*/ 4 h 84"/>
                  <a:gd name="T38" fmla="*/ 31 w 94"/>
                  <a:gd name="T39" fmla="*/ 8 h 84"/>
                  <a:gd name="T40" fmla="*/ 23 w 94"/>
                  <a:gd name="T41" fmla="*/ 14 h 84"/>
                  <a:gd name="T42" fmla="*/ 16 w 94"/>
                  <a:gd name="T43" fmla="*/ 20 h 84"/>
                  <a:gd name="T44" fmla="*/ 9 w 94"/>
                  <a:gd name="T45" fmla="*/ 28 h 84"/>
                  <a:gd name="T46" fmla="*/ 5 w 94"/>
                  <a:gd name="T47" fmla="*/ 36 h 84"/>
                  <a:gd name="T48" fmla="*/ 1 w 94"/>
                  <a:gd name="T49" fmla="*/ 45 h 84"/>
                  <a:gd name="T50" fmla="*/ 0 w 94"/>
                  <a:gd name="T51" fmla="*/ 53 h 84"/>
                  <a:gd name="T52" fmla="*/ 0 w 94"/>
                  <a:gd name="T53" fmla="*/ 61 h 84"/>
                  <a:gd name="T54" fmla="*/ 3 w 94"/>
                  <a:gd name="T55" fmla="*/ 68 h 84"/>
                  <a:gd name="T56" fmla="*/ 7 w 94"/>
                  <a:gd name="T57" fmla="*/ 74 h 84"/>
                  <a:gd name="T58" fmla="*/ 12 w 94"/>
                  <a:gd name="T59" fmla="*/ 79 h 84"/>
                  <a:gd name="T60" fmla="*/ 19 w 94"/>
                  <a:gd name="T61" fmla="*/ 82 h 84"/>
                  <a:gd name="T62" fmla="*/ 27 w 94"/>
                  <a:gd name="T63" fmla="*/ 84 h 84"/>
                  <a:gd name="T64" fmla="*/ 36 w 94"/>
                  <a:gd name="T6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84">
                    <a:moveTo>
                      <a:pt x="36" y="84"/>
                    </a:moveTo>
                    <a:lnTo>
                      <a:pt x="45" y="82"/>
                    </a:lnTo>
                    <a:lnTo>
                      <a:pt x="54" y="80"/>
                    </a:lnTo>
                    <a:lnTo>
                      <a:pt x="64" y="75"/>
                    </a:lnTo>
                    <a:lnTo>
                      <a:pt x="72" y="69"/>
                    </a:lnTo>
                    <a:lnTo>
                      <a:pt x="80" y="63"/>
                    </a:lnTo>
                    <a:lnTo>
                      <a:pt x="85" y="55"/>
                    </a:lnTo>
                    <a:lnTo>
                      <a:pt x="90" y="48"/>
                    </a:lnTo>
                    <a:lnTo>
                      <a:pt x="93" y="39"/>
                    </a:lnTo>
                    <a:lnTo>
                      <a:pt x="94" y="31"/>
                    </a:lnTo>
                    <a:lnTo>
                      <a:pt x="94" y="23"/>
                    </a:lnTo>
                    <a:lnTo>
                      <a:pt x="92" y="16"/>
                    </a:lnTo>
                    <a:lnTo>
                      <a:pt x="88" y="10"/>
                    </a:lnTo>
                    <a:lnTo>
                      <a:pt x="82" y="5"/>
                    </a:lnTo>
                    <a:lnTo>
                      <a:pt x="76" y="2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49" y="1"/>
                    </a:lnTo>
                    <a:lnTo>
                      <a:pt x="40" y="4"/>
                    </a:lnTo>
                    <a:lnTo>
                      <a:pt x="31" y="8"/>
                    </a:lnTo>
                    <a:lnTo>
                      <a:pt x="23" y="14"/>
                    </a:lnTo>
                    <a:lnTo>
                      <a:pt x="16" y="20"/>
                    </a:lnTo>
                    <a:lnTo>
                      <a:pt x="9" y="28"/>
                    </a:lnTo>
                    <a:lnTo>
                      <a:pt x="5" y="36"/>
                    </a:lnTo>
                    <a:lnTo>
                      <a:pt x="1" y="45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3" y="68"/>
                    </a:lnTo>
                    <a:lnTo>
                      <a:pt x="7" y="74"/>
                    </a:lnTo>
                    <a:lnTo>
                      <a:pt x="12" y="79"/>
                    </a:lnTo>
                    <a:lnTo>
                      <a:pt x="19" y="82"/>
                    </a:lnTo>
                    <a:lnTo>
                      <a:pt x="27" y="84"/>
                    </a:lnTo>
                    <a:lnTo>
                      <a:pt x="36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06" name="Freeform 806"/>
              <p:cNvSpPr>
                <a:spLocks/>
              </p:cNvSpPr>
              <p:nvPr/>
            </p:nvSpPr>
            <p:spPr bwMode="auto">
              <a:xfrm>
                <a:off x="2484" y="2651"/>
                <a:ext cx="108" cy="130"/>
              </a:xfrm>
              <a:custGeom>
                <a:avLst/>
                <a:gdLst>
                  <a:gd name="T0" fmla="*/ 138 w 326"/>
                  <a:gd name="T1" fmla="*/ 2 h 259"/>
                  <a:gd name="T2" fmla="*/ 163 w 326"/>
                  <a:gd name="T3" fmla="*/ 1 h 259"/>
                  <a:gd name="T4" fmla="*/ 195 w 326"/>
                  <a:gd name="T5" fmla="*/ 1 h 259"/>
                  <a:gd name="T6" fmla="*/ 219 w 326"/>
                  <a:gd name="T7" fmla="*/ 4 h 259"/>
                  <a:gd name="T8" fmla="*/ 227 w 326"/>
                  <a:gd name="T9" fmla="*/ 21 h 259"/>
                  <a:gd name="T10" fmla="*/ 227 w 326"/>
                  <a:gd name="T11" fmla="*/ 73 h 259"/>
                  <a:gd name="T12" fmla="*/ 227 w 326"/>
                  <a:gd name="T13" fmla="*/ 93 h 259"/>
                  <a:gd name="T14" fmla="*/ 253 w 326"/>
                  <a:gd name="T15" fmla="*/ 96 h 259"/>
                  <a:gd name="T16" fmla="*/ 288 w 326"/>
                  <a:gd name="T17" fmla="*/ 96 h 259"/>
                  <a:gd name="T18" fmla="*/ 316 w 326"/>
                  <a:gd name="T19" fmla="*/ 98 h 259"/>
                  <a:gd name="T20" fmla="*/ 326 w 326"/>
                  <a:gd name="T21" fmla="*/ 115 h 259"/>
                  <a:gd name="T22" fmla="*/ 320 w 326"/>
                  <a:gd name="T23" fmla="*/ 168 h 259"/>
                  <a:gd name="T24" fmla="*/ 307 w 326"/>
                  <a:gd name="T25" fmla="*/ 180 h 259"/>
                  <a:gd name="T26" fmla="*/ 278 w 326"/>
                  <a:gd name="T27" fmla="*/ 178 h 259"/>
                  <a:gd name="T28" fmla="*/ 243 w 326"/>
                  <a:gd name="T29" fmla="*/ 177 h 259"/>
                  <a:gd name="T30" fmla="*/ 215 w 326"/>
                  <a:gd name="T31" fmla="*/ 178 h 259"/>
                  <a:gd name="T32" fmla="*/ 206 w 326"/>
                  <a:gd name="T33" fmla="*/ 195 h 259"/>
                  <a:gd name="T34" fmla="*/ 199 w 326"/>
                  <a:gd name="T35" fmla="*/ 248 h 259"/>
                  <a:gd name="T36" fmla="*/ 194 w 326"/>
                  <a:gd name="T37" fmla="*/ 259 h 259"/>
                  <a:gd name="T38" fmla="*/ 166 w 326"/>
                  <a:gd name="T39" fmla="*/ 259 h 259"/>
                  <a:gd name="T40" fmla="*/ 129 w 326"/>
                  <a:gd name="T41" fmla="*/ 258 h 259"/>
                  <a:gd name="T42" fmla="*/ 99 w 326"/>
                  <a:gd name="T43" fmla="*/ 257 h 259"/>
                  <a:gd name="T44" fmla="*/ 93 w 326"/>
                  <a:gd name="T45" fmla="*/ 241 h 259"/>
                  <a:gd name="T46" fmla="*/ 106 w 326"/>
                  <a:gd name="T47" fmla="*/ 189 h 259"/>
                  <a:gd name="T48" fmla="*/ 101 w 326"/>
                  <a:gd name="T49" fmla="*/ 175 h 259"/>
                  <a:gd name="T50" fmla="*/ 73 w 326"/>
                  <a:gd name="T51" fmla="*/ 173 h 259"/>
                  <a:gd name="T52" fmla="*/ 38 w 326"/>
                  <a:gd name="T53" fmla="*/ 169 h 259"/>
                  <a:gd name="T54" fmla="*/ 10 w 326"/>
                  <a:gd name="T55" fmla="*/ 167 h 259"/>
                  <a:gd name="T56" fmla="*/ 0 w 326"/>
                  <a:gd name="T57" fmla="*/ 153 h 259"/>
                  <a:gd name="T58" fmla="*/ 5 w 326"/>
                  <a:gd name="T59" fmla="*/ 101 h 259"/>
                  <a:gd name="T60" fmla="*/ 17 w 326"/>
                  <a:gd name="T61" fmla="*/ 87 h 259"/>
                  <a:gd name="T62" fmla="*/ 43 w 326"/>
                  <a:gd name="T63" fmla="*/ 88 h 259"/>
                  <a:gd name="T64" fmla="*/ 78 w 326"/>
                  <a:gd name="T65" fmla="*/ 90 h 259"/>
                  <a:gd name="T66" fmla="*/ 106 w 326"/>
                  <a:gd name="T67" fmla="*/ 91 h 259"/>
                  <a:gd name="T68" fmla="*/ 117 w 326"/>
                  <a:gd name="T69" fmla="*/ 76 h 259"/>
                  <a:gd name="T70" fmla="*/ 125 w 326"/>
                  <a:gd name="T71" fmla="*/ 1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6" h="259">
                    <a:moveTo>
                      <a:pt x="131" y="4"/>
                    </a:moveTo>
                    <a:lnTo>
                      <a:pt x="138" y="2"/>
                    </a:lnTo>
                    <a:lnTo>
                      <a:pt x="149" y="1"/>
                    </a:lnTo>
                    <a:lnTo>
                      <a:pt x="163" y="1"/>
                    </a:lnTo>
                    <a:lnTo>
                      <a:pt x="179" y="0"/>
                    </a:lnTo>
                    <a:lnTo>
                      <a:pt x="195" y="1"/>
                    </a:lnTo>
                    <a:lnTo>
                      <a:pt x="209" y="2"/>
                    </a:lnTo>
                    <a:lnTo>
                      <a:pt x="219" y="4"/>
                    </a:lnTo>
                    <a:lnTo>
                      <a:pt x="225" y="6"/>
                    </a:lnTo>
                    <a:lnTo>
                      <a:pt x="227" y="21"/>
                    </a:lnTo>
                    <a:lnTo>
                      <a:pt x="229" y="46"/>
                    </a:lnTo>
                    <a:lnTo>
                      <a:pt x="227" y="73"/>
                    </a:lnTo>
                    <a:lnTo>
                      <a:pt x="225" y="90"/>
                    </a:lnTo>
                    <a:lnTo>
                      <a:pt x="227" y="93"/>
                    </a:lnTo>
                    <a:lnTo>
                      <a:pt x="238" y="95"/>
                    </a:lnTo>
                    <a:lnTo>
                      <a:pt x="253" y="96"/>
                    </a:lnTo>
                    <a:lnTo>
                      <a:pt x="270" y="96"/>
                    </a:lnTo>
                    <a:lnTo>
                      <a:pt x="288" y="96"/>
                    </a:lnTo>
                    <a:lnTo>
                      <a:pt x="304" y="98"/>
                    </a:lnTo>
                    <a:lnTo>
                      <a:pt x="316" y="98"/>
                    </a:lnTo>
                    <a:lnTo>
                      <a:pt x="323" y="100"/>
                    </a:lnTo>
                    <a:lnTo>
                      <a:pt x="326" y="115"/>
                    </a:lnTo>
                    <a:lnTo>
                      <a:pt x="324" y="141"/>
                    </a:lnTo>
                    <a:lnTo>
                      <a:pt x="320" y="168"/>
                    </a:lnTo>
                    <a:lnTo>
                      <a:pt x="314" y="180"/>
                    </a:lnTo>
                    <a:lnTo>
                      <a:pt x="307" y="180"/>
                    </a:lnTo>
                    <a:lnTo>
                      <a:pt x="294" y="179"/>
                    </a:lnTo>
                    <a:lnTo>
                      <a:pt x="278" y="178"/>
                    </a:lnTo>
                    <a:lnTo>
                      <a:pt x="261" y="178"/>
                    </a:lnTo>
                    <a:lnTo>
                      <a:pt x="243" y="177"/>
                    </a:lnTo>
                    <a:lnTo>
                      <a:pt x="227" y="177"/>
                    </a:lnTo>
                    <a:lnTo>
                      <a:pt x="215" y="178"/>
                    </a:lnTo>
                    <a:lnTo>
                      <a:pt x="210" y="180"/>
                    </a:lnTo>
                    <a:lnTo>
                      <a:pt x="206" y="195"/>
                    </a:lnTo>
                    <a:lnTo>
                      <a:pt x="202" y="222"/>
                    </a:lnTo>
                    <a:lnTo>
                      <a:pt x="199" y="248"/>
                    </a:lnTo>
                    <a:lnTo>
                      <a:pt x="198" y="259"/>
                    </a:lnTo>
                    <a:lnTo>
                      <a:pt x="194" y="259"/>
                    </a:lnTo>
                    <a:lnTo>
                      <a:pt x="182" y="259"/>
                    </a:lnTo>
                    <a:lnTo>
                      <a:pt x="166" y="259"/>
                    </a:lnTo>
                    <a:lnTo>
                      <a:pt x="147" y="259"/>
                    </a:lnTo>
                    <a:lnTo>
                      <a:pt x="129" y="258"/>
                    </a:lnTo>
                    <a:lnTo>
                      <a:pt x="111" y="258"/>
                    </a:lnTo>
                    <a:lnTo>
                      <a:pt x="99" y="257"/>
                    </a:lnTo>
                    <a:lnTo>
                      <a:pt x="93" y="255"/>
                    </a:lnTo>
                    <a:lnTo>
                      <a:pt x="93" y="241"/>
                    </a:lnTo>
                    <a:lnTo>
                      <a:pt x="99" y="214"/>
                    </a:lnTo>
                    <a:lnTo>
                      <a:pt x="106" y="189"/>
                    </a:lnTo>
                    <a:lnTo>
                      <a:pt x="106" y="176"/>
                    </a:lnTo>
                    <a:lnTo>
                      <a:pt x="101" y="175"/>
                    </a:lnTo>
                    <a:lnTo>
                      <a:pt x="89" y="174"/>
                    </a:lnTo>
                    <a:lnTo>
                      <a:pt x="73" y="173"/>
                    </a:lnTo>
                    <a:lnTo>
                      <a:pt x="55" y="170"/>
                    </a:lnTo>
                    <a:lnTo>
                      <a:pt x="38" y="169"/>
                    </a:lnTo>
                    <a:lnTo>
                      <a:pt x="22" y="168"/>
                    </a:lnTo>
                    <a:lnTo>
                      <a:pt x="10" y="167"/>
                    </a:lnTo>
                    <a:lnTo>
                      <a:pt x="4" y="166"/>
                    </a:lnTo>
                    <a:lnTo>
                      <a:pt x="0" y="153"/>
                    </a:lnTo>
                    <a:lnTo>
                      <a:pt x="1" y="128"/>
                    </a:lnTo>
                    <a:lnTo>
                      <a:pt x="5" y="101"/>
                    </a:lnTo>
                    <a:lnTo>
                      <a:pt x="10" y="88"/>
                    </a:lnTo>
                    <a:lnTo>
                      <a:pt x="17" y="87"/>
                    </a:lnTo>
                    <a:lnTo>
                      <a:pt x="29" y="87"/>
                    </a:lnTo>
                    <a:lnTo>
                      <a:pt x="43" y="88"/>
                    </a:lnTo>
                    <a:lnTo>
                      <a:pt x="61" y="89"/>
                    </a:lnTo>
                    <a:lnTo>
                      <a:pt x="78" y="90"/>
                    </a:lnTo>
                    <a:lnTo>
                      <a:pt x="94" y="90"/>
                    </a:lnTo>
                    <a:lnTo>
                      <a:pt x="106" y="91"/>
                    </a:lnTo>
                    <a:lnTo>
                      <a:pt x="111" y="90"/>
                    </a:lnTo>
                    <a:lnTo>
                      <a:pt x="117" y="76"/>
                    </a:lnTo>
                    <a:lnTo>
                      <a:pt x="121" y="48"/>
                    </a:lnTo>
                    <a:lnTo>
                      <a:pt x="125" y="19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B2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07" name="Freeform 807"/>
              <p:cNvSpPr>
                <a:spLocks/>
              </p:cNvSpPr>
              <p:nvPr/>
            </p:nvSpPr>
            <p:spPr bwMode="auto">
              <a:xfrm>
                <a:off x="2627" y="2634"/>
                <a:ext cx="54" cy="85"/>
              </a:xfrm>
              <a:custGeom>
                <a:avLst/>
                <a:gdLst>
                  <a:gd name="T0" fmla="*/ 99 w 162"/>
                  <a:gd name="T1" fmla="*/ 7 h 169"/>
                  <a:gd name="T2" fmla="*/ 107 w 162"/>
                  <a:gd name="T3" fmla="*/ 18 h 169"/>
                  <a:gd name="T4" fmla="*/ 117 w 162"/>
                  <a:gd name="T5" fmla="*/ 37 h 169"/>
                  <a:gd name="T6" fmla="*/ 127 w 162"/>
                  <a:gd name="T7" fmla="*/ 62 h 169"/>
                  <a:gd name="T8" fmla="*/ 138 w 162"/>
                  <a:gd name="T9" fmla="*/ 90 h 169"/>
                  <a:gd name="T10" fmla="*/ 147 w 162"/>
                  <a:gd name="T11" fmla="*/ 118 h 169"/>
                  <a:gd name="T12" fmla="*/ 155 w 162"/>
                  <a:gd name="T13" fmla="*/ 141 h 169"/>
                  <a:gd name="T14" fmla="*/ 161 w 162"/>
                  <a:gd name="T15" fmla="*/ 157 h 169"/>
                  <a:gd name="T16" fmla="*/ 162 w 162"/>
                  <a:gd name="T17" fmla="*/ 165 h 169"/>
                  <a:gd name="T18" fmla="*/ 159 w 162"/>
                  <a:gd name="T19" fmla="*/ 168 h 169"/>
                  <a:gd name="T20" fmla="*/ 154 w 162"/>
                  <a:gd name="T21" fmla="*/ 169 h 169"/>
                  <a:gd name="T22" fmla="*/ 146 w 162"/>
                  <a:gd name="T23" fmla="*/ 169 h 169"/>
                  <a:gd name="T24" fmla="*/ 137 w 162"/>
                  <a:gd name="T25" fmla="*/ 167 h 169"/>
                  <a:gd name="T26" fmla="*/ 126 w 162"/>
                  <a:gd name="T27" fmla="*/ 165 h 169"/>
                  <a:gd name="T28" fmla="*/ 115 w 162"/>
                  <a:gd name="T29" fmla="*/ 160 h 169"/>
                  <a:gd name="T30" fmla="*/ 102 w 162"/>
                  <a:gd name="T31" fmla="*/ 156 h 169"/>
                  <a:gd name="T32" fmla="*/ 90 w 162"/>
                  <a:gd name="T33" fmla="*/ 151 h 169"/>
                  <a:gd name="T34" fmla="*/ 84 w 162"/>
                  <a:gd name="T35" fmla="*/ 150 h 169"/>
                  <a:gd name="T36" fmla="*/ 73 w 162"/>
                  <a:gd name="T37" fmla="*/ 149 h 169"/>
                  <a:gd name="T38" fmla="*/ 60 w 162"/>
                  <a:gd name="T39" fmla="*/ 149 h 169"/>
                  <a:gd name="T40" fmla="*/ 44 w 162"/>
                  <a:gd name="T41" fmla="*/ 149 h 169"/>
                  <a:gd name="T42" fmla="*/ 28 w 162"/>
                  <a:gd name="T43" fmla="*/ 149 h 169"/>
                  <a:gd name="T44" fmla="*/ 14 w 162"/>
                  <a:gd name="T45" fmla="*/ 148 h 169"/>
                  <a:gd name="T46" fmla="*/ 5 w 162"/>
                  <a:gd name="T47" fmla="*/ 147 h 169"/>
                  <a:gd name="T48" fmla="*/ 1 w 162"/>
                  <a:gd name="T49" fmla="*/ 143 h 169"/>
                  <a:gd name="T50" fmla="*/ 0 w 162"/>
                  <a:gd name="T51" fmla="*/ 117 h 169"/>
                  <a:gd name="T52" fmla="*/ 0 w 162"/>
                  <a:gd name="T53" fmla="*/ 68 h 169"/>
                  <a:gd name="T54" fmla="*/ 2 w 162"/>
                  <a:gd name="T55" fmla="*/ 21 h 169"/>
                  <a:gd name="T56" fmla="*/ 10 w 162"/>
                  <a:gd name="T57" fmla="*/ 0 h 169"/>
                  <a:gd name="T58" fmla="*/ 18 w 162"/>
                  <a:gd name="T59" fmla="*/ 0 h 169"/>
                  <a:gd name="T60" fmla="*/ 29 w 162"/>
                  <a:gd name="T61" fmla="*/ 0 h 169"/>
                  <a:gd name="T62" fmla="*/ 42 w 162"/>
                  <a:gd name="T63" fmla="*/ 0 h 169"/>
                  <a:gd name="T64" fmla="*/ 56 w 162"/>
                  <a:gd name="T65" fmla="*/ 0 h 169"/>
                  <a:gd name="T66" fmla="*/ 70 w 162"/>
                  <a:gd name="T67" fmla="*/ 1 h 169"/>
                  <a:gd name="T68" fmla="*/ 82 w 162"/>
                  <a:gd name="T69" fmla="*/ 2 h 169"/>
                  <a:gd name="T70" fmla="*/ 93 w 162"/>
                  <a:gd name="T71" fmla="*/ 4 h 169"/>
                  <a:gd name="T72" fmla="*/ 99 w 162"/>
                  <a:gd name="T73" fmla="*/ 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2" h="169">
                    <a:moveTo>
                      <a:pt x="99" y="7"/>
                    </a:moveTo>
                    <a:lnTo>
                      <a:pt x="107" y="18"/>
                    </a:lnTo>
                    <a:lnTo>
                      <a:pt x="117" y="37"/>
                    </a:lnTo>
                    <a:lnTo>
                      <a:pt x="127" y="62"/>
                    </a:lnTo>
                    <a:lnTo>
                      <a:pt x="138" y="90"/>
                    </a:lnTo>
                    <a:lnTo>
                      <a:pt x="147" y="118"/>
                    </a:lnTo>
                    <a:lnTo>
                      <a:pt x="155" y="141"/>
                    </a:lnTo>
                    <a:lnTo>
                      <a:pt x="161" y="157"/>
                    </a:lnTo>
                    <a:lnTo>
                      <a:pt x="162" y="165"/>
                    </a:lnTo>
                    <a:lnTo>
                      <a:pt x="159" y="168"/>
                    </a:lnTo>
                    <a:lnTo>
                      <a:pt x="154" y="169"/>
                    </a:lnTo>
                    <a:lnTo>
                      <a:pt x="146" y="169"/>
                    </a:lnTo>
                    <a:lnTo>
                      <a:pt x="137" y="167"/>
                    </a:lnTo>
                    <a:lnTo>
                      <a:pt x="126" y="165"/>
                    </a:lnTo>
                    <a:lnTo>
                      <a:pt x="115" y="160"/>
                    </a:lnTo>
                    <a:lnTo>
                      <a:pt x="102" y="156"/>
                    </a:lnTo>
                    <a:lnTo>
                      <a:pt x="90" y="151"/>
                    </a:lnTo>
                    <a:lnTo>
                      <a:pt x="84" y="150"/>
                    </a:lnTo>
                    <a:lnTo>
                      <a:pt x="73" y="149"/>
                    </a:lnTo>
                    <a:lnTo>
                      <a:pt x="60" y="149"/>
                    </a:lnTo>
                    <a:lnTo>
                      <a:pt x="44" y="149"/>
                    </a:lnTo>
                    <a:lnTo>
                      <a:pt x="28" y="149"/>
                    </a:lnTo>
                    <a:lnTo>
                      <a:pt x="14" y="148"/>
                    </a:lnTo>
                    <a:lnTo>
                      <a:pt x="5" y="147"/>
                    </a:lnTo>
                    <a:lnTo>
                      <a:pt x="1" y="143"/>
                    </a:lnTo>
                    <a:lnTo>
                      <a:pt x="0" y="117"/>
                    </a:lnTo>
                    <a:lnTo>
                      <a:pt x="0" y="68"/>
                    </a:lnTo>
                    <a:lnTo>
                      <a:pt x="2" y="21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9" y="0"/>
                    </a:lnTo>
                    <a:lnTo>
                      <a:pt x="42" y="0"/>
                    </a:lnTo>
                    <a:lnTo>
                      <a:pt x="56" y="0"/>
                    </a:lnTo>
                    <a:lnTo>
                      <a:pt x="70" y="1"/>
                    </a:lnTo>
                    <a:lnTo>
                      <a:pt x="82" y="2"/>
                    </a:lnTo>
                    <a:lnTo>
                      <a:pt x="93" y="4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08" name="Freeform 808"/>
              <p:cNvSpPr>
                <a:spLocks/>
              </p:cNvSpPr>
              <p:nvPr/>
            </p:nvSpPr>
            <p:spPr bwMode="auto">
              <a:xfrm>
                <a:off x="2634" y="2646"/>
                <a:ext cx="38" cy="60"/>
              </a:xfrm>
              <a:custGeom>
                <a:avLst/>
                <a:gdLst>
                  <a:gd name="T0" fmla="*/ 64 w 115"/>
                  <a:gd name="T1" fmla="*/ 2 h 120"/>
                  <a:gd name="T2" fmla="*/ 64 w 115"/>
                  <a:gd name="T3" fmla="*/ 8 h 120"/>
                  <a:gd name="T4" fmla="*/ 70 w 115"/>
                  <a:gd name="T5" fmla="*/ 23 h 120"/>
                  <a:gd name="T6" fmla="*/ 77 w 115"/>
                  <a:gd name="T7" fmla="*/ 41 h 120"/>
                  <a:gd name="T8" fmla="*/ 77 w 115"/>
                  <a:gd name="T9" fmla="*/ 54 h 120"/>
                  <a:gd name="T10" fmla="*/ 77 w 115"/>
                  <a:gd name="T11" fmla="*/ 59 h 120"/>
                  <a:gd name="T12" fmla="*/ 79 w 115"/>
                  <a:gd name="T13" fmla="*/ 68 h 120"/>
                  <a:gd name="T14" fmla="*/ 85 w 115"/>
                  <a:gd name="T15" fmla="*/ 77 h 120"/>
                  <a:gd name="T16" fmla="*/ 93 w 115"/>
                  <a:gd name="T17" fmla="*/ 88 h 120"/>
                  <a:gd name="T18" fmla="*/ 99 w 115"/>
                  <a:gd name="T19" fmla="*/ 98 h 120"/>
                  <a:gd name="T20" fmla="*/ 107 w 115"/>
                  <a:gd name="T21" fmla="*/ 107 h 120"/>
                  <a:gd name="T22" fmla="*/ 113 w 115"/>
                  <a:gd name="T23" fmla="*/ 115 h 120"/>
                  <a:gd name="T24" fmla="*/ 115 w 115"/>
                  <a:gd name="T25" fmla="*/ 120 h 120"/>
                  <a:gd name="T26" fmla="*/ 113 w 115"/>
                  <a:gd name="T27" fmla="*/ 119 h 120"/>
                  <a:gd name="T28" fmla="*/ 109 w 115"/>
                  <a:gd name="T29" fmla="*/ 118 h 120"/>
                  <a:gd name="T30" fmla="*/ 103 w 115"/>
                  <a:gd name="T31" fmla="*/ 116 h 120"/>
                  <a:gd name="T32" fmla="*/ 98 w 115"/>
                  <a:gd name="T33" fmla="*/ 114 h 120"/>
                  <a:gd name="T34" fmla="*/ 91 w 115"/>
                  <a:gd name="T35" fmla="*/ 112 h 120"/>
                  <a:gd name="T36" fmla="*/ 83 w 115"/>
                  <a:gd name="T37" fmla="*/ 110 h 120"/>
                  <a:gd name="T38" fmla="*/ 75 w 115"/>
                  <a:gd name="T39" fmla="*/ 109 h 120"/>
                  <a:gd name="T40" fmla="*/ 68 w 115"/>
                  <a:gd name="T41" fmla="*/ 106 h 120"/>
                  <a:gd name="T42" fmla="*/ 57 w 115"/>
                  <a:gd name="T43" fmla="*/ 106 h 120"/>
                  <a:gd name="T44" fmla="*/ 46 w 115"/>
                  <a:gd name="T45" fmla="*/ 105 h 120"/>
                  <a:gd name="T46" fmla="*/ 37 w 115"/>
                  <a:gd name="T47" fmla="*/ 105 h 120"/>
                  <a:gd name="T48" fmla="*/ 26 w 115"/>
                  <a:gd name="T49" fmla="*/ 104 h 120"/>
                  <a:gd name="T50" fmla="*/ 18 w 115"/>
                  <a:gd name="T51" fmla="*/ 104 h 120"/>
                  <a:gd name="T52" fmla="*/ 10 w 115"/>
                  <a:gd name="T53" fmla="*/ 103 h 120"/>
                  <a:gd name="T54" fmla="*/ 5 w 115"/>
                  <a:gd name="T55" fmla="*/ 104 h 120"/>
                  <a:gd name="T56" fmla="*/ 1 w 115"/>
                  <a:gd name="T57" fmla="*/ 104 h 120"/>
                  <a:gd name="T58" fmla="*/ 0 w 115"/>
                  <a:gd name="T59" fmla="*/ 84 h 120"/>
                  <a:gd name="T60" fmla="*/ 0 w 115"/>
                  <a:gd name="T61" fmla="*/ 52 h 120"/>
                  <a:gd name="T62" fmla="*/ 1 w 115"/>
                  <a:gd name="T63" fmla="*/ 21 h 120"/>
                  <a:gd name="T64" fmla="*/ 2 w 115"/>
                  <a:gd name="T65" fmla="*/ 2 h 120"/>
                  <a:gd name="T66" fmla="*/ 8 w 115"/>
                  <a:gd name="T67" fmla="*/ 1 h 120"/>
                  <a:gd name="T68" fmla="*/ 16 w 115"/>
                  <a:gd name="T69" fmla="*/ 1 h 120"/>
                  <a:gd name="T70" fmla="*/ 25 w 115"/>
                  <a:gd name="T71" fmla="*/ 0 h 120"/>
                  <a:gd name="T72" fmla="*/ 33 w 115"/>
                  <a:gd name="T73" fmla="*/ 0 h 120"/>
                  <a:gd name="T74" fmla="*/ 42 w 115"/>
                  <a:gd name="T75" fmla="*/ 0 h 120"/>
                  <a:gd name="T76" fmla="*/ 50 w 115"/>
                  <a:gd name="T77" fmla="*/ 0 h 120"/>
                  <a:gd name="T78" fmla="*/ 58 w 115"/>
                  <a:gd name="T79" fmla="*/ 1 h 120"/>
                  <a:gd name="T80" fmla="*/ 64 w 115"/>
                  <a:gd name="T81" fmla="*/ 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5" h="120">
                    <a:moveTo>
                      <a:pt x="64" y="2"/>
                    </a:moveTo>
                    <a:lnTo>
                      <a:pt x="64" y="8"/>
                    </a:lnTo>
                    <a:lnTo>
                      <a:pt x="70" y="23"/>
                    </a:lnTo>
                    <a:lnTo>
                      <a:pt x="77" y="41"/>
                    </a:lnTo>
                    <a:lnTo>
                      <a:pt x="77" y="54"/>
                    </a:lnTo>
                    <a:lnTo>
                      <a:pt x="77" y="59"/>
                    </a:lnTo>
                    <a:lnTo>
                      <a:pt x="79" y="68"/>
                    </a:lnTo>
                    <a:lnTo>
                      <a:pt x="85" y="77"/>
                    </a:lnTo>
                    <a:lnTo>
                      <a:pt x="93" y="88"/>
                    </a:lnTo>
                    <a:lnTo>
                      <a:pt x="99" y="98"/>
                    </a:lnTo>
                    <a:lnTo>
                      <a:pt x="107" y="107"/>
                    </a:lnTo>
                    <a:lnTo>
                      <a:pt x="113" y="115"/>
                    </a:lnTo>
                    <a:lnTo>
                      <a:pt x="115" y="120"/>
                    </a:lnTo>
                    <a:lnTo>
                      <a:pt x="113" y="119"/>
                    </a:lnTo>
                    <a:lnTo>
                      <a:pt x="109" y="118"/>
                    </a:lnTo>
                    <a:lnTo>
                      <a:pt x="103" y="116"/>
                    </a:lnTo>
                    <a:lnTo>
                      <a:pt x="98" y="114"/>
                    </a:lnTo>
                    <a:lnTo>
                      <a:pt x="91" y="112"/>
                    </a:lnTo>
                    <a:lnTo>
                      <a:pt x="83" y="110"/>
                    </a:lnTo>
                    <a:lnTo>
                      <a:pt x="75" y="109"/>
                    </a:lnTo>
                    <a:lnTo>
                      <a:pt x="68" y="106"/>
                    </a:lnTo>
                    <a:lnTo>
                      <a:pt x="57" y="106"/>
                    </a:lnTo>
                    <a:lnTo>
                      <a:pt x="46" y="105"/>
                    </a:lnTo>
                    <a:lnTo>
                      <a:pt x="37" y="105"/>
                    </a:lnTo>
                    <a:lnTo>
                      <a:pt x="26" y="104"/>
                    </a:lnTo>
                    <a:lnTo>
                      <a:pt x="18" y="104"/>
                    </a:lnTo>
                    <a:lnTo>
                      <a:pt x="10" y="103"/>
                    </a:lnTo>
                    <a:lnTo>
                      <a:pt x="5" y="104"/>
                    </a:lnTo>
                    <a:lnTo>
                      <a:pt x="1" y="104"/>
                    </a:lnTo>
                    <a:lnTo>
                      <a:pt x="0" y="84"/>
                    </a:lnTo>
                    <a:lnTo>
                      <a:pt x="0" y="52"/>
                    </a:lnTo>
                    <a:lnTo>
                      <a:pt x="1" y="21"/>
                    </a:lnTo>
                    <a:lnTo>
                      <a:pt x="2" y="2"/>
                    </a:lnTo>
                    <a:lnTo>
                      <a:pt x="8" y="1"/>
                    </a:lnTo>
                    <a:lnTo>
                      <a:pt x="16" y="1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8" y="1"/>
                    </a:lnTo>
                    <a:lnTo>
                      <a:pt x="6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09" name="Freeform 809"/>
              <p:cNvSpPr>
                <a:spLocks/>
              </p:cNvSpPr>
              <p:nvPr/>
            </p:nvSpPr>
            <p:spPr bwMode="auto">
              <a:xfrm>
                <a:off x="2583" y="2559"/>
                <a:ext cx="43" cy="33"/>
              </a:xfrm>
              <a:custGeom>
                <a:avLst/>
                <a:gdLst>
                  <a:gd name="T0" fmla="*/ 0 w 128"/>
                  <a:gd name="T1" fmla="*/ 58 h 64"/>
                  <a:gd name="T2" fmla="*/ 11 w 128"/>
                  <a:gd name="T3" fmla="*/ 57 h 64"/>
                  <a:gd name="T4" fmla="*/ 25 w 128"/>
                  <a:gd name="T5" fmla="*/ 57 h 64"/>
                  <a:gd name="T6" fmla="*/ 43 w 128"/>
                  <a:gd name="T7" fmla="*/ 57 h 64"/>
                  <a:gd name="T8" fmla="*/ 61 w 128"/>
                  <a:gd name="T9" fmla="*/ 57 h 64"/>
                  <a:gd name="T10" fmla="*/ 81 w 128"/>
                  <a:gd name="T11" fmla="*/ 58 h 64"/>
                  <a:gd name="T12" fmla="*/ 99 w 128"/>
                  <a:gd name="T13" fmla="*/ 59 h 64"/>
                  <a:gd name="T14" fmla="*/ 113 w 128"/>
                  <a:gd name="T15" fmla="*/ 61 h 64"/>
                  <a:gd name="T16" fmla="*/ 125 w 128"/>
                  <a:gd name="T17" fmla="*/ 64 h 64"/>
                  <a:gd name="T18" fmla="*/ 128 w 128"/>
                  <a:gd name="T19" fmla="*/ 39 h 64"/>
                  <a:gd name="T20" fmla="*/ 117 w 128"/>
                  <a:gd name="T21" fmla="*/ 20 h 64"/>
                  <a:gd name="T22" fmla="*/ 97 w 128"/>
                  <a:gd name="T23" fmla="*/ 6 h 64"/>
                  <a:gd name="T24" fmla="*/ 72 w 128"/>
                  <a:gd name="T25" fmla="*/ 0 h 64"/>
                  <a:gd name="T26" fmla="*/ 45 w 128"/>
                  <a:gd name="T27" fmla="*/ 0 h 64"/>
                  <a:gd name="T28" fmla="*/ 21 w 128"/>
                  <a:gd name="T29" fmla="*/ 9 h 64"/>
                  <a:gd name="T30" fmla="*/ 5 w 128"/>
                  <a:gd name="T31" fmla="*/ 28 h 64"/>
                  <a:gd name="T32" fmla="*/ 0 w 128"/>
                  <a:gd name="T33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8" h="64">
                    <a:moveTo>
                      <a:pt x="0" y="58"/>
                    </a:moveTo>
                    <a:lnTo>
                      <a:pt x="11" y="57"/>
                    </a:lnTo>
                    <a:lnTo>
                      <a:pt x="25" y="57"/>
                    </a:lnTo>
                    <a:lnTo>
                      <a:pt x="43" y="57"/>
                    </a:lnTo>
                    <a:lnTo>
                      <a:pt x="61" y="57"/>
                    </a:lnTo>
                    <a:lnTo>
                      <a:pt x="81" y="58"/>
                    </a:lnTo>
                    <a:lnTo>
                      <a:pt x="99" y="59"/>
                    </a:lnTo>
                    <a:lnTo>
                      <a:pt x="113" y="61"/>
                    </a:lnTo>
                    <a:lnTo>
                      <a:pt x="125" y="64"/>
                    </a:lnTo>
                    <a:lnTo>
                      <a:pt x="128" y="39"/>
                    </a:lnTo>
                    <a:lnTo>
                      <a:pt x="117" y="20"/>
                    </a:lnTo>
                    <a:lnTo>
                      <a:pt x="97" y="6"/>
                    </a:lnTo>
                    <a:lnTo>
                      <a:pt x="72" y="0"/>
                    </a:lnTo>
                    <a:lnTo>
                      <a:pt x="45" y="0"/>
                    </a:lnTo>
                    <a:lnTo>
                      <a:pt x="21" y="9"/>
                    </a:lnTo>
                    <a:lnTo>
                      <a:pt x="5" y="2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10" name="Freeform 810"/>
              <p:cNvSpPr>
                <a:spLocks/>
              </p:cNvSpPr>
              <p:nvPr/>
            </p:nvSpPr>
            <p:spPr bwMode="auto">
              <a:xfrm>
                <a:off x="2237" y="2811"/>
                <a:ext cx="94" cy="30"/>
              </a:xfrm>
              <a:custGeom>
                <a:avLst/>
                <a:gdLst>
                  <a:gd name="T0" fmla="*/ 275 w 280"/>
                  <a:gd name="T1" fmla="*/ 38 h 60"/>
                  <a:gd name="T2" fmla="*/ 280 w 280"/>
                  <a:gd name="T3" fmla="*/ 43 h 60"/>
                  <a:gd name="T4" fmla="*/ 279 w 280"/>
                  <a:gd name="T5" fmla="*/ 51 h 60"/>
                  <a:gd name="T6" fmla="*/ 274 w 280"/>
                  <a:gd name="T7" fmla="*/ 57 h 60"/>
                  <a:gd name="T8" fmla="*/ 263 w 280"/>
                  <a:gd name="T9" fmla="*/ 60 h 60"/>
                  <a:gd name="T10" fmla="*/ 254 w 280"/>
                  <a:gd name="T11" fmla="*/ 60 h 60"/>
                  <a:gd name="T12" fmla="*/ 242 w 280"/>
                  <a:gd name="T13" fmla="*/ 59 h 60"/>
                  <a:gd name="T14" fmla="*/ 226 w 280"/>
                  <a:gd name="T15" fmla="*/ 57 h 60"/>
                  <a:gd name="T16" fmla="*/ 209 w 280"/>
                  <a:gd name="T17" fmla="*/ 55 h 60"/>
                  <a:gd name="T18" fmla="*/ 190 w 280"/>
                  <a:gd name="T19" fmla="*/ 53 h 60"/>
                  <a:gd name="T20" fmla="*/ 170 w 280"/>
                  <a:gd name="T21" fmla="*/ 49 h 60"/>
                  <a:gd name="T22" fmla="*/ 150 w 280"/>
                  <a:gd name="T23" fmla="*/ 45 h 60"/>
                  <a:gd name="T24" fmla="*/ 129 w 280"/>
                  <a:gd name="T25" fmla="*/ 42 h 60"/>
                  <a:gd name="T26" fmla="*/ 109 w 280"/>
                  <a:gd name="T27" fmla="*/ 38 h 60"/>
                  <a:gd name="T28" fmla="*/ 89 w 280"/>
                  <a:gd name="T29" fmla="*/ 35 h 60"/>
                  <a:gd name="T30" fmla="*/ 70 w 280"/>
                  <a:gd name="T31" fmla="*/ 32 h 60"/>
                  <a:gd name="T32" fmla="*/ 54 w 280"/>
                  <a:gd name="T33" fmla="*/ 28 h 60"/>
                  <a:gd name="T34" fmla="*/ 39 w 280"/>
                  <a:gd name="T35" fmla="*/ 25 h 60"/>
                  <a:gd name="T36" fmla="*/ 27 w 280"/>
                  <a:gd name="T37" fmla="*/ 24 h 60"/>
                  <a:gd name="T38" fmla="*/ 18 w 280"/>
                  <a:gd name="T39" fmla="*/ 22 h 60"/>
                  <a:gd name="T40" fmla="*/ 13 w 280"/>
                  <a:gd name="T41" fmla="*/ 22 h 60"/>
                  <a:gd name="T42" fmla="*/ 2 w 280"/>
                  <a:gd name="T43" fmla="*/ 18 h 60"/>
                  <a:gd name="T44" fmla="*/ 0 w 280"/>
                  <a:gd name="T45" fmla="*/ 10 h 60"/>
                  <a:gd name="T46" fmla="*/ 5 w 280"/>
                  <a:gd name="T47" fmla="*/ 3 h 60"/>
                  <a:gd name="T48" fmla="*/ 25 w 280"/>
                  <a:gd name="T49" fmla="*/ 0 h 60"/>
                  <a:gd name="T50" fmla="*/ 31 w 280"/>
                  <a:gd name="T51" fmla="*/ 2 h 60"/>
                  <a:gd name="T52" fmla="*/ 41 w 280"/>
                  <a:gd name="T53" fmla="*/ 3 h 60"/>
                  <a:gd name="T54" fmla="*/ 54 w 280"/>
                  <a:gd name="T55" fmla="*/ 5 h 60"/>
                  <a:gd name="T56" fmla="*/ 71 w 280"/>
                  <a:gd name="T57" fmla="*/ 7 h 60"/>
                  <a:gd name="T58" fmla="*/ 89 w 280"/>
                  <a:gd name="T59" fmla="*/ 10 h 60"/>
                  <a:gd name="T60" fmla="*/ 110 w 280"/>
                  <a:gd name="T61" fmla="*/ 12 h 60"/>
                  <a:gd name="T62" fmla="*/ 131 w 280"/>
                  <a:gd name="T63" fmla="*/ 15 h 60"/>
                  <a:gd name="T64" fmla="*/ 153 w 280"/>
                  <a:gd name="T65" fmla="*/ 19 h 60"/>
                  <a:gd name="T66" fmla="*/ 174 w 280"/>
                  <a:gd name="T67" fmla="*/ 22 h 60"/>
                  <a:gd name="T68" fmla="*/ 195 w 280"/>
                  <a:gd name="T69" fmla="*/ 25 h 60"/>
                  <a:gd name="T70" fmla="*/ 215 w 280"/>
                  <a:gd name="T71" fmla="*/ 28 h 60"/>
                  <a:gd name="T72" fmla="*/ 233 w 280"/>
                  <a:gd name="T73" fmla="*/ 30 h 60"/>
                  <a:gd name="T74" fmla="*/ 249 w 280"/>
                  <a:gd name="T75" fmla="*/ 34 h 60"/>
                  <a:gd name="T76" fmla="*/ 260 w 280"/>
                  <a:gd name="T77" fmla="*/ 35 h 60"/>
                  <a:gd name="T78" fmla="*/ 270 w 280"/>
                  <a:gd name="T79" fmla="*/ 37 h 60"/>
                  <a:gd name="T80" fmla="*/ 275 w 280"/>
                  <a:gd name="T81" fmla="*/ 3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0">
                    <a:moveTo>
                      <a:pt x="275" y="38"/>
                    </a:moveTo>
                    <a:lnTo>
                      <a:pt x="280" y="43"/>
                    </a:lnTo>
                    <a:lnTo>
                      <a:pt x="279" y="51"/>
                    </a:lnTo>
                    <a:lnTo>
                      <a:pt x="274" y="57"/>
                    </a:lnTo>
                    <a:lnTo>
                      <a:pt x="263" y="60"/>
                    </a:lnTo>
                    <a:lnTo>
                      <a:pt x="254" y="60"/>
                    </a:lnTo>
                    <a:lnTo>
                      <a:pt x="242" y="59"/>
                    </a:lnTo>
                    <a:lnTo>
                      <a:pt x="226" y="57"/>
                    </a:lnTo>
                    <a:lnTo>
                      <a:pt x="209" y="55"/>
                    </a:lnTo>
                    <a:lnTo>
                      <a:pt x="190" y="53"/>
                    </a:lnTo>
                    <a:lnTo>
                      <a:pt x="170" y="49"/>
                    </a:lnTo>
                    <a:lnTo>
                      <a:pt x="150" y="45"/>
                    </a:lnTo>
                    <a:lnTo>
                      <a:pt x="129" y="42"/>
                    </a:lnTo>
                    <a:lnTo>
                      <a:pt x="109" y="38"/>
                    </a:lnTo>
                    <a:lnTo>
                      <a:pt x="89" y="35"/>
                    </a:lnTo>
                    <a:lnTo>
                      <a:pt x="70" y="32"/>
                    </a:lnTo>
                    <a:lnTo>
                      <a:pt x="54" y="28"/>
                    </a:lnTo>
                    <a:lnTo>
                      <a:pt x="39" y="25"/>
                    </a:lnTo>
                    <a:lnTo>
                      <a:pt x="27" y="24"/>
                    </a:lnTo>
                    <a:lnTo>
                      <a:pt x="18" y="22"/>
                    </a:lnTo>
                    <a:lnTo>
                      <a:pt x="13" y="22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5" y="3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41" y="3"/>
                    </a:lnTo>
                    <a:lnTo>
                      <a:pt x="54" y="5"/>
                    </a:lnTo>
                    <a:lnTo>
                      <a:pt x="71" y="7"/>
                    </a:lnTo>
                    <a:lnTo>
                      <a:pt x="89" y="10"/>
                    </a:lnTo>
                    <a:lnTo>
                      <a:pt x="110" y="12"/>
                    </a:lnTo>
                    <a:lnTo>
                      <a:pt x="131" y="15"/>
                    </a:lnTo>
                    <a:lnTo>
                      <a:pt x="153" y="19"/>
                    </a:lnTo>
                    <a:lnTo>
                      <a:pt x="174" y="22"/>
                    </a:lnTo>
                    <a:lnTo>
                      <a:pt x="195" y="25"/>
                    </a:lnTo>
                    <a:lnTo>
                      <a:pt x="215" y="28"/>
                    </a:lnTo>
                    <a:lnTo>
                      <a:pt x="233" y="30"/>
                    </a:lnTo>
                    <a:lnTo>
                      <a:pt x="249" y="34"/>
                    </a:lnTo>
                    <a:lnTo>
                      <a:pt x="260" y="35"/>
                    </a:lnTo>
                    <a:lnTo>
                      <a:pt x="270" y="37"/>
                    </a:lnTo>
                    <a:lnTo>
                      <a:pt x="27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11" name="Freeform 811"/>
              <p:cNvSpPr>
                <a:spLocks/>
              </p:cNvSpPr>
              <p:nvPr/>
            </p:nvSpPr>
            <p:spPr bwMode="auto">
              <a:xfrm>
                <a:off x="2243" y="2852"/>
                <a:ext cx="85" cy="17"/>
              </a:xfrm>
              <a:custGeom>
                <a:avLst/>
                <a:gdLst>
                  <a:gd name="T0" fmla="*/ 246 w 255"/>
                  <a:gd name="T1" fmla="*/ 14 h 34"/>
                  <a:gd name="T2" fmla="*/ 253 w 255"/>
                  <a:gd name="T3" fmla="*/ 18 h 34"/>
                  <a:gd name="T4" fmla="*/ 255 w 255"/>
                  <a:gd name="T5" fmla="*/ 25 h 34"/>
                  <a:gd name="T6" fmla="*/ 253 w 255"/>
                  <a:gd name="T7" fmla="*/ 31 h 34"/>
                  <a:gd name="T8" fmla="*/ 245 w 255"/>
                  <a:gd name="T9" fmla="*/ 34 h 34"/>
                  <a:gd name="T10" fmla="*/ 236 w 255"/>
                  <a:gd name="T11" fmla="*/ 34 h 34"/>
                  <a:gd name="T12" fmla="*/ 222 w 255"/>
                  <a:gd name="T13" fmla="*/ 34 h 34"/>
                  <a:gd name="T14" fmla="*/ 209 w 255"/>
                  <a:gd name="T15" fmla="*/ 33 h 34"/>
                  <a:gd name="T16" fmla="*/ 192 w 255"/>
                  <a:gd name="T17" fmla="*/ 32 h 34"/>
                  <a:gd name="T18" fmla="*/ 174 w 255"/>
                  <a:gd name="T19" fmla="*/ 31 h 34"/>
                  <a:gd name="T20" fmla="*/ 157 w 255"/>
                  <a:gd name="T21" fmla="*/ 30 h 34"/>
                  <a:gd name="T22" fmla="*/ 138 w 255"/>
                  <a:gd name="T23" fmla="*/ 29 h 34"/>
                  <a:gd name="T24" fmla="*/ 120 w 255"/>
                  <a:gd name="T25" fmla="*/ 28 h 34"/>
                  <a:gd name="T26" fmla="*/ 101 w 255"/>
                  <a:gd name="T27" fmla="*/ 27 h 34"/>
                  <a:gd name="T28" fmla="*/ 82 w 255"/>
                  <a:gd name="T29" fmla="*/ 26 h 34"/>
                  <a:gd name="T30" fmla="*/ 66 w 255"/>
                  <a:gd name="T31" fmla="*/ 25 h 34"/>
                  <a:gd name="T32" fmla="*/ 52 w 255"/>
                  <a:gd name="T33" fmla="*/ 24 h 34"/>
                  <a:gd name="T34" fmla="*/ 38 w 255"/>
                  <a:gd name="T35" fmla="*/ 22 h 34"/>
                  <a:gd name="T36" fmla="*/ 28 w 255"/>
                  <a:gd name="T37" fmla="*/ 21 h 34"/>
                  <a:gd name="T38" fmla="*/ 20 w 255"/>
                  <a:gd name="T39" fmla="*/ 21 h 34"/>
                  <a:gd name="T40" fmla="*/ 14 w 255"/>
                  <a:gd name="T41" fmla="*/ 21 h 34"/>
                  <a:gd name="T42" fmla="*/ 4 w 255"/>
                  <a:gd name="T43" fmla="*/ 18 h 34"/>
                  <a:gd name="T44" fmla="*/ 0 w 255"/>
                  <a:gd name="T45" fmla="*/ 11 h 34"/>
                  <a:gd name="T46" fmla="*/ 5 w 255"/>
                  <a:gd name="T47" fmla="*/ 2 h 34"/>
                  <a:gd name="T48" fmla="*/ 25 w 255"/>
                  <a:gd name="T49" fmla="*/ 0 h 34"/>
                  <a:gd name="T50" fmla="*/ 30 w 255"/>
                  <a:gd name="T51" fmla="*/ 0 h 34"/>
                  <a:gd name="T52" fmla="*/ 40 w 255"/>
                  <a:gd name="T53" fmla="*/ 0 h 34"/>
                  <a:gd name="T54" fmla="*/ 52 w 255"/>
                  <a:gd name="T55" fmla="*/ 1 h 34"/>
                  <a:gd name="T56" fmla="*/ 66 w 255"/>
                  <a:gd name="T57" fmla="*/ 2 h 34"/>
                  <a:gd name="T58" fmla="*/ 82 w 255"/>
                  <a:gd name="T59" fmla="*/ 2 h 34"/>
                  <a:gd name="T60" fmla="*/ 101 w 255"/>
                  <a:gd name="T61" fmla="*/ 3 h 34"/>
                  <a:gd name="T62" fmla="*/ 120 w 255"/>
                  <a:gd name="T63" fmla="*/ 4 h 34"/>
                  <a:gd name="T64" fmla="*/ 138 w 255"/>
                  <a:gd name="T65" fmla="*/ 5 h 34"/>
                  <a:gd name="T66" fmla="*/ 157 w 255"/>
                  <a:gd name="T67" fmla="*/ 6 h 34"/>
                  <a:gd name="T68" fmla="*/ 176 w 255"/>
                  <a:gd name="T69" fmla="*/ 9 h 34"/>
                  <a:gd name="T70" fmla="*/ 193 w 255"/>
                  <a:gd name="T71" fmla="*/ 10 h 34"/>
                  <a:gd name="T72" fmla="*/ 209 w 255"/>
                  <a:gd name="T73" fmla="*/ 11 h 34"/>
                  <a:gd name="T74" fmla="*/ 222 w 255"/>
                  <a:gd name="T75" fmla="*/ 12 h 34"/>
                  <a:gd name="T76" fmla="*/ 233 w 255"/>
                  <a:gd name="T77" fmla="*/ 13 h 34"/>
                  <a:gd name="T78" fmla="*/ 241 w 255"/>
                  <a:gd name="T79" fmla="*/ 13 h 34"/>
                  <a:gd name="T80" fmla="*/ 246 w 255"/>
                  <a:gd name="T81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5" h="34">
                    <a:moveTo>
                      <a:pt x="246" y="14"/>
                    </a:moveTo>
                    <a:lnTo>
                      <a:pt x="253" y="18"/>
                    </a:lnTo>
                    <a:lnTo>
                      <a:pt x="255" y="25"/>
                    </a:lnTo>
                    <a:lnTo>
                      <a:pt x="253" y="31"/>
                    </a:lnTo>
                    <a:lnTo>
                      <a:pt x="245" y="34"/>
                    </a:lnTo>
                    <a:lnTo>
                      <a:pt x="236" y="34"/>
                    </a:lnTo>
                    <a:lnTo>
                      <a:pt x="222" y="34"/>
                    </a:lnTo>
                    <a:lnTo>
                      <a:pt x="209" y="33"/>
                    </a:lnTo>
                    <a:lnTo>
                      <a:pt x="192" y="32"/>
                    </a:lnTo>
                    <a:lnTo>
                      <a:pt x="174" y="31"/>
                    </a:lnTo>
                    <a:lnTo>
                      <a:pt x="157" y="30"/>
                    </a:lnTo>
                    <a:lnTo>
                      <a:pt x="138" y="29"/>
                    </a:lnTo>
                    <a:lnTo>
                      <a:pt x="120" y="28"/>
                    </a:lnTo>
                    <a:lnTo>
                      <a:pt x="101" y="27"/>
                    </a:lnTo>
                    <a:lnTo>
                      <a:pt x="82" y="26"/>
                    </a:lnTo>
                    <a:lnTo>
                      <a:pt x="66" y="25"/>
                    </a:lnTo>
                    <a:lnTo>
                      <a:pt x="52" y="24"/>
                    </a:lnTo>
                    <a:lnTo>
                      <a:pt x="38" y="22"/>
                    </a:lnTo>
                    <a:lnTo>
                      <a:pt x="28" y="21"/>
                    </a:lnTo>
                    <a:lnTo>
                      <a:pt x="20" y="21"/>
                    </a:lnTo>
                    <a:lnTo>
                      <a:pt x="14" y="21"/>
                    </a:lnTo>
                    <a:lnTo>
                      <a:pt x="4" y="18"/>
                    </a:lnTo>
                    <a:lnTo>
                      <a:pt x="0" y="11"/>
                    </a:lnTo>
                    <a:lnTo>
                      <a:pt x="5" y="2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40" y="0"/>
                    </a:lnTo>
                    <a:lnTo>
                      <a:pt x="52" y="1"/>
                    </a:lnTo>
                    <a:lnTo>
                      <a:pt x="66" y="2"/>
                    </a:lnTo>
                    <a:lnTo>
                      <a:pt x="82" y="2"/>
                    </a:lnTo>
                    <a:lnTo>
                      <a:pt x="101" y="3"/>
                    </a:lnTo>
                    <a:lnTo>
                      <a:pt x="120" y="4"/>
                    </a:lnTo>
                    <a:lnTo>
                      <a:pt x="138" y="5"/>
                    </a:lnTo>
                    <a:lnTo>
                      <a:pt x="157" y="6"/>
                    </a:lnTo>
                    <a:lnTo>
                      <a:pt x="176" y="9"/>
                    </a:lnTo>
                    <a:lnTo>
                      <a:pt x="193" y="10"/>
                    </a:lnTo>
                    <a:lnTo>
                      <a:pt x="209" y="11"/>
                    </a:lnTo>
                    <a:lnTo>
                      <a:pt x="222" y="12"/>
                    </a:lnTo>
                    <a:lnTo>
                      <a:pt x="233" y="13"/>
                    </a:lnTo>
                    <a:lnTo>
                      <a:pt x="241" y="13"/>
                    </a:lnTo>
                    <a:lnTo>
                      <a:pt x="24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12" name="Freeform 812"/>
              <p:cNvSpPr>
                <a:spLocks/>
              </p:cNvSpPr>
              <p:nvPr/>
            </p:nvSpPr>
            <p:spPr bwMode="auto">
              <a:xfrm>
                <a:off x="2198" y="2884"/>
                <a:ext cx="135" cy="16"/>
              </a:xfrm>
              <a:custGeom>
                <a:avLst/>
                <a:gdLst>
                  <a:gd name="T0" fmla="*/ 396 w 406"/>
                  <a:gd name="T1" fmla="*/ 1 h 31"/>
                  <a:gd name="T2" fmla="*/ 404 w 406"/>
                  <a:gd name="T3" fmla="*/ 6 h 31"/>
                  <a:gd name="T4" fmla="*/ 406 w 406"/>
                  <a:gd name="T5" fmla="*/ 14 h 31"/>
                  <a:gd name="T6" fmla="*/ 400 w 406"/>
                  <a:gd name="T7" fmla="*/ 23 h 31"/>
                  <a:gd name="T8" fmla="*/ 378 w 406"/>
                  <a:gd name="T9" fmla="*/ 27 h 31"/>
                  <a:gd name="T10" fmla="*/ 368 w 406"/>
                  <a:gd name="T11" fmla="*/ 27 h 31"/>
                  <a:gd name="T12" fmla="*/ 352 w 406"/>
                  <a:gd name="T13" fmla="*/ 28 h 31"/>
                  <a:gd name="T14" fmla="*/ 331 w 406"/>
                  <a:gd name="T15" fmla="*/ 28 h 31"/>
                  <a:gd name="T16" fmla="*/ 305 w 406"/>
                  <a:gd name="T17" fmla="*/ 28 h 31"/>
                  <a:gd name="T18" fmla="*/ 277 w 406"/>
                  <a:gd name="T19" fmla="*/ 28 h 31"/>
                  <a:gd name="T20" fmla="*/ 248 w 406"/>
                  <a:gd name="T21" fmla="*/ 29 h 31"/>
                  <a:gd name="T22" fmla="*/ 216 w 406"/>
                  <a:gd name="T23" fmla="*/ 29 h 31"/>
                  <a:gd name="T24" fmla="*/ 184 w 406"/>
                  <a:gd name="T25" fmla="*/ 29 h 31"/>
                  <a:gd name="T26" fmla="*/ 152 w 406"/>
                  <a:gd name="T27" fmla="*/ 29 h 31"/>
                  <a:gd name="T28" fmla="*/ 121 w 406"/>
                  <a:gd name="T29" fmla="*/ 29 h 31"/>
                  <a:gd name="T30" fmla="*/ 94 w 406"/>
                  <a:gd name="T31" fmla="*/ 30 h 31"/>
                  <a:gd name="T32" fmla="*/ 67 w 406"/>
                  <a:gd name="T33" fmla="*/ 30 h 31"/>
                  <a:gd name="T34" fmla="*/ 44 w 406"/>
                  <a:gd name="T35" fmla="*/ 30 h 31"/>
                  <a:gd name="T36" fmla="*/ 27 w 406"/>
                  <a:gd name="T37" fmla="*/ 30 h 31"/>
                  <a:gd name="T38" fmla="*/ 15 w 406"/>
                  <a:gd name="T39" fmla="*/ 31 h 31"/>
                  <a:gd name="T40" fmla="*/ 8 w 406"/>
                  <a:gd name="T41" fmla="*/ 31 h 31"/>
                  <a:gd name="T42" fmla="*/ 3 w 406"/>
                  <a:gd name="T43" fmla="*/ 30 h 31"/>
                  <a:gd name="T44" fmla="*/ 0 w 406"/>
                  <a:gd name="T45" fmla="*/ 28 h 31"/>
                  <a:gd name="T46" fmla="*/ 2 w 406"/>
                  <a:gd name="T47" fmla="*/ 24 h 31"/>
                  <a:gd name="T48" fmla="*/ 8 w 406"/>
                  <a:gd name="T49" fmla="*/ 20 h 31"/>
                  <a:gd name="T50" fmla="*/ 18 w 406"/>
                  <a:gd name="T51" fmla="*/ 14 h 31"/>
                  <a:gd name="T52" fmla="*/ 34 w 406"/>
                  <a:gd name="T53" fmla="*/ 10 h 31"/>
                  <a:gd name="T54" fmla="*/ 55 w 406"/>
                  <a:gd name="T55" fmla="*/ 6 h 31"/>
                  <a:gd name="T56" fmla="*/ 83 w 406"/>
                  <a:gd name="T57" fmla="*/ 3 h 31"/>
                  <a:gd name="T58" fmla="*/ 90 w 406"/>
                  <a:gd name="T59" fmla="*/ 3 h 31"/>
                  <a:gd name="T60" fmla="*/ 102 w 406"/>
                  <a:gd name="T61" fmla="*/ 3 h 31"/>
                  <a:gd name="T62" fmla="*/ 119 w 406"/>
                  <a:gd name="T63" fmla="*/ 2 h 31"/>
                  <a:gd name="T64" fmla="*/ 139 w 406"/>
                  <a:gd name="T65" fmla="*/ 2 h 31"/>
                  <a:gd name="T66" fmla="*/ 161 w 406"/>
                  <a:gd name="T67" fmla="*/ 1 h 31"/>
                  <a:gd name="T68" fmla="*/ 187 w 406"/>
                  <a:gd name="T69" fmla="*/ 1 h 31"/>
                  <a:gd name="T70" fmla="*/ 213 w 406"/>
                  <a:gd name="T71" fmla="*/ 1 h 31"/>
                  <a:gd name="T72" fmla="*/ 241 w 406"/>
                  <a:gd name="T73" fmla="*/ 0 h 31"/>
                  <a:gd name="T74" fmla="*/ 269 w 406"/>
                  <a:gd name="T75" fmla="*/ 0 h 31"/>
                  <a:gd name="T76" fmla="*/ 296 w 406"/>
                  <a:gd name="T77" fmla="*/ 0 h 31"/>
                  <a:gd name="T78" fmla="*/ 320 w 406"/>
                  <a:gd name="T79" fmla="*/ 0 h 31"/>
                  <a:gd name="T80" fmla="*/ 343 w 406"/>
                  <a:gd name="T81" fmla="*/ 0 h 31"/>
                  <a:gd name="T82" fmla="*/ 363 w 406"/>
                  <a:gd name="T83" fmla="*/ 0 h 31"/>
                  <a:gd name="T84" fmla="*/ 378 w 406"/>
                  <a:gd name="T85" fmla="*/ 0 h 31"/>
                  <a:gd name="T86" fmla="*/ 390 w 406"/>
                  <a:gd name="T87" fmla="*/ 1 h 31"/>
                  <a:gd name="T88" fmla="*/ 396 w 406"/>
                  <a:gd name="T8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06" h="31">
                    <a:moveTo>
                      <a:pt x="396" y="1"/>
                    </a:moveTo>
                    <a:lnTo>
                      <a:pt x="404" y="6"/>
                    </a:lnTo>
                    <a:lnTo>
                      <a:pt x="406" y="14"/>
                    </a:lnTo>
                    <a:lnTo>
                      <a:pt x="400" y="23"/>
                    </a:lnTo>
                    <a:lnTo>
                      <a:pt x="378" y="27"/>
                    </a:lnTo>
                    <a:lnTo>
                      <a:pt x="368" y="27"/>
                    </a:lnTo>
                    <a:lnTo>
                      <a:pt x="352" y="28"/>
                    </a:lnTo>
                    <a:lnTo>
                      <a:pt x="331" y="28"/>
                    </a:lnTo>
                    <a:lnTo>
                      <a:pt x="305" y="28"/>
                    </a:lnTo>
                    <a:lnTo>
                      <a:pt x="277" y="28"/>
                    </a:lnTo>
                    <a:lnTo>
                      <a:pt x="248" y="29"/>
                    </a:lnTo>
                    <a:lnTo>
                      <a:pt x="216" y="29"/>
                    </a:lnTo>
                    <a:lnTo>
                      <a:pt x="184" y="29"/>
                    </a:lnTo>
                    <a:lnTo>
                      <a:pt x="152" y="29"/>
                    </a:lnTo>
                    <a:lnTo>
                      <a:pt x="121" y="29"/>
                    </a:lnTo>
                    <a:lnTo>
                      <a:pt x="94" y="30"/>
                    </a:lnTo>
                    <a:lnTo>
                      <a:pt x="67" y="30"/>
                    </a:lnTo>
                    <a:lnTo>
                      <a:pt x="44" y="30"/>
                    </a:lnTo>
                    <a:lnTo>
                      <a:pt x="27" y="30"/>
                    </a:lnTo>
                    <a:lnTo>
                      <a:pt x="15" y="31"/>
                    </a:lnTo>
                    <a:lnTo>
                      <a:pt x="8" y="31"/>
                    </a:lnTo>
                    <a:lnTo>
                      <a:pt x="3" y="30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8" y="20"/>
                    </a:lnTo>
                    <a:lnTo>
                      <a:pt x="18" y="14"/>
                    </a:lnTo>
                    <a:lnTo>
                      <a:pt x="34" y="10"/>
                    </a:lnTo>
                    <a:lnTo>
                      <a:pt x="55" y="6"/>
                    </a:lnTo>
                    <a:lnTo>
                      <a:pt x="83" y="3"/>
                    </a:lnTo>
                    <a:lnTo>
                      <a:pt x="90" y="3"/>
                    </a:lnTo>
                    <a:lnTo>
                      <a:pt x="102" y="3"/>
                    </a:lnTo>
                    <a:lnTo>
                      <a:pt x="119" y="2"/>
                    </a:lnTo>
                    <a:lnTo>
                      <a:pt x="139" y="2"/>
                    </a:lnTo>
                    <a:lnTo>
                      <a:pt x="161" y="1"/>
                    </a:lnTo>
                    <a:lnTo>
                      <a:pt x="187" y="1"/>
                    </a:lnTo>
                    <a:lnTo>
                      <a:pt x="213" y="1"/>
                    </a:lnTo>
                    <a:lnTo>
                      <a:pt x="241" y="0"/>
                    </a:lnTo>
                    <a:lnTo>
                      <a:pt x="269" y="0"/>
                    </a:lnTo>
                    <a:lnTo>
                      <a:pt x="296" y="0"/>
                    </a:lnTo>
                    <a:lnTo>
                      <a:pt x="320" y="0"/>
                    </a:lnTo>
                    <a:lnTo>
                      <a:pt x="343" y="0"/>
                    </a:lnTo>
                    <a:lnTo>
                      <a:pt x="363" y="0"/>
                    </a:lnTo>
                    <a:lnTo>
                      <a:pt x="378" y="0"/>
                    </a:lnTo>
                    <a:lnTo>
                      <a:pt x="390" y="1"/>
                    </a:lnTo>
                    <a:lnTo>
                      <a:pt x="39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13" name="Freeform 813"/>
              <p:cNvSpPr>
                <a:spLocks/>
              </p:cNvSpPr>
              <p:nvPr/>
            </p:nvSpPr>
            <p:spPr bwMode="auto">
              <a:xfrm>
                <a:off x="2624" y="2503"/>
                <a:ext cx="62" cy="79"/>
              </a:xfrm>
              <a:custGeom>
                <a:avLst/>
                <a:gdLst>
                  <a:gd name="T0" fmla="*/ 12 w 186"/>
                  <a:gd name="T1" fmla="*/ 0 h 158"/>
                  <a:gd name="T2" fmla="*/ 5 w 186"/>
                  <a:gd name="T3" fmla="*/ 4 h 158"/>
                  <a:gd name="T4" fmla="*/ 0 w 186"/>
                  <a:gd name="T5" fmla="*/ 11 h 158"/>
                  <a:gd name="T6" fmla="*/ 2 w 186"/>
                  <a:gd name="T7" fmla="*/ 18 h 158"/>
                  <a:gd name="T8" fmla="*/ 20 w 186"/>
                  <a:gd name="T9" fmla="*/ 23 h 158"/>
                  <a:gd name="T10" fmla="*/ 65 w 186"/>
                  <a:gd name="T11" fmla="*/ 27 h 158"/>
                  <a:gd name="T12" fmla="*/ 98 w 186"/>
                  <a:gd name="T13" fmla="*/ 37 h 158"/>
                  <a:gd name="T14" fmla="*/ 122 w 186"/>
                  <a:gd name="T15" fmla="*/ 52 h 158"/>
                  <a:gd name="T16" fmla="*/ 139 w 186"/>
                  <a:gd name="T17" fmla="*/ 70 h 158"/>
                  <a:gd name="T18" fmla="*/ 150 w 186"/>
                  <a:gd name="T19" fmla="*/ 90 h 158"/>
                  <a:gd name="T20" fmla="*/ 157 w 186"/>
                  <a:gd name="T21" fmla="*/ 111 h 158"/>
                  <a:gd name="T22" fmla="*/ 161 w 186"/>
                  <a:gd name="T23" fmla="*/ 131 h 158"/>
                  <a:gd name="T24" fmla="*/ 163 w 186"/>
                  <a:gd name="T25" fmla="*/ 148 h 158"/>
                  <a:gd name="T26" fmla="*/ 167 w 186"/>
                  <a:gd name="T27" fmla="*/ 156 h 158"/>
                  <a:gd name="T28" fmla="*/ 174 w 186"/>
                  <a:gd name="T29" fmla="*/ 158 h 158"/>
                  <a:gd name="T30" fmla="*/ 181 w 186"/>
                  <a:gd name="T31" fmla="*/ 156 h 158"/>
                  <a:gd name="T32" fmla="*/ 185 w 186"/>
                  <a:gd name="T33" fmla="*/ 148 h 158"/>
                  <a:gd name="T34" fmla="*/ 186 w 186"/>
                  <a:gd name="T35" fmla="*/ 126 h 158"/>
                  <a:gd name="T36" fmla="*/ 183 w 186"/>
                  <a:gd name="T37" fmla="*/ 101 h 158"/>
                  <a:gd name="T38" fmla="*/ 175 w 186"/>
                  <a:gd name="T39" fmla="*/ 76 h 158"/>
                  <a:gd name="T40" fmla="*/ 159 w 186"/>
                  <a:gd name="T41" fmla="*/ 52 h 158"/>
                  <a:gd name="T42" fmla="*/ 137 w 186"/>
                  <a:gd name="T43" fmla="*/ 30 h 158"/>
                  <a:gd name="T44" fmla="*/ 105 w 186"/>
                  <a:gd name="T45" fmla="*/ 13 h 158"/>
                  <a:gd name="T46" fmla="*/ 64 w 186"/>
                  <a:gd name="T47" fmla="*/ 2 h 158"/>
                  <a:gd name="T48" fmla="*/ 12 w 186"/>
                  <a:gd name="T4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6" h="158">
                    <a:moveTo>
                      <a:pt x="12" y="0"/>
                    </a:moveTo>
                    <a:lnTo>
                      <a:pt x="5" y="4"/>
                    </a:lnTo>
                    <a:lnTo>
                      <a:pt x="0" y="11"/>
                    </a:lnTo>
                    <a:lnTo>
                      <a:pt x="2" y="18"/>
                    </a:lnTo>
                    <a:lnTo>
                      <a:pt x="20" y="23"/>
                    </a:lnTo>
                    <a:lnTo>
                      <a:pt x="65" y="27"/>
                    </a:lnTo>
                    <a:lnTo>
                      <a:pt x="98" y="37"/>
                    </a:lnTo>
                    <a:lnTo>
                      <a:pt x="122" y="52"/>
                    </a:lnTo>
                    <a:lnTo>
                      <a:pt x="139" y="70"/>
                    </a:lnTo>
                    <a:lnTo>
                      <a:pt x="150" y="90"/>
                    </a:lnTo>
                    <a:lnTo>
                      <a:pt x="157" y="111"/>
                    </a:lnTo>
                    <a:lnTo>
                      <a:pt x="161" y="131"/>
                    </a:lnTo>
                    <a:lnTo>
                      <a:pt x="163" y="148"/>
                    </a:lnTo>
                    <a:lnTo>
                      <a:pt x="167" y="156"/>
                    </a:lnTo>
                    <a:lnTo>
                      <a:pt x="174" y="158"/>
                    </a:lnTo>
                    <a:lnTo>
                      <a:pt x="181" y="156"/>
                    </a:lnTo>
                    <a:lnTo>
                      <a:pt x="185" y="148"/>
                    </a:lnTo>
                    <a:lnTo>
                      <a:pt x="186" y="126"/>
                    </a:lnTo>
                    <a:lnTo>
                      <a:pt x="183" y="101"/>
                    </a:lnTo>
                    <a:lnTo>
                      <a:pt x="175" y="76"/>
                    </a:lnTo>
                    <a:lnTo>
                      <a:pt x="159" y="52"/>
                    </a:lnTo>
                    <a:lnTo>
                      <a:pt x="137" y="30"/>
                    </a:lnTo>
                    <a:lnTo>
                      <a:pt x="105" y="13"/>
                    </a:lnTo>
                    <a:lnTo>
                      <a:pt x="6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14" name="Freeform 814"/>
              <p:cNvSpPr>
                <a:spLocks/>
              </p:cNvSpPr>
              <p:nvPr/>
            </p:nvSpPr>
            <p:spPr bwMode="auto">
              <a:xfrm>
                <a:off x="2646" y="2462"/>
                <a:ext cx="76" cy="96"/>
              </a:xfrm>
              <a:custGeom>
                <a:avLst/>
                <a:gdLst>
                  <a:gd name="T0" fmla="*/ 12 w 230"/>
                  <a:gd name="T1" fmla="*/ 0 h 192"/>
                  <a:gd name="T2" fmla="*/ 5 w 230"/>
                  <a:gd name="T3" fmla="*/ 3 h 192"/>
                  <a:gd name="T4" fmla="*/ 0 w 230"/>
                  <a:gd name="T5" fmla="*/ 10 h 192"/>
                  <a:gd name="T6" fmla="*/ 2 w 230"/>
                  <a:gd name="T7" fmla="*/ 19 h 192"/>
                  <a:gd name="T8" fmla="*/ 20 w 230"/>
                  <a:gd name="T9" fmla="*/ 22 h 192"/>
                  <a:gd name="T10" fmla="*/ 69 w 230"/>
                  <a:gd name="T11" fmla="*/ 28 h 192"/>
                  <a:gd name="T12" fmla="*/ 109 w 230"/>
                  <a:gd name="T13" fmla="*/ 41 h 192"/>
                  <a:gd name="T14" fmla="*/ 139 w 230"/>
                  <a:gd name="T15" fmla="*/ 62 h 192"/>
                  <a:gd name="T16" fmla="*/ 163 w 230"/>
                  <a:gd name="T17" fmla="*/ 85 h 192"/>
                  <a:gd name="T18" fmla="*/ 182 w 230"/>
                  <a:gd name="T19" fmla="*/ 112 h 192"/>
                  <a:gd name="T20" fmla="*/ 194 w 230"/>
                  <a:gd name="T21" fmla="*/ 138 h 192"/>
                  <a:gd name="T22" fmla="*/ 202 w 230"/>
                  <a:gd name="T23" fmla="*/ 162 h 192"/>
                  <a:gd name="T24" fmla="*/ 206 w 230"/>
                  <a:gd name="T25" fmla="*/ 181 h 192"/>
                  <a:gd name="T26" fmla="*/ 210 w 230"/>
                  <a:gd name="T27" fmla="*/ 188 h 192"/>
                  <a:gd name="T28" fmla="*/ 218 w 230"/>
                  <a:gd name="T29" fmla="*/ 192 h 192"/>
                  <a:gd name="T30" fmla="*/ 225 w 230"/>
                  <a:gd name="T31" fmla="*/ 188 h 192"/>
                  <a:gd name="T32" fmla="*/ 229 w 230"/>
                  <a:gd name="T33" fmla="*/ 181 h 192"/>
                  <a:gd name="T34" fmla="*/ 230 w 230"/>
                  <a:gd name="T35" fmla="*/ 169 h 192"/>
                  <a:gd name="T36" fmla="*/ 229 w 230"/>
                  <a:gd name="T37" fmla="*/ 156 h 192"/>
                  <a:gd name="T38" fmla="*/ 226 w 230"/>
                  <a:gd name="T39" fmla="*/ 142 h 192"/>
                  <a:gd name="T40" fmla="*/ 222 w 230"/>
                  <a:gd name="T41" fmla="*/ 127 h 192"/>
                  <a:gd name="T42" fmla="*/ 215 w 230"/>
                  <a:gd name="T43" fmla="*/ 112 h 192"/>
                  <a:gd name="T44" fmla="*/ 206 w 230"/>
                  <a:gd name="T45" fmla="*/ 97 h 192"/>
                  <a:gd name="T46" fmla="*/ 197 w 230"/>
                  <a:gd name="T47" fmla="*/ 81 h 192"/>
                  <a:gd name="T48" fmla="*/ 185 w 230"/>
                  <a:gd name="T49" fmla="*/ 66 h 192"/>
                  <a:gd name="T50" fmla="*/ 170 w 230"/>
                  <a:gd name="T51" fmla="*/ 52 h 192"/>
                  <a:gd name="T52" fmla="*/ 154 w 230"/>
                  <a:gd name="T53" fmla="*/ 39 h 192"/>
                  <a:gd name="T54" fmla="*/ 135 w 230"/>
                  <a:gd name="T55" fmla="*/ 28 h 192"/>
                  <a:gd name="T56" fmla="*/ 115 w 230"/>
                  <a:gd name="T57" fmla="*/ 17 h 192"/>
                  <a:gd name="T58" fmla="*/ 93 w 230"/>
                  <a:gd name="T59" fmla="*/ 9 h 192"/>
                  <a:gd name="T60" fmla="*/ 67 w 230"/>
                  <a:gd name="T61" fmla="*/ 3 h 192"/>
                  <a:gd name="T62" fmla="*/ 41 w 230"/>
                  <a:gd name="T63" fmla="*/ 0 h 192"/>
                  <a:gd name="T64" fmla="*/ 12 w 230"/>
                  <a:gd name="T6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0" h="192">
                    <a:moveTo>
                      <a:pt x="12" y="0"/>
                    </a:moveTo>
                    <a:lnTo>
                      <a:pt x="5" y="3"/>
                    </a:lnTo>
                    <a:lnTo>
                      <a:pt x="0" y="10"/>
                    </a:lnTo>
                    <a:lnTo>
                      <a:pt x="2" y="19"/>
                    </a:lnTo>
                    <a:lnTo>
                      <a:pt x="20" y="22"/>
                    </a:lnTo>
                    <a:lnTo>
                      <a:pt x="69" y="28"/>
                    </a:lnTo>
                    <a:lnTo>
                      <a:pt x="109" y="41"/>
                    </a:lnTo>
                    <a:lnTo>
                      <a:pt x="139" y="62"/>
                    </a:lnTo>
                    <a:lnTo>
                      <a:pt x="163" y="85"/>
                    </a:lnTo>
                    <a:lnTo>
                      <a:pt x="182" y="112"/>
                    </a:lnTo>
                    <a:lnTo>
                      <a:pt x="194" y="138"/>
                    </a:lnTo>
                    <a:lnTo>
                      <a:pt x="202" y="162"/>
                    </a:lnTo>
                    <a:lnTo>
                      <a:pt x="206" y="181"/>
                    </a:lnTo>
                    <a:lnTo>
                      <a:pt x="210" y="188"/>
                    </a:lnTo>
                    <a:lnTo>
                      <a:pt x="218" y="192"/>
                    </a:lnTo>
                    <a:lnTo>
                      <a:pt x="225" y="188"/>
                    </a:lnTo>
                    <a:lnTo>
                      <a:pt x="229" y="181"/>
                    </a:lnTo>
                    <a:lnTo>
                      <a:pt x="230" y="169"/>
                    </a:lnTo>
                    <a:lnTo>
                      <a:pt x="229" y="156"/>
                    </a:lnTo>
                    <a:lnTo>
                      <a:pt x="226" y="142"/>
                    </a:lnTo>
                    <a:lnTo>
                      <a:pt x="222" y="127"/>
                    </a:lnTo>
                    <a:lnTo>
                      <a:pt x="215" y="112"/>
                    </a:lnTo>
                    <a:lnTo>
                      <a:pt x="206" y="97"/>
                    </a:lnTo>
                    <a:lnTo>
                      <a:pt x="197" y="81"/>
                    </a:lnTo>
                    <a:lnTo>
                      <a:pt x="185" y="66"/>
                    </a:lnTo>
                    <a:lnTo>
                      <a:pt x="170" y="52"/>
                    </a:lnTo>
                    <a:lnTo>
                      <a:pt x="154" y="39"/>
                    </a:lnTo>
                    <a:lnTo>
                      <a:pt x="135" y="28"/>
                    </a:lnTo>
                    <a:lnTo>
                      <a:pt x="115" y="17"/>
                    </a:lnTo>
                    <a:lnTo>
                      <a:pt x="93" y="9"/>
                    </a:lnTo>
                    <a:lnTo>
                      <a:pt x="67" y="3"/>
                    </a:lnTo>
                    <a:lnTo>
                      <a:pt x="41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15" name="Freeform 815"/>
              <p:cNvSpPr>
                <a:spLocks/>
              </p:cNvSpPr>
              <p:nvPr/>
            </p:nvSpPr>
            <p:spPr bwMode="auto">
              <a:xfrm>
                <a:off x="2507" y="2498"/>
                <a:ext cx="82" cy="70"/>
              </a:xfrm>
              <a:custGeom>
                <a:avLst/>
                <a:gdLst>
                  <a:gd name="T0" fmla="*/ 237 w 245"/>
                  <a:gd name="T1" fmla="*/ 9 h 139"/>
                  <a:gd name="T2" fmla="*/ 242 w 245"/>
                  <a:gd name="T3" fmla="*/ 15 h 139"/>
                  <a:gd name="T4" fmla="*/ 245 w 245"/>
                  <a:gd name="T5" fmla="*/ 23 h 139"/>
                  <a:gd name="T6" fmla="*/ 240 w 245"/>
                  <a:gd name="T7" fmla="*/ 31 h 139"/>
                  <a:gd name="T8" fmla="*/ 221 w 245"/>
                  <a:gd name="T9" fmla="*/ 31 h 139"/>
                  <a:gd name="T10" fmla="*/ 172 w 245"/>
                  <a:gd name="T11" fmla="*/ 25 h 139"/>
                  <a:gd name="T12" fmla="*/ 132 w 245"/>
                  <a:gd name="T13" fmla="*/ 27 h 139"/>
                  <a:gd name="T14" fmla="*/ 100 w 245"/>
                  <a:gd name="T15" fmla="*/ 38 h 139"/>
                  <a:gd name="T16" fmla="*/ 76 w 245"/>
                  <a:gd name="T17" fmla="*/ 53 h 139"/>
                  <a:gd name="T18" fmla="*/ 57 w 245"/>
                  <a:gd name="T19" fmla="*/ 71 h 139"/>
                  <a:gd name="T20" fmla="*/ 43 w 245"/>
                  <a:gd name="T21" fmla="*/ 92 h 139"/>
                  <a:gd name="T22" fmla="*/ 32 w 245"/>
                  <a:gd name="T23" fmla="*/ 112 h 139"/>
                  <a:gd name="T24" fmla="*/ 23 w 245"/>
                  <a:gd name="T25" fmla="*/ 130 h 139"/>
                  <a:gd name="T26" fmla="*/ 16 w 245"/>
                  <a:gd name="T27" fmla="*/ 138 h 139"/>
                  <a:gd name="T28" fmla="*/ 8 w 245"/>
                  <a:gd name="T29" fmla="*/ 139 h 139"/>
                  <a:gd name="T30" fmla="*/ 1 w 245"/>
                  <a:gd name="T31" fmla="*/ 135 h 139"/>
                  <a:gd name="T32" fmla="*/ 0 w 245"/>
                  <a:gd name="T33" fmla="*/ 126 h 139"/>
                  <a:gd name="T34" fmla="*/ 3 w 245"/>
                  <a:gd name="T35" fmla="*/ 114 h 139"/>
                  <a:gd name="T36" fmla="*/ 7 w 245"/>
                  <a:gd name="T37" fmla="*/ 102 h 139"/>
                  <a:gd name="T38" fmla="*/ 12 w 245"/>
                  <a:gd name="T39" fmla="*/ 90 h 139"/>
                  <a:gd name="T40" fmla="*/ 19 w 245"/>
                  <a:gd name="T41" fmla="*/ 77 h 139"/>
                  <a:gd name="T42" fmla="*/ 27 w 245"/>
                  <a:gd name="T43" fmla="*/ 64 h 139"/>
                  <a:gd name="T44" fmla="*/ 36 w 245"/>
                  <a:gd name="T45" fmla="*/ 52 h 139"/>
                  <a:gd name="T46" fmla="*/ 48 w 245"/>
                  <a:gd name="T47" fmla="*/ 40 h 139"/>
                  <a:gd name="T48" fmla="*/ 61 w 245"/>
                  <a:gd name="T49" fmla="*/ 30 h 139"/>
                  <a:gd name="T50" fmla="*/ 77 w 245"/>
                  <a:gd name="T51" fmla="*/ 20 h 139"/>
                  <a:gd name="T52" fmla="*/ 93 w 245"/>
                  <a:gd name="T53" fmla="*/ 12 h 139"/>
                  <a:gd name="T54" fmla="*/ 113 w 245"/>
                  <a:gd name="T55" fmla="*/ 6 h 139"/>
                  <a:gd name="T56" fmla="*/ 133 w 245"/>
                  <a:gd name="T57" fmla="*/ 2 h 139"/>
                  <a:gd name="T58" fmla="*/ 156 w 245"/>
                  <a:gd name="T59" fmla="*/ 0 h 139"/>
                  <a:gd name="T60" fmla="*/ 181 w 245"/>
                  <a:gd name="T61" fmla="*/ 0 h 139"/>
                  <a:gd name="T62" fmla="*/ 208 w 245"/>
                  <a:gd name="T63" fmla="*/ 3 h 139"/>
                  <a:gd name="T64" fmla="*/ 237 w 245"/>
                  <a:gd name="T65" fmla="*/ 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5" h="139">
                    <a:moveTo>
                      <a:pt x="237" y="9"/>
                    </a:moveTo>
                    <a:lnTo>
                      <a:pt x="242" y="15"/>
                    </a:lnTo>
                    <a:lnTo>
                      <a:pt x="245" y="23"/>
                    </a:lnTo>
                    <a:lnTo>
                      <a:pt x="240" y="31"/>
                    </a:lnTo>
                    <a:lnTo>
                      <a:pt x="221" y="31"/>
                    </a:lnTo>
                    <a:lnTo>
                      <a:pt x="172" y="25"/>
                    </a:lnTo>
                    <a:lnTo>
                      <a:pt x="132" y="27"/>
                    </a:lnTo>
                    <a:lnTo>
                      <a:pt x="100" y="38"/>
                    </a:lnTo>
                    <a:lnTo>
                      <a:pt x="76" y="53"/>
                    </a:lnTo>
                    <a:lnTo>
                      <a:pt x="57" y="71"/>
                    </a:lnTo>
                    <a:lnTo>
                      <a:pt x="43" y="92"/>
                    </a:lnTo>
                    <a:lnTo>
                      <a:pt x="32" y="112"/>
                    </a:lnTo>
                    <a:lnTo>
                      <a:pt x="23" y="130"/>
                    </a:lnTo>
                    <a:lnTo>
                      <a:pt x="16" y="138"/>
                    </a:lnTo>
                    <a:lnTo>
                      <a:pt x="8" y="139"/>
                    </a:lnTo>
                    <a:lnTo>
                      <a:pt x="1" y="135"/>
                    </a:lnTo>
                    <a:lnTo>
                      <a:pt x="0" y="126"/>
                    </a:lnTo>
                    <a:lnTo>
                      <a:pt x="3" y="114"/>
                    </a:lnTo>
                    <a:lnTo>
                      <a:pt x="7" y="102"/>
                    </a:lnTo>
                    <a:lnTo>
                      <a:pt x="12" y="90"/>
                    </a:lnTo>
                    <a:lnTo>
                      <a:pt x="19" y="77"/>
                    </a:lnTo>
                    <a:lnTo>
                      <a:pt x="27" y="64"/>
                    </a:lnTo>
                    <a:lnTo>
                      <a:pt x="36" y="52"/>
                    </a:lnTo>
                    <a:lnTo>
                      <a:pt x="48" y="40"/>
                    </a:lnTo>
                    <a:lnTo>
                      <a:pt x="61" y="30"/>
                    </a:lnTo>
                    <a:lnTo>
                      <a:pt x="77" y="20"/>
                    </a:lnTo>
                    <a:lnTo>
                      <a:pt x="93" y="12"/>
                    </a:lnTo>
                    <a:lnTo>
                      <a:pt x="113" y="6"/>
                    </a:lnTo>
                    <a:lnTo>
                      <a:pt x="133" y="2"/>
                    </a:lnTo>
                    <a:lnTo>
                      <a:pt x="156" y="0"/>
                    </a:lnTo>
                    <a:lnTo>
                      <a:pt x="181" y="0"/>
                    </a:lnTo>
                    <a:lnTo>
                      <a:pt x="208" y="3"/>
                    </a:lnTo>
                    <a:lnTo>
                      <a:pt x="23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16" name="Freeform 816"/>
              <p:cNvSpPr>
                <a:spLocks/>
              </p:cNvSpPr>
              <p:nvPr/>
            </p:nvSpPr>
            <p:spPr bwMode="auto">
              <a:xfrm>
                <a:off x="2471" y="2460"/>
                <a:ext cx="94" cy="83"/>
              </a:xfrm>
              <a:custGeom>
                <a:avLst/>
                <a:gdLst>
                  <a:gd name="T0" fmla="*/ 273 w 283"/>
                  <a:gd name="T1" fmla="*/ 9 h 168"/>
                  <a:gd name="T2" fmla="*/ 280 w 283"/>
                  <a:gd name="T3" fmla="*/ 14 h 168"/>
                  <a:gd name="T4" fmla="*/ 283 w 283"/>
                  <a:gd name="T5" fmla="*/ 24 h 168"/>
                  <a:gd name="T6" fmla="*/ 276 w 283"/>
                  <a:gd name="T7" fmla="*/ 31 h 168"/>
                  <a:gd name="T8" fmla="*/ 256 w 283"/>
                  <a:gd name="T9" fmla="*/ 31 h 168"/>
                  <a:gd name="T10" fmla="*/ 228 w 283"/>
                  <a:gd name="T11" fmla="*/ 27 h 168"/>
                  <a:gd name="T12" fmla="*/ 203 w 283"/>
                  <a:gd name="T13" fmla="*/ 26 h 168"/>
                  <a:gd name="T14" fmla="*/ 180 w 283"/>
                  <a:gd name="T15" fmla="*/ 28 h 168"/>
                  <a:gd name="T16" fmla="*/ 159 w 283"/>
                  <a:gd name="T17" fmla="*/ 31 h 168"/>
                  <a:gd name="T18" fmla="*/ 140 w 283"/>
                  <a:gd name="T19" fmla="*/ 38 h 168"/>
                  <a:gd name="T20" fmla="*/ 121 w 283"/>
                  <a:gd name="T21" fmla="*/ 46 h 168"/>
                  <a:gd name="T22" fmla="*/ 107 w 283"/>
                  <a:gd name="T23" fmla="*/ 55 h 168"/>
                  <a:gd name="T24" fmla="*/ 92 w 283"/>
                  <a:gd name="T25" fmla="*/ 66 h 168"/>
                  <a:gd name="T26" fmla="*/ 80 w 283"/>
                  <a:gd name="T27" fmla="*/ 78 h 168"/>
                  <a:gd name="T28" fmla="*/ 68 w 283"/>
                  <a:gd name="T29" fmla="*/ 90 h 168"/>
                  <a:gd name="T30" fmla="*/ 59 w 283"/>
                  <a:gd name="T31" fmla="*/ 103 h 168"/>
                  <a:gd name="T32" fmla="*/ 50 w 283"/>
                  <a:gd name="T33" fmla="*/ 115 h 168"/>
                  <a:gd name="T34" fmla="*/ 42 w 283"/>
                  <a:gd name="T35" fmla="*/ 128 h 168"/>
                  <a:gd name="T36" fmla="*/ 35 w 283"/>
                  <a:gd name="T37" fmla="*/ 139 h 168"/>
                  <a:gd name="T38" fmla="*/ 30 w 283"/>
                  <a:gd name="T39" fmla="*/ 149 h 168"/>
                  <a:gd name="T40" fmla="*/ 24 w 283"/>
                  <a:gd name="T41" fmla="*/ 159 h 168"/>
                  <a:gd name="T42" fmla="*/ 16 w 283"/>
                  <a:gd name="T43" fmla="*/ 167 h 168"/>
                  <a:gd name="T44" fmla="*/ 8 w 283"/>
                  <a:gd name="T45" fmla="*/ 168 h 168"/>
                  <a:gd name="T46" fmla="*/ 2 w 283"/>
                  <a:gd name="T47" fmla="*/ 163 h 168"/>
                  <a:gd name="T48" fmla="*/ 0 w 283"/>
                  <a:gd name="T49" fmla="*/ 154 h 168"/>
                  <a:gd name="T50" fmla="*/ 3 w 283"/>
                  <a:gd name="T51" fmla="*/ 141 h 168"/>
                  <a:gd name="T52" fmla="*/ 8 w 283"/>
                  <a:gd name="T53" fmla="*/ 128 h 168"/>
                  <a:gd name="T54" fmla="*/ 15 w 283"/>
                  <a:gd name="T55" fmla="*/ 113 h 168"/>
                  <a:gd name="T56" fmla="*/ 23 w 283"/>
                  <a:gd name="T57" fmla="*/ 99 h 168"/>
                  <a:gd name="T58" fmla="*/ 34 w 283"/>
                  <a:gd name="T59" fmla="*/ 84 h 168"/>
                  <a:gd name="T60" fmla="*/ 46 w 283"/>
                  <a:gd name="T61" fmla="*/ 69 h 168"/>
                  <a:gd name="T62" fmla="*/ 60 w 283"/>
                  <a:gd name="T63" fmla="*/ 55 h 168"/>
                  <a:gd name="T64" fmla="*/ 77 w 283"/>
                  <a:gd name="T65" fmla="*/ 41 h 168"/>
                  <a:gd name="T66" fmla="*/ 95 w 283"/>
                  <a:gd name="T67" fmla="*/ 29 h 168"/>
                  <a:gd name="T68" fmla="*/ 115 w 283"/>
                  <a:gd name="T69" fmla="*/ 19 h 168"/>
                  <a:gd name="T70" fmla="*/ 137 w 283"/>
                  <a:gd name="T71" fmla="*/ 10 h 168"/>
                  <a:gd name="T72" fmla="*/ 160 w 283"/>
                  <a:gd name="T73" fmla="*/ 5 h 168"/>
                  <a:gd name="T74" fmla="*/ 187 w 283"/>
                  <a:gd name="T75" fmla="*/ 0 h 168"/>
                  <a:gd name="T76" fmla="*/ 213 w 283"/>
                  <a:gd name="T77" fmla="*/ 0 h 168"/>
                  <a:gd name="T78" fmla="*/ 243 w 283"/>
                  <a:gd name="T79" fmla="*/ 3 h 168"/>
                  <a:gd name="T80" fmla="*/ 273 w 283"/>
                  <a:gd name="T81" fmla="*/ 9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3" h="168">
                    <a:moveTo>
                      <a:pt x="273" y="9"/>
                    </a:moveTo>
                    <a:lnTo>
                      <a:pt x="280" y="14"/>
                    </a:lnTo>
                    <a:lnTo>
                      <a:pt x="283" y="24"/>
                    </a:lnTo>
                    <a:lnTo>
                      <a:pt x="276" y="31"/>
                    </a:lnTo>
                    <a:lnTo>
                      <a:pt x="256" y="31"/>
                    </a:lnTo>
                    <a:lnTo>
                      <a:pt x="228" y="27"/>
                    </a:lnTo>
                    <a:lnTo>
                      <a:pt x="203" y="26"/>
                    </a:lnTo>
                    <a:lnTo>
                      <a:pt x="180" y="28"/>
                    </a:lnTo>
                    <a:lnTo>
                      <a:pt x="159" y="31"/>
                    </a:lnTo>
                    <a:lnTo>
                      <a:pt x="140" y="38"/>
                    </a:lnTo>
                    <a:lnTo>
                      <a:pt x="121" y="46"/>
                    </a:lnTo>
                    <a:lnTo>
                      <a:pt x="107" y="55"/>
                    </a:lnTo>
                    <a:lnTo>
                      <a:pt x="92" y="66"/>
                    </a:lnTo>
                    <a:lnTo>
                      <a:pt x="80" y="78"/>
                    </a:lnTo>
                    <a:lnTo>
                      <a:pt x="68" y="90"/>
                    </a:lnTo>
                    <a:lnTo>
                      <a:pt x="59" y="103"/>
                    </a:lnTo>
                    <a:lnTo>
                      <a:pt x="50" y="115"/>
                    </a:lnTo>
                    <a:lnTo>
                      <a:pt x="42" y="128"/>
                    </a:lnTo>
                    <a:lnTo>
                      <a:pt x="35" y="139"/>
                    </a:lnTo>
                    <a:lnTo>
                      <a:pt x="30" y="149"/>
                    </a:lnTo>
                    <a:lnTo>
                      <a:pt x="24" y="159"/>
                    </a:lnTo>
                    <a:lnTo>
                      <a:pt x="16" y="167"/>
                    </a:lnTo>
                    <a:lnTo>
                      <a:pt x="8" y="168"/>
                    </a:lnTo>
                    <a:lnTo>
                      <a:pt x="2" y="163"/>
                    </a:lnTo>
                    <a:lnTo>
                      <a:pt x="0" y="154"/>
                    </a:lnTo>
                    <a:lnTo>
                      <a:pt x="3" y="141"/>
                    </a:lnTo>
                    <a:lnTo>
                      <a:pt x="8" y="128"/>
                    </a:lnTo>
                    <a:lnTo>
                      <a:pt x="15" y="113"/>
                    </a:lnTo>
                    <a:lnTo>
                      <a:pt x="23" y="99"/>
                    </a:lnTo>
                    <a:lnTo>
                      <a:pt x="34" y="84"/>
                    </a:lnTo>
                    <a:lnTo>
                      <a:pt x="46" y="69"/>
                    </a:lnTo>
                    <a:lnTo>
                      <a:pt x="60" y="55"/>
                    </a:lnTo>
                    <a:lnTo>
                      <a:pt x="77" y="41"/>
                    </a:lnTo>
                    <a:lnTo>
                      <a:pt x="95" y="29"/>
                    </a:lnTo>
                    <a:lnTo>
                      <a:pt x="115" y="19"/>
                    </a:lnTo>
                    <a:lnTo>
                      <a:pt x="137" y="10"/>
                    </a:lnTo>
                    <a:lnTo>
                      <a:pt x="160" y="5"/>
                    </a:lnTo>
                    <a:lnTo>
                      <a:pt x="187" y="0"/>
                    </a:lnTo>
                    <a:lnTo>
                      <a:pt x="213" y="0"/>
                    </a:lnTo>
                    <a:lnTo>
                      <a:pt x="243" y="3"/>
                    </a:lnTo>
                    <a:lnTo>
                      <a:pt x="27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17" name="Freeform 817"/>
              <p:cNvSpPr>
                <a:spLocks/>
              </p:cNvSpPr>
              <p:nvPr/>
            </p:nvSpPr>
            <p:spPr bwMode="auto">
              <a:xfrm>
                <a:off x="2539" y="2526"/>
                <a:ext cx="42" cy="58"/>
              </a:xfrm>
              <a:custGeom>
                <a:avLst/>
                <a:gdLst>
                  <a:gd name="T0" fmla="*/ 108 w 125"/>
                  <a:gd name="T1" fmla="*/ 0 h 116"/>
                  <a:gd name="T2" fmla="*/ 119 w 125"/>
                  <a:gd name="T3" fmla="*/ 2 h 116"/>
                  <a:gd name="T4" fmla="*/ 125 w 125"/>
                  <a:gd name="T5" fmla="*/ 7 h 116"/>
                  <a:gd name="T6" fmla="*/ 125 w 125"/>
                  <a:gd name="T7" fmla="*/ 12 h 116"/>
                  <a:gd name="T8" fmla="*/ 120 w 125"/>
                  <a:gd name="T9" fmla="*/ 14 h 116"/>
                  <a:gd name="T10" fmla="*/ 99 w 125"/>
                  <a:gd name="T11" fmla="*/ 16 h 116"/>
                  <a:gd name="T12" fmla="*/ 79 w 125"/>
                  <a:gd name="T13" fmla="*/ 22 h 116"/>
                  <a:gd name="T14" fmla="*/ 60 w 125"/>
                  <a:gd name="T15" fmla="*/ 29 h 116"/>
                  <a:gd name="T16" fmla="*/ 46 w 125"/>
                  <a:gd name="T17" fmla="*/ 40 h 116"/>
                  <a:gd name="T18" fmla="*/ 34 w 125"/>
                  <a:gd name="T19" fmla="*/ 53 h 116"/>
                  <a:gd name="T20" fmla="*/ 27 w 125"/>
                  <a:gd name="T21" fmla="*/ 67 h 116"/>
                  <a:gd name="T22" fmla="*/ 26 w 125"/>
                  <a:gd name="T23" fmla="*/ 84 h 116"/>
                  <a:gd name="T24" fmla="*/ 31 w 125"/>
                  <a:gd name="T25" fmla="*/ 102 h 116"/>
                  <a:gd name="T26" fmla="*/ 31 w 125"/>
                  <a:gd name="T27" fmla="*/ 112 h 116"/>
                  <a:gd name="T28" fmla="*/ 24 w 125"/>
                  <a:gd name="T29" fmla="*/ 116 h 116"/>
                  <a:gd name="T30" fmla="*/ 15 w 125"/>
                  <a:gd name="T31" fmla="*/ 116 h 116"/>
                  <a:gd name="T32" fmla="*/ 7 w 125"/>
                  <a:gd name="T33" fmla="*/ 107 h 116"/>
                  <a:gd name="T34" fmla="*/ 2 w 125"/>
                  <a:gd name="T35" fmla="*/ 88 h 116"/>
                  <a:gd name="T36" fmla="*/ 0 w 125"/>
                  <a:gd name="T37" fmla="*/ 70 h 116"/>
                  <a:gd name="T38" fmla="*/ 4 w 125"/>
                  <a:gd name="T39" fmla="*/ 52 h 116"/>
                  <a:gd name="T40" fmla="*/ 14 w 125"/>
                  <a:gd name="T41" fmla="*/ 35 h 116"/>
                  <a:gd name="T42" fmla="*/ 30 w 125"/>
                  <a:gd name="T43" fmla="*/ 21 h 116"/>
                  <a:gd name="T44" fmla="*/ 50 w 125"/>
                  <a:gd name="T45" fmla="*/ 10 h 116"/>
                  <a:gd name="T46" fmla="*/ 76 w 125"/>
                  <a:gd name="T47" fmla="*/ 2 h 116"/>
                  <a:gd name="T48" fmla="*/ 108 w 125"/>
                  <a:gd name="T4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116">
                    <a:moveTo>
                      <a:pt x="108" y="0"/>
                    </a:moveTo>
                    <a:lnTo>
                      <a:pt x="119" y="2"/>
                    </a:lnTo>
                    <a:lnTo>
                      <a:pt x="125" y="7"/>
                    </a:lnTo>
                    <a:lnTo>
                      <a:pt x="125" y="12"/>
                    </a:lnTo>
                    <a:lnTo>
                      <a:pt x="120" y="14"/>
                    </a:lnTo>
                    <a:lnTo>
                      <a:pt x="99" y="16"/>
                    </a:lnTo>
                    <a:lnTo>
                      <a:pt x="79" y="22"/>
                    </a:lnTo>
                    <a:lnTo>
                      <a:pt x="60" y="29"/>
                    </a:lnTo>
                    <a:lnTo>
                      <a:pt x="46" y="40"/>
                    </a:lnTo>
                    <a:lnTo>
                      <a:pt x="34" y="53"/>
                    </a:lnTo>
                    <a:lnTo>
                      <a:pt x="27" y="67"/>
                    </a:lnTo>
                    <a:lnTo>
                      <a:pt x="26" y="84"/>
                    </a:lnTo>
                    <a:lnTo>
                      <a:pt x="31" y="102"/>
                    </a:lnTo>
                    <a:lnTo>
                      <a:pt x="31" y="112"/>
                    </a:lnTo>
                    <a:lnTo>
                      <a:pt x="24" y="116"/>
                    </a:lnTo>
                    <a:lnTo>
                      <a:pt x="15" y="116"/>
                    </a:lnTo>
                    <a:lnTo>
                      <a:pt x="7" y="107"/>
                    </a:lnTo>
                    <a:lnTo>
                      <a:pt x="2" y="88"/>
                    </a:lnTo>
                    <a:lnTo>
                      <a:pt x="0" y="70"/>
                    </a:lnTo>
                    <a:lnTo>
                      <a:pt x="4" y="52"/>
                    </a:lnTo>
                    <a:lnTo>
                      <a:pt x="14" y="35"/>
                    </a:lnTo>
                    <a:lnTo>
                      <a:pt x="30" y="21"/>
                    </a:lnTo>
                    <a:lnTo>
                      <a:pt x="50" y="10"/>
                    </a:lnTo>
                    <a:lnTo>
                      <a:pt x="76" y="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18" name="Freeform 818"/>
              <p:cNvSpPr>
                <a:spLocks/>
              </p:cNvSpPr>
              <p:nvPr/>
            </p:nvSpPr>
            <p:spPr bwMode="auto">
              <a:xfrm>
                <a:off x="2635" y="2536"/>
                <a:ext cx="24" cy="58"/>
              </a:xfrm>
              <a:custGeom>
                <a:avLst/>
                <a:gdLst>
                  <a:gd name="T0" fmla="*/ 13 w 70"/>
                  <a:gd name="T1" fmla="*/ 0 h 116"/>
                  <a:gd name="T2" fmla="*/ 4 w 70"/>
                  <a:gd name="T3" fmla="*/ 1 h 116"/>
                  <a:gd name="T4" fmla="*/ 0 w 70"/>
                  <a:gd name="T5" fmla="*/ 6 h 116"/>
                  <a:gd name="T6" fmla="*/ 0 w 70"/>
                  <a:gd name="T7" fmla="*/ 12 h 116"/>
                  <a:gd name="T8" fmla="*/ 5 w 70"/>
                  <a:gd name="T9" fmla="*/ 17 h 116"/>
                  <a:gd name="T10" fmla="*/ 13 w 70"/>
                  <a:gd name="T11" fmla="*/ 20 h 116"/>
                  <a:gd name="T12" fmla="*/ 21 w 70"/>
                  <a:gd name="T13" fmla="*/ 25 h 116"/>
                  <a:gd name="T14" fmla="*/ 31 w 70"/>
                  <a:gd name="T15" fmla="*/ 33 h 116"/>
                  <a:gd name="T16" fmla="*/ 37 w 70"/>
                  <a:gd name="T17" fmla="*/ 42 h 116"/>
                  <a:gd name="T18" fmla="*/ 43 w 70"/>
                  <a:gd name="T19" fmla="*/ 54 h 116"/>
                  <a:gd name="T20" fmla="*/ 45 w 70"/>
                  <a:gd name="T21" fmla="*/ 68 h 116"/>
                  <a:gd name="T22" fmla="*/ 44 w 70"/>
                  <a:gd name="T23" fmla="*/ 84 h 116"/>
                  <a:gd name="T24" fmla="*/ 39 w 70"/>
                  <a:gd name="T25" fmla="*/ 102 h 116"/>
                  <a:gd name="T26" fmla="*/ 39 w 70"/>
                  <a:gd name="T27" fmla="*/ 112 h 116"/>
                  <a:gd name="T28" fmla="*/ 45 w 70"/>
                  <a:gd name="T29" fmla="*/ 116 h 116"/>
                  <a:gd name="T30" fmla="*/ 55 w 70"/>
                  <a:gd name="T31" fmla="*/ 116 h 116"/>
                  <a:gd name="T32" fmla="*/ 63 w 70"/>
                  <a:gd name="T33" fmla="*/ 108 h 116"/>
                  <a:gd name="T34" fmla="*/ 68 w 70"/>
                  <a:gd name="T35" fmla="*/ 89 h 116"/>
                  <a:gd name="T36" fmla="*/ 70 w 70"/>
                  <a:gd name="T37" fmla="*/ 70 h 116"/>
                  <a:gd name="T38" fmla="*/ 68 w 70"/>
                  <a:gd name="T39" fmla="*/ 53 h 116"/>
                  <a:gd name="T40" fmla="*/ 63 w 70"/>
                  <a:gd name="T41" fmla="*/ 37 h 116"/>
                  <a:gd name="T42" fmla="*/ 53 w 70"/>
                  <a:gd name="T43" fmla="*/ 23 h 116"/>
                  <a:gd name="T44" fmla="*/ 43 w 70"/>
                  <a:gd name="T45" fmla="*/ 11 h 116"/>
                  <a:gd name="T46" fmla="*/ 29 w 70"/>
                  <a:gd name="T47" fmla="*/ 4 h 116"/>
                  <a:gd name="T48" fmla="*/ 13 w 70"/>
                  <a:gd name="T4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116">
                    <a:moveTo>
                      <a:pt x="13" y="0"/>
                    </a:moveTo>
                    <a:lnTo>
                      <a:pt x="4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5" y="17"/>
                    </a:lnTo>
                    <a:lnTo>
                      <a:pt x="13" y="20"/>
                    </a:lnTo>
                    <a:lnTo>
                      <a:pt x="21" y="25"/>
                    </a:lnTo>
                    <a:lnTo>
                      <a:pt x="31" y="33"/>
                    </a:lnTo>
                    <a:lnTo>
                      <a:pt x="37" y="42"/>
                    </a:lnTo>
                    <a:lnTo>
                      <a:pt x="43" y="54"/>
                    </a:lnTo>
                    <a:lnTo>
                      <a:pt x="45" y="68"/>
                    </a:lnTo>
                    <a:lnTo>
                      <a:pt x="44" y="84"/>
                    </a:lnTo>
                    <a:lnTo>
                      <a:pt x="39" y="102"/>
                    </a:lnTo>
                    <a:lnTo>
                      <a:pt x="39" y="112"/>
                    </a:lnTo>
                    <a:lnTo>
                      <a:pt x="45" y="116"/>
                    </a:lnTo>
                    <a:lnTo>
                      <a:pt x="55" y="116"/>
                    </a:lnTo>
                    <a:lnTo>
                      <a:pt x="63" y="108"/>
                    </a:lnTo>
                    <a:lnTo>
                      <a:pt x="68" y="89"/>
                    </a:lnTo>
                    <a:lnTo>
                      <a:pt x="70" y="70"/>
                    </a:lnTo>
                    <a:lnTo>
                      <a:pt x="68" y="53"/>
                    </a:lnTo>
                    <a:lnTo>
                      <a:pt x="63" y="37"/>
                    </a:lnTo>
                    <a:lnTo>
                      <a:pt x="53" y="23"/>
                    </a:lnTo>
                    <a:lnTo>
                      <a:pt x="43" y="11"/>
                    </a:lnTo>
                    <a:lnTo>
                      <a:pt x="29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19" name="Freeform 819"/>
              <p:cNvSpPr>
                <a:spLocks/>
              </p:cNvSpPr>
              <p:nvPr/>
            </p:nvSpPr>
            <p:spPr bwMode="auto">
              <a:xfrm>
                <a:off x="2120" y="2758"/>
                <a:ext cx="132" cy="105"/>
              </a:xfrm>
              <a:custGeom>
                <a:avLst/>
                <a:gdLst>
                  <a:gd name="T0" fmla="*/ 239 w 396"/>
                  <a:gd name="T1" fmla="*/ 27 h 210"/>
                  <a:gd name="T2" fmla="*/ 300 w 396"/>
                  <a:gd name="T3" fmla="*/ 0 h 210"/>
                  <a:gd name="T4" fmla="*/ 361 w 396"/>
                  <a:gd name="T5" fmla="*/ 11 h 210"/>
                  <a:gd name="T6" fmla="*/ 396 w 396"/>
                  <a:gd name="T7" fmla="*/ 51 h 210"/>
                  <a:gd name="T8" fmla="*/ 388 w 396"/>
                  <a:gd name="T9" fmla="*/ 88 h 210"/>
                  <a:gd name="T10" fmla="*/ 376 w 396"/>
                  <a:gd name="T11" fmla="*/ 84 h 210"/>
                  <a:gd name="T12" fmla="*/ 374 w 396"/>
                  <a:gd name="T13" fmla="*/ 54 h 210"/>
                  <a:gd name="T14" fmla="*/ 341 w 396"/>
                  <a:gd name="T15" fmla="*/ 27 h 210"/>
                  <a:gd name="T16" fmla="*/ 291 w 396"/>
                  <a:gd name="T17" fmla="*/ 27 h 210"/>
                  <a:gd name="T18" fmla="*/ 251 w 396"/>
                  <a:gd name="T19" fmla="*/ 58 h 210"/>
                  <a:gd name="T20" fmla="*/ 239 w 396"/>
                  <a:gd name="T21" fmla="*/ 92 h 210"/>
                  <a:gd name="T22" fmla="*/ 224 w 396"/>
                  <a:gd name="T23" fmla="*/ 90 h 210"/>
                  <a:gd name="T24" fmla="*/ 192 w 396"/>
                  <a:gd name="T25" fmla="*/ 69 h 210"/>
                  <a:gd name="T26" fmla="*/ 137 w 396"/>
                  <a:gd name="T27" fmla="*/ 64 h 210"/>
                  <a:gd name="T28" fmla="*/ 95 w 396"/>
                  <a:gd name="T29" fmla="*/ 88 h 210"/>
                  <a:gd name="T30" fmla="*/ 84 w 396"/>
                  <a:gd name="T31" fmla="*/ 131 h 210"/>
                  <a:gd name="T32" fmla="*/ 100 w 396"/>
                  <a:gd name="T33" fmla="*/ 163 h 210"/>
                  <a:gd name="T34" fmla="*/ 86 w 396"/>
                  <a:gd name="T35" fmla="*/ 167 h 210"/>
                  <a:gd name="T36" fmla="*/ 54 w 396"/>
                  <a:gd name="T37" fmla="*/ 160 h 210"/>
                  <a:gd name="T38" fmla="*/ 34 w 396"/>
                  <a:gd name="T39" fmla="*/ 165 h 210"/>
                  <a:gd name="T40" fmla="*/ 35 w 396"/>
                  <a:gd name="T41" fmla="*/ 180 h 210"/>
                  <a:gd name="T42" fmla="*/ 54 w 396"/>
                  <a:gd name="T43" fmla="*/ 195 h 210"/>
                  <a:gd name="T44" fmla="*/ 71 w 396"/>
                  <a:gd name="T45" fmla="*/ 199 h 210"/>
                  <a:gd name="T46" fmla="*/ 75 w 396"/>
                  <a:gd name="T47" fmla="*/ 204 h 210"/>
                  <a:gd name="T48" fmla="*/ 70 w 396"/>
                  <a:gd name="T49" fmla="*/ 209 h 210"/>
                  <a:gd name="T50" fmla="*/ 50 w 396"/>
                  <a:gd name="T51" fmla="*/ 210 h 210"/>
                  <a:gd name="T52" fmla="*/ 22 w 396"/>
                  <a:gd name="T53" fmla="*/ 202 h 210"/>
                  <a:gd name="T54" fmla="*/ 3 w 396"/>
                  <a:gd name="T55" fmla="*/ 184 h 210"/>
                  <a:gd name="T56" fmla="*/ 2 w 396"/>
                  <a:gd name="T57" fmla="*/ 160 h 210"/>
                  <a:gd name="T58" fmla="*/ 23 w 396"/>
                  <a:gd name="T59" fmla="*/ 142 h 210"/>
                  <a:gd name="T60" fmla="*/ 36 w 396"/>
                  <a:gd name="T61" fmla="*/ 118 h 210"/>
                  <a:gd name="T62" fmla="*/ 51 w 396"/>
                  <a:gd name="T63" fmla="*/ 72 h 210"/>
                  <a:gd name="T64" fmla="*/ 99 w 396"/>
                  <a:gd name="T65" fmla="*/ 37 h 210"/>
                  <a:gd name="T66" fmla="*/ 172 w 396"/>
                  <a:gd name="T67" fmla="*/ 3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6" h="210">
                    <a:moveTo>
                      <a:pt x="216" y="57"/>
                    </a:moveTo>
                    <a:lnTo>
                      <a:pt x="239" y="27"/>
                    </a:lnTo>
                    <a:lnTo>
                      <a:pt x="268" y="9"/>
                    </a:lnTo>
                    <a:lnTo>
                      <a:pt x="300" y="0"/>
                    </a:lnTo>
                    <a:lnTo>
                      <a:pt x="333" y="1"/>
                    </a:lnTo>
                    <a:lnTo>
                      <a:pt x="361" y="11"/>
                    </a:lnTo>
                    <a:lnTo>
                      <a:pt x="384" y="28"/>
                    </a:lnTo>
                    <a:lnTo>
                      <a:pt x="396" y="51"/>
                    </a:lnTo>
                    <a:lnTo>
                      <a:pt x="394" y="80"/>
                    </a:lnTo>
                    <a:lnTo>
                      <a:pt x="388" y="88"/>
                    </a:lnTo>
                    <a:lnTo>
                      <a:pt x="381" y="89"/>
                    </a:lnTo>
                    <a:lnTo>
                      <a:pt x="376" y="84"/>
                    </a:lnTo>
                    <a:lnTo>
                      <a:pt x="374" y="76"/>
                    </a:lnTo>
                    <a:lnTo>
                      <a:pt x="374" y="54"/>
                    </a:lnTo>
                    <a:lnTo>
                      <a:pt x="361" y="37"/>
                    </a:lnTo>
                    <a:lnTo>
                      <a:pt x="341" y="27"/>
                    </a:lnTo>
                    <a:lnTo>
                      <a:pt x="317" y="23"/>
                    </a:lnTo>
                    <a:lnTo>
                      <a:pt x="291" y="27"/>
                    </a:lnTo>
                    <a:lnTo>
                      <a:pt x="268" y="39"/>
                    </a:lnTo>
                    <a:lnTo>
                      <a:pt x="251" y="58"/>
                    </a:lnTo>
                    <a:lnTo>
                      <a:pt x="243" y="86"/>
                    </a:lnTo>
                    <a:lnTo>
                      <a:pt x="239" y="92"/>
                    </a:lnTo>
                    <a:lnTo>
                      <a:pt x="232" y="94"/>
                    </a:lnTo>
                    <a:lnTo>
                      <a:pt x="224" y="90"/>
                    </a:lnTo>
                    <a:lnTo>
                      <a:pt x="216" y="86"/>
                    </a:lnTo>
                    <a:lnTo>
                      <a:pt x="192" y="69"/>
                    </a:lnTo>
                    <a:lnTo>
                      <a:pt x="164" y="62"/>
                    </a:lnTo>
                    <a:lnTo>
                      <a:pt x="137" y="64"/>
                    </a:lnTo>
                    <a:lnTo>
                      <a:pt x="113" y="73"/>
                    </a:lnTo>
                    <a:lnTo>
                      <a:pt x="95" y="88"/>
                    </a:lnTo>
                    <a:lnTo>
                      <a:pt x="84" y="107"/>
                    </a:lnTo>
                    <a:lnTo>
                      <a:pt x="84" y="131"/>
                    </a:lnTo>
                    <a:lnTo>
                      <a:pt x="98" y="156"/>
                    </a:lnTo>
                    <a:lnTo>
                      <a:pt x="100" y="163"/>
                    </a:lnTo>
                    <a:lnTo>
                      <a:pt x="95" y="166"/>
                    </a:lnTo>
                    <a:lnTo>
                      <a:pt x="86" y="167"/>
                    </a:lnTo>
                    <a:lnTo>
                      <a:pt x="74" y="165"/>
                    </a:lnTo>
                    <a:lnTo>
                      <a:pt x="54" y="160"/>
                    </a:lnTo>
                    <a:lnTo>
                      <a:pt x="40" y="160"/>
                    </a:lnTo>
                    <a:lnTo>
                      <a:pt x="34" y="165"/>
                    </a:lnTo>
                    <a:lnTo>
                      <a:pt x="32" y="172"/>
                    </a:lnTo>
                    <a:lnTo>
                      <a:pt x="35" y="180"/>
                    </a:lnTo>
                    <a:lnTo>
                      <a:pt x="43" y="189"/>
                    </a:lnTo>
                    <a:lnTo>
                      <a:pt x="54" y="195"/>
                    </a:lnTo>
                    <a:lnTo>
                      <a:pt x="67" y="198"/>
                    </a:lnTo>
                    <a:lnTo>
                      <a:pt x="71" y="199"/>
                    </a:lnTo>
                    <a:lnTo>
                      <a:pt x="74" y="201"/>
                    </a:lnTo>
                    <a:lnTo>
                      <a:pt x="75" y="204"/>
                    </a:lnTo>
                    <a:lnTo>
                      <a:pt x="74" y="207"/>
                    </a:lnTo>
                    <a:lnTo>
                      <a:pt x="70" y="209"/>
                    </a:lnTo>
                    <a:lnTo>
                      <a:pt x="62" y="210"/>
                    </a:lnTo>
                    <a:lnTo>
                      <a:pt x="50" y="210"/>
                    </a:lnTo>
                    <a:lnTo>
                      <a:pt x="34" y="207"/>
                    </a:lnTo>
                    <a:lnTo>
                      <a:pt x="22" y="202"/>
                    </a:lnTo>
                    <a:lnTo>
                      <a:pt x="11" y="194"/>
                    </a:lnTo>
                    <a:lnTo>
                      <a:pt x="3" y="184"/>
                    </a:lnTo>
                    <a:lnTo>
                      <a:pt x="0" y="172"/>
                    </a:lnTo>
                    <a:lnTo>
                      <a:pt x="2" y="160"/>
                    </a:lnTo>
                    <a:lnTo>
                      <a:pt x="10" y="150"/>
                    </a:lnTo>
                    <a:lnTo>
                      <a:pt x="23" y="142"/>
                    </a:lnTo>
                    <a:lnTo>
                      <a:pt x="46" y="137"/>
                    </a:lnTo>
                    <a:lnTo>
                      <a:pt x="36" y="118"/>
                    </a:lnTo>
                    <a:lnTo>
                      <a:pt x="39" y="95"/>
                    </a:lnTo>
                    <a:lnTo>
                      <a:pt x="51" y="72"/>
                    </a:lnTo>
                    <a:lnTo>
                      <a:pt x="71" y="52"/>
                    </a:lnTo>
                    <a:lnTo>
                      <a:pt x="99" y="37"/>
                    </a:lnTo>
                    <a:lnTo>
                      <a:pt x="133" y="31"/>
                    </a:lnTo>
                    <a:lnTo>
                      <a:pt x="172" y="37"/>
                    </a:lnTo>
                    <a:lnTo>
                      <a:pt x="216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20" name="Freeform 820"/>
              <p:cNvSpPr>
                <a:spLocks/>
              </p:cNvSpPr>
              <p:nvPr/>
            </p:nvSpPr>
            <p:spPr bwMode="auto">
              <a:xfrm>
                <a:off x="2154" y="2829"/>
                <a:ext cx="66" cy="102"/>
              </a:xfrm>
              <a:custGeom>
                <a:avLst/>
                <a:gdLst>
                  <a:gd name="T0" fmla="*/ 199 w 200"/>
                  <a:gd name="T1" fmla="*/ 34 h 204"/>
                  <a:gd name="T2" fmla="*/ 200 w 200"/>
                  <a:gd name="T3" fmla="*/ 43 h 204"/>
                  <a:gd name="T4" fmla="*/ 191 w 200"/>
                  <a:gd name="T5" fmla="*/ 48 h 204"/>
                  <a:gd name="T6" fmla="*/ 176 w 200"/>
                  <a:gd name="T7" fmla="*/ 47 h 204"/>
                  <a:gd name="T8" fmla="*/ 136 w 200"/>
                  <a:gd name="T9" fmla="*/ 34 h 204"/>
                  <a:gd name="T10" fmla="*/ 84 w 200"/>
                  <a:gd name="T11" fmla="*/ 37 h 204"/>
                  <a:gd name="T12" fmla="*/ 55 w 200"/>
                  <a:gd name="T13" fmla="*/ 62 h 204"/>
                  <a:gd name="T14" fmla="*/ 53 w 200"/>
                  <a:gd name="T15" fmla="*/ 93 h 204"/>
                  <a:gd name="T16" fmla="*/ 76 w 200"/>
                  <a:gd name="T17" fmla="*/ 115 h 204"/>
                  <a:gd name="T18" fmla="*/ 71 w 200"/>
                  <a:gd name="T19" fmla="*/ 122 h 204"/>
                  <a:gd name="T20" fmla="*/ 39 w 200"/>
                  <a:gd name="T21" fmla="*/ 142 h 204"/>
                  <a:gd name="T22" fmla="*/ 33 w 200"/>
                  <a:gd name="T23" fmla="*/ 167 h 204"/>
                  <a:gd name="T24" fmla="*/ 61 w 200"/>
                  <a:gd name="T25" fmla="*/ 179 h 204"/>
                  <a:gd name="T26" fmla="*/ 93 w 200"/>
                  <a:gd name="T27" fmla="*/ 172 h 204"/>
                  <a:gd name="T28" fmla="*/ 111 w 200"/>
                  <a:gd name="T29" fmla="*/ 152 h 204"/>
                  <a:gd name="T30" fmla="*/ 132 w 200"/>
                  <a:gd name="T31" fmla="*/ 152 h 204"/>
                  <a:gd name="T32" fmla="*/ 129 w 200"/>
                  <a:gd name="T33" fmla="*/ 172 h 204"/>
                  <a:gd name="T34" fmla="*/ 111 w 200"/>
                  <a:gd name="T35" fmla="*/ 191 h 204"/>
                  <a:gd name="T36" fmla="*/ 80 w 200"/>
                  <a:gd name="T37" fmla="*/ 202 h 204"/>
                  <a:gd name="T38" fmla="*/ 40 w 200"/>
                  <a:gd name="T39" fmla="*/ 199 h 204"/>
                  <a:gd name="T40" fmla="*/ 8 w 200"/>
                  <a:gd name="T41" fmla="*/ 182 h 204"/>
                  <a:gd name="T42" fmla="*/ 0 w 200"/>
                  <a:gd name="T43" fmla="*/ 164 h 204"/>
                  <a:gd name="T44" fmla="*/ 4 w 200"/>
                  <a:gd name="T45" fmla="*/ 144 h 204"/>
                  <a:gd name="T46" fmla="*/ 21 w 200"/>
                  <a:gd name="T47" fmla="*/ 126 h 204"/>
                  <a:gd name="T48" fmla="*/ 24 w 200"/>
                  <a:gd name="T49" fmla="*/ 112 h 204"/>
                  <a:gd name="T50" fmla="*/ 8 w 200"/>
                  <a:gd name="T51" fmla="*/ 91 h 204"/>
                  <a:gd name="T52" fmla="*/ 5 w 200"/>
                  <a:gd name="T53" fmla="*/ 64 h 204"/>
                  <a:gd name="T54" fmla="*/ 15 w 200"/>
                  <a:gd name="T55" fmla="*/ 39 h 204"/>
                  <a:gd name="T56" fmla="*/ 36 w 200"/>
                  <a:gd name="T57" fmla="*/ 16 h 204"/>
                  <a:gd name="T58" fmla="*/ 68 w 200"/>
                  <a:gd name="T59" fmla="*/ 2 h 204"/>
                  <a:gd name="T60" fmla="*/ 111 w 200"/>
                  <a:gd name="T61" fmla="*/ 1 h 204"/>
                  <a:gd name="T62" fmla="*/ 163 w 200"/>
                  <a:gd name="T63" fmla="*/ 1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0" h="204">
                    <a:moveTo>
                      <a:pt x="192" y="30"/>
                    </a:moveTo>
                    <a:lnTo>
                      <a:pt x="199" y="34"/>
                    </a:lnTo>
                    <a:lnTo>
                      <a:pt x="200" y="40"/>
                    </a:lnTo>
                    <a:lnTo>
                      <a:pt x="200" y="43"/>
                    </a:lnTo>
                    <a:lnTo>
                      <a:pt x="196" y="46"/>
                    </a:lnTo>
                    <a:lnTo>
                      <a:pt x="191" y="48"/>
                    </a:lnTo>
                    <a:lnTo>
                      <a:pt x="184" y="48"/>
                    </a:lnTo>
                    <a:lnTo>
                      <a:pt x="176" y="47"/>
                    </a:lnTo>
                    <a:lnTo>
                      <a:pt x="168" y="45"/>
                    </a:lnTo>
                    <a:lnTo>
                      <a:pt x="136" y="34"/>
                    </a:lnTo>
                    <a:lnTo>
                      <a:pt x="108" y="33"/>
                    </a:lnTo>
                    <a:lnTo>
                      <a:pt x="84" y="37"/>
                    </a:lnTo>
                    <a:lnTo>
                      <a:pt x="65" y="48"/>
                    </a:lnTo>
                    <a:lnTo>
                      <a:pt x="55" y="62"/>
                    </a:lnTo>
                    <a:lnTo>
                      <a:pt x="49" y="78"/>
                    </a:lnTo>
                    <a:lnTo>
                      <a:pt x="53" y="93"/>
                    </a:lnTo>
                    <a:lnTo>
                      <a:pt x="67" y="107"/>
                    </a:lnTo>
                    <a:lnTo>
                      <a:pt x="76" y="115"/>
                    </a:lnTo>
                    <a:lnTo>
                      <a:pt x="76" y="120"/>
                    </a:lnTo>
                    <a:lnTo>
                      <a:pt x="71" y="122"/>
                    </a:lnTo>
                    <a:lnTo>
                      <a:pt x="61" y="126"/>
                    </a:lnTo>
                    <a:lnTo>
                      <a:pt x="39" y="142"/>
                    </a:lnTo>
                    <a:lnTo>
                      <a:pt x="31" y="156"/>
                    </a:lnTo>
                    <a:lnTo>
                      <a:pt x="33" y="167"/>
                    </a:lnTo>
                    <a:lnTo>
                      <a:pt x="45" y="175"/>
                    </a:lnTo>
                    <a:lnTo>
                      <a:pt x="61" y="179"/>
                    </a:lnTo>
                    <a:lnTo>
                      <a:pt x="79" y="178"/>
                    </a:lnTo>
                    <a:lnTo>
                      <a:pt x="93" y="172"/>
                    </a:lnTo>
                    <a:lnTo>
                      <a:pt x="103" y="162"/>
                    </a:lnTo>
                    <a:lnTo>
                      <a:pt x="111" y="152"/>
                    </a:lnTo>
                    <a:lnTo>
                      <a:pt x="123" y="149"/>
                    </a:lnTo>
                    <a:lnTo>
                      <a:pt x="132" y="152"/>
                    </a:lnTo>
                    <a:lnTo>
                      <a:pt x="133" y="163"/>
                    </a:lnTo>
                    <a:lnTo>
                      <a:pt x="129" y="172"/>
                    </a:lnTo>
                    <a:lnTo>
                      <a:pt x="121" y="182"/>
                    </a:lnTo>
                    <a:lnTo>
                      <a:pt x="111" y="191"/>
                    </a:lnTo>
                    <a:lnTo>
                      <a:pt x="97" y="198"/>
                    </a:lnTo>
                    <a:lnTo>
                      <a:pt x="80" y="202"/>
                    </a:lnTo>
                    <a:lnTo>
                      <a:pt x="61" y="204"/>
                    </a:lnTo>
                    <a:lnTo>
                      <a:pt x="40" y="199"/>
                    </a:lnTo>
                    <a:lnTo>
                      <a:pt x="16" y="189"/>
                    </a:lnTo>
                    <a:lnTo>
                      <a:pt x="8" y="182"/>
                    </a:lnTo>
                    <a:lnTo>
                      <a:pt x="3" y="174"/>
                    </a:lnTo>
                    <a:lnTo>
                      <a:pt x="0" y="164"/>
                    </a:lnTo>
                    <a:lnTo>
                      <a:pt x="0" y="153"/>
                    </a:lnTo>
                    <a:lnTo>
                      <a:pt x="4" y="144"/>
                    </a:lnTo>
                    <a:lnTo>
                      <a:pt x="11" y="134"/>
                    </a:lnTo>
                    <a:lnTo>
                      <a:pt x="21" y="126"/>
                    </a:lnTo>
                    <a:lnTo>
                      <a:pt x="37" y="121"/>
                    </a:lnTo>
                    <a:lnTo>
                      <a:pt x="24" y="112"/>
                    </a:lnTo>
                    <a:lnTo>
                      <a:pt x="15" y="103"/>
                    </a:lnTo>
                    <a:lnTo>
                      <a:pt x="8" y="91"/>
                    </a:lnTo>
                    <a:lnTo>
                      <a:pt x="5" y="78"/>
                    </a:lnTo>
                    <a:lnTo>
                      <a:pt x="5" y="64"/>
                    </a:lnTo>
                    <a:lnTo>
                      <a:pt x="8" y="51"/>
                    </a:lnTo>
                    <a:lnTo>
                      <a:pt x="15" y="39"/>
                    </a:lnTo>
                    <a:lnTo>
                      <a:pt x="24" y="27"/>
                    </a:lnTo>
                    <a:lnTo>
                      <a:pt x="36" y="16"/>
                    </a:lnTo>
                    <a:lnTo>
                      <a:pt x="51" y="7"/>
                    </a:lnTo>
                    <a:lnTo>
                      <a:pt x="68" y="2"/>
                    </a:lnTo>
                    <a:lnTo>
                      <a:pt x="88" y="0"/>
                    </a:lnTo>
                    <a:lnTo>
                      <a:pt x="111" y="1"/>
                    </a:lnTo>
                    <a:lnTo>
                      <a:pt x="135" y="5"/>
                    </a:lnTo>
                    <a:lnTo>
                      <a:pt x="163" y="15"/>
                    </a:lnTo>
                    <a:lnTo>
                      <a:pt x="192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821" name="Group 821"/>
            <p:cNvGrpSpPr>
              <a:grpSpLocks/>
            </p:cNvGrpSpPr>
            <p:nvPr/>
          </p:nvGrpSpPr>
          <p:grpSpPr bwMode="auto">
            <a:xfrm rot="19291039" flipH="1">
              <a:off x="1912" y="2439"/>
              <a:ext cx="889" cy="472"/>
              <a:chOff x="2129" y="3091"/>
              <a:chExt cx="889" cy="497"/>
            </a:xfrm>
          </p:grpSpPr>
          <p:sp>
            <p:nvSpPr>
              <p:cNvPr id="128822" name="Freeform 822"/>
              <p:cNvSpPr>
                <a:spLocks/>
              </p:cNvSpPr>
              <p:nvPr/>
            </p:nvSpPr>
            <p:spPr bwMode="auto">
              <a:xfrm>
                <a:off x="2547" y="3464"/>
                <a:ext cx="92" cy="124"/>
              </a:xfrm>
              <a:custGeom>
                <a:avLst/>
                <a:gdLst>
                  <a:gd name="T0" fmla="*/ 71 w 185"/>
                  <a:gd name="T1" fmla="*/ 249 h 249"/>
                  <a:gd name="T2" fmla="*/ 89 w 185"/>
                  <a:gd name="T3" fmla="*/ 245 h 249"/>
                  <a:gd name="T4" fmla="*/ 107 w 185"/>
                  <a:gd name="T5" fmla="*/ 237 h 249"/>
                  <a:gd name="T6" fmla="*/ 124 w 185"/>
                  <a:gd name="T7" fmla="*/ 223 h 249"/>
                  <a:gd name="T8" fmla="*/ 141 w 185"/>
                  <a:gd name="T9" fmla="*/ 207 h 249"/>
                  <a:gd name="T10" fmla="*/ 154 w 185"/>
                  <a:gd name="T11" fmla="*/ 188 h 249"/>
                  <a:gd name="T12" fmla="*/ 167 w 185"/>
                  <a:gd name="T13" fmla="*/ 165 h 249"/>
                  <a:gd name="T14" fmla="*/ 176 w 185"/>
                  <a:gd name="T15" fmla="*/ 141 h 249"/>
                  <a:gd name="T16" fmla="*/ 183 w 185"/>
                  <a:gd name="T17" fmla="*/ 116 h 249"/>
                  <a:gd name="T18" fmla="*/ 185 w 185"/>
                  <a:gd name="T19" fmla="*/ 91 h 249"/>
                  <a:gd name="T20" fmla="*/ 184 w 185"/>
                  <a:gd name="T21" fmla="*/ 68 h 249"/>
                  <a:gd name="T22" fmla="*/ 179 w 185"/>
                  <a:gd name="T23" fmla="*/ 48 h 249"/>
                  <a:gd name="T24" fmla="*/ 172 w 185"/>
                  <a:gd name="T25" fmla="*/ 30 h 249"/>
                  <a:gd name="T26" fmla="*/ 161 w 185"/>
                  <a:gd name="T27" fmla="*/ 16 h 249"/>
                  <a:gd name="T28" fmla="*/ 148 w 185"/>
                  <a:gd name="T29" fmla="*/ 7 h 249"/>
                  <a:gd name="T30" fmla="*/ 132 w 185"/>
                  <a:gd name="T31" fmla="*/ 0 h 249"/>
                  <a:gd name="T32" fmla="*/ 114 w 185"/>
                  <a:gd name="T33" fmla="*/ 0 h 249"/>
                  <a:gd name="T34" fmla="*/ 96 w 185"/>
                  <a:gd name="T35" fmla="*/ 4 h 249"/>
                  <a:gd name="T36" fmla="*/ 77 w 185"/>
                  <a:gd name="T37" fmla="*/ 12 h 249"/>
                  <a:gd name="T38" fmla="*/ 60 w 185"/>
                  <a:gd name="T39" fmla="*/ 26 h 249"/>
                  <a:gd name="T40" fmla="*/ 44 w 185"/>
                  <a:gd name="T41" fmla="*/ 42 h 249"/>
                  <a:gd name="T42" fmla="*/ 30 w 185"/>
                  <a:gd name="T43" fmla="*/ 61 h 249"/>
                  <a:gd name="T44" fmla="*/ 18 w 185"/>
                  <a:gd name="T45" fmla="*/ 84 h 249"/>
                  <a:gd name="T46" fmla="*/ 8 w 185"/>
                  <a:gd name="T47" fmla="*/ 107 h 249"/>
                  <a:gd name="T48" fmla="*/ 3 w 185"/>
                  <a:gd name="T49" fmla="*/ 133 h 249"/>
                  <a:gd name="T50" fmla="*/ 0 w 185"/>
                  <a:gd name="T51" fmla="*/ 158 h 249"/>
                  <a:gd name="T52" fmla="*/ 2 w 185"/>
                  <a:gd name="T53" fmla="*/ 181 h 249"/>
                  <a:gd name="T54" fmla="*/ 6 w 185"/>
                  <a:gd name="T55" fmla="*/ 201 h 249"/>
                  <a:gd name="T56" fmla="*/ 14 w 185"/>
                  <a:gd name="T57" fmla="*/ 218 h 249"/>
                  <a:gd name="T58" fmla="*/ 24 w 185"/>
                  <a:gd name="T59" fmla="*/ 233 h 249"/>
                  <a:gd name="T60" fmla="*/ 38 w 185"/>
                  <a:gd name="T61" fmla="*/ 242 h 249"/>
                  <a:gd name="T62" fmla="*/ 53 w 185"/>
                  <a:gd name="T63" fmla="*/ 247 h 249"/>
                  <a:gd name="T64" fmla="*/ 71 w 185"/>
                  <a:gd name="T65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" h="249">
                    <a:moveTo>
                      <a:pt x="71" y="249"/>
                    </a:moveTo>
                    <a:lnTo>
                      <a:pt x="89" y="245"/>
                    </a:lnTo>
                    <a:lnTo>
                      <a:pt x="107" y="237"/>
                    </a:lnTo>
                    <a:lnTo>
                      <a:pt x="124" y="223"/>
                    </a:lnTo>
                    <a:lnTo>
                      <a:pt x="141" y="207"/>
                    </a:lnTo>
                    <a:lnTo>
                      <a:pt x="154" y="188"/>
                    </a:lnTo>
                    <a:lnTo>
                      <a:pt x="167" y="165"/>
                    </a:lnTo>
                    <a:lnTo>
                      <a:pt x="176" y="141"/>
                    </a:lnTo>
                    <a:lnTo>
                      <a:pt x="183" y="116"/>
                    </a:lnTo>
                    <a:lnTo>
                      <a:pt x="185" y="91"/>
                    </a:lnTo>
                    <a:lnTo>
                      <a:pt x="184" y="68"/>
                    </a:lnTo>
                    <a:lnTo>
                      <a:pt x="179" y="48"/>
                    </a:lnTo>
                    <a:lnTo>
                      <a:pt x="172" y="30"/>
                    </a:lnTo>
                    <a:lnTo>
                      <a:pt x="161" y="16"/>
                    </a:lnTo>
                    <a:lnTo>
                      <a:pt x="148" y="7"/>
                    </a:lnTo>
                    <a:lnTo>
                      <a:pt x="132" y="0"/>
                    </a:lnTo>
                    <a:lnTo>
                      <a:pt x="114" y="0"/>
                    </a:lnTo>
                    <a:lnTo>
                      <a:pt x="96" y="4"/>
                    </a:lnTo>
                    <a:lnTo>
                      <a:pt x="77" y="12"/>
                    </a:lnTo>
                    <a:lnTo>
                      <a:pt x="60" y="26"/>
                    </a:lnTo>
                    <a:lnTo>
                      <a:pt x="44" y="42"/>
                    </a:lnTo>
                    <a:lnTo>
                      <a:pt x="30" y="61"/>
                    </a:lnTo>
                    <a:lnTo>
                      <a:pt x="18" y="84"/>
                    </a:lnTo>
                    <a:lnTo>
                      <a:pt x="8" y="107"/>
                    </a:lnTo>
                    <a:lnTo>
                      <a:pt x="3" y="133"/>
                    </a:lnTo>
                    <a:lnTo>
                      <a:pt x="0" y="158"/>
                    </a:lnTo>
                    <a:lnTo>
                      <a:pt x="2" y="181"/>
                    </a:lnTo>
                    <a:lnTo>
                      <a:pt x="6" y="201"/>
                    </a:lnTo>
                    <a:lnTo>
                      <a:pt x="14" y="218"/>
                    </a:lnTo>
                    <a:lnTo>
                      <a:pt x="24" y="233"/>
                    </a:lnTo>
                    <a:lnTo>
                      <a:pt x="38" y="242"/>
                    </a:lnTo>
                    <a:lnTo>
                      <a:pt x="53" y="247"/>
                    </a:lnTo>
                    <a:lnTo>
                      <a:pt x="71" y="2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23" name="Freeform 823"/>
              <p:cNvSpPr>
                <a:spLocks/>
              </p:cNvSpPr>
              <p:nvPr/>
            </p:nvSpPr>
            <p:spPr bwMode="auto">
              <a:xfrm>
                <a:off x="2577" y="3504"/>
                <a:ext cx="32" cy="44"/>
              </a:xfrm>
              <a:custGeom>
                <a:avLst/>
                <a:gdLst>
                  <a:gd name="T0" fmla="*/ 25 w 64"/>
                  <a:gd name="T1" fmla="*/ 87 h 87"/>
                  <a:gd name="T2" fmla="*/ 31 w 64"/>
                  <a:gd name="T3" fmla="*/ 86 h 87"/>
                  <a:gd name="T4" fmla="*/ 37 w 64"/>
                  <a:gd name="T5" fmla="*/ 83 h 87"/>
                  <a:gd name="T6" fmla="*/ 44 w 64"/>
                  <a:gd name="T7" fmla="*/ 79 h 87"/>
                  <a:gd name="T8" fmla="*/ 49 w 64"/>
                  <a:gd name="T9" fmla="*/ 72 h 87"/>
                  <a:gd name="T10" fmla="*/ 54 w 64"/>
                  <a:gd name="T11" fmla="*/ 66 h 87"/>
                  <a:gd name="T12" fmla="*/ 58 w 64"/>
                  <a:gd name="T13" fmla="*/ 59 h 87"/>
                  <a:gd name="T14" fmla="*/ 62 w 64"/>
                  <a:gd name="T15" fmla="*/ 51 h 87"/>
                  <a:gd name="T16" fmla="*/ 64 w 64"/>
                  <a:gd name="T17" fmla="*/ 41 h 87"/>
                  <a:gd name="T18" fmla="*/ 64 w 64"/>
                  <a:gd name="T19" fmla="*/ 25 h 87"/>
                  <a:gd name="T20" fmla="*/ 60 w 64"/>
                  <a:gd name="T21" fmla="*/ 11 h 87"/>
                  <a:gd name="T22" fmla="*/ 52 w 64"/>
                  <a:gd name="T23" fmla="*/ 3 h 87"/>
                  <a:gd name="T24" fmla="*/ 39 w 64"/>
                  <a:gd name="T25" fmla="*/ 0 h 87"/>
                  <a:gd name="T26" fmla="*/ 33 w 64"/>
                  <a:gd name="T27" fmla="*/ 2 h 87"/>
                  <a:gd name="T28" fmla="*/ 27 w 64"/>
                  <a:gd name="T29" fmla="*/ 4 h 87"/>
                  <a:gd name="T30" fmla="*/ 21 w 64"/>
                  <a:gd name="T31" fmla="*/ 10 h 87"/>
                  <a:gd name="T32" fmla="*/ 16 w 64"/>
                  <a:gd name="T33" fmla="*/ 15 h 87"/>
                  <a:gd name="T34" fmla="*/ 11 w 64"/>
                  <a:gd name="T35" fmla="*/ 22 h 87"/>
                  <a:gd name="T36" fmla="*/ 7 w 64"/>
                  <a:gd name="T37" fmla="*/ 30 h 87"/>
                  <a:gd name="T38" fmla="*/ 3 w 64"/>
                  <a:gd name="T39" fmla="*/ 38 h 87"/>
                  <a:gd name="T40" fmla="*/ 1 w 64"/>
                  <a:gd name="T41" fmla="*/ 48 h 87"/>
                  <a:gd name="T42" fmla="*/ 0 w 64"/>
                  <a:gd name="T43" fmla="*/ 64 h 87"/>
                  <a:gd name="T44" fmla="*/ 4 w 64"/>
                  <a:gd name="T45" fmla="*/ 78 h 87"/>
                  <a:gd name="T46" fmla="*/ 13 w 64"/>
                  <a:gd name="T47" fmla="*/ 86 h 87"/>
                  <a:gd name="T48" fmla="*/ 25 w 64"/>
                  <a:gd name="T4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" h="87">
                    <a:moveTo>
                      <a:pt x="25" y="87"/>
                    </a:moveTo>
                    <a:lnTo>
                      <a:pt x="31" y="86"/>
                    </a:lnTo>
                    <a:lnTo>
                      <a:pt x="37" y="83"/>
                    </a:lnTo>
                    <a:lnTo>
                      <a:pt x="44" y="79"/>
                    </a:lnTo>
                    <a:lnTo>
                      <a:pt x="49" y="72"/>
                    </a:lnTo>
                    <a:lnTo>
                      <a:pt x="54" y="66"/>
                    </a:lnTo>
                    <a:lnTo>
                      <a:pt x="58" y="59"/>
                    </a:lnTo>
                    <a:lnTo>
                      <a:pt x="62" y="51"/>
                    </a:lnTo>
                    <a:lnTo>
                      <a:pt x="64" y="41"/>
                    </a:lnTo>
                    <a:lnTo>
                      <a:pt x="64" y="25"/>
                    </a:lnTo>
                    <a:lnTo>
                      <a:pt x="60" y="11"/>
                    </a:lnTo>
                    <a:lnTo>
                      <a:pt x="52" y="3"/>
                    </a:lnTo>
                    <a:lnTo>
                      <a:pt x="39" y="0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21" y="10"/>
                    </a:lnTo>
                    <a:lnTo>
                      <a:pt x="16" y="15"/>
                    </a:lnTo>
                    <a:lnTo>
                      <a:pt x="11" y="22"/>
                    </a:lnTo>
                    <a:lnTo>
                      <a:pt x="7" y="30"/>
                    </a:lnTo>
                    <a:lnTo>
                      <a:pt x="3" y="38"/>
                    </a:lnTo>
                    <a:lnTo>
                      <a:pt x="1" y="48"/>
                    </a:lnTo>
                    <a:lnTo>
                      <a:pt x="0" y="64"/>
                    </a:lnTo>
                    <a:lnTo>
                      <a:pt x="4" y="78"/>
                    </a:lnTo>
                    <a:lnTo>
                      <a:pt x="13" y="86"/>
                    </a:lnTo>
                    <a:lnTo>
                      <a:pt x="25" y="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24" name="Freeform 824"/>
              <p:cNvSpPr>
                <a:spLocks/>
              </p:cNvSpPr>
              <p:nvPr/>
            </p:nvSpPr>
            <p:spPr bwMode="auto">
              <a:xfrm>
                <a:off x="2817" y="3464"/>
                <a:ext cx="93" cy="124"/>
              </a:xfrm>
              <a:custGeom>
                <a:avLst/>
                <a:gdLst>
                  <a:gd name="T0" fmla="*/ 72 w 187"/>
                  <a:gd name="T1" fmla="*/ 249 h 249"/>
                  <a:gd name="T2" fmla="*/ 90 w 187"/>
                  <a:gd name="T3" fmla="*/ 245 h 249"/>
                  <a:gd name="T4" fmla="*/ 109 w 187"/>
                  <a:gd name="T5" fmla="*/ 237 h 249"/>
                  <a:gd name="T6" fmla="*/ 126 w 187"/>
                  <a:gd name="T7" fmla="*/ 223 h 249"/>
                  <a:gd name="T8" fmla="*/ 142 w 187"/>
                  <a:gd name="T9" fmla="*/ 207 h 249"/>
                  <a:gd name="T10" fmla="*/ 156 w 187"/>
                  <a:gd name="T11" fmla="*/ 188 h 249"/>
                  <a:gd name="T12" fmla="*/ 169 w 187"/>
                  <a:gd name="T13" fmla="*/ 165 h 249"/>
                  <a:gd name="T14" fmla="*/ 178 w 187"/>
                  <a:gd name="T15" fmla="*/ 141 h 249"/>
                  <a:gd name="T16" fmla="*/ 184 w 187"/>
                  <a:gd name="T17" fmla="*/ 116 h 249"/>
                  <a:gd name="T18" fmla="*/ 187 w 187"/>
                  <a:gd name="T19" fmla="*/ 91 h 249"/>
                  <a:gd name="T20" fmla="*/ 186 w 187"/>
                  <a:gd name="T21" fmla="*/ 68 h 249"/>
                  <a:gd name="T22" fmla="*/ 181 w 187"/>
                  <a:gd name="T23" fmla="*/ 48 h 249"/>
                  <a:gd name="T24" fmla="*/ 174 w 187"/>
                  <a:gd name="T25" fmla="*/ 30 h 249"/>
                  <a:gd name="T26" fmla="*/ 163 w 187"/>
                  <a:gd name="T27" fmla="*/ 16 h 249"/>
                  <a:gd name="T28" fmla="*/ 150 w 187"/>
                  <a:gd name="T29" fmla="*/ 7 h 249"/>
                  <a:gd name="T30" fmla="*/ 134 w 187"/>
                  <a:gd name="T31" fmla="*/ 0 h 249"/>
                  <a:gd name="T32" fmla="*/ 116 w 187"/>
                  <a:gd name="T33" fmla="*/ 0 h 249"/>
                  <a:gd name="T34" fmla="*/ 97 w 187"/>
                  <a:gd name="T35" fmla="*/ 4 h 249"/>
                  <a:gd name="T36" fmla="*/ 79 w 187"/>
                  <a:gd name="T37" fmla="*/ 12 h 249"/>
                  <a:gd name="T38" fmla="*/ 61 w 187"/>
                  <a:gd name="T39" fmla="*/ 26 h 249"/>
                  <a:gd name="T40" fmla="*/ 45 w 187"/>
                  <a:gd name="T41" fmla="*/ 42 h 249"/>
                  <a:gd name="T42" fmla="*/ 30 w 187"/>
                  <a:gd name="T43" fmla="*/ 61 h 249"/>
                  <a:gd name="T44" fmla="*/ 18 w 187"/>
                  <a:gd name="T45" fmla="*/ 84 h 249"/>
                  <a:gd name="T46" fmla="*/ 9 w 187"/>
                  <a:gd name="T47" fmla="*/ 107 h 249"/>
                  <a:gd name="T48" fmla="*/ 2 w 187"/>
                  <a:gd name="T49" fmla="*/ 133 h 249"/>
                  <a:gd name="T50" fmla="*/ 0 w 187"/>
                  <a:gd name="T51" fmla="*/ 158 h 249"/>
                  <a:gd name="T52" fmla="*/ 1 w 187"/>
                  <a:gd name="T53" fmla="*/ 181 h 249"/>
                  <a:gd name="T54" fmla="*/ 6 w 187"/>
                  <a:gd name="T55" fmla="*/ 201 h 249"/>
                  <a:gd name="T56" fmla="*/ 14 w 187"/>
                  <a:gd name="T57" fmla="*/ 218 h 249"/>
                  <a:gd name="T58" fmla="*/ 25 w 187"/>
                  <a:gd name="T59" fmla="*/ 233 h 249"/>
                  <a:gd name="T60" fmla="*/ 38 w 187"/>
                  <a:gd name="T61" fmla="*/ 242 h 249"/>
                  <a:gd name="T62" fmla="*/ 54 w 187"/>
                  <a:gd name="T63" fmla="*/ 247 h 249"/>
                  <a:gd name="T64" fmla="*/ 72 w 187"/>
                  <a:gd name="T65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7" h="249">
                    <a:moveTo>
                      <a:pt x="72" y="249"/>
                    </a:moveTo>
                    <a:lnTo>
                      <a:pt x="90" y="245"/>
                    </a:lnTo>
                    <a:lnTo>
                      <a:pt x="109" y="237"/>
                    </a:lnTo>
                    <a:lnTo>
                      <a:pt x="126" y="223"/>
                    </a:lnTo>
                    <a:lnTo>
                      <a:pt x="142" y="207"/>
                    </a:lnTo>
                    <a:lnTo>
                      <a:pt x="156" y="188"/>
                    </a:lnTo>
                    <a:lnTo>
                      <a:pt x="169" y="165"/>
                    </a:lnTo>
                    <a:lnTo>
                      <a:pt x="178" y="141"/>
                    </a:lnTo>
                    <a:lnTo>
                      <a:pt x="184" y="116"/>
                    </a:lnTo>
                    <a:lnTo>
                      <a:pt x="187" y="91"/>
                    </a:lnTo>
                    <a:lnTo>
                      <a:pt x="186" y="68"/>
                    </a:lnTo>
                    <a:lnTo>
                      <a:pt x="181" y="48"/>
                    </a:lnTo>
                    <a:lnTo>
                      <a:pt x="174" y="30"/>
                    </a:lnTo>
                    <a:lnTo>
                      <a:pt x="163" y="16"/>
                    </a:lnTo>
                    <a:lnTo>
                      <a:pt x="150" y="7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7" y="4"/>
                    </a:lnTo>
                    <a:lnTo>
                      <a:pt x="79" y="12"/>
                    </a:lnTo>
                    <a:lnTo>
                      <a:pt x="61" y="26"/>
                    </a:lnTo>
                    <a:lnTo>
                      <a:pt x="45" y="42"/>
                    </a:lnTo>
                    <a:lnTo>
                      <a:pt x="30" y="61"/>
                    </a:lnTo>
                    <a:lnTo>
                      <a:pt x="18" y="84"/>
                    </a:lnTo>
                    <a:lnTo>
                      <a:pt x="9" y="107"/>
                    </a:lnTo>
                    <a:lnTo>
                      <a:pt x="2" y="133"/>
                    </a:lnTo>
                    <a:lnTo>
                      <a:pt x="0" y="158"/>
                    </a:lnTo>
                    <a:lnTo>
                      <a:pt x="1" y="181"/>
                    </a:lnTo>
                    <a:lnTo>
                      <a:pt x="6" y="201"/>
                    </a:lnTo>
                    <a:lnTo>
                      <a:pt x="14" y="218"/>
                    </a:lnTo>
                    <a:lnTo>
                      <a:pt x="25" y="233"/>
                    </a:lnTo>
                    <a:lnTo>
                      <a:pt x="38" y="242"/>
                    </a:lnTo>
                    <a:lnTo>
                      <a:pt x="54" y="247"/>
                    </a:lnTo>
                    <a:lnTo>
                      <a:pt x="72" y="2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25" name="Freeform 825"/>
              <p:cNvSpPr>
                <a:spLocks/>
              </p:cNvSpPr>
              <p:nvPr/>
            </p:nvSpPr>
            <p:spPr bwMode="auto">
              <a:xfrm>
                <a:off x="2847" y="3504"/>
                <a:ext cx="32" cy="44"/>
              </a:xfrm>
              <a:custGeom>
                <a:avLst/>
                <a:gdLst>
                  <a:gd name="T0" fmla="*/ 25 w 65"/>
                  <a:gd name="T1" fmla="*/ 87 h 87"/>
                  <a:gd name="T2" fmla="*/ 31 w 65"/>
                  <a:gd name="T3" fmla="*/ 86 h 87"/>
                  <a:gd name="T4" fmla="*/ 38 w 65"/>
                  <a:gd name="T5" fmla="*/ 83 h 87"/>
                  <a:gd name="T6" fmla="*/ 44 w 65"/>
                  <a:gd name="T7" fmla="*/ 79 h 87"/>
                  <a:gd name="T8" fmla="*/ 50 w 65"/>
                  <a:gd name="T9" fmla="*/ 72 h 87"/>
                  <a:gd name="T10" fmla="*/ 55 w 65"/>
                  <a:gd name="T11" fmla="*/ 66 h 87"/>
                  <a:gd name="T12" fmla="*/ 59 w 65"/>
                  <a:gd name="T13" fmla="*/ 59 h 87"/>
                  <a:gd name="T14" fmla="*/ 63 w 65"/>
                  <a:gd name="T15" fmla="*/ 51 h 87"/>
                  <a:gd name="T16" fmla="*/ 65 w 65"/>
                  <a:gd name="T17" fmla="*/ 41 h 87"/>
                  <a:gd name="T18" fmla="*/ 65 w 65"/>
                  <a:gd name="T19" fmla="*/ 25 h 87"/>
                  <a:gd name="T20" fmla="*/ 60 w 65"/>
                  <a:gd name="T21" fmla="*/ 11 h 87"/>
                  <a:gd name="T22" fmla="*/ 53 w 65"/>
                  <a:gd name="T23" fmla="*/ 3 h 87"/>
                  <a:gd name="T24" fmla="*/ 40 w 65"/>
                  <a:gd name="T25" fmla="*/ 0 h 87"/>
                  <a:gd name="T26" fmla="*/ 34 w 65"/>
                  <a:gd name="T27" fmla="*/ 2 h 87"/>
                  <a:gd name="T28" fmla="*/ 28 w 65"/>
                  <a:gd name="T29" fmla="*/ 4 h 87"/>
                  <a:gd name="T30" fmla="*/ 21 w 65"/>
                  <a:gd name="T31" fmla="*/ 10 h 87"/>
                  <a:gd name="T32" fmla="*/ 16 w 65"/>
                  <a:gd name="T33" fmla="*/ 15 h 87"/>
                  <a:gd name="T34" fmla="*/ 11 w 65"/>
                  <a:gd name="T35" fmla="*/ 22 h 87"/>
                  <a:gd name="T36" fmla="*/ 7 w 65"/>
                  <a:gd name="T37" fmla="*/ 30 h 87"/>
                  <a:gd name="T38" fmla="*/ 3 w 65"/>
                  <a:gd name="T39" fmla="*/ 38 h 87"/>
                  <a:gd name="T40" fmla="*/ 1 w 65"/>
                  <a:gd name="T41" fmla="*/ 48 h 87"/>
                  <a:gd name="T42" fmla="*/ 0 w 65"/>
                  <a:gd name="T43" fmla="*/ 64 h 87"/>
                  <a:gd name="T44" fmla="*/ 4 w 65"/>
                  <a:gd name="T45" fmla="*/ 78 h 87"/>
                  <a:gd name="T46" fmla="*/ 13 w 65"/>
                  <a:gd name="T47" fmla="*/ 86 h 87"/>
                  <a:gd name="T48" fmla="*/ 25 w 65"/>
                  <a:gd name="T4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5" h="87">
                    <a:moveTo>
                      <a:pt x="25" y="87"/>
                    </a:moveTo>
                    <a:lnTo>
                      <a:pt x="31" y="86"/>
                    </a:lnTo>
                    <a:lnTo>
                      <a:pt x="38" y="83"/>
                    </a:lnTo>
                    <a:lnTo>
                      <a:pt x="44" y="79"/>
                    </a:lnTo>
                    <a:lnTo>
                      <a:pt x="50" y="72"/>
                    </a:lnTo>
                    <a:lnTo>
                      <a:pt x="55" y="66"/>
                    </a:lnTo>
                    <a:lnTo>
                      <a:pt x="59" y="59"/>
                    </a:lnTo>
                    <a:lnTo>
                      <a:pt x="63" y="51"/>
                    </a:lnTo>
                    <a:lnTo>
                      <a:pt x="65" y="41"/>
                    </a:lnTo>
                    <a:lnTo>
                      <a:pt x="65" y="25"/>
                    </a:lnTo>
                    <a:lnTo>
                      <a:pt x="60" y="11"/>
                    </a:lnTo>
                    <a:lnTo>
                      <a:pt x="53" y="3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28" y="4"/>
                    </a:lnTo>
                    <a:lnTo>
                      <a:pt x="21" y="10"/>
                    </a:lnTo>
                    <a:lnTo>
                      <a:pt x="16" y="15"/>
                    </a:lnTo>
                    <a:lnTo>
                      <a:pt x="11" y="22"/>
                    </a:lnTo>
                    <a:lnTo>
                      <a:pt x="7" y="30"/>
                    </a:lnTo>
                    <a:lnTo>
                      <a:pt x="3" y="38"/>
                    </a:lnTo>
                    <a:lnTo>
                      <a:pt x="1" y="48"/>
                    </a:lnTo>
                    <a:lnTo>
                      <a:pt x="0" y="64"/>
                    </a:lnTo>
                    <a:lnTo>
                      <a:pt x="4" y="78"/>
                    </a:lnTo>
                    <a:lnTo>
                      <a:pt x="13" y="86"/>
                    </a:lnTo>
                    <a:lnTo>
                      <a:pt x="25" y="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26" name="Freeform 826"/>
              <p:cNvSpPr>
                <a:spLocks/>
              </p:cNvSpPr>
              <p:nvPr/>
            </p:nvSpPr>
            <p:spPr bwMode="auto">
              <a:xfrm>
                <a:off x="2706" y="3192"/>
                <a:ext cx="46" cy="36"/>
              </a:xfrm>
              <a:custGeom>
                <a:avLst/>
                <a:gdLst>
                  <a:gd name="T0" fmla="*/ 0 w 92"/>
                  <a:gd name="T1" fmla="*/ 65 h 70"/>
                  <a:gd name="T2" fmla="*/ 7 w 92"/>
                  <a:gd name="T3" fmla="*/ 63 h 70"/>
                  <a:gd name="T4" fmla="*/ 18 w 92"/>
                  <a:gd name="T5" fmla="*/ 63 h 70"/>
                  <a:gd name="T6" fmla="*/ 30 w 92"/>
                  <a:gd name="T7" fmla="*/ 62 h 70"/>
                  <a:gd name="T8" fmla="*/ 43 w 92"/>
                  <a:gd name="T9" fmla="*/ 63 h 70"/>
                  <a:gd name="T10" fmla="*/ 58 w 92"/>
                  <a:gd name="T11" fmla="*/ 63 h 70"/>
                  <a:gd name="T12" fmla="*/ 70 w 92"/>
                  <a:gd name="T13" fmla="*/ 65 h 70"/>
                  <a:gd name="T14" fmla="*/ 82 w 92"/>
                  <a:gd name="T15" fmla="*/ 67 h 70"/>
                  <a:gd name="T16" fmla="*/ 89 w 92"/>
                  <a:gd name="T17" fmla="*/ 70 h 70"/>
                  <a:gd name="T18" fmla="*/ 92 w 92"/>
                  <a:gd name="T19" fmla="*/ 44 h 70"/>
                  <a:gd name="T20" fmla="*/ 84 w 92"/>
                  <a:gd name="T21" fmla="*/ 23 h 70"/>
                  <a:gd name="T22" fmla="*/ 69 w 92"/>
                  <a:gd name="T23" fmla="*/ 8 h 70"/>
                  <a:gd name="T24" fmla="*/ 51 w 92"/>
                  <a:gd name="T25" fmla="*/ 0 h 70"/>
                  <a:gd name="T26" fmla="*/ 31 w 92"/>
                  <a:gd name="T27" fmla="*/ 1 h 70"/>
                  <a:gd name="T28" fmla="*/ 14 w 92"/>
                  <a:gd name="T29" fmla="*/ 12 h 70"/>
                  <a:gd name="T30" fmla="*/ 3 w 92"/>
                  <a:gd name="T31" fmla="*/ 32 h 70"/>
                  <a:gd name="T32" fmla="*/ 0 w 92"/>
                  <a:gd name="T33" fmla="*/ 6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70">
                    <a:moveTo>
                      <a:pt x="0" y="65"/>
                    </a:moveTo>
                    <a:lnTo>
                      <a:pt x="7" y="63"/>
                    </a:lnTo>
                    <a:lnTo>
                      <a:pt x="18" y="63"/>
                    </a:lnTo>
                    <a:lnTo>
                      <a:pt x="30" y="62"/>
                    </a:lnTo>
                    <a:lnTo>
                      <a:pt x="43" y="63"/>
                    </a:lnTo>
                    <a:lnTo>
                      <a:pt x="58" y="63"/>
                    </a:lnTo>
                    <a:lnTo>
                      <a:pt x="70" y="65"/>
                    </a:lnTo>
                    <a:lnTo>
                      <a:pt x="82" y="67"/>
                    </a:lnTo>
                    <a:lnTo>
                      <a:pt x="89" y="70"/>
                    </a:lnTo>
                    <a:lnTo>
                      <a:pt x="92" y="44"/>
                    </a:lnTo>
                    <a:lnTo>
                      <a:pt x="84" y="23"/>
                    </a:lnTo>
                    <a:lnTo>
                      <a:pt x="69" y="8"/>
                    </a:lnTo>
                    <a:lnTo>
                      <a:pt x="51" y="0"/>
                    </a:lnTo>
                    <a:lnTo>
                      <a:pt x="31" y="1"/>
                    </a:lnTo>
                    <a:lnTo>
                      <a:pt x="14" y="12"/>
                    </a:lnTo>
                    <a:lnTo>
                      <a:pt x="3" y="32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27" name="Freeform 827"/>
              <p:cNvSpPr>
                <a:spLocks/>
              </p:cNvSpPr>
              <p:nvPr/>
            </p:nvSpPr>
            <p:spPr bwMode="auto">
              <a:xfrm>
                <a:off x="2751" y="3139"/>
                <a:ext cx="68" cy="85"/>
              </a:xfrm>
              <a:custGeom>
                <a:avLst/>
                <a:gdLst>
                  <a:gd name="T0" fmla="*/ 9 w 135"/>
                  <a:gd name="T1" fmla="*/ 0 h 170"/>
                  <a:gd name="T2" fmla="*/ 4 w 135"/>
                  <a:gd name="T3" fmla="*/ 4 h 170"/>
                  <a:gd name="T4" fmla="*/ 0 w 135"/>
                  <a:gd name="T5" fmla="*/ 11 h 170"/>
                  <a:gd name="T6" fmla="*/ 2 w 135"/>
                  <a:gd name="T7" fmla="*/ 19 h 170"/>
                  <a:gd name="T8" fmla="*/ 14 w 135"/>
                  <a:gd name="T9" fmla="*/ 23 h 170"/>
                  <a:gd name="T10" fmla="*/ 47 w 135"/>
                  <a:gd name="T11" fmla="*/ 27 h 170"/>
                  <a:gd name="T12" fmla="*/ 72 w 135"/>
                  <a:gd name="T13" fmla="*/ 40 h 170"/>
                  <a:gd name="T14" fmla="*/ 88 w 135"/>
                  <a:gd name="T15" fmla="*/ 56 h 170"/>
                  <a:gd name="T16" fmla="*/ 101 w 135"/>
                  <a:gd name="T17" fmla="*/ 75 h 170"/>
                  <a:gd name="T18" fmla="*/ 109 w 135"/>
                  <a:gd name="T19" fmla="*/ 97 h 170"/>
                  <a:gd name="T20" fmla="*/ 113 w 135"/>
                  <a:gd name="T21" fmla="*/ 118 h 170"/>
                  <a:gd name="T22" fmla="*/ 115 w 135"/>
                  <a:gd name="T23" fmla="*/ 140 h 170"/>
                  <a:gd name="T24" fmla="*/ 118 w 135"/>
                  <a:gd name="T25" fmla="*/ 159 h 170"/>
                  <a:gd name="T26" fmla="*/ 121 w 135"/>
                  <a:gd name="T27" fmla="*/ 167 h 170"/>
                  <a:gd name="T28" fmla="*/ 126 w 135"/>
                  <a:gd name="T29" fmla="*/ 170 h 170"/>
                  <a:gd name="T30" fmla="*/ 131 w 135"/>
                  <a:gd name="T31" fmla="*/ 167 h 170"/>
                  <a:gd name="T32" fmla="*/ 133 w 135"/>
                  <a:gd name="T33" fmla="*/ 159 h 170"/>
                  <a:gd name="T34" fmla="*/ 135 w 135"/>
                  <a:gd name="T35" fmla="*/ 135 h 170"/>
                  <a:gd name="T36" fmla="*/ 132 w 135"/>
                  <a:gd name="T37" fmla="*/ 109 h 170"/>
                  <a:gd name="T38" fmla="*/ 127 w 135"/>
                  <a:gd name="T39" fmla="*/ 82 h 170"/>
                  <a:gd name="T40" fmla="*/ 115 w 135"/>
                  <a:gd name="T41" fmla="*/ 55 h 170"/>
                  <a:gd name="T42" fmla="*/ 99 w 135"/>
                  <a:gd name="T43" fmla="*/ 31 h 170"/>
                  <a:gd name="T44" fmla="*/ 76 w 135"/>
                  <a:gd name="T45" fmla="*/ 14 h 170"/>
                  <a:gd name="T46" fmla="*/ 46 w 135"/>
                  <a:gd name="T47" fmla="*/ 3 h 170"/>
                  <a:gd name="T48" fmla="*/ 9 w 135"/>
                  <a:gd name="T4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5" h="170">
                    <a:moveTo>
                      <a:pt x="9" y="0"/>
                    </a:moveTo>
                    <a:lnTo>
                      <a:pt x="4" y="4"/>
                    </a:lnTo>
                    <a:lnTo>
                      <a:pt x="0" y="11"/>
                    </a:lnTo>
                    <a:lnTo>
                      <a:pt x="2" y="19"/>
                    </a:lnTo>
                    <a:lnTo>
                      <a:pt x="14" y="23"/>
                    </a:lnTo>
                    <a:lnTo>
                      <a:pt x="47" y="27"/>
                    </a:lnTo>
                    <a:lnTo>
                      <a:pt x="72" y="40"/>
                    </a:lnTo>
                    <a:lnTo>
                      <a:pt x="88" y="56"/>
                    </a:lnTo>
                    <a:lnTo>
                      <a:pt x="101" y="75"/>
                    </a:lnTo>
                    <a:lnTo>
                      <a:pt x="109" y="97"/>
                    </a:lnTo>
                    <a:lnTo>
                      <a:pt x="113" y="118"/>
                    </a:lnTo>
                    <a:lnTo>
                      <a:pt x="115" y="140"/>
                    </a:lnTo>
                    <a:lnTo>
                      <a:pt x="118" y="159"/>
                    </a:lnTo>
                    <a:lnTo>
                      <a:pt x="121" y="167"/>
                    </a:lnTo>
                    <a:lnTo>
                      <a:pt x="126" y="170"/>
                    </a:lnTo>
                    <a:lnTo>
                      <a:pt x="131" y="167"/>
                    </a:lnTo>
                    <a:lnTo>
                      <a:pt x="133" y="159"/>
                    </a:lnTo>
                    <a:lnTo>
                      <a:pt x="135" y="135"/>
                    </a:lnTo>
                    <a:lnTo>
                      <a:pt x="132" y="109"/>
                    </a:lnTo>
                    <a:lnTo>
                      <a:pt x="127" y="82"/>
                    </a:lnTo>
                    <a:lnTo>
                      <a:pt x="115" y="55"/>
                    </a:lnTo>
                    <a:lnTo>
                      <a:pt x="99" y="31"/>
                    </a:lnTo>
                    <a:lnTo>
                      <a:pt x="76" y="14"/>
                    </a:lnTo>
                    <a:lnTo>
                      <a:pt x="46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28" name="Freeform 828"/>
              <p:cNvSpPr>
                <a:spLocks/>
              </p:cNvSpPr>
              <p:nvPr/>
            </p:nvSpPr>
            <p:spPr bwMode="auto">
              <a:xfrm>
                <a:off x="2774" y="3093"/>
                <a:ext cx="83" cy="104"/>
              </a:xfrm>
              <a:custGeom>
                <a:avLst/>
                <a:gdLst>
                  <a:gd name="T0" fmla="*/ 9 w 165"/>
                  <a:gd name="T1" fmla="*/ 0 h 208"/>
                  <a:gd name="T2" fmla="*/ 3 w 165"/>
                  <a:gd name="T3" fmla="*/ 4 h 208"/>
                  <a:gd name="T4" fmla="*/ 0 w 165"/>
                  <a:gd name="T5" fmla="*/ 12 h 208"/>
                  <a:gd name="T6" fmla="*/ 2 w 165"/>
                  <a:gd name="T7" fmla="*/ 22 h 208"/>
                  <a:gd name="T8" fmla="*/ 14 w 165"/>
                  <a:gd name="T9" fmla="*/ 26 h 208"/>
                  <a:gd name="T10" fmla="*/ 49 w 165"/>
                  <a:gd name="T11" fmla="*/ 33 h 208"/>
                  <a:gd name="T12" fmla="*/ 78 w 165"/>
                  <a:gd name="T13" fmla="*/ 46 h 208"/>
                  <a:gd name="T14" fmla="*/ 101 w 165"/>
                  <a:gd name="T15" fmla="*/ 68 h 208"/>
                  <a:gd name="T16" fmla="*/ 119 w 165"/>
                  <a:gd name="T17" fmla="*/ 94 h 208"/>
                  <a:gd name="T18" fmla="*/ 131 w 165"/>
                  <a:gd name="T19" fmla="*/ 122 h 208"/>
                  <a:gd name="T20" fmla="*/ 140 w 165"/>
                  <a:gd name="T21" fmla="*/ 150 h 208"/>
                  <a:gd name="T22" fmla="*/ 146 w 165"/>
                  <a:gd name="T23" fmla="*/ 175 h 208"/>
                  <a:gd name="T24" fmla="*/ 149 w 165"/>
                  <a:gd name="T25" fmla="*/ 197 h 208"/>
                  <a:gd name="T26" fmla="*/ 152 w 165"/>
                  <a:gd name="T27" fmla="*/ 205 h 208"/>
                  <a:gd name="T28" fmla="*/ 157 w 165"/>
                  <a:gd name="T29" fmla="*/ 208 h 208"/>
                  <a:gd name="T30" fmla="*/ 163 w 165"/>
                  <a:gd name="T31" fmla="*/ 205 h 208"/>
                  <a:gd name="T32" fmla="*/ 165 w 165"/>
                  <a:gd name="T33" fmla="*/ 197 h 208"/>
                  <a:gd name="T34" fmla="*/ 165 w 165"/>
                  <a:gd name="T35" fmla="*/ 170 h 208"/>
                  <a:gd name="T36" fmla="*/ 161 w 165"/>
                  <a:gd name="T37" fmla="*/ 139 h 208"/>
                  <a:gd name="T38" fmla="*/ 150 w 165"/>
                  <a:gd name="T39" fmla="*/ 106 h 208"/>
                  <a:gd name="T40" fmla="*/ 134 w 165"/>
                  <a:gd name="T41" fmla="*/ 72 h 208"/>
                  <a:gd name="T42" fmla="*/ 112 w 165"/>
                  <a:gd name="T43" fmla="*/ 44 h 208"/>
                  <a:gd name="T44" fmla="*/ 84 w 165"/>
                  <a:gd name="T45" fmla="*/ 19 h 208"/>
                  <a:gd name="T46" fmla="*/ 49 w 165"/>
                  <a:gd name="T47" fmla="*/ 4 h 208"/>
                  <a:gd name="T48" fmla="*/ 9 w 165"/>
                  <a:gd name="T4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5" h="208">
                    <a:moveTo>
                      <a:pt x="9" y="0"/>
                    </a:moveTo>
                    <a:lnTo>
                      <a:pt x="3" y="4"/>
                    </a:lnTo>
                    <a:lnTo>
                      <a:pt x="0" y="12"/>
                    </a:lnTo>
                    <a:lnTo>
                      <a:pt x="2" y="22"/>
                    </a:lnTo>
                    <a:lnTo>
                      <a:pt x="14" y="26"/>
                    </a:lnTo>
                    <a:lnTo>
                      <a:pt x="49" y="33"/>
                    </a:lnTo>
                    <a:lnTo>
                      <a:pt x="78" y="46"/>
                    </a:lnTo>
                    <a:lnTo>
                      <a:pt x="101" y="68"/>
                    </a:lnTo>
                    <a:lnTo>
                      <a:pt x="119" y="94"/>
                    </a:lnTo>
                    <a:lnTo>
                      <a:pt x="131" y="122"/>
                    </a:lnTo>
                    <a:lnTo>
                      <a:pt x="140" y="150"/>
                    </a:lnTo>
                    <a:lnTo>
                      <a:pt x="146" y="175"/>
                    </a:lnTo>
                    <a:lnTo>
                      <a:pt x="149" y="197"/>
                    </a:lnTo>
                    <a:lnTo>
                      <a:pt x="152" y="205"/>
                    </a:lnTo>
                    <a:lnTo>
                      <a:pt x="157" y="208"/>
                    </a:lnTo>
                    <a:lnTo>
                      <a:pt x="163" y="205"/>
                    </a:lnTo>
                    <a:lnTo>
                      <a:pt x="165" y="197"/>
                    </a:lnTo>
                    <a:lnTo>
                      <a:pt x="165" y="170"/>
                    </a:lnTo>
                    <a:lnTo>
                      <a:pt x="161" y="139"/>
                    </a:lnTo>
                    <a:lnTo>
                      <a:pt x="150" y="106"/>
                    </a:lnTo>
                    <a:lnTo>
                      <a:pt x="134" y="72"/>
                    </a:lnTo>
                    <a:lnTo>
                      <a:pt x="112" y="44"/>
                    </a:lnTo>
                    <a:lnTo>
                      <a:pt x="84" y="19"/>
                    </a:lnTo>
                    <a:lnTo>
                      <a:pt x="4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29" name="Freeform 829"/>
              <p:cNvSpPr>
                <a:spLocks/>
              </p:cNvSpPr>
              <p:nvPr/>
            </p:nvSpPr>
            <p:spPr bwMode="auto">
              <a:xfrm>
                <a:off x="2624" y="3133"/>
                <a:ext cx="89" cy="76"/>
              </a:xfrm>
              <a:custGeom>
                <a:avLst/>
                <a:gdLst>
                  <a:gd name="T0" fmla="*/ 172 w 179"/>
                  <a:gd name="T1" fmla="*/ 11 h 151"/>
                  <a:gd name="T2" fmla="*/ 177 w 179"/>
                  <a:gd name="T3" fmla="*/ 17 h 151"/>
                  <a:gd name="T4" fmla="*/ 179 w 179"/>
                  <a:gd name="T5" fmla="*/ 26 h 151"/>
                  <a:gd name="T6" fmla="*/ 175 w 179"/>
                  <a:gd name="T7" fmla="*/ 34 h 151"/>
                  <a:gd name="T8" fmla="*/ 161 w 179"/>
                  <a:gd name="T9" fmla="*/ 34 h 151"/>
                  <a:gd name="T10" fmla="*/ 125 w 179"/>
                  <a:gd name="T11" fmla="*/ 27 h 151"/>
                  <a:gd name="T12" fmla="*/ 96 w 179"/>
                  <a:gd name="T13" fmla="*/ 30 h 151"/>
                  <a:gd name="T14" fmla="*/ 73 w 179"/>
                  <a:gd name="T15" fmla="*/ 41 h 151"/>
                  <a:gd name="T16" fmla="*/ 55 w 179"/>
                  <a:gd name="T17" fmla="*/ 57 h 151"/>
                  <a:gd name="T18" fmla="*/ 42 w 179"/>
                  <a:gd name="T19" fmla="*/ 78 h 151"/>
                  <a:gd name="T20" fmla="*/ 32 w 179"/>
                  <a:gd name="T21" fmla="*/ 101 h 151"/>
                  <a:gd name="T22" fmla="*/ 24 w 179"/>
                  <a:gd name="T23" fmla="*/ 123 h 151"/>
                  <a:gd name="T24" fmla="*/ 17 w 179"/>
                  <a:gd name="T25" fmla="*/ 142 h 151"/>
                  <a:gd name="T26" fmla="*/ 12 w 179"/>
                  <a:gd name="T27" fmla="*/ 150 h 151"/>
                  <a:gd name="T28" fmla="*/ 6 w 179"/>
                  <a:gd name="T29" fmla="*/ 151 h 151"/>
                  <a:gd name="T30" fmla="*/ 1 w 179"/>
                  <a:gd name="T31" fmla="*/ 146 h 151"/>
                  <a:gd name="T32" fmla="*/ 0 w 179"/>
                  <a:gd name="T33" fmla="*/ 136 h 151"/>
                  <a:gd name="T34" fmla="*/ 5 w 179"/>
                  <a:gd name="T35" fmla="*/ 110 h 151"/>
                  <a:gd name="T36" fmla="*/ 14 w 179"/>
                  <a:gd name="T37" fmla="*/ 83 h 151"/>
                  <a:gd name="T38" fmla="*/ 27 w 179"/>
                  <a:gd name="T39" fmla="*/ 56 h 151"/>
                  <a:gd name="T40" fmla="*/ 45 w 179"/>
                  <a:gd name="T41" fmla="*/ 32 h 151"/>
                  <a:gd name="T42" fmla="*/ 68 w 179"/>
                  <a:gd name="T43" fmla="*/ 14 h 151"/>
                  <a:gd name="T44" fmla="*/ 97 w 179"/>
                  <a:gd name="T45" fmla="*/ 2 h 151"/>
                  <a:gd name="T46" fmla="*/ 132 w 179"/>
                  <a:gd name="T47" fmla="*/ 0 h 151"/>
                  <a:gd name="T48" fmla="*/ 172 w 179"/>
                  <a:gd name="T49" fmla="*/ 1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9" h="151">
                    <a:moveTo>
                      <a:pt x="172" y="11"/>
                    </a:moveTo>
                    <a:lnTo>
                      <a:pt x="177" y="17"/>
                    </a:lnTo>
                    <a:lnTo>
                      <a:pt x="179" y="26"/>
                    </a:lnTo>
                    <a:lnTo>
                      <a:pt x="175" y="34"/>
                    </a:lnTo>
                    <a:lnTo>
                      <a:pt x="161" y="34"/>
                    </a:lnTo>
                    <a:lnTo>
                      <a:pt x="125" y="27"/>
                    </a:lnTo>
                    <a:lnTo>
                      <a:pt x="96" y="30"/>
                    </a:lnTo>
                    <a:lnTo>
                      <a:pt x="73" y="41"/>
                    </a:lnTo>
                    <a:lnTo>
                      <a:pt x="55" y="57"/>
                    </a:lnTo>
                    <a:lnTo>
                      <a:pt x="42" y="78"/>
                    </a:lnTo>
                    <a:lnTo>
                      <a:pt x="32" y="101"/>
                    </a:lnTo>
                    <a:lnTo>
                      <a:pt x="24" y="123"/>
                    </a:lnTo>
                    <a:lnTo>
                      <a:pt x="17" y="142"/>
                    </a:lnTo>
                    <a:lnTo>
                      <a:pt x="12" y="150"/>
                    </a:lnTo>
                    <a:lnTo>
                      <a:pt x="6" y="151"/>
                    </a:lnTo>
                    <a:lnTo>
                      <a:pt x="1" y="146"/>
                    </a:lnTo>
                    <a:lnTo>
                      <a:pt x="0" y="136"/>
                    </a:lnTo>
                    <a:lnTo>
                      <a:pt x="5" y="110"/>
                    </a:lnTo>
                    <a:lnTo>
                      <a:pt x="14" y="83"/>
                    </a:lnTo>
                    <a:lnTo>
                      <a:pt x="27" y="56"/>
                    </a:lnTo>
                    <a:lnTo>
                      <a:pt x="45" y="32"/>
                    </a:lnTo>
                    <a:lnTo>
                      <a:pt x="68" y="14"/>
                    </a:lnTo>
                    <a:lnTo>
                      <a:pt x="97" y="2"/>
                    </a:lnTo>
                    <a:lnTo>
                      <a:pt x="132" y="0"/>
                    </a:lnTo>
                    <a:lnTo>
                      <a:pt x="172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30" name="Freeform 830"/>
              <p:cNvSpPr>
                <a:spLocks/>
              </p:cNvSpPr>
              <p:nvPr/>
            </p:nvSpPr>
            <p:spPr bwMode="auto">
              <a:xfrm>
                <a:off x="2585" y="3091"/>
                <a:ext cx="102" cy="91"/>
              </a:xfrm>
              <a:custGeom>
                <a:avLst/>
                <a:gdLst>
                  <a:gd name="T0" fmla="*/ 197 w 203"/>
                  <a:gd name="T1" fmla="*/ 10 h 182"/>
                  <a:gd name="T2" fmla="*/ 201 w 203"/>
                  <a:gd name="T3" fmla="*/ 15 h 182"/>
                  <a:gd name="T4" fmla="*/ 203 w 203"/>
                  <a:gd name="T5" fmla="*/ 26 h 182"/>
                  <a:gd name="T6" fmla="*/ 199 w 203"/>
                  <a:gd name="T7" fmla="*/ 34 h 182"/>
                  <a:gd name="T8" fmla="*/ 184 w 203"/>
                  <a:gd name="T9" fmla="*/ 34 h 182"/>
                  <a:gd name="T10" fmla="*/ 146 w 203"/>
                  <a:gd name="T11" fmla="*/ 29 h 182"/>
                  <a:gd name="T12" fmla="*/ 113 w 203"/>
                  <a:gd name="T13" fmla="*/ 34 h 182"/>
                  <a:gd name="T14" fmla="*/ 88 w 203"/>
                  <a:gd name="T15" fmla="*/ 50 h 182"/>
                  <a:gd name="T16" fmla="*/ 65 w 203"/>
                  <a:gd name="T17" fmla="*/ 72 h 182"/>
                  <a:gd name="T18" fmla="*/ 48 w 203"/>
                  <a:gd name="T19" fmla="*/ 98 h 182"/>
                  <a:gd name="T20" fmla="*/ 35 w 203"/>
                  <a:gd name="T21" fmla="*/ 125 h 182"/>
                  <a:gd name="T22" fmla="*/ 25 w 203"/>
                  <a:gd name="T23" fmla="*/ 151 h 182"/>
                  <a:gd name="T24" fmla="*/ 17 w 203"/>
                  <a:gd name="T25" fmla="*/ 173 h 182"/>
                  <a:gd name="T26" fmla="*/ 11 w 203"/>
                  <a:gd name="T27" fmla="*/ 181 h 182"/>
                  <a:gd name="T28" fmla="*/ 5 w 203"/>
                  <a:gd name="T29" fmla="*/ 182 h 182"/>
                  <a:gd name="T30" fmla="*/ 1 w 203"/>
                  <a:gd name="T31" fmla="*/ 177 h 182"/>
                  <a:gd name="T32" fmla="*/ 0 w 203"/>
                  <a:gd name="T33" fmla="*/ 167 h 182"/>
                  <a:gd name="T34" fmla="*/ 2 w 203"/>
                  <a:gd name="T35" fmla="*/ 154 h 182"/>
                  <a:gd name="T36" fmla="*/ 5 w 203"/>
                  <a:gd name="T37" fmla="*/ 139 h 182"/>
                  <a:gd name="T38" fmla="*/ 10 w 203"/>
                  <a:gd name="T39" fmla="*/ 122 h 182"/>
                  <a:gd name="T40" fmla="*/ 17 w 203"/>
                  <a:gd name="T41" fmla="*/ 106 h 182"/>
                  <a:gd name="T42" fmla="*/ 23 w 203"/>
                  <a:gd name="T43" fmla="*/ 90 h 182"/>
                  <a:gd name="T44" fmla="*/ 32 w 203"/>
                  <a:gd name="T45" fmla="*/ 75 h 182"/>
                  <a:gd name="T46" fmla="*/ 43 w 203"/>
                  <a:gd name="T47" fmla="*/ 58 h 182"/>
                  <a:gd name="T48" fmla="*/ 55 w 203"/>
                  <a:gd name="T49" fmla="*/ 45 h 182"/>
                  <a:gd name="T50" fmla="*/ 67 w 203"/>
                  <a:gd name="T51" fmla="*/ 31 h 182"/>
                  <a:gd name="T52" fmla="*/ 82 w 203"/>
                  <a:gd name="T53" fmla="*/ 20 h 182"/>
                  <a:gd name="T54" fmla="*/ 98 w 203"/>
                  <a:gd name="T55" fmla="*/ 11 h 182"/>
                  <a:gd name="T56" fmla="*/ 116 w 203"/>
                  <a:gd name="T57" fmla="*/ 4 h 182"/>
                  <a:gd name="T58" fmla="*/ 134 w 203"/>
                  <a:gd name="T59" fmla="*/ 0 h 182"/>
                  <a:gd name="T60" fmla="*/ 153 w 203"/>
                  <a:gd name="T61" fmla="*/ 0 h 182"/>
                  <a:gd name="T62" fmla="*/ 174 w 203"/>
                  <a:gd name="T63" fmla="*/ 3 h 182"/>
                  <a:gd name="T64" fmla="*/ 197 w 203"/>
                  <a:gd name="T65" fmla="*/ 1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3" h="182">
                    <a:moveTo>
                      <a:pt x="197" y="10"/>
                    </a:moveTo>
                    <a:lnTo>
                      <a:pt x="201" y="15"/>
                    </a:lnTo>
                    <a:lnTo>
                      <a:pt x="203" y="26"/>
                    </a:lnTo>
                    <a:lnTo>
                      <a:pt x="199" y="34"/>
                    </a:lnTo>
                    <a:lnTo>
                      <a:pt x="184" y="34"/>
                    </a:lnTo>
                    <a:lnTo>
                      <a:pt x="146" y="29"/>
                    </a:lnTo>
                    <a:lnTo>
                      <a:pt x="113" y="34"/>
                    </a:lnTo>
                    <a:lnTo>
                      <a:pt x="88" y="50"/>
                    </a:lnTo>
                    <a:lnTo>
                      <a:pt x="65" y="72"/>
                    </a:lnTo>
                    <a:lnTo>
                      <a:pt x="48" y="98"/>
                    </a:lnTo>
                    <a:lnTo>
                      <a:pt x="35" y="125"/>
                    </a:lnTo>
                    <a:lnTo>
                      <a:pt x="25" y="151"/>
                    </a:lnTo>
                    <a:lnTo>
                      <a:pt x="17" y="173"/>
                    </a:lnTo>
                    <a:lnTo>
                      <a:pt x="11" y="181"/>
                    </a:lnTo>
                    <a:lnTo>
                      <a:pt x="5" y="182"/>
                    </a:lnTo>
                    <a:lnTo>
                      <a:pt x="1" y="177"/>
                    </a:lnTo>
                    <a:lnTo>
                      <a:pt x="0" y="167"/>
                    </a:lnTo>
                    <a:lnTo>
                      <a:pt x="2" y="154"/>
                    </a:lnTo>
                    <a:lnTo>
                      <a:pt x="5" y="139"/>
                    </a:lnTo>
                    <a:lnTo>
                      <a:pt x="10" y="122"/>
                    </a:lnTo>
                    <a:lnTo>
                      <a:pt x="17" y="106"/>
                    </a:lnTo>
                    <a:lnTo>
                      <a:pt x="23" y="90"/>
                    </a:lnTo>
                    <a:lnTo>
                      <a:pt x="32" y="75"/>
                    </a:lnTo>
                    <a:lnTo>
                      <a:pt x="43" y="58"/>
                    </a:lnTo>
                    <a:lnTo>
                      <a:pt x="55" y="45"/>
                    </a:lnTo>
                    <a:lnTo>
                      <a:pt x="67" y="31"/>
                    </a:lnTo>
                    <a:lnTo>
                      <a:pt x="82" y="20"/>
                    </a:lnTo>
                    <a:lnTo>
                      <a:pt x="98" y="11"/>
                    </a:lnTo>
                    <a:lnTo>
                      <a:pt x="116" y="4"/>
                    </a:lnTo>
                    <a:lnTo>
                      <a:pt x="134" y="0"/>
                    </a:lnTo>
                    <a:lnTo>
                      <a:pt x="153" y="0"/>
                    </a:lnTo>
                    <a:lnTo>
                      <a:pt x="174" y="3"/>
                    </a:lnTo>
                    <a:lnTo>
                      <a:pt x="197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31" name="Freeform 831"/>
              <p:cNvSpPr>
                <a:spLocks/>
              </p:cNvSpPr>
              <p:nvPr/>
            </p:nvSpPr>
            <p:spPr bwMode="auto">
              <a:xfrm>
                <a:off x="2660" y="3163"/>
                <a:ext cx="44" cy="63"/>
              </a:xfrm>
              <a:custGeom>
                <a:avLst/>
                <a:gdLst>
                  <a:gd name="T0" fmla="*/ 78 w 89"/>
                  <a:gd name="T1" fmla="*/ 0 h 126"/>
                  <a:gd name="T2" fmla="*/ 86 w 89"/>
                  <a:gd name="T3" fmla="*/ 3 h 126"/>
                  <a:gd name="T4" fmla="*/ 89 w 89"/>
                  <a:gd name="T5" fmla="*/ 8 h 126"/>
                  <a:gd name="T6" fmla="*/ 89 w 89"/>
                  <a:gd name="T7" fmla="*/ 14 h 126"/>
                  <a:gd name="T8" fmla="*/ 86 w 89"/>
                  <a:gd name="T9" fmla="*/ 16 h 126"/>
                  <a:gd name="T10" fmla="*/ 70 w 89"/>
                  <a:gd name="T11" fmla="*/ 18 h 126"/>
                  <a:gd name="T12" fmla="*/ 55 w 89"/>
                  <a:gd name="T13" fmla="*/ 23 h 126"/>
                  <a:gd name="T14" fmla="*/ 42 w 89"/>
                  <a:gd name="T15" fmla="*/ 31 h 126"/>
                  <a:gd name="T16" fmla="*/ 32 w 89"/>
                  <a:gd name="T17" fmla="*/ 42 h 126"/>
                  <a:gd name="T18" fmla="*/ 23 w 89"/>
                  <a:gd name="T19" fmla="*/ 57 h 126"/>
                  <a:gd name="T20" fmla="*/ 18 w 89"/>
                  <a:gd name="T21" fmla="*/ 72 h 126"/>
                  <a:gd name="T22" fmla="*/ 18 w 89"/>
                  <a:gd name="T23" fmla="*/ 91 h 126"/>
                  <a:gd name="T24" fmla="*/ 22 w 89"/>
                  <a:gd name="T25" fmla="*/ 110 h 126"/>
                  <a:gd name="T26" fmla="*/ 22 w 89"/>
                  <a:gd name="T27" fmla="*/ 121 h 126"/>
                  <a:gd name="T28" fmla="*/ 17 w 89"/>
                  <a:gd name="T29" fmla="*/ 126 h 126"/>
                  <a:gd name="T30" fmla="*/ 10 w 89"/>
                  <a:gd name="T31" fmla="*/ 125 h 126"/>
                  <a:gd name="T32" fmla="*/ 5 w 89"/>
                  <a:gd name="T33" fmla="*/ 117 h 126"/>
                  <a:gd name="T34" fmla="*/ 0 w 89"/>
                  <a:gd name="T35" fmla="*/ 97 h 126"/>
                  <a:gd name="T36" fmla="*/ 0 w 89"/>
                  <a:gd name="T37" fmla="*/ 76 h 126"/>
                  <a:gd name="T38" fmla="*/ 3 w 89"/>
                  <a:gd name="T39" fmla="*/ 56 h 126"/>
                  <a:gd name="T40" fmla="*/ 9 w 89"/>
                  <a:gd name="T41" fmla="*/ 38 h 126"/>
                  <a:gd name="T42" fmla="*/ 21 w 89"/>
                  <a:gd name="T43" fmla="*/ 23 h 126"/>
                  <a:gd name="T44" fmla="*/ 35 w 89"/>
                  <a:gd name="T45" fmla="*/ 11 h 126"/>
                  <a:gd name="T46" fmla="*/ 54 w 89"/>
                  <a:gd name="T47" fmla="*/ 3 h 126"/>
                  <a:gd name="T48" fmla="*/ 78 w 89"/>
                  <a:gd name="T4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" h="126">
                    <a:moveTo>
                      <a:pt x="78" y="0"/>
                    </a:moveTo>
                    <a:lnTo>
                      <a:pt x="86" y="3"/>
                    </a:lnTo>
                    <a:lnTo>
                      <a:pt x="89" y="8"/>
                    </a:lnTo>
                    <a:lnTo>
                      <a:pt x="89" y="14"/>
                    </a:lnTo>
                    <a:lnTo>
                      <a:pt x="86" y="16"/>
                    </a:lnTo>
                    <a:lnTo>
                      <a:pt x="70" y="18"/>
                    </a:lnTo>
                    <a:lnTo>
                      <a:pt x="55" y="23"/>
                    </a:lnTo>
                    <a:lnTo>
                      <a:pt x="42" y="31"/>
                    </a:lnTo>
                    <a:lnTo>
                      <a:pt x="32" y="42"/>
                    </a:lnTo>
                    <a:lnTo>
                      <a:pt x="23" y="57"/>
                    </a:lnTo>
                    <a:lnTo>
                      <a:pt x="18" y="72"/>
                    </a:lnTo>
                    <a:lnTo>
                      <a:pt x="18" y="91"/>
                    </a:lnTo>
                    <a:lnTo>
                      <a:pt x="22" y="110"/>
                    </a:lnTo>
                    <a:lnTo>
                      <a:pt x="22" y="121"/>
                    </a:lnTo>
                    <a:lnTo>
                      <a:pt x="17" y="126"/>
                    </a:lnTo>
                    <a:lnTo>
                      <a:pt x="10" y="125"/>
                    </a:lnTo>
                    <a:lnTo>
                      <a:pt x="5" y="117"/>
                    </a:lnTo>
                    <a:lnTo>
                      <a:pt x="0" y="97"/>
                    </a:lnTo>
                    <a:lnTo>
                      <a:pt x="0" y="76"/>
                    </a:lnTo>
                    <a:lnTo>
                      <a:pt x="3" y="56"/>
                    </a:lnTo>
                    <a:lnTo>
                      <a:pt x="9" y="38"/>
                    </a:lnTo>
                    <a:lnTo>
                      <a:pt x="21" y="23"/>
                    </a:lnTo>
                    <a:lnTo>
                      <a:pt x="35" y="11"/>
                    </a:lnTo>
                    <a:lnTo>
                      <a:pt x="54" y="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32" name="Freeform 832"/>
              <p:cNvSpPr>
                <a:spLocks/>
              </p:cNvSpPr>
              <p:nvPr/>
            </p:nvSpPr>
            <p:spPr bwMode="auto">
              <a:xfrm>
                <a:off x="2764" y="3173"/>
                <a:ext cx="25" cy="64"/>
              </a:xfrm>
              <a:custGeom>
                <a:avLst/>
                <a:gdLst>
                  <a:gd name="T0" fmla="*/ 9 w 51"/>
                  <a:gd name="T1" fmla="*/ 0 h 128"/>
                  <a:gd name="T2" fmla="*/ 3 w 51"/>
                  <a:gd name="T3" fmla="*/ 2 h 128"/>
                  <a:gd name="T4" fmla="*/ 0 w 51"/>
                  <a:gd name="T5" fmla="*/ 9 h 128"/>
                  <a:gd name="T6" fmla="*/ 0 w 51"/>
                  <a:gd name="T7" fmla="*/ 15 h 128"/>
                  <a:gd name="T8" fmla="*/ 4 w 51"/>
                  <a:gd name="T9" fmla="*/ 20 h 128"/>
                  <a:gd name="T10" fmla="*/ 9 w 51"/>
                  <a:gd name="T11" fmla="*/ 22 h 128"/>
                  <a:gd name="T12" fmla="*/ 15 w 51"/>
                  <a:gd name="T13" fmla="*/ 29 h 128"/>
                  <a:gd name="T14" fmla="*/ 22 w 51"/>
                  <a:gd name="T15" fmla="*/ 37 h 128"/>
                  <a:gd name="T16" fmla="*/ 27 w 51"/>
                  <a:gd name="T17" fmla="*/ 48 h 128"/>
                  <a:gd name="T18" fmla="*/ 31 w 51"/>
                  <a:gd name="T19" fmla="*/ 60 h 128"/>
                  <a:gd name="T20" fmla="*/ 33 w 51"/>
                  <a:gd name="T21" fmla="*/ 75 h 128"/>
                  <a:gd name="T22" fmla="*/ 32 w 51"/>
                  <a:gd name="T23" fmla="*/ 93 h 128"/>
                  <a:gd name="T24" fmla="*/ 27 w 51"/>
                  <a:gd name="T25" fmla="*/ 113 h 128"/>
                  <a:gd name="T26" fmla="*/ 27 w 51"/>
                  <a:gd name="T27" fmla="*/ 124 h 128"/>
                  <a:gd name="T28" fmla="*/ 33 w 51"/>
                  <a:gd name="T29" fmla="*/ 128 h 128"/>
                  <a:gd name="T30" fmla="*/ 40 w 51"/>
                  <a:gd name="T31" fmla="*/ 128 h 128"/>
                  <a:gd name="T32" fmla="*/ 45 w 51"/>
                  <a:gd name="T33" fmla="*/ 119 h 128"/>
                  <a:gd name="T34" fmla="*/ 50 w 51"/>
                  <a:gd name="T35" fmla="*/ 98 h 128"/>
                  <a:gd name="T36" fmla="*/ 51 w 51"/>
                  <a:gd name="T37" fmla="*/ 78 h 128"/>
                  <a:gd name="T38" fmla="*/ 49 w 51"/>
                  <a:gd name="T39" fmla="*/ 59 h 128"/>
                  <a:gd name="T40" fmla="*/ 45 w 51"/>
                  <a:gd name="T41" fmla="*/ 41 h 128"/>
                  <a:gd name="T42" fmla="*/ 39 w 51"/>
                  <a:gd name="T43" fmla="*/ 26 h 128"/>
                  <a:gd name="T44" fmla="*/ 31 w 51"/>
                  <a:gd name="T45" fmla="*/ 14 h 128"/>
                  <a:gd name="T46" fmla="*/ 21 w 51"/>
                  <a:gd name="T47" fmla="*/ 6 h 128"/>
                  <a:gd name="T48" fmla="*/ 9 w 51"/>
                  <a:gd name="T4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1" h="128">
                    <a:moveTo>
                      <a:pt x="9" y="0"/>
                    </a:moveTo>
                    <a:lnTo>
                      <a:pt x="3" y="2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2"/>
                    </a:lnTo>
                    <a:lnTo>
                      <a:pt x="15" y="29"/>
                    </a:lnTo>
                    <a:lnTo>
                      <a:pt x="22" y="37"/>
                    </a:lnTo>
                    <a:lnTo>
                      <a:pt x="27" y="48"/>
                    </a:lnTo>
                    <a:lnTo>
                      <a:pt x="31" y="60"/>
                    </a:lnTo>
                    <a:lnTo>
                      <a:pt x="33" y="75"/>
                    </a:lnTo>
                    <a:lnTo>
                      <a:pt x="32" y="93"/>
                    </a:lnTo>
                    <a:lnTo>
                      <a:pt x="27" y="113"/>
                    </a:lnTo>
                    <a:lnTo>
                      <a:pt x="27" y="124"/>
                    </a:lnTo>
                    <a:lnTo>
                      <a:pt x="33" y="128"/>
                    </a:lnTo>
                    <a:lnTo>
                      <a:pt x="40" y="128"/>
                    </a:lnTo>
                    <a:lnTo>
                      <a:pt x="45" y="119"/>
                    </a:lnTo>
                    <a:lnTo>
                      <a:pt x="50" y="98"/>
                    </a:lnTo>
                    <a:lnTo>
                      <a:pt x="51" y="78"/>
                    </a:lnTo>
                    <a:lnTo>
                      <a:pt x="49" y="59"/>
                    </a:lnTo>
                    <a:lnTo>
                      <a:pt x="45" y="41"/>
                    </a:lnTo>
                    <a:lnTo>
                      <a:pt x="39" y="26"/>
                    </a:lnTo>
                    <a:lnTo>
                      <a:pt x="31" y="14"/>
                    </a:lnTo>
                    <a:lnTo>
                      <a:pt x="21" y="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33" name="Freeform 833"/>
              <p:cNvSpPr>
                <a:spLocks/>
              </p:cNvSpPr>
              <p:nvPr/>
            </p:nvSpPr>
            <p:spPr bwMode="auto">
              <a:xfrm>
                <a:off x="2269" y="3440"/>
                <a:ext cx="104" cy="26"/>
              </a:xfrm>
              <a:custGeom>
                <a:avLst/>
                <a:gdLst>
                  <a:gd name="T0" fmla="*/ 204 w 208"/>
                  <a:gd name="T1" fmla="*/ 27 h 51"/>
                  <a:gd name="T2" fmla="*/ 208 w 208"/>
                  <a:gd name="T3" fmla="*/ 32 h 51"/>
                  <a:gd name="T4" fmla="*/ 208 w 208"/>
                  <a:gd name="T5" fmla="*/ 40 h 51"/>
                  <a:gd name="T6" fmla="*/ 203 w 208"/>
                  <a:gd name="T7" fmla="*/ 47 h 51"/>
                  <a:gd name="T8" fmla="*/ 195 w 208"/>
                  <a:gd name="T9" fmla="*/ 51 h 51"/>
                  <a:gd name="T10" fmla="*/ 189 w 208"/>
                  <a:gd name="T11" fmla="*/ 51 h 51"/>
                  <a:gd name="T12" fmla="*/ 180 w 208"/>
                  <a:gd name="T13" fmla="*/ 51 h 51"/>
                  <a:gd name="T14" fmla="*/ 168 w 208"/>
                  <a:gd name="T15" fmla="*/ 50 h 51"/>
                  <a:gd name="T16" fmla="*/ 156 w 208"/>
                  <a:gd name="T17" fmla="*/ 48 h 51"/>
                  <a:gd name="T18" fmla="*/ 141 w 208"/>
                  <a:gd name="T19" fmla="*/ 46 h 51"/>
                  <a:gd name="T20" fmla="*/ 127 w 208"/>
                  <a:gd name="T21" fmla="*/ 43 h 51"/>
                  <a:gd name="T22" fmla="*/ 112 w 208"/>
                  <a:gd name="T23" fmla="*/ 40 h 51"/>
                  <a:gd name="T24" fmla="*/ 96 w 208"/>
                  <a:gd name="T25" fmla="*/ 38 h 51"/>
                  <a:gd name="T26" fmla="*/ 81 w 208"/>
                  <a:gd name="T27" fmla="*/ 35 h 51"/>
                  <a:gd name="T28" fmla="*/ 66 w 208"/>
                  <a:gd name="T29" fmla="*/ 32 h 51"/>
                  <a:gd name="T30" fmla="*/ 53 w 208"/>
                  <a:gd name="T31" fmla="*/ 29 h 51"/>
                  <a:gd name="T32" fmla="*/ 40 w 208"/>
                  <a:gd name="T33" fmla="*/ 28 h 51"/>
                  <a:gd name="T34" fmla="*/ 29 w 208"/>
                  <a:gd name="T35" fmla="*/ 25 h 51"/>
                  <a:gd name="T36" fmla="*/ 20 w 208"/>
                  <a:gd name="T37" fmla="*/ 24 h 51"/>
                  <a:gd name="T38" fmla="*/ 13 w 208"/>
                  <a:gd name="T39" fmla="*/ 23 h 51"/>
                  <a:gd name="T40" fmla="*/ 10 w 208"/>
                  <a:gd name="T41" fmla="*/ 23 h 51"/>
                  <a:gd name="T42" fmla="*/ 2 w 208"/>
                  <a:gd name="T43" fmla="*/ 19 h 51"/>
                  <a:gd name="T44" fmla="*/ 0 w 208"/>
                  <a:gd name="T45" fmla="*/ 9 h 51"/>
                  <a:gd name="T46" fmla="*/ 5 w 208"/>
                  <a:gd name="T47" fmla="*/ 1 h 51"/>
                  <a:gd name="T48" fmla="*/ 19 w 208"/>
                  <a:gd name="T49" fmla="*/ 0 h 51"/>
                  <a:gd name="T50" fmla="*/ 23 w 208"/>
                  <a:gd name="T51" fmla="*/ 1 h 51"/>
                  <a:gd name="T52" fmla="*/ 31 w 208"/>
                  <a:gd name="T53" fmla="*/ 1 h 51"/>
                  <a:gd name="T54" fmla="*/ 41 w 208"/>
                  <a:gd name="T55" fmla="*/ 2 h 51"/>
                  <a:gd name="T56" fmla="*/ 53 w 208"/>
                  <a:gd name="T57" fmla="*/ 4 h 51"/>
                  <a:gd name="T58" fmla="*/ 66 w 208"/>
                  <a:gd name="T59" fmla="*/ 6 h 51"/>
                  <a:gd name="T60" fmla="*/ 82 w 208"/>
                  <a:gd name="T61" fmla="*/ 8 h 51"/>
                  <a:gd name="T62" fmla="*/ 98 w 208"/>
                  <a:gd name="T63" fmla="*/ 10 h 51"/>
                  <a:gd name="T64" fmla="*/ 113 w 208"/>
                  <a:gd name="T65" fmla="*/ 12 h 51"/>
                  <a:gd name="T66" fmla="*/ 129 w 208"/>
                  <a:gd name="T67" fmla="*/ 15 h 51"/>
                  <a:gd name="T68" fmla="*/ 145 w 208"/>
                  <a:gd name="T69" fmla="*/ 16 h 51"/>
                  <a:gd name="T70" fmla="*/ 159 w 208"/>
                  <a:gd name="T71" fmla="*/ 19 h 51"/>
                  <a:gd name="T72" fmla="*/ 173 w 208"/>
                  <a:gd name="T73" fmla="*/ 20 h 51"/>
                  <a:gd name="T74" fmla="*/ 184 w 208"/>
                  <a:gd name="T75" fmla="*/ 23 h 51"/>
                  <a:gd name="T76" fmla="*/ 194 w 208"/>
                  <a:gd name="T77" fmla="*/ 24 h 51"/>
                  <a:gd name="T78" fmla="*/ 201 w 208"/>
                  <a:gd name="T79" fmla="*/ 25 h 51"/>
                  <a:gd name="T80" fmla="*/ 204 w 208"/>
                  <a:gd name="T8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8" h="51">
                    <a:moveTo>
                      <a:pt x="204" y="27"/>
                    </a:moveTo>
                    <a:lnTo>
                      <a:pt x="208" y="32"/>
                    </a:lnTo>
                    <a:lnTo>
                      <a:pt x="208" y="40"/>
                    </a:lnTo>
                    <a:lnTo>
                      <a:pt x="203" y="47"/>
                    </a:lnTo>
                    <a:lnTo>
                      <a:pt x="195" y="51"/>
                    </a:lnTo>
                    <a:lnTo>
                      <a:pt x="189" y="51"/>
                    </a:lnTo>
                    <a:lnTo>
                      <a:pt x="180" y="51"/>
                    </a:lnTo>
                    <a:lnTo>
                      <a:pt x="168" y="50"/>
                    </a:lnTo>
                    <a:lnTo>
                      <a:pt x="156" y="48"/>
                    </a:lnTo>
                    <a:lnTo>
                      <a:pt x="141" y="46"/>
                    </a:lnTo>
                    <a:lnTo>
                      <a:pt x="127" y="43"/>
                    </a:lnTo>
                    <a:lnTo>
                      <a:pt x="112" y="40"/>
                    </a:lnTo>
                    <a:lnTo>
                      <a:pt x="96" y="38"/>
                    </a:lnTo>
                    <a:lnTo>
                      <a:pt x="81" y="35"/>
                    </a:lnTo>
                    <a:lnTo>
                      <a:pt x="66" y="32"/>
                    </a:lnTo>
                    <a:lnTo>
                      <a:pt x="53" y="29"/>
                    </a:lnTo>
                    <a:lnTo>
                      <a:pt x="40" y="28"/>
                    </a:lnTo>
                    <a:lnTo>
                      <a:pt x="29" y="25"/>
                    </a:lnTo>
                    <a:lnTo>
                      <a:pt x="20" y="24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2" y="19"/>
                    </a:lnTo>
                    <a:lnTo>
                      <a:pt x="0" y="9"/>
                    </a:lnTo>
                    <a:lnTo>
                      <a:pt x="5" y="1"/>
                    </a:lnTo>
                    <a:lnTo>
                      <a:pt x="19" y="0"/>
                    </a:lnTo>
                    <a:lnTo>
                      <a:pt x="23" y="1"/>
                    </a:lnTo>
                    <a:lnTo>
                      <a:pt x="31" y="1"/>
                    </a:lnTo>
                    <a:lnTo>
                      <a:pt x="41" y="2"/>
                    </a:lnTo>
                    <a:lnTo>
                      <a:pt x="53" y="4"/>
                    </a:lnTo>
                    <a:lnTo>
                      <a:pt x="66" y="6"/>
                    </a:lnTo>
                    <a:lnTo>
                      <a:pt x="82" y="8"/>
                    </a:lnTo>
                    <a:lnTo>
                      <a:pt x="98" y="10"/>
                    </a:lnTo>
                    <a:lnTo>
                      <a:pt x="113" y="12"/>
                    </a:lnTo>
                    <a:lnTo>
                      <a:pt x="129" y="15"/>
                    </a:lnTo>
                    <a:lnTo>
                      <a:pt x="145" y="16"/>
                    </a:lnTo>
                    <a:lnTo>
                      <a:pt x="159" y="19"/>
                    </a:lnTo>
                    <a:lnTo>
                      <a:pt x="173" y="20"/>
                    </a:lnTo>
                    <a:lnTo>
                      <a:pt x="184" y="23"/>
                    </a:lnTo>
                    <a:lnTo>
                      <a:pt x="194" y="24"/>
                    </a:lnTo>
                    <a:lnTo>
                      <a:pt x="201" y="25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34" name="Freeform 834"/>
              <p:cNvSpPr>
                <a:spLocks/>
              </p:cNvSpPr>
              <p:nvPr/>
            </p:nvSpPr>
            <p:spPr bwMode="auto">
              <a:xfrm>
                <a:off x="2292" y="3482"/>
                <a:ext cx="70" cy="15"/>
              </a:xfrm>
              <a:custGeom>
                <a:avLst/>
                <a:gdLst>
                  <a:gd name="T0" fmla="*/ 133 w 140"/>
                  <a:gd name="T1" fmla="*/ 8 h 30"/>
                  <a:gd name="T2" fmla="*/ 138 w 140"/>
                  <a:gd name="T3" fmla="*/ 12 h 30"/>
                  <a:gd name="T4" fmla="*/ 140 w 140"/>
                  <a:gd name="T5" fmla="*/ 20 h 30"/>
                  <a:gd name="T6" fmla="*/ 138 w 140"/>
                  <a:gd name="T7" fmla="*/ 27 h 30"/>
                  <a:gd name="T8" fmla="*/ 131 w 140"/>
                  <a:gd name="T9" fmla="*/ 30 h 30"/>
                  <a:gd name="T10" fmla="*/ 118 w 140"/>
                  <a:gd name="T11" fmla="*/ 30 h 30"/>
                  <a:gd name="T12" fmla="*/ 101 w 140"/>
                  <a:gd name="T13" fmla="*/ 30 h 30"/>
                  <a:gd name="T14" fmla="*/ 83 w 140"/>
                  <a:gd name="T15" fmla="*/ 28 h 30"/>
                  <a:gd name="T16" fmla="*/ 64 w 140"/>
                  <a:gd name="T17" fmla="*/ 27 h 30"/>
                  <a:gd name="T18" fmla="*/ 46 w 140"/>
                  <a:gd name="T19" fmla="*/ 26 h 30"/>
                  <a:gd name="T20" fmla="*/ 30 w 140"/>
                  <a:gd name="T21" fmla="*/ 24 h 30"/>
                  <a:gd name="T22" fmla="*/ 19 w 140"/>
                  <a:gd name="T23" fmla="*/ 24 h 30"/>
                  <a:gd name="T24" fmla="*/ 11 w 140"/>
                  <a:gd name="T25" fmla="*/ 24 h 30"/>
                  <a:gd name="T26" fmla="*/ 3 w 140"/>
                  <a:gd name="T27" fmla="*/ 20 h 30"/>
                  <a:gd name="T28" fmla="*/ 0 w 140"/>
                  <a:gd name="T29" fmla="*/ 12 h 30"/>
                  <a:gd name="T30" fmla="*/ 4 w 140"/>
                  <a:gd name="T31" fmla="*/ 4 h 30"/>
                  <a:gd name="T32" fmla="*/ 18 w 140"/>
                  <a:gd name="T33" fmla="*/ 0 h 30"/>
                  <a:gd name="T34" fmla="*/ 27 w 140"/>
                  <a:gd name="T35" fmla="*/ 0 h 30"/>
                  <a:gd name="T36" fmla="*/ 40 w 140"/>
                  <a:gd name="T37" fmla="*/ 1 h 30"/>
                  <a:gd name="T38" fmla="*/ 58 w 140"/>
                  <a:gd name="T39" fmla="*/ 3 h 30"/>
                  <a:gd name="T40" fmla="*/ 77 w 140"/>
                  <a:gd name="T41" fmla="*/ 3 h 30"/>
                  <a:gd name="T42" fmla="*/ 95 w 140"/>
                  <a:gd name="T43" fmla="*/ 4 h 30"/>
                  <a:gd name="T44" fmla="*/ 112 w 140"/>
                  <a:gd name="T45" fmla="*/ 5 h 30"/>
                  <a:gd name="T46" fmla="*/ 125 w 140"/>
                  <a:gd name="T47" fmla="*/ 7 h 30"/>
                  <a:gd name="T48" fmla="*/ 133 w 140"/>
                  <a:gd name="T4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0" h="30">
                    <a:moveTo>
                      <a:pt x="133" y="8"/>
                    </a:moveTo>
                    <a:lnTo>
                      <a:pt x="138" y="12"/>
                    </a:lnTo>
                    <a:lnTo>
                      <a:pt x="140" y="20"/>
                    </a:lnTo>
                    <a:lnTo>
                      <a:pt x="138" y="27"/>
                    </a:lnTo>
                    <a:lnTo>
                      <a:pt x="131" y="30"/>
                    </a:lnTo>
                    <a:lnTo>
                      <a:pt x="118" y="30"/>
                    </a:lnTo>
                    <a:lnTo>
                      <a:pt x="101" y="30"/>
                    </a:lnTo>
                    <a:lnTo>
                      <a:pt x="83" y="28"/>
                    </a:lnTo>
                    <a:lnTo>
                      <a:pt x="64" y="27"/>
                    </a:lnTo>
                    <a:lnTo>
                      <a:pt x="46" y="26"/>
                    </a:lnTo>
                    <a:lnTo>
                      <a:pt x="30" y="24"/>
                    </a:lnTo>
                    <a:lnTo>
                      <a:pt x="19" y="24"/>
                    </a:lnTo>
                    <a:lnTo>
                      <a:pt x="11" y="24"/>
                    </a:lnTo>
                    <a:lnTo>
                      <a:pt x="3" y="20"/>
                    </a:lnTo>
                    <a:lnTo>
                      <a:pt x="0" y="12"/>
                    </a:lnTo>
                    <a:lnTo>
                      <a:pt x="4" y="4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40" y="1"/>
                    </a:lnTo>
                    <a:lnTo>
                      <a:pt x="58" y="3"/>
                    </a:lnTo>
                    <a:lnTo>
                      <a:pt x="77" y="3"/>
                    </a:lnTo>
                    <a:lnTo>
                      <a:pt x="95" y="4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3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35" name="Freeform 835"/>
              <p:cNvSpPr>
                <a:spLocks/>
              </p:cNvSpPr>
              <p:nvPr/>
            </p:nvSpPr>
            <p:spPr bwMode="auto">
              <a:xfrm>
                <a:off x="2242" y="3508"/>
                <a:ext cx="125" cy="26"/>
              </a:xfrm>
              <a:custGeom>
                <a:avLst/>
                <a:gdLst>
                  <a:gd name="T0" fmla="*/ 242 w 250"/>
                  <a:gd name="T1" fmla="*/ 0 h 53"/>
                  <a:gd name="T2" fmla="*/ 247 w 250"/>
                  <a:gd name="T3" fmla="*/ 6 h 53"/>
                  <a:gd name="T4" fmla="*/ 250 w 250"/>
                  <a:gd name="T5" fmla="*/ 15 h 53"/>
                  <a:gd name="T6" fmla="*/ 244 w 250"/>
                  <a:gd name="T7" fmla="*/ 25 h 53"/>
                  <a:gd name="T8" fmla="*/ 229 w 250"/>
                  <a:gd name="T9" fmla="*/ 29 h 53"/>
                  <a:gd name="T10" fmla="*/ 223 w 250"/>
                  <a:gd name="T11" fmla="*/ 30 h 53"/>
                  <a:gd name="T12" fmla="*/ 211 w 250"/>
                  <a:gd name="T13" fmla="*/ 30 h 53"/>
                  <a:gd name="T14" fmla="*/ 199 w 250"/>
                  <a:gd name="T15" fmla="*/ 31 h 53"/>
                  <a:gd name="T16" fmla="*/ 183 w 250"/>
                  <a:gd name="T17" fmla="*/ 33 h 53"/>
                  <a:gd name="T18" fmla="*/ 166 w 250"/>
                  <a:gd name="T19" fmla="*/ 35 h 53"/>
                  <a:gd name="T20" fmla="*/ 148 w 250"/>
                  <a:gd name="T21" fmla="*/ 37 h 53"/>
                  <a:gd name="T22" fmla="*/ 129 w 250"/>
                  <a:gd name="T23" fmla="*/ 40 h 53"/>
                  <a:gd name="T24" fmla="*/ 111 w 250"/>
                  <a:gd name="T25" fmla="*/ 41 h 53"/>
                  <a:gd name="T26" fmla="*/ 92 w 250"/>
                  <a:gd name="T27" fmla="*/ 42 h 53"/>
                  <a:gd name="T28" fmla="*/ 74 w 250"/>
                  <a:gd name="T29" fmla="*/ 45 h 53"/>
                  <a:gd name="T30" fmla="*/ 56 w 250"/>
                  <a:gd name="T31" fmla="*/ 46 h 53"/>
                  <a:gd name="T32" fmla="*/ 42 w 250"/>
                  <a:gd name="T33" fmla="*/ 49 h 53"/>
                  <a:gd name="T34" fmla="*/ 28 w 250"/>
                  <a:gd name="T35" fmla="*/ 50 h 53"/>
                  <a:gd name="T36" fmla="*/ 17 w 250"/>
                  <a:gd name="T37" fmla="*/ 52 h 53"/>
                  <a:gd name="T38" fmla="*/ 10 w 250"/>
                  <a:gd name="T39" fmla="*/ 52 h 53"/>
                  <a:gd name="T40" fmla="*/ 6 w 250"/>
                  <a:gd name="T41" fmla="*/ 53 h 53"/>
                  <a:gd name="T42" fmla="*/ 2 w 250"/>
                  <a:gd name="T43" fmla="*/ 52 h 53"/>
                  <a:gd name="T44" fmla="*/ 0 w 250"/>
                  <a:gd name="T45" fmla="*/ 49 h 53"/>
                  <a:gd name="T46" fmla="*/ 1 w 250"/>
                  <a:gd name="T47" fmla="*/ 45 h 53"/>
                  <a:gd name="T48" fmla="*/ 6 w 250"/>
                  <a:gd name="T49" fmla="*/ 40 h 53"/>
                  <a:gd name="T50" fmla="*/ 12 w 250"/>
                  <a:gd name="T51" fmla="*/ 35 h 53"/>
                  <a:gd name="T52" fmla="*/ 24 w 250"/>
                  <a:gd name="T53" fmla="*/ 30 h 53"/>
                  <a:gd name="T54" fmla="*/ 39 w 250"/>
                  <a:gd name="T55" fmla="*/ 26 h 53"/>
                  <a:gd name="T56" fmla="*/ 59 w 250"/>
                  <a:gd name="T57" fmla="*/ 23 h 53"/>
                  <a:gd name="T58" fmla="*/ 64 w 250"/>
                  <a:gd name="T59" fmla="*/ 23 h 53"/>
                  <a:gd name="T60" fmla="*/ 72 w 250"/>
                  <a:gd name="T61" fmla="*/ 22 h 53"/>
                  <a:gd name="T62" fmla="*/ 81 w 250"/>
                  <a:gd name="T63" fmla="*/ 20 h 53"/>
                  <a:gd name="T64" fmla="*/ 93 w 250"/>
                  <a:gd name="T65" fmla="*/ 19 h 53"/>
                  <a:gd name="T66" fmla="*/ 107 w 250"/>
                  <a:gd name="T67" fmla="*/ 16 h 53"/>
                  <a:gd name="T68" fmla="*/ 121 w 250"/>
                  <a:gd name="T69" fmla="*/ 15 h 53"/>
                  <a:gd name="T70" fmla="*/ 136 w 250"/>
                  <a:gd name="T71" fmla="*/ 12 h 53"/>
                  <a:gd name="T72" fmla="*/ 153 w 250"/>
                  <a:gd name="T73" fmla="*/ 10 h 53"/>
                  <a:gd name="T74" fmla="*/ 167 w 250"/>
                  <a:gd name="T75" fmla="*/ 8 h 53"/>
                  <a:gd name="T76" fmla="*/ 183 w 250"/>
                  <a:gd name="T77" fmla="*/ 6 h 53"/>
                  <a:gd name="T78" fmla="*/ 198 w 250"/>
                  <a:gd name="T79" fmla="*/ 4 h 53"/>
                  <a:gd name="T80" fmla="*/ 210 w 250"/>
                  <a:gd name="T81" fmla="*/ 3 h 53"/>
                  <a:gd name="T82" fmla="*/ 223 w 250"/>
                  <a:gd name="T83" fmla="*/ 1 h 53"/>
                  <a:gd name="T84" fmla="*/ 232 w 250"/>
                  <a:gd name="T85" fmla="*/ 0 h 53"/>
                  <a:gd name="T86" fmla="*/ 238 w 250"/>
                  <a:gd name="T87" fmla="*/ 0 h 53"/>
                  <a:gd name="T88" fmla="*/ 242 w 250"/>
                  <a:gd name="T8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0" h="53">
                    <a:moveTo>
                      <a:pt x="242" y="0"/>
                    </a:moveTo>
                    <a:lnTo>
                      <a:pt x="247" y="6"/>
                    </a:lnTo>
                    <a:lnTo>
                      <a:pt x="250" y="15"/>
                    </a:lnTo>
                    <a:lnTo>
                      <a:pt x="244" y="25"/>
                    </a:lnTo>
                    <a:lnTo>
                      <a:pt x="229" y="29"/>
                    </a:lnTo>
                    <a:lnTo>
                      <a:pt x="223" y="30"/>
                    </a:lnTo>
                    <a:lnTo>
                      <a:pt x="211" y="30"/>
                    </a:lnTo>
                    <a:lnTo>
                      <a:pt x="199" y="31"/>
                    </a:lnTo>
                    <a:lnTo>
                      <a:pt x="183" y="33"/>
                    </a:lnTo>
                    <a:lnTo>
                      <a:pt x="166" y="35"/>
                    </a:lnTo>
                    <a:lnTo>
                      <a:pt x="148" y="37"/>
                    </a:lnTo>
                    <a:lnTo>
                      <a:pt x="129" y="40"/>
                    </a:lnTo>
                    <a:lnTo>
                      <a:pt x="111" y="41"/>
                    </a:lnTo>
                    <a:lnTo>
                      <a:pt x="92" y="42"/>
                    </a:lnTo>
                    <a:lnTo>
                      <a:pt x="74" y="45"/>
                    </a:lnTo>
                    <a:lnTo>
                      <a:pt x="56" y="46"/>
                    </a:lnTo>
                    <a:lnTo>
                      <a:pt x="42" y="49"/>
                    </a:lnTo>
                    <a:lnTo>
                      <a:pt x="28" y="50"/>
                    </a:lnTo>
                    <a:lnTo>
                      <a:pt x="17" y="52"/>
                    </a:lnTo>
                    <a:lnTo>
                      <a:pt x="10" y="52"/>
                    </a:lnTo>
                    <a:lnTo>
                      <a:pt x="6" y="53"/>
                    </a:lnTo>
                    <a:lnTo>
                      <a:pt x="2" y="52"/>
                    </a:lnTo>
                    <a:lnTo>
                      <a:pt x="0" y="49"/>
                    </a:lnTo>
                    <a:lnTo>
                      <a:pt x="1" y="45"/>
                    </a:lnTo>
                    <a:lnTo>
                      <a:pt x="6" y="40"/>
                    </a:lnTo>
                    <a:lnTo>
                      <a:pt x="12" y="35"/>
                    </a:lnTo>
                    <a:lnTo>
                      <a:pt x="24" y="30"/>
                    </a:lnTo>
                    <a:lnTo>
                      <a:pt x="39" y="26"/>
                    </a:lnTo>
                    <a:lnTo>
                      <a:pt x="59" y="23"/>
                    </a:lnTo>
                    <a:lnTo>
                      <a:pt x="64" y="23"/>
                    </a:lnTo>
                    <a:lnTo>
                      <a:pt x="72" y="22"/>
                    </a:lnTo>
                    <a:lnTo>
                      <a:pt x="81" y="20"/>
                    </a:lnTo>
                    <a:lnTo>
                      <a:pt x="93" y="19"/>
                    </a:lnTo>
                    <a:lnTo>
                      <a:pt x="107" y="16"/>
                    </a:lnTo>
                    <a:lnTo>
                      <a:pt x="121" y="15"/>
                    </a:lnTo>
                    <a:lnTo>
                      <a:pt x="136" y="12"/>
                    </a:lnTo>
                    <a:lnTo>
                      <a:pt x="153" y="10"/>
                    </a:lnTo>
                    <a:lnTo>
                      <a:pt x="167" y="8"/>
                    </a:lnTo>
                    <a:lnTo>
                      <a:pt x="183" y="6"/>
                    </a:lnTo>
                    <a:lnTo>
                      <a:pt x="198" y="4"/>
                    </a:lnTo>
                    <a:lnTo>
                      <a:pt x="210" y="3"/>
                    </a:lnTo>
                    <a:lnTo>
                      <a:pt x="223" y="1"/>
                    </a:lnTo>
                    <a:lnTo>
                      <a:pt x="232" y="0"/>
                    </a:lnTo>
                    <a:lnTo>
                      <a:pt x="238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36" name="Freeform 836"/>
              <p:cNvSpPr>
                <a:spLocks/>
              </p:cNvSpPr>
              <p:nvPr/>
            </p:nvSpPr>
            <p:spPr bwMode="auto">
              <a:xfrm>
                <a:off x="2129" y="3380"/>
                <a:ext cx="138" cy="115"/>
              </a:xfrm>
              <a:custGeom>
                <a:avLst/>
                <a:gdLst>
                  <a:gd name="T0" fmla="*/ 64 w 275"/>
                  <a:gd name="T1" fmla="*/ 92 h 228"/>
                  <a:gd name="T2" fmla="*/ 20 w 275"/>
                  <a:gd name="T3" fmla="*/ 115 h 228"/>
                  <a:gd name="T4" fmla="*/ 0 w 275"/>
                  <a:gd name="T5" fmla="*/ 162 h 228"/>
                  <a:gd name="T6" fmla="*/ 11 w 275"/>
                  <a:gd name="T7" fmla="*/ 209 h 228"/>
                  <a:gd name="T8" fmla="*/ 39 w 275"/>
                  <a:gd name="T9" fmla="*/ 228 h 228"/>
                  <a:gd name="T10" fmla="*/ 43 w 275"/>
                  <a:gd name="T11" fmla="*/ 217 h 228"/>
                  <a:gd name="T12" fmla="*/ 23 w 275"/>
                  <a:gd name="T13" fmla="*/ 197 h 228"/>
                  <a:gd name="T14" fmla="*/ 19 w 275"/>
                  <a:gd name="T15" fmla="*/ 159 h 228"/>
                  <a:gd name="T16" fmla="*/ 41 w 275"/>
                  <a:gd name="T17" fmla="*/ 126 h 228"/>
                  <a:gd name="T18" fmla="*/ 80 w 275"/>
                  <a:gd name="T19" fmla="*/ 120 h 228"/>
                  <a:gd name="T20" fmla="*/ 107 w 275"/>
                  <a:gd name="T21" fmla="*/ 135 h 228"/>
                  <a:gd name="T22" fmla="*/ 112 w 275"/>
                  <a:gd name="T23" fmla="*/ 124 h 228"/>
                  <a:gd name="T24" fmla="*/ 112 w 275"/>
                  <a:gd name="T25" fmla="*/ 88 h 228"/>
                  <a:gd name="T26" fmla="*/ 131 w 275"/>
                  <a:gd name="T27" fmla="*/ 50 h 228"/>
                  <a:gd name="T28" fmla="*/ 166 w 275"/>
                  <a:gd name="T29" fmla="*/ 39 h 228"/>
                  <a:gd name="T30" fmla="*/ 199 w 275"/>
                  <a:gd name="T31" fmla="*/ 60 h 228"/>
                  <a:gd name="T32" fmla="*/ 214 w 275"/>
                  <a:gd name="T33" fmla="*/ 91 h 228"/>
                  <a:gd name="T34" fmla="*/ 224 w 275"/>
                  <a:gd name="T35" fmla="*/ 84 h 228"/>
                  <a:gd name="T36" fmla="*/ 232 w 275"/>
                  <a:gd name="T37" fmla="*/ 60 h 228"/>
                  <a:gd name="T38" fmla="*/ 244 w 275"/>
                  <a:gd name="T39" fmla="*/ 50 h 228"/>
                  <a:gd name="T40" fmla="*/ 254 w 275"/>
                  <a:gd name="T41" fmla="*/ 61 h 228"/>
                  <a:gd name="T42" fmla="*/ 255 w 275"/>
                  <a:gd name="T43" fmla="*/ 82 h 228"/>
                  <a:gd name="T44" fmla="*/ 251 w 275"/>
                  <a:gd name="T45" fmla="*/ 98 h 228"/>
                  <a:gd name="T46" fmla="*/ 263 w 275"/>
                  <a:gd name="T47" fmla="*/ 96 h 228"/>
                  <a:gd name="T48" fmla="*/ 275 w 275"/>
                  <a:gd name="T49" fmla="*/ 65 h 228"/>
                  <a:gd name="T50" fmla="*/ 270 w 275"/>
                  <a:gd name="T51" fmla="*/ 42 h 228"/>
                  <a:gd name="T52" fmla="*/ 255 w 275"/>
                  <a:gd name="T53" fmla="*/ 27 h 228"/>
                  <a:gd name="T54" fmla="*/ 234 w 275"/>
                  <a:gd name="T55" fmla="*/ 29 h 228"/>
                  <a:gd name="T56" fmla="*/ 211 w 275"/>
                  <a:gd name="T57" fmla="*/ 22 h 228"/>
                  <a:gd name="T58" fmla="*/ 175 w 275"/>
                  <a:gd name="T59" fmla="*/ 0 h 228"/>
                  <a:gd name="T60" fmla="*/ 131 w 275"/>
                  <a:gd name="T61" fmla="*/ 9 h 228"/>
                  <a:gd name="T62" fmla="*/ 99 w 275"/>
                  <a:gd name="T63" fmla="*/ 5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5" h="228">
                    <a:moveTo>
                      <a:pt x="93" y="96"/>
                    </a:moveTo>
                    <a:lnTo>
                      <a:pt x="64" y="92"/>
                    </a:lnTo>
                    <a:lnTo>
                      <a:pt x="39" y="99"/>
                    </a:lnTo>
                    <a:lnTo>
                      <a:pt x="20" y="115"/>
                    </a:lnTo>
                    <a:lnTo>
                      <a:pt x="7" y="137"/>
                    </a:lnTo>
                    <a:lnTo>
                      <a:pt x="0" y="162"/>
                    </a:lnTo>
                    <a:lnTo>
                      <a:pt x="1" y="188"/>
                    </a:lnTo>
                    <a:lnTo>
                      <a:pt x="11" y="209"/>
                    </a:lnTo>
                    <a:lnTo>
                      <a:pt x="31" y="227"/>
                    </a:lnTo>
                    <a:lnTo>
                      <a:pt x="39" y="228"/>
                    </a:lnTo>
                    <a:lnTo>
                      <a:pt x="44" y="224"/>
                    </a:lnTo>
                    <a:lnTo>
                      <a:pt x="43" y="217"/>
                    </a:lnTo>
                    <a:lnTo>
                      <a:pt x="38" y="212"/>
                    </a:lnTo>
                    <a:lnTo>
                      <a:pt x="23" y="197"/>
                    </a:lnTo>
                    <a:lnTo>
                      <a:pt x="18" y="178"/>
                    </a:lnTo>
                    <a:lnTo>
                      <a:pt x="19" y="159"/>
                    </a:lnTo>
                    <a:lnTo>
                      <a:pt x="28" y="140"/>
                    </a:lnTo>
                    <a:lnTo>
                      <a:pt x="41" y="126"/>
                    </a:lnTo>
                    <a:lnTo>
                      <a:pt x="59" y="118"/>
                    </a:lnTo>
                    <a:lnTo>
                      <a:pt x="80" y="120"/>
                    </a:lnTo>
                    <a:lnTo>
                      <a:pt x="101" y="133"/>
                    </a:lnTo>
                    <a:lnTo>
                      <a:pt x="107" y="135"/>
                    </a:lnTo>
                    <a:lnTo>
                      <a:pt x="111" y="130"/>
                    </a:lnTo>
                    <a:lnTo>
                      <a:pt x="112" y="124"/>
                    </a:lnTo>
                    <a:lnTo>
                      <a:pt x="112" y="115"/>
                    </a:lnTo>
                    <a:lnTo>
                      <a:pt x="112" y="88"/>
                    </a:lnTo>
                    <a:lnTo>
                      <a:pt x="119" y="67"/>
                    </a:lnTo>
                    <a:lnTo>
                      <a:pt x="131" y="50"/>
                    </a:lnTo>
                    <a:lnTo>
                      <a:pt x="148" y="41"/>
                    </a:lnTo>
                    <a:lnTo>
                      <a:pt x="166" y="39"/>
                    </a:lnTo>
                    <a:lnTo>
                      <a:pt x="184" y="45"/>
                    </a:lnTo>
                    <a:lnTo>
                      <a:pt x="199" y="60"/>
                    </a:lnTo>
                    <a:lnTo>
                      <a:pt x="210" y="84"/>
                    </a:lnTo>
                    <a:lnTo>
                      <a:pt x="214" y="91"/>
                    </a:lnTo>
                    <a:lnTo>
                      <a:pt x="219" y="90"/>
                    </a:lnTo>
                    <a:lnTo>
                      <a:pt x="224" y="84"/>
                    </a:lnTo>
                    <a:lnTo>
                      <a:pt x="227" y="76"/>
                    </a:lnTo>
                    <a:lnTo>
                      <a:pt x="232" y="60"/>
                    </a:lnTo>
                    <a:lnTo>
                      <a:pt x="238" y="52"/>
                    </a:lnTo>
                    <a:lnTo>
                      <a:pt x="244" y="50"/>
                    </a:lnTo>
                    <a:lnTo>
                      <a:pt x="250" y="53"/>
                    </a:lnTo>
                    <a:lnTo>
                      <a:pt x="254" y="61"/>
                    </a:lnTo>
                    <a:lnTo>
                      <a:pt x="256" y="71"/>
                    </a:lnTo>
                    <a:lnTo>
                      <a:pt x="255" y="82"/>
                    </a:lnTo>
                    <a:lnTo>
                      <a:pt x="252" y="92"/>
                    </a:lnTo>
                    <a:lnTo>
                      <a:pt x="251" y="98"/>
                    </a:lnTo>
                    <a:lnTo>
                      <a:pt x="255" y="102"/>
                    </a:lnTo>
                    <a:lnTo>
                      <a:pt x="263" y="96"/>
                    </a:lnTo>
                    <a:lnTo>
                      <a:pt x="273" y="76"/>
                    </a:lnTo>
                    <a:lnTo>
                      <a:pt x="275" y="65"/>
                    </a:lnTo>
                    <a:lnTo>
                      <a:pt x="273" y="54"/>
                    </a:lnTo>
                    <a:lnTo>
                      <a:pt x="270" y="42"/>
                    </a:lnTo>
                    <a:lnTo>
                      <a:pt x="263" y="33"/>
                    </a:lnTo>
                    <a:lnTo>
                      <a:pt x="255" y="27"/>
                    </a:lnTo>
                    <a:lnTo>
                      <a:pt x="245" y="24"/>
                    </a:lnTo>
                    <a:lnTo>
                      <a:pt x="234" y="29"/>
                    </a:lnTo>
                    <a:lnTo>
                      <a:pt x="221" y="39"/>
                    </a:lnTo>
                    <a:lnTo>
                      <a:pt x="211" y="22"/>
                    </a:lnTo>
                    <a:lnTo>
                      <a:pt x="196" y="8"/>
                    </a:lnTo>
                    <a:lnTo>
                      <a:pt x="175" y="0"/>
                    </a:lnTo>
                    <a:lnTo>
                      <a:pt x="153" y="0"/>
                    </a:lnTo>
                    <a:lnTo>
                      <a:pt x="131" y="9"/>
                    </a:lnTo>
                    <a:lnTo>
                      <a:pt x="112" y="27"/>
                    </a:lnTo>
                    <a:lnTo>
                      <a:pt x="99" y="56"/>
                    </a:lnTo>
                    <a:lnTo>
                      <a:pt x="93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37" name="Freeform 837"/>
              <p:cNvSpPr>
                <a:spLocks/>
              </p:cNvSpPr>
              <p:nvPr/>
            </p:nvSpPr>
            <p:spPr bwMode="auto">
              <a:xfrm>
                <a:off x="2175" y="3458"/>
                <a:ext cx="69" cy="111"/>
              </a:xfrm>
              <a:custGeom>
                <a:avLst/>
                <a:gdLst>
                  <a:gd name="T0" fmla="*/ 132 w 138"/>
                  <a:gd name="T1" fmla="*/ 197 h 223"/>
                  <a:gd name="T2" fmla="*/ 136 w 138"/>
                  <a:gd name="T3" fmla="*/ 193 h 223"/>
                  <a:gd name="T4" fmla="*/ 138 w 138"/>
                  <a:gd name="T5" fmla="*/ 187 h 223"/>
                  <a:gd name="T6" fmla="*/ 137 w 138"/>
                  <a:gd name="T7" fmla="*/ 183 h 223"/>
                  <a:gd name="T8" fmla="*/ 135 w 138"/>
                  <a:gd name="T9" fmla="*/ 179 h 223"/>
                  <a:gd name="T10" fmla="*/ 130 w 138"/>
                  <a:gd name="T11" fmla="*/ 178 h 223"/>
                  <a:gd name="T12" fmla="*/ 126 w 138"/>
                  <a:gd name="T13" fmla="*/ 177 h 223"/>
                  <a:gd name="T14" fmla="*/ 120 w 138"/>
                  <a:gd name="T15" fmla="*/ 177 h 223"/>
                  <a:gd name="T16" fmla="*/ 115 w 138"/>
                  <a:gd name="T17" fmla="*/ 179 h 223"/>
                  <a:gd name="T18" fmla="*/ 91 w 138"/>
                  <a:gd name="T19" fmla="*/ 189 h 223"/>
                  <a:gd name="T20" fmla="*/ 71 w 138"/>
                  <a:gd name="T21" fmla="*/ 189 h 223"/>
                  <a:gd name="T22" fmla="*/ 54 w 138"/>
                  <a:gd name="T23" fmla="*/ 182 h 223"/>
                  <a:gd name="T24" fmla="*/ 42 w 138"/>
                  <a:gd name="T25" fmla="*/ 168 h 223"/>
                  <a:gd name="T26" fmla="*/ 34 w 138"/>
                  <a:gd name="T27" fmla="*/ 153 h 223"/>
                  <a:gd name="T28" fmla="*/ 31 w 138"/>
                  <a:gd name="T29" fmla="*/ 136 h 223"/>
                  <a:gd name="T30" fmla="*/ 36 w 138"/>
                  <a:gd name="T31" fmla="*/ 119 h 223"/>
                  <a:gd name="T32" fmla="*/ 46 w 138"/>
                  <a:gd name="T33" fmla="*/ 106 h 223"/>
                  <a:gd name="T34" fmla="*/ 54 w 138"/>
                  <a:gd name="T35" fmla="*/ 98 h 223"/>
                  <a:gd name="T36" fmla="*/ 54 w 138"/>
                  <a:gd name="T37" fmla="*/ 92 h 223"/>
                  <a:gd name="T38" fmla="*/ 49 w 138"/>
                  <a:gd name="T39" fmla="*/ 88 h 223"/>
                  <a:gd name="T40" fmla="*/ 44 w 138"/>
                  <a:gd name="T41" fmla="*/ 84 h 223"/>
                  <a:gd name="T42" fmla="*/ 28 w 138"/>
                  <a:gd name="T43" fmla="*/ 65 h 223"/>
                  <a:gd name="T44" fmla="*/ 24 w 138"/>
                  <a:gd name="T45" fmla="*/ 49 h 223"/>
                  <a:gd name="T46" fmla="*/ 27 w 138"/>
                  <a:gd name="T47" fmla="*/ 38 h 223"/>
                  <a:gd name="T48" fmla="*/ 35 w 138"/>
                  <a:gd name="T49" fmla="*/ 30 h 223"/>
                  <a:gd name="T50" fmla="*/ 47 w 138"/>
                  <a:gd name="T51" fmla="*/ 27 h 223"/>
                  <a:gd name="T52" fmla="*/ 60 w 138"/>
                  <a:gd name="T53" fmla="*/ 30 h 223"/>
                  <a:gd name="T54" fmla="*/ 70 w 138"/>
                  <a:gd name="T55" fmla="*/ 37 h 223"/>
                  <a:gd name="T56" fmla="*/ 75 w 138"/>
                  <a:gd name="T57" fmla="*/ 49 h 223"/>
                  <a:gd name="T58" fmla="*/ 81 w 138"/>
                  <a:gd name="T59" fmla="*/ 60 h 223"/>
                  <a:gd name="T60" fmla="*/ 90 w 138"/>
                  <a:gd name="T61" fmla="*/ 64 h 223"/>
                  <a:gd name="T62" fmla="*/ 97 w 138"/>
                  <a:gd name="T63" fmla="*/ 60 h 223"/>
                  <a:gd name="T64" fmla="*/ 99 w 138"/>
                  <a:gd name="T65" fmla="*/ 49 h 223"/>
                  <a:gd name="T66" fmla="*/ 96 w 138"/>
                  <a:gd name="T67" fmla="*/ 38 h 223"/>
                  <a:gd name="T68" fmla="*/ 91 w 138"/>
                  <a:gd name="T69" fmla="*/ 27 h 223"/>
                  <a:gd name="T70" fmla="*/ 83 w 138"/>
                  <a:gd name="T71" fmla="*/ 18 h 223"/>
                  <a:gd name="T72" fmla="*/ 74 w 138"/>
                  <a:gd name="T73" fmla="*/ 8 h 223"/>
                  <a:gd name="T74" fmla="*/ 62 w 138"/>
                  <a:gd name="T75" fmla="*/ 3 h 223"/>
                  <a:gd name="T76" fmla="*/ 48 w 138"/>
                  <a:gd name="T77" fmla="*/ 0 h 223"/>
                  <a:gd name="T78" fmla="*/ 33 w 138"/>
                  <a:gd name="T79" fmla="*/ 4 h 223"/>
                  <a:gd name="T80" fmla="*/ 15 w 138"/>
                  <a:gd name="T81" fmla="*/ 13 h 223"/>
                  <a:gd name="T82" fmla="*/ 9 w 138"/>
                  <a:gd name="T83" fmla="*/ 20 h 223"/>
                  <a:gd name="T84" fmla="*/ 4 w 138"/>
                  <a:gd name="T85" fmla="*/ 28 h 223"/>
                  <a:gd name="T86" fmla="*/ 2 w 138"/>
                  <a:gd name="T87" fmla="*/ 39 h 223"/>
                  <a:gd name="T88" fmla="*/ 1 w 138"/>
                  <a:gd name="T89" fmla="*/ 50 h 223"/>
                  <a:gd name="T90" fmla="*/ 3 w 138"/>
                  <a:gd name="T91" fmla="*/ 62 h 223"/>
                  <a:gd name="T92" fmla="*/ 8 w 138"/>
                  <a:gd name="T93" fmla="*/ 72 h 223"/>
                  <a:gd name="T94" fmla="*/ 15 w 138"/>
                  <a:gd name="T95" fmla="*/ 81 h 223"/>
                  <a:gd name="T96" fmla="*/ 26 w 138"/>
                  <a:gd name="T97" fmla="*/ 88 h 223"/>
                  <a:gd name="T98" fmla="*/ 8 w 138"/>
                  <a:gd name="T99" fmla="*/ 107 h 223"/>
                  <a:gd name="T100" fmla="*/ 0 w 138"/>
                  <a:gd name="T101" fmla="*/ 133 h 223"/>
                  <a:gd name="T102" fmla="*/ 0 w 138"/>
                  <a:gd name="T103" fmla="*/ 162 h 223"/>
                  <a:gd name="T104" fmla="*/ 10 w 138"/>
                  <a:gd name="T105" fmla="*/ 190 h 223"/>
                  <a:gd name="T106" fmla="*/ 28 w 138"/>
                  <a:gd name="T107" fmla="*/ 212 h 223"/>
                  <a:gd name="T108" fmla="*/ 54 w 138"/>
                  <a:gd name="T109" fmla="*/ 223 h 223"/>
                  <a:gd name="T110" fmla="*/ 89 w 138"/>
                  <a:gd name="T111" fmla="*/ 220 h 223"/>
                  <a:gd name="T112" fmla="*/ 132 w 138"/>
                  <a:gd name="T113" fmla="*/ 19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8" h="223">
                    <a:moveTo>
                      <a:pt x="132" y="197"/>
                    </a:moveTo>
                    <a:lnTo>
                      <a:pt x="136" y="193"/>
                    </a:lnTo>
                    <a:lnTo>
                      <a:pt x="138" y="187"/>
                    </a:lnTo>
                    <a:lnTo>
                      <a:pt x="137" y="183"/>
                    </a:lnTo>
                    <a:lnTo>
                      <a:pt x="135" y="179"/>
                    </a:lnTo>
                    <a:lnTo>
                      <a:pt x="130" y="178"/>
                    </a:lnTo>
                    <a:lnTo>
                      <a:pt x="126" y="177"/>
                    </a:lnTo>
                    <a:lnTo>
                      <a:pt x="120" y="177"/>
                    </a:lnTo>
                    <a:lnTo>
                      <a:pt x="115" y="179"/>
                    </a:lnTo>
                    <a:lnTo>
                      <a:pt x="91" y="189"/>
                    </a:lnTo>
                    <a:lnTo>
                      <a:pt x="71" y="189"/>
                    </a:lnTo>
                    <a:lnTo>
                      <a:pt x="54" y="182"/>
                    </a:lnTo>
                    <a:lnTo>
                      <a:pt x="42" y="168"/>
                    </a:lnTo>
                    <a:lnTo>
                      <a:pt x="34" y="153"/>
                    </a:lnTo>
                    <a:lnTo>
                      <a:pt x="31" y="136"/>
                    </a:lnTo>
                    <a:lnTo>
                      <a:pt x="36" y="119"/>
                    </a:lnTo>
                    <a:lnTo>
                      <a:pt x="46" y="106"/>
                    </a:lnTo>
                    <a:lnTo>
                      <a:pt x="54" y="98"/>
                    </a:lnTo>
                    <a:lnTo>
                      <a:pt x="54" y="92"/>
                    </a:lnTo>
                    <a:lnTo>
                      <a:pt x="49" y="88"/>
                    </a:lnTo>
                    <a:lnTo>
                      <a:pt x="44" y="84"/>
                    </a:lnTo>
                    <a:lnTo>
                      <a:pt x="28" y="65"/>
                    </a:lnTo>
                    <a:lnTo>
                      <a:pt x="24" y="49"/>
                    </a:lnTo>
                    <a:lnTo>
                      <a:pt x="27" y="38"/>
                    </a:lnTo>
                    <a:lnTo>
                      <a:pt x="35" y="30"/>
                    </a:lnTo>
                    <a:lnTo>
                      <a:pt x="47" y="27"/>
                    </a:lnTo>
                    <a:lnTo>
                      <a:pt x="60" y="30"/>
                    </a:lnTo>
                    <a:lnTo>
                      <a:pt x="70" y="37"/>
                    </a:lnTo>
                    <a:lnTo>
                      <a:pt x="75" y="49"/>
                    </a:lnTo>
                    <a:lnTo>
                      <a:pt x="81" y="60"/>
                    </a:lnTo>
                    <a:lnTo>
                      <a:pt x="90" y="64"/>
                    </a:lnTo>
                    <a:lnTo>
                      <a:pt x="97" y="60"/>
                    </a:lnTo>
                    <a:lnTo>
                      <a:pt x="99" y="49"/>
                    </a:lnTo>
                    <a:lnTo>
                      <a:pt x="96" y="38"/>
                    </a:lnTo>
                    <a:lnTo>
                      <a:pt x="91" y="27"/>
                    </a:lnTo>
                    <a:lnTo>
                      <a:pt x="83" y="18"/>
                    </a:lnTo>
                    <a:lnTo>
                      <a:pt x="74" y="8"/>
                    </a:lnTo>
                    <a:lnTo>
                      <a:pt x="62" y="3"/>
                    </a:lnTo>
                    <a:lnTo>
                      <a:pt x="48" y="0"/>
                    </a:lnTo>
                    <a:lnTo>
                      <a:pt x="33" y="4"/>
                    </a:lnTo>
                    <a:lnTo>
                      <a:pt x="15" y="13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1" y="50"/>
                    </a:lnTo>
                    <a:lnTo>
                      <a:pt x="3" y="62"/>
                    </a:lnTo>
                    <a:lnTo>
                      <a:pt x="8" y="72"/>
                    </a:lnTo>
                    <a:lnTo>
                      <a:pt x="15" y="81"/>
                    </a:lnTo>
                    <a:lnTo>
                      <a:pt x="26" y="88"/>
                    </a:lnTo>
                    <a:lnTo>
                      <a:pt x="8" y="107"/>
                    </a:lnTo>
                    <a:lnTo>
                      <a:pt x="0" y="133"/>
                    </a:lnTo>
                    <a:lnTo>
                      <a:pt x="0" y="162"/>
                    </a:lnTo>
                    <a:lnTo>
                      <a:pt x="10" y="190"/>
                    </a:lnTo>
                    <a:lnTo>
                      <a:pt x="28" y="212"/>
                    </a:lnTo>
                    <a:lnTo>
                      <a:pt x="54" y="223"/>
                    </a:lnTo>
                    <a:lnTo>
                      <a:pt x="89" y="220"/>
                    </a:lnTo>
                    <a:lnTo>
                      <a:pt x="132" y="1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38" name="Freeform 838"/>
              <p:cNvSpPr>
                <a:spLocks/>
              </p:cNvSpPr>
              <p:nvPr/>
            </p:nvSpPr>
            <p:spPr bwMode="auto">
              <a:xfrm>
                <a:off x="2407" y="3249"/>
                <a:ext cx="611" cy="274"/>
              </a:xfrm>
              <a:custGeom>
                <a:avLst/>
                <a:gdLst>
                  <a:gd name="T0" fmla="*/ 800 w 1223"/>
                  <a:gd name="T1" fmla="*/ 68 h 546"/>
                  <a:gd name="T2" fmla="*/ 855 w 1223"/>
                  <a:gd name="T3" fmla="*/ 167 h 546"/>
                  <a:gd name="T4" fmla="*/ 894 w 1223"/>
                  <a:gd name="T5" fmla="*/ 235 h 546"/>
                  <a:gd name="T6" fmla="*/ 929 w 1223"/>
                  <a:gd name="T7" fmla="*/ 246 h 546"/>
                  <a:gd name="T8" fmla="*/ 1000 w 1223"/>
                  <a:gd name="T9" fmla="*/ 258 h 546"/>
                  <a:gd name="T10" fmla="*/ 1084 w 1223"/>
                  <a:gd name="T11" fmla="*/ 274 h 546"/>
                  <a:gd name="T12" fmla="*/ 1162 w 1223"/>
                  <a:gd name="T13" fmla="*/ 296 h 546"/>
                  <a:gd name="T14" fmla="*/ 1210 w 1223"/>
                  <a:gd name="T15" fmla="*/ 326 h 546"/>
                  <a:gd name="T16" fmla="*/ 1223 w 1223"/>
                  <a:gd name="T17" fmla="*/ 379 h 546"/>
                  <a:gd name="T18" fmla="*/ 1212 w 1223"/>
                  <a:gd name="T19" fmla="*/ 413 h 546"/>
                  <a:gd name="T20" fmla="*/ 1192 w 1223"/>
                  <a:gd name="T21" fmla="*/ 430 h 546"/>
                  <a:gd name="T22" fmla="*/ 1194 w 1223"/>
                  <a:gd name="T23" fmla="*/ 500 h 546"/>
                  <a:gd name="T24" fmla="*/ 1147 w 1223"/>
                  <a:gd name="T25" fmla="*/ 546 h 546"/>
                  <a:gd name="T26" fmla="*/ 1088 w 1223"/>
                  <a:gd name="T27" fmla="*/ 532 h 546"/>
                  <a:gd name="T28" fmla="*/ 1061 w 1223"/>
                  <a:gd name="T29" fmla="*/ 532 h 546"/>
                  <a:gd name="T30" fmla="*/ 1036 w 1223"/>
                  <a:gd name="T31" fmla="*/ 530 h 546"/>
                  <a:gd name="T32" fmla="*/ 1030 w 1223"/>
                  <a:gd name="T33" fmla="*/ 503 h 546"/>
                  <a:gd name="T34" fmla="*/ 1026 w 1223"/>
                  <a:gd name="T35" fmla="*/ 454 h 546"/>
                  <a:gd name="T36" fmla="*/ 999 w 1223"/>
                  <a:gd name="T37" fmla="*/ 413 h 546"/>
                  <a:gd name="T38" fmla="*/ 964 w 1223"/>
                  <a:gd name="T39" fmla="*/ 399 h 546"/>
                  <a:gd name="T40" fmla="*/ 925 w 1223"/>
                  <a:gd name="T41" fmla="*/ 403 h 546"/>
                  <a:gd name="T42" fmla="*/ 884 w 1223"/>
                  <a:gd name="T43" fmla="*/ 425 h 546"/>
                  <a:gd name="T44" fmla="*/ 847 w 1223"/>
                  <a:gd name="T45" fmla="*/ 462 h 546"/>
                  <a:gd name="T46" fmla="*/ 817 w 1223"/>
                  <a:gd name="T47" fmla="*/ 512 h 546"/>
                  <a:gd name="T48" fmla="*/ 789 w 1223"/>
                  <a:gd name="T49" fmla="*/ 534 h 546"/>
                  <a:gd name="T50" fmla="*/ 727 w 1223"/>
                  <a:gd name="T51" fmla="*/ 535 h 546"/>
                  <a:gd name="T52" fmla="*/ 644 w 1223"/>
                  <a:gd name="T53" fmla="*/ 534 h 546"/>
                  <a:gd name="T54" fmla="*/ 560 w 1223"/>
                  <a:gd name="T55" fmla="*/ 531 h 546"/>
                  <a:gd name="T56" fmla="*/ 500 w 1223"/>
                  <a:gd name="T57" fmla="*/ 530 h 546"/>
                  <a:gd name="T58" fmla="*/ 483 w 1223"/>
                  <a:gd name="T59" fmla="*/ 517 h 546"/>
                  <a:gd name="T60" fmla="*/ 479 w 1223"/>
                  <a:gd name="T61" fmla="*/ 475 h 546"/>
                  <a:gd name="T62" fmla="*/ 461 w 1223"/>
                  <a:gd name="T63" fmla="*/ 437 h 546"/>
                  <a:gd name="T64" fmla="*/ 439 w 1223"/>
                  <a:gd name="T65" fmla="*/ 417 h 546"/>
                  <a:gd name="T66" fmla="*/ 412 w 1223"/>
                  <a:gd name="T67" fmla="*/ 405 h 546"/>
                  <a:gd name="T68" fmla="*/ 378 w 1223"/>
                  <a:gd name="T69" fmla="*/ 406 h 546"/>
                  <a:gd name="T70" fmla="*/ 339 w 1223"/>
                  <a:gd name="T71" fmla="*/ 428 h 546"/>
                  <a:gd name="T72" fmla="*/ 295 w 1223"/>
                  <a:gd name="T73" fmla="*/ 475 h 546"/>
                  <a:gd name="T74" fmla="*/ 252 w 1223"/>
                  <a:gd name="T75" fmla="*/ 528 h 546"/>
                  <a:gd name="T76" fmla="*/ 180 w 1223"/>
                  <a:gd name="T77" fmla="*/ 527 h 546"/>
                  <a:gd name="T78" fmla="*/ 114 w 1223"/>
                  <a:gd name="T79" fmla="*/ 523 h 546"/>
                  <a:gd name="T80" fmla="*/ 91 w 1223"/>
                  <a:gd name="T81" fmla="*/ 536 h 546"/>
                  <a:gd name="T82" fmla="*/ 40 w 1223"/>
                  <a:gd name="T83" fmla="*/ 546 h 546"/>
                  <a:gd name="T84" fmla="*/ 3 w 1223"/>
                  <a:gd name="T85" fmla="*/ 532 h 546"/>
                  <a:gd name="T86" fmla="*/ 5 w 1223"/>
                  <a:gd name="T87" fmla="*/ 455 h 546"/>
                  <a:gd name="T88" fmla="*/ 19 w 1223"/>
                  <a:gd name="T89" fmla="*/ 432 h 546"/>
                  <a:gd name="T90" fmla="*/ 40 w 1223"/>
                  <a:gd name="T91" fmla="*/ 430 h 546"/>
                  <a:gd name="T92" fmla="*/ 60 w 1223"/>
                  <a:gd name="T93" fmla="*/ 433 h 546"/>
                  <a:gd name="T94" fmla="*/ 107 w 1223"/>
                  <a:gd name="T95" fmla="*/ 329 h 546"/>
                  <a:gd name="T96" fmla="*/ 169 w 1223"/>
                  <a:gd name="T97" fmla="*/ 261 h 546"/>
                  <a:gd name="T98" fmla="*/ 244 w 1223"/>
                  <a:gd name="T99" fmla="*/ 242 h 546"/>
                  <a:gd name="T100" fmla="*/ 311 w 1223"/>
                  <a:gd name="T101" fmla="*/ 239 h 546"/>
                  <a:gd name="T102" fmla="*/ 359 w 1223"/>
                  <a:gd name="T103" fmla="*/ 218 h 546"/>
                  <a:gd name="T104" fmla="*/ 394 w 1223"/>
                  <a:gd name="T105" fmla="*/ 163 h 546"/>
                  <a:gd name="T106" fmla="*/ 427 w 1223"/>
                  <a:gd name="T107" fmla="*/ 93 h 546"/>
                  <a:gd name="T108" fmla="*/ 460 w 1223"/>
                  <a:gd name="T109" fmla="*/ 39 h 546"/>
                  <a:gd name="T110" fmla="*/ 494 w 1223"/>
                  <a:gd name="T111" fmla="*/ 19 h 546"/>
                  <a:gd name="T112" fmla="*/ 549 w 1223"/>
                  <a:gd name="T113" fmla="*/ 5 h 546"/>
                  <a:gd name="T114" fmla="*/ 616 w 1223"/>
                  <a:gd name="T115" fmla="*/ 0 h 546"/>
                  <a:gd name="T116" fmla="*/ 686 w 1223"/>
                  <a:gd name="T117" fmla="*/ 5 h 546"/>
                  <a:gd name="T118" fmla="*/ 753 w 1223"/>
                  <a:gd name="T119" fmla="*/ 24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23" h="546">
                    <a:moveTo>
                      <a:pt x="773" y="34"/>
                    </a:moveTo>
                    <a:lnTo>
                      <a:pt x="784" y="46"/>
                    </a:lnTo>
                    <a:lnTo>
                      <a:pt x="800" y="68"/>
                    </a:lnTo>
                    <a:lnTo>
                      <a:pt x="818" y="99"/>
                    </a:lnTo>
                    <a:lnTo>
                      <a:pt x="837" y="132"/>
                    </a:lnTo>
                    <a:lnTo>
                      <a:pt x="855" y="167"/>
                    </a:lnTo>
                    <a:lnTo>
                      <a:pt x="872" y="197"/>
                    </a:lnTo>
                    <a:lnTo>
                      <a:pt x="885" y="221"/>
                    </a:lnTo>
                    <a:lnTo>
                      <a:pt x="894" y="235"/>
                    </a:lnTo>
                    <a:lnTo>
                      <a:pt x="901" y="238"/>
                    </a:lnTo>
                    <a:lnTo>
                      <a:pt x="912" y="242"/>
                    </a:lnTo>
                    <a:lnTo>
                      <a:pt x="929" y="246"/>
                    </a:lnTo>
                    <a:lnTo>
                      <a:pt x="949" y="248"/>
                    </a:lnTo>
                    <a:lnTo>
                      <a:pt x="974" y="254"/>
                    </a:lnTo>
                    <a:lnTo>
                      <a:pt x="1000" y="258"/>
                    </a:lnTo>
                    <a:lnTo>
                      <a:pt x="1028" y="262"/>
                    </a:lnTo>
                    <a:lnTo>
                      <a:pt x="1056" y="267"/>
                    </a:lnTo>
                    <a:lnTo>
                      <a:pt x="1084" y="274"/>
                    </a:lnTo>
                    <a:lnTo>
                      <a:pt x="1113" y="281"/>
                    </a:lnTo>
                    <a:lnTo>
                      <a:pt x="1138" y="288"/>
                    </a:lnTo>
                    <a:lnTo>
                      <a:pt x="1162" y="296"/>
                    </a:lnTo>
                    <a:lnTo>
                      <a:pt x="1182" y="305"/>
                    </a:lnTo>
                    <a:lnTo>
                      <a:pt x="1199" y="315"/>
                    </a:lnTo>
                    <a:lnTo>
                      <a:pt x="1210" y="326"/>
                    </a:lnTo>
                    <a:lnTo>
                      <a:pt x="1217" y="338"/>
                    </a:lnTo>
                    <a:lnTo>
                      <a:pt x="1222" y="360"/>
                    </a:lnTo>
                    <a:lnTo>
                      <a:pt x="1223" y="379"/>
                    </a:lnTo>
                    <a:lnTo>
                      <a:pt x="1221" y="392"/>
                    </a:lnTo>
                    <a:lnTo>
                      <a:pt x="1217" y="405"/>
                    </a:lnTo>
                    <a:lnTo>
                      <a:pt x="1212" y="413"/>
                    </a:lnTo>
                    <a:lnTo>
                      <a:pt x="1205" y="420"/>
                    </a:lnTo>
                    <a:lnTo>
                      <a:pt x="1198" y="425"/>
                    </a:lnTo>
                    <a:lnTo>
                      <a:pt x="1192" y="430"/>
                    </a:lnTo>
                    <a:lnTo>
                      <a:pt x="1198" y="452"/>
                    </a:lnTo>
                    <a:lnTo>
                      <a:pt x="1199" y="475"/>
                    </a:lnTo>
                    <a:lnTo>
                      <a:pt x="1194" y="500"/>
                    </a:lnTo>
                    <a:lnTo>
                      <a:pt x="1183" y="522"/>
                    </a:lnTo>
                    <a:lnTo>
                      <a:pt x="1168" y="538"/>
                    </a:lnTo>
                    <a:lnTo>
                      <a:pt x="1147" y="546"/>
                    </a:lnTo>
                    <a:lnTo>
                      <a:pt x="1124" y="546"/>
                    </a:lnTo>
                    <a:lnTo>
                      <a:pt x="1096" y="532"/>
                    </a:lnTo>
                    <a:lnTo>
                      <a:pt x="1088" y="532"/>
                    </a:lnTo>
                    <a:lnTo>
                      <a:pt x="1079" y="534"/>
                    </a:lnTo>
                    <a:lnTo>
                      <a:pt x="1070" y="532"/>
                    </a:lnTo>
                    <a:lnTo>
                      <a:pt x="1061" y="532"/>
                    </a:lnTo>
                    <a:lnTo>
                      <a:pt x="1051" y="531"/>
                    </a:lnTo>
                    <a:lnTo>
                      <a:pt x="1043" y="531"/>
                    </a:lnTo>
                    <a:lnTo>
                      <a:pt x="1036" y="530"/>
                    </a:lnTo>
                    <a:lnTo>
                      <a:pt x="1032" y="530"/>
                    </a:lnTo>
                    <a:lnTo>
                      <a:pt x="1030" y="517"/>
                    </a:lnTo>
                    <a:lnTo>
                      <a:pt x="1030" y="503"/>
                    </a:lnTo>
                    <a:lnTo>
                      <a:pt x="1030" y="486"/>
                    </a:lnTo>
                    <a:lnTo>
                      <a:pt x="1029" y="470"/>
                    </a:lnTo>
                    <a:lnTo>
                      <a:pt x="1026" y="454"/>
                    </a:lnTo>
                    <a:lnTo>
                      <a:pt x="1020" y="439"/>
                    </a:lnTo>
                    <a:lnTo>
                      <a:pt x="1011" y="425"/>
                    </a:lnTo>
                    <a:lnTo>
                      <a:pt x="999" y="413"/>
                    </a:lnTo>
                    <a:lnTo>
                      <a:pt x="988" y="406"/>
                    </a:lnTo>
                    <a:lnTo>
                      <a:pt x="976" y="402"/>
                    </a:lnTo>
                    <a:lnTo>
                      <a:pt x="964" y="399"/>
                    </a:lnTo>
                    <a:lnTo>
                      <a:pt x="951" y="399"/>
                    </a:lnTo>
                    <a:lnTo>
                      <a:pt x="938" y="401"/>
                    </a:lnTo>
                    <a:lnTo>
                      <a:pt x="925" y="403"/>
                    </a:lnTo>
                    <a:lnTo>
                      <a:pt x="911" y="409"/>
                    </a:lnTo>
                    <a:lnTo>
                      <a:pt x="898" y="416"/>
                    </a:lnTo>
                    <a:lnTo>
                      <a:pt x="884" y="425"/>
                    </a:lnTo>
                    <a:lnTo>
                      <a:pt x="872" y="435"/>
                    </a:lnTo>
                    <a:lnTo>
                      <a:pt x="860" y="447"/>
                    </a:lnTo>
                    <a:lnTo>
                      <a:pt x="847" y="462"/>
                    </a:lnTo>
                    <a:lnTo>
                      <a:pt x="836" y="477"/>
                    </a:lnTo>
                    <a:lnTo>
                      <a:pt x="826" y="493"/>
                    </a:lnTo>
                    <a:lnTo>
                      <a:pt x="817" y="512"/>
                    </a:lnTo>
                    <a:lnTo>
                      <a:pt x="808" y="532"/>
                    </a:lnTo>
                    <a:lnTo>
                      <a:pt x="801" y="534"/>
                    </a:lnTo>
                    <a:lnTo>
                      <a:pt x="789" y="534"/>
                    </a:lnTo>
                    <a:lnTo>
                      <a:pt x="772" y="535"/>
                    </a:lnTo>
                    <a:lnTo>
                      <a:pt x="750" y="535"/>
                    </a:lnTo>
                    <a:lnTo>
                      <a:pt x="727" y="535"/>
                    </a:lnTo>
                    <a:lnTo>
                      <a:pt x="700" y="535"/>
                    </a:lnTo>
                    <a:lnTo>
                      <a:pt x="673" y="534"/>
                    </a:lnTo>
                    <a:lnTo>
                      <a:pt x="644" y="534"/>
                    </a:lnTo>
                    <a:lnTo>
                      <a:pt x="616" y="532"/>
                    </a:lnTo>
                    <a:lnTo>
                      <a:pt x="587" y="532"/>
                    </a:lnTo>
                    <a:lnTo>
                      <a:pt x="560" y="531"/>
                    </a:lnTo>
                    <a:lnTo>
                      <a:pt x="537" y="531"/>
                    </a:lnTo>
                    <a:lnTo>
                      <a:pt x="517" y="531"/>
                    </a:lnTo>
                    <a:lnTo>
                      <a:pt x="500" y="530"/>
                    </a:lnTo>
                    <a:lnTo>
                      <a:pt x="487" y="530"/>
                    </a:lnTo>
                    <a:lnTo>
                      <a:pt x="481" y="530"/>
                    </a:lnTo>
                    <a:lnTo>
                      <a:pt x="483" y="517"/>
                    </a:lnTo>
                    <a:lnTo>
                      <a:pt x="484" y="504"/>
                    </a:lnTo>
                    <a:lnTo>
                      <a:pt x="482" y="490"/>
                    </a:lnTo>
                    <a:lnTo>
                      <a:pt x="479" y="475"/>
                    </a:lnTo>
                    <a:lnTo>
                      <a:pt x="474" y="462"/>
                    </a:lnTo>
                    <a:lnTo>
                      <a:pt x="468" y="448"/>
                    </a:lnTo>
                    <a:lnTo>
                      <a:pt x="461" y="437"/>
                    </a:lnTo>
                    <a:lnTo>
                      <a:pt x="454" y="428"/>
                    </a:lnTo>
                    <a:lnTo>
                      <a:pt x="447" y="422"/>
                    </a:lnTo>
                    <a:lnTo>
                      <a:pt x="439" y="417"/>
                    </a:lnTo>
                    <a:lnTo>
                      <a:pt x="431" y="411"/>
                    </a:lnTo>
                    <a:lnTo>
                      <a:pt x="422" y="407"/>
                    </a:lnTo>
                    <a:lnTo>
                      <a:pt x="412" y="405"/>
                    </a:lnTo>
                    <a:lnTo>
                      <a:pt x="402" y="403"/>
                    </a:lnTo>
                    <a:lnTo>
                      <a:pt x="389" y="403"/>
                    </a:lnTo>
                    <a:lnTo>
                      <a:pt x="378" y="406"/>
                    </a:lnTo>
                    <a:lnTo>
                      <a:pt x="366" y="410"/>
                    </a:lnTo>
                    <a:lnTo>
                      <a:pt x="352" y="417"/>
                    </a:lnTo>
                    <a:lnTo>
                      <a:pt x="339" y="428"/>
                    </a:lnTo>
                    <a:lnTo>
                      <a:pt x="324" y="440"/>
                    </a:lnTo>
                    <a:lnTo>
                      <a:pt x="310" y="456"/>
                    </a:lnTo>
                    <a:lnTo>
                      <a:pt x="295" y="475"/>
                    </a:lnTo>
                    <a:lnTo>
                      <a:pt x="279" y="500"/>
                    </a:lnTo>
                    <a:lnTo>
                      <a:pt x="264" y="527"/>
                    </a:lnTo>
                    <a:lnTo>
                      <a:pt x="252" y="528"/>
                    </a:lnTo>
                    <a:lnTo>
                      <a:pt x="232" y="528"/>
                    </a:lnTo>
                    <a:lnTo>
                      <a:pt x="207" y="528"/>
                    </a:lnTo>
                    <a:lnTo>
                      <a:pt x="180" y="527"/>
                    </a:lnTo>
                    <a:lnTo>
                      <a:pt x="153" y="526"/>
                    </a:lnTo>
                    <a:lnTo>
                      <a:pt x="131" y="524"/>
                    </a:lnTo>
                    <a:lnTo>
                      <a:pt x="114" y="523"/>
                    </a:lnTo>
                    <a:lnTo>
                      <a:pt x="107" y="523"/>
                    </a:lnTo>
                    <a:lnTo>
                      <a:pt x="103" y="531"/>
                    </a:lnTo>
                    <a:lnTo>
                      <a:pt x="91" y="536"/>
                    </a:lnTo>
                    <a:lnTo>
                      <a:pt x="76" y="542"/>
                    </a:lnTo>
                    <a:lnTo>
                      <a:pt x="58" y="545"/>
                    </a:lnTo>
                    <a:lnTo>
                      <a:pt x="40" y="546"/>
                    </a:lnTo>
                    <a:lnTo>
                      <a:pt x="23" y="545"/>
                    </a:lnTo>
                    <a:lnTo>
                      <a:pt x="9" y="541"/>
                    </a:lnTo>
                    <a:lnTo>
                      <a:pt x="3" y="532"/>
                    </a:lnTo>
                    <a:lnTo>
                      <a:pt x="0" y="515"/>
                    </a:lnTo>
                    <a:lnTo>
                      <a:pt x="2" y="485"/>
                    </a:lnTo>
                    <a:lnTo>
                      <a:pt x="5" y="455"/>
                    </a:lnTo>
                    <a:lnTo>
                      <a:pt x="11" y="437"/>
                    </a:lnTo>
                    <a:lnTo>
                      <a:pt x="14" y="435"/>
                    </a:lnTo>
                    <a:lnTo>
                      <a:pt x="19" y="432"/>
                    </a:lnTo>
                    <a:lnTo>
                      <a:pt x="25" y="430"/>
                    </a:lnTo>
                    <a:lnTo>
                      <a:pt x="32" y="430"/>
                    </a:lnTo>
                    <a:lnTo>
                      <a:pt x="40" y="430"/>
                    </a:lnTo>
                    <a:lnTo>
                      <a:pt x="46" y="432"/>
                    </a:lnTo>
                    <a:lnTo>
                      <a:pt x="54" y="432"/>
                    </a:lnTo>
                    <a:lnTo>
                      <a:pt x="60" y="433"/>
                    </a:lnTo>
                    <a:lnTo>
                      <a:pt x="75" y="395"/>
                    </a:lnTo>
                    <a:lnTo>
                      <a:pt x="90" y="360"/>
                    </a:lnTo>
                    <a:lnTo>
                      <a:pt x="107" y="329"/>
                    </a:lnTo>
                    <a:lnTo>
                      <a:pt x="126" y="301"/>
                    </a:lnTo>
                    <a:lnTo>
                      <a:pt x="147" y="278"/>
                    </a:lnTo>
                    <a:lnTo>
                      <a:pt x="169" y="261"/>
                    </a:lnTo>
                    <a:lnTo>
                      <a:pt x="193" y="248"/>
                    </a:lnTo>
                    <a:lnTo>
                      <a:pt x="219" y="243"/>
                    </a:lnTo>
                    <a:lnTo>
                      <a:pt x="244" y="242"/>
                    </a:lnTo>
                    <a:lnTo>
                      <a:pt x="268" y="242"/>
                    </a:lnTo>
                    <a:lnTo>
                      <a:pt x="291" y="242"/>
                    </a:lnTo>
                    <a:lnTo>
                      <a:pt x="311" y="239"/>
                    </a:lnTo>
                    <a:lnTo>
                      <a:pt x="329" y="236"/>
                    </a:lnTo>
                    <a:lnTo>
                      <a:pt x="344" y="229"/>
                    </a:lnTo>
                    <a:lnTo>
                      <a:pt x="359" y="218"/>
                    </a:lnTo>
                    <a:lnTo>
                      <a:pt x="371" y="204"/>
                    </a:lnTo>
                    <a:lnTo>
                      <a:pt x="383" y="185"/>
                    </a:lnTo>
                    <a:lnTo>
                      <a:pt x="394" y="163"/>
                    </a:lnTo>
                    <a:lnTo>
                      <a:pt x="405" y="140"/>
                    </a:lnTo>
                    <a:lnTo>
                      <a:pt x="415" y="117"/>
                    </a:lnTo>
                    <a:lnTo>
                      <a:pt x="427" y="93"/>
                    </a:lnTo>
                    <a:lnTo>
                      <a:pt x="437" y="73"/>
                    </a:lnTo>
                    <a:lnTo>
                      <a:pt x="448" y="54"/>
                    </a:lnTo>
                    <a:lnTo>
                      <a:pt x="460" y="39"/>
                    </a:lnTo>
                    <a:lnTo>
                      <a:pt x="469" y="32"/>
                    </a:lnTo>
                    <a:lnTo>
                      <a:pt x="481" y="26"/>
                    </a:lnTo>
                    <a:lnTo>
                      <a:pt x="494" y="19"/>
                    </a:lnTo>
                    <a:lnTo>
                      <a:pt x="511" y="13"/>
                    </a:lnTo>
                    <a:lnTo>
                      <a:pt x="529" y="9"/>
                    </a:lnTo>
                    <a:lnTo>
                      <a:pt x="549" y="5"/>
                    </a:lnTo>
                    <a:lnTo>
                      <a:pt x="571" y="2"/>
                    </a:lnTo>
                    <a:lnTo>
                      <a:pt x="593" y="0"/>
                    </a:lnTo>
                    <a:lnTo>
                      <a:pt x="616" y="0"/>
                    </a:lnTo>
                    <a:lnTo>
                      <a:pt x="639" y="0"/>
                    </a:lnTo>
                    <a:lnTo>
                      <a:pt x="663" y="1"/>
                    </a:lnTo>
                    <a:lnTo>
                      <a:pt x="686" y="5"/>
                    </a:lnTo>
                    <a:lnTo>
                      <a:pt x="710" y="9"/>
                    </a:lnTo>
                    <a:lnTo>
                      <a:pt x="732" y="16"/>
                    </a:lnTo>
                    <a:lnTo>
                      <a:pt x="753" y="24"/>
                    </a:lnTo>
                    <a:lnTo>
                      <a:pt x="77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39" name="Freeform 839"/>
              <p:cNvSpPr>
                <a:spLocks/>
              </p:cNvSpPr>
              <p:nvPr/>
            </p:nvSpPr>
            <p:spPr bwMode="auto">
              <a:xfrm>
                <a:off x="2992" y="3417"/>
                <a:ext cx="15" cy="38"/>
              </a:xfrm>
              <a:custGeom>
                <a:avLst/>
                <a:gdLst>
                  <a:gd name="T0" fmla="*/ 10 w 30"/>
                  <a:gd name="T1" fmla="*/ 75 h 75"/>
                  <a:gd name="T2" fmla="*/ 16 w 30"/>
                  <a:gd name="T3" fmla="*/ 74 h 75"/>
                  <a:gd name="T4" fmla="*/ 21 w 30"/>
                  <a:gd name="T5" fmla="*/ 67 h 75"/>
                  <a:gd name="T6" fmla="*/ 26 w 30"/>
                  <a:gd name="T7" fmla="*/ 56 h 75"/>
                  <a:gd name="T8" fmla="*/ 29 w 30"/>
                  <a:gd name="T9" fmla="*/ 42 h 75"/>
                  <a:gd name="T10" fmla="*/ 30 w 30"/>
                  <a:gd name="T11" fmla="*/ 28 h 75"/>
                  <a:gd name="T12" fmla="*/ 28 w 30"/>
                  <a:gd name="T13" fmla="*/ 15 h 75"/>
                  <a:gd name="T14" fmla="*/ 25 w 30"/>
                  <a:gd name="T15" fmla="*/ 6 h 75"/>
                  <a:gd name="T16" fmla="*/ 20 w 30"/>
                  <a:gd name="T17" fmla="*/ 0 h 75"/>
                  <a:gd name="T18" fmla="*/ 15 w 30"/>
                  <a:gd name="T19" fmla="*/ 2 h 75"/>
                  <a:gd name="T20" fmla="*/ 9 w 30"/>
                  <a:gd name="T21" fmla="*/ 9 h 75"/>
                  <a:gd name="T22" fmla="*/ 4 w 30"/>
                  <a:gd name="T23" fmla="*/ 19 h 75"/>
                  <a:gd name="T24" fmla="*/ 1 w 30"/>
                  <a:gd name="T25" fmla="*/ 33 h 75"/>
                  <a:gd name="T26" fmla="*/ 0 w 30"/>
                  <a:gd name="T27" fmla="*/ 48 h 75"/>
                  <a:gd name="T28" fmla="*/ 1 w 30"/>
                  <a:gd name="T29" fmla="*/ 60 h 75"/>
                  <a:gd name="T30" fmla="*/ 4 w 30"/>
                  <a:gd name="T31" fmla="*/ 70 h 75"/>
                  <a:gd name="T32" fmla="*/ 10 w 30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75">
                    <a:moveTo>
                      <a:pt x="10" y="75"/>
                    </a:moveTo>
                    <a:lnTo>
                      <a:pt x="16" y="74"/>
                    </a:lnTo>
                    <a:lnTo>
                      <a:pt x="21" y="67"/>
                    </a:lnTo>
                    <a:lnTo>
                      <a:pt x="26" y="56"/>
                    </a:lnTo>
                    <a:lnTo>
                      <a:pt x="29" y="42"/>
                    </a:lnTo>
                    <a:lnTo>
                      <a:pt x="30" y="28"/>
                    </a:lnTo>
                    <a:lnTo>
                      <a:pt x="28" y="15"/>
                    </a:lnTo>
                    <a:lnTo>
                      <a:pt x="25" y="6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3"/>
                    </a:lnTo>
                    <a:lnTo>
                      <a:pt x="0" y="48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40" name="Freeform 840"/>
              <p:cNvSpPr>
                <a:spLocks/>
              </p:cNvSpPr>
              <p:nvPr/>
            </p:nvSpPr>
            <p:spPr bwMode="auto">
              <a:xfrm>
                <a:off x="2420" y="3476"/>
                <a:ext cx="27" cy="34"/>
              </a:xfrm>
              <a:custGeom>
                <a:avLst/>
                <a:gdLst>
                  <a:gd name="T0" fmla="*/ 2 w 54"/>
                  <a:gd name="T1" fmla="*/ 13 h 68"/>
                  <a:gd name="T2" fmla="*/ 3 w 54"/>
                  <a:gd name="T3" fmla="*/ 5 h 68"/>
                  <a:gd name="T4" fmla="*/ 8 w 54"/>
                  <a:gd name="T5" fmla="*/ 1 h 68"/>
                  <a:gd name="T6" fmla="*/ 14 w 54"/>
                  <a:gd name="T7" fmla="*/ 0 h 68"/>
                  <a:gd name="T8" fmla="*/ 20 w 54"/>
                  <a:gd name="T9" fmla="*/ 0 h 68"/>
                  <a:gd name="T10" fmla="*/ 28 w 54"/>
                  <a:gd name="T11" fmla="*/ 2 h 68"/>
                  <a:gd name="T12" fmla="*/ 37 w 54"/>
                  <a:gd name="T13" fmla="*/ 4 h 68"/>
                  <a:gd name="T14" fmla="*/ 45 w 54"/>
                  <a:gd name="T15" fmla="*/ 5 h 68"/>
                  <a:gd name="T16" fmla="*/ 53 w 54"/>
                  <a:gd name="T17" fmla="*/ 4 h 68"/>
                  <a:gd name="T18" fmla="*/ 53 w 54"/>
                  <a:gd name="T19" fmla="*/ 16 h 68"/>
                  <a:gd name="T20" fmla="*/ 54 w 54"/>
                  <a:gd name="T21" fmla="*/ 28 h 68"/>
                  <a:gd name="T22" fmla="*/ 54 w 54"/>
                  <a:gd name="T23" fmla="*/ 40 h 68"/>
                  <a:gd name="T24" fmla="*/ 53 w 54"/>
                  <a:gd name="T25" fmla="*/ 54 h 68"/>
                  <a:gd name="T26" fmla="*/ 48 w 54"/>
                  <a:gd name="T27" fmla="*/ 59 h 68"/>
                  <a:gd name="T28" fmla="*/ 43 w 54"/>
                  <a:gd name="T29" fmla="*/ 65 h 68"/>
                  <a:gd name="T30" fmla="*/ 36 w 54"/>
                  <a:gd name="T31" fmla="*/ 66 h 68"/>
                  <a:gd name="T32" fmla="*/ 28 w 54"/>
                  <a:gd name="T33" fmla="*/ 68 h 68"/>
                  <a:gd name="T34" fmla="*/ 21 w 54"/>
                  <a:gd name="T35" fmla="*/ 68 h 68"/>
                  <a:gd name="T36" fmla="*/ 15 w 54"/>
                  <a:gd name="T37" fmla="*/ 68 h 68"/>
                  <a:gd name="T38" fmla="*/ 9 w 54"/>
                  <a:gd name="T39" fmla="*/ 65 h 68"/>
                  <a:gd name="T40" fmla="*/ 5 w 54"/>
                  <a:gd name="T41" fmla="*/ 63 h 68"/>
                  <a:gd name="T42" fmla="*/ 1 w 54"/>
                  <a:gd name="T43" fmla="*/ 55 h 68"/>
                  <a:gd name="T44" fmla="*/ 0 w 54"/>
                  <a:gd name="T45" fmla="*/ 42 h 68"/>
                  <a:gd name="T46" fmla="*/ 1 w 54"/>
                  <a:gd name="T47" fmla="*/ 27 h 68"/>
                  <a:gd name="T48" fmla="*/ 2 w 54"/>
                  <a:gd name="T49" fmla="*/ 1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68">
                    <a:moveTo>
                      <a:pt x="2" y="13"/>
                    </a:moveTo>
                    <a:lnTo>
                      <a:pt x="3" y="5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7" y="4"/>
                    </a:lnTo>
                    <a:lnTo>
                      <a:pt x="45" y="5"/>
                    </a:lnTo>
                    <a:lnTo>
                      <a:pt x="53" y="4"/>
                    </a:lnTo>
                    <a:lnTo>
                      <a:pt x="53" y="16"/>
                    </a:lnTo>
                    <a:lnTo>
                      <a:pt x="54" y="28"/>
                    </a:lnTo>
                    <a:lnTo>
                      <a:pt x="54" y="40"/>
                    </a:lnTo>
                    <a:lnTo>
                      <a:pt x="53" y="54"/>
                    </a:lnTo>
                    <a:lnTo>
                      <a:pt x="48" y="59"/>
                    </a:lnTo>
                    <a:lnTo>
                      <a:pt x="43" y="65"/>
                    </a:lnTo>
                    <a:lnTo>
                      <a:pt x="36" y="66"/>
                    </a:lnTo>
                    <a:lnTo>
                      <a:pt x="28" y="68"/>
                    </a:lnTo>
                    <a:lnTo>
                      <a:pt x="21" y="68"/>
                    </a:lnTo>
                    <a:lnTo>
                      <a:pt x="15" y="68"/>
                    </a:lnTo>
                    <a:lnTo>
                      <a:pt x="9" y="65"/>
                    </a:lnTo>
                    <a:lnTo>
                      <a:pt x="5" y="63"/>
                    </a:lnTo>
                    <a:lnTo>
                      <a:pt x="1" y="55"/>
                    </a:lnTo>
                    <a:lnTo>
                      <a:pt x="0" y="42"/>
                    </a:lnTo>
                    <a:lnTo>
                      <a:pt x="1" y="27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41" name="Freeform 841"/>
              <p:cNvSpPr>
                <a:spLocks/>
              </p:cNvSpPr>
              <p:nvPr/>
            </p:nvSpPr>
            <p:spPr bwMode="auto">
              <a:xfrm>
                <a:off x="2961" y="3478"/>
                <a:ext cx="37" cy="31"/>
              </a:xfrm>
              <a:custGeom>
                <a:avLst/>
                <a:gdLst>
                  <a:gd name="T0" fmla="*/ 74 w 74"/>
                  <a:gd name="T1" fmla="*/ 0 h 61"/>
                  <a:gd name="T2" fmla="*/ 73 w 74"/>
                  <a:gd name="T3" fmla="*/ 15 h 61"/>
                  <a:gd name="T4" fmla="*/ 70 w 74"/>
                  <a:gd name="T5" fmla="*/ 28 h 61"/>
                  <a:gd name="T6" fmla="*/ 64 w 74"/>
                  <a:gd name="T7" fmla="*/ 40 h 61"/>
                  <a:gd name="T8" fmla="*/ 57 w 74"/>
                  <a:gd name="T9" fmla="*/ 49 h 61"/>
                  <a:gd name="T10" fmla="*/ 47 w 74"/>
                  <a:gd name="T11" fmla="*/ 57 h 61"/>
                  <a:gd name="T12" fmla="*/ 37 w 74"/>
                  <a:gd name="T13" fmla="*/ 59 h 61"/>
                  <a:gd name="T14" fmla="*/ 25 w 74"/>
                  <a:gd name="T15" fmla="*/ 61 h 61"/>
                  <a:gd name="T16" fmla="*/ 12 w 74"/>
                  <a:gd name="T17" fmla="*/ 58 h 61"/>
                  <a:gd name="T18" fmla="*/ 2 w 74"/>
                  <a:gd name="T19" fmla="*/ 49 h 61"/>
                  <a:gd name="T20" fmla="*/ 0 w 74"/>
                  <a:gd name="T21" fmla="*/ 35 h 61"/>
                  <a:gd name="T22" fmla="*/ 5 w 74"/>
                  <a:gd name="T23" fmla="*/ 20 h 61"/>
                  <a:gd name="T24" fmla="*/ 14 w 74"/>
                  <a:gd name="T25" fmla="*/ 12 h 61"/>
                  <a:gd name="T26" fmla="*/ 18 w 74"/>
                  <a:gd name="T27" fmla="*/ 11 h 61"/>
                  <a:gd name="T28" fmla="*/ 21 w 74"/>
                  <a:gd name="T29" fmla="*/ 11 h 61"/>
                  <a:gd name="T30" fmla="*/ 25 w 74"/>
                  <a:gd name="T31" fmla="*/ 12 h 61"/>
                  <a:gd name="T32" fmla="*/ 29 w 74"/>
                  <a:gd name="T33" fmla="*/ 13 h 61"/>
                  <a:gd name="T34" fmla="*/ 35 w 74"/>
                  <a:gd name="T35" fmla="*/ 13 h 61"/>
                  <a:gd name="T36" fmla="*/ 44 w 74"/>
                  <a:gd name="T37" fmla="*/ 12 h 61"/>
                  <a:gd name="T38" fmla="*/ 56 w 74"/>
                  <a:gd name="T39" fmla="*/ 8 h 61"/>
                  <a:gd name="T40" fmla="*/ 74 w 74"/>
                  <a:gd name="T4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1">
                    <a:moveTo>
                      <a:pt x="74" y="0"/>
                    </a:moveTo>
                    <a:lnTo>
                      <a:pt x="73" y="15"/>
                    </a:lnTo>
                    <a:lnTo>
                      <a:pt x="70" y="28"/>
                    </a:lnTo>
                    <a:lnTo>
                      <a:pt x="64" y="40"/>
                    </a:lnTo>
                    <a:lnTo>
                      <a:pt x="57" y="49"/>
                    </a:lnTo>
                    <a:lnTo>
                      <a:pt x="47" y="57"/>
                    </a:lnTo>
                    <a:lnTo>
                      <a:pt x="37" y="59"/>
                    </a:lnTo>
                    <a:lnTo>
                      <a:pt x="25" y="61"/>
                    </a:lnTo>
                    <a:lnTo>
                      <a:pt x="12" y="58"/>
                    </a:lnTo>
                    <a:lnTo>
                      <a:pt x="2" y="49"/>
                    </a:lnTo>
                    <a:lnTo>
                      <a:pt x="0" y="35"/>
                    </a:lnTo>
                    <a:lnTo>
                      <a:pt x="5" y="20"/>
                    </a:lnTo>
                    <a:lnTo>
                      <a:pt x="14" y="12"/>
                    </a:lnTo>
                    <a:lnTo>
                      <a:pt x="18" y="11"/>
                    </a:lnTo>
                    <a:lnTo>
                      <a:pt x="21" y="11"/>
                    </a:lnTo>
                    <a:lnTo>
                      <a:pt x="25" y="12"/>
                    </a:lnTo>
                    <a:lnTo>
                      <a:pt x="29" y="13"/>
                    </a:lnTo>
                    <a:lnTo>
                      <a:pt x="35" y="13"/>
                    </a:lnTo>
                    <a:lnTo>
                      <a:pt x="44" y="12"/>
                    </a:lnTo>
                    <a:lnTo>
                      <a:pt x="56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42" name="Freeform 842"/>
              <p:cNvSpPr>
                <a:spLocks/>
              </p:cNvSpPr>
              <p:nvPr/>
            </p:nvSpPr>
            <p:spPr bwMode="auto">
              <a:xfrm>
                <a:off x="2617" y="3374"/>
                <a:ext cx="226" cy="127"/>
              </a:xfrm>
              <a:custGeom>
                <a:avLst/>
                <a:gdLst>
                  <a:gd name="T0" fmla="*/ 420 w 452"/>
                  <a:gd name="T1" fmla="*/ 12 h 254"/>
                  <a:gd name="T2" fmla="*/ 404 w 452"/>
                  <a:gd name="T3" fmla="*/ 11 h 254"/>
                  <a:gd name="T4" fmla="*/ 380 w 452"/>
                  <a:gd name="T5" fmla="*/ 11 h 254"/>
                  <a:gd name="T6" fmla="*/ 351 w 452"/>
                  <a:gd name="T7" fmla="*/ 11 h 254"/>
                  <a:gd name="T8" fmla="*/ 321 w 452"/>
                  <a:gd name="T9" fmla="*/ 12 h 254"/>
                  <a:gd name="T10" fmla="*/ 292 w 452"/>
                  <a:gd name="T11" fmla="*/ 12 h 254"/>
                  <a:gd name="T12" fmla="*/ 266 w 452"/>
                  <a:gd name="T13" fmla="*/ 11 h 254"/>
                  <a:gd name="T14" fmla="*/ 247 w 452"/>
                  <a:gd name="T15" fmla="*/ 8 h 254"/>
                  <a:gd name="T16" fmla="*/ 235 w 452"/>
                  <a:gd name="T17" fmla="*/ 2 h 254"/>
                  <a:gd name="T18" fmla="*/ 213 w 452"/>
                  <a:gd name="T19" fmla="*/ 1 h 254"/>
                  <a:gd name="T20" fmla="*/ 183 w 452"/>
                  <a:gd name="T21" fmla="*/ 0 h 254"/>
                  <a:gd name="T22" fmla="*/ 147 w 452"/>
                  <a:gd name="T23" fmla="*/ 1 h 254"/>
                  <a:gd name="T24" fmla="*/ 110 w 452"/>
                  <a:gd name="T25" fmla="*/ 2 h 254"/>
                  <a:gd name="T26" fmla="*/ 76 w 452"/>
                  <a:gd name="T27" fmla="*/ 4 h 254"/>
                  <a:gd name="T28" fmla="*/ 47 w 452"/>
                  <a:gd name="T29" fmla="*/ 4 h 254"/>
                  <a:gd name="T30" fmla="*/ 27 w 452"/>
                  <a:gd name="T31" fmla="*/ 4 h 254"/>
                  <a:gd name="T32" fmla="*/ 9 w 452"/>
                  <a:gd name="T33" fmla="*/ 19 h 254"/>
                  <a:gd name="T34" fmla="*/ 0 w 452"/>
                  <a:gd name="T35" fmla="*/ 107 h 254"/>
                  <a:gd name="T36" fmla="*/ 16 w 452"/>
                  <a:gd name="T37" fmla="*/ 136 h 254"/>
                  <a:gd name="T38" fmla="*/ 36 w 452"/>
                  <a:gd name="T39" fmla="*/ 151 h 254"/>
                  <a:gd name="T40" fmla="*/ 56 w 452"/>
                  <a:gd name="T41" fmla="*/ 178 h 254"/>
                  <a:gd name="T42" fmla="*/ 72 w 452"/>
                  <a:gd name="T43" fmla="*/ 219 h 254"/>
                  <a:gd name="T44" fmla="*/ 83 w 452"/>
                  <a:gd name="T45" fmla="*/ 250 h 254"/>
                  <a:gd name="T46" fmla="*/ 113 w 452"/>
                  <a:gd name="T47" fmla="*/ 250 h 254"/>
                  <a:gd name="T48" fmla="*/ 157 w 452"/>
                  <a:gd name="T49" fmla="*/ 247 h 254"/>
                  <a:gd name="T50" fmla="*/ 194 w 452"/>
                  <a:gd name="T51" fmla="*/ 243 h 254"/>
                  <a:gd name="T52" fmla="*/ 216 w 452"/>
                  <a:gd name="T53" fmla="*/ 244 h 254"/>
                  <a:gd name="T54" fmla="*/ 249 w 452"/>
                  <a:gd name="T55" fmla="*/ 250 h 254"/>
                  <a:gd name="T56" fmla="*/ 289 w 452"/>
                  <a:gd name="T57" fmla="*/ 254 h 254"/>
                  <a:gd name="T58" fmla="*/ 318 w 452"/>
                  <a:gd name="T59" fmla="*/ 253 h 254"/>
                  <a:gd name="T60" fmla="*/ 337 w 452"/>
                  <a:gd name="T61" fmla="*/ 221 h 254"/>
                  <a:gd name="T62" fmla="*/ 369 w 452"/>
                  <a:gd name="T63" fmla="*/ 179 h 254"/>
                  <a:gd name="T64" fmla="*/ 401 w 452"/>
                  <a:gd name="T65" fmla="*/ 151 h 254"/>
                  <a:gd name="T66" fmla="*/ 431 w 452"/>
                  <a:gd name="T67" fmla="*/ 136 h 254"/>
                  <a:gd name="T68" fmla="*/ 449 w 452"/>
                  <a:gd name="T69" fmla="*/ 125 h 254"/>
                  <a:gd name="T70" fmla="*/ 452 w 452"/>
                  <a:gd name="T71" fmla="*/ 94 h 254"/>
                  <a:gd name="T72" fmla="*/ 445 w 452"/>
                  <a:gd name="T73" fmla="*/ 53 h 254"/>
                  <a:gd name="T74" fmla="*/ 433 w 452"/>
                  <a:gd name="T75" fmla="*/ 2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2" h="254">
                    <a:moveTo>
                      <a:pt x="425" y="13"/>
                    </a:moveTo>
                    <a:lnTo>
                      <a:pt x="420" y="12"/>
                    </a:lnTo>
                    <a:lnTo>
                      <a:pt x="413" y="11"/>
                    </a:lnTo>
                    <a:lnTo>
                      <a:pt x="404" y="11"/>
                    </a:lnTo>
                    <a:lnTo>
                      <a:pt x="392" y="11"/>
                    </a:lnTo>
                    <a:lnTo>
                      <a:pt x="380" y="11"/>
                    </a:lnTo>
                    <a:lnTo>
                      <a:pt x="365" y="11"/>
                    </a:lnTo>
                    <a:lnTo>
                      <a:pt x="351" y="11"/>
                    </a:lnTo>
                    <a:lnTo>
                      <a:pt x="336" y="11"/>
                    </a:lnTo>
                    <a:lnTo>
                      <a:pt x="321" y="12"/>
                    </a:lnTo>
                    <a:lnTo>
                      <a:pt x="306" y="12"/>
                    </a:lnTo>
                    <a:lnTo>
                      <a:pt x="292" y="12"/>
                    </a:lnTo>
                    <a:lnTo>
                      <a:pt x="279" y="11"/>
                    </a:lnTo>
                    <a:lnTo>
                      <a:pt x="266" y="11"/>
                    </a:lnTo>
                    <a:lnTo>
                      <a:pt x="256" y="9"/>
                    </a:lnTo>
                    <a:lnTo>
                      <a:pt x="247" y="8"/>
                    </a:lnTo>
                    <a:lnTo>
                      <a:pt x="242" y="5"/>
                    </a:lnTo>
                    <a:lnTo>
                      <a:pt x="235" y="2"/>
                    </a:lnTo>
                    <a:lnTo>
                      <a:pt x="225" y="1"/>
                    </a:lnTo>
                    <a:lnTo>
                      <a:pt x="213" y="1"/>
                    </a:lnTo>
                    <a:lnTo>
                      <a:pt x="199" y="0"/>
                    </a:lnTo>
                    <a:lnTo>
                      <a:pt x="183" y="0"/>
                    </a:lnTo>
                    <a:lnTo>
                      <a:pt x="165" y="0"/>
                    </a:lnTo>
                    <a:lnTo>
                      <a:pt x="147" y="1"/>
                    </a:lnTo>
                    <a:lnTo>
                      <a:pt x="129" y="1"/>
                    </a:lnTo>
                    <a:lnTo>
                      <a:pt x="110" y="2"/>
                    </a:lnTo>
                    <a:lnTo>
                      <a:pt x="93" y="2"/>
                    </a:lnTo>
                    <a:lnTo>
                      <a:pt x="76" y="4"/>
                    </a:lnTo>
                    <a:lnTo>
                      <a:pt x="61" y="4"/>
                    </a:lnTo>
                    <a:lnTo>
                      <a:pt x="47" y="4"/>
                    </a:lnTo>
                    <a:lnTo>
                      <a:pt x="36" y="4"/>
                    </a:lnTo>
                    <a:lnTo>
                      <a:pt x="27" y="4"/>
                    </a:lnTo>
                    <a:lnTo>
                      <a:pt x="21" y="2"/>
                    </a:lnTo>
                    <a:lnTo>
                      <a:pt x="9" y="19"/>
                    </a:lnTo>
                    <a:lnTo>
                      <a:pt x="1" y="62"/>
                    </a:lnTo>
                    <a:lnTo>
                      <a:pt x="0" y="107"/>
                    </a:lnTo>
                    <a:lnTo>
                      <a:pt x="8" y="132"/>
                    </a:lnTo>
                    <a:lnTo>
                      <a:pt x="16" y="136"/>
                    </a:lnTo>
                    <a:lnTo>
                      <a:pt x="26" y="142"/>
                    </a:lnTo>
                    <a:lnTo>
                      <a:pt x="36" y="151"/>
                    </a:lnTo>
                    <a:lnTo>
                      <a:pt x="46" y="163"/>
                    </a:lnTo>
                    <a:lnTo>
                      <a:pt x="56" y="178"/>
                    </a:lnTo>
                    <a:lnTo>
                      <a:pt x="65" y="197"/>
                    </a:lnTo>
                    <a:lnTo>
                      <a:pt x="72" y="219"/>
                    </a:lnTo>
                    <a:lnTo>
                      <a:pt x="77" y="246"/>
                    </a:lnTo>
                    <a:lnTo>
                      <a:pt x="83" y="250"/>
                    </a:lnTo>
                    <a:lnTo>
                      <a:pt x="95" y="251"/>
                    </a:lnTo>
                    <a:lnTo>
                      <a:pt x="113" y="250"/>
                    </a:lnTo>
                    <a:lnTo>
                      <a:pt x="135" y="248"/>
                    </a:lnTo>
                    <a:lnTo>
                      <a:pt x="157" y="247"/>
                    </a:lnTo>
                    <a:lnTo>
                      <a:pt x="178" y="244"/>
                    </a:lnTo>
                    <a:lnTo>
                      <a:pt x="194" y="243"/>
                    </a:lnTo>
                    <a:lnTo>
                      <a:pt x="206" y="243"/>
                    </a:lnTo>
                    <a:lnTo>
                      <a:pt x="216" y="244"/>
                    </a:lnTo>
                    <a:lnTo>
                      <a:pt x="231" y="247"/>
                    </a:lnTo>
                    <a:lnTo>
                      <a:pt x="249" y="250"/>
                    </a:lnTo>
                    <a:lnTo>
                      <a:pt x="270" y="253"/>
                    </a:lnTo>
                    <a:lnTo>
                      <a:pt x="289" y="254"/>
                    </a:lnTo>
                    <a:lnTo>
                      <a:pt x="306" y="254"/>
                    </a:lnTo>
                    <a:lnTo>
                      <a:pt x="318" y="253"/>
                    </a:lnTo>
                    <a:lnTo>
                      <a:pt x="324" y="250"/>
                    </a:lnTo>
                    <a:lnTo>
                      <a:pt x="337" y="221"/>
                    </a:lnTo>
                    <a:lnTo>
                      <a:pt x="353" y="198"/>
                    </a:lnTo>
                    <a:lnTo>
                      <a:pt x="369" y="179"/>
                    </a:lnTo>
                    <a:lnTo>
                      <a:pt x="386" y="163"/>
                    </a:lnTo>
                    <a:lnTo>
                      <a:pt x="401" y="151"/>
                    </a:lnTo>
                    <a:lnTo>
                      <a:pt x="416" y="142"/>
                    </a:lnTo>
                    <a:lnTo>
                      <a:pt x="431" y="136"/>
                    </a:lnTo>
                    <a:lnTo>
                      <a:pt x="442" y="132"/>
                    </a:lnTo>
                    <a:lnTo>
                      <a:pt x="449" y="125"/>
                    </a:lnTo>
                    <a:lnTo>
                      <a:pt x="451" y="113"/>
                    </a:lnTo>
                    <a:lnTo>
                      <a:pt x="452" y="94"/>
                    </a:lnTo>
                    <a:lnTo>
                      <a:pt x="450" y="73"/>
                    </a:lnTo>
                    <a:lnTo>
                      <a:pt x="445" y="53"/>
                    </a:lnTo>
                    <a:lnTo>
                      <a:pt x="440" y="35"/>
                    </a:lnTo>
                    <a:lnTo>
                      <a:pt x="433" y="20"/>
                    </a:lnTo>
                    <a:lnTo>
                      <a:pt x="4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43" name="Freeform 843"/>
              <p:cNvSpPr>
                <a:spLocks/>
              </p:cNvSpPr>
              <p:nvPr/>
            </p:nvSpPr>
            <p:spPr bwMode="auto">
              <a:xfrm>
                <a:off x="2737" y="3285"/>
                <a:ext cx="85" cy="78"/>
              </a:xfrm>
              <a:custGeom>
                <a:avLst/>
                <a:gdLst>
                  <a:gd name="T0" fmla="*/ 171 w 171"/>
                  <a:gd name="T1" fmla="*/ 153 h 155"/>
                  <a:gd name="T2" fmla="*/ 167 w 171"/>
                  <a:gd name="T3" fmla="*/ 155 h 155"/>
                  <a:gd name="T4" fmla="*/ 159 w 171"/>
                  <a:gd name="T5" fmla="*/ 155 h 155"/>
                  <a:gd name="T6" fmla="*/ 148 w 171"/>
                  <a:gd name="T7" fmla="*/ 153 h 155"/>
                  <a:gd name="T8" fmla="*/ 134 w 171"/>
                  <a:gd name="T9" fmla="*/ 151 h 155"/>
                  <a:gd name="T10" fmla="*/ 121 w 171"/>
                  <a:gd name="T11" fmla="*/ 149 h 155"/>
                  <a:gd name="T12" fmla="*/ 108 w 171"/>
                  <a:gd name="T13" fmla="*/ 146 h 155"/>
                  <a:gd name="T14" fmla="*/ 97 w 171"/>
                  <a:gd name="T15" fmla="*/ 145 h 155"/>
                  <a:gd name="T16" fmla="*/ 90 w 171"/>
                  <a:gd name="T17" fmla="*/ 145 h 155"/>
                  <a:gd name="T18" fmla="*/ 82 w 171"/>
                  <a:gd name="T19" fmla="*/ 145 h 155"/>
                  <a:gd name="T20" fmla="*/ 72 w 171"/>
                  <a:gd name="T21" fmla="*/ 145 h 155"/>
                  <a:gd name="T22" fmla="*/ 59 w 171"/>
                  <a:gd name="T23" fmla="*/ 144 h 155"/>
                  <a:gd name="T24" fmla="*/ 45 w 171"/>
                  <a:gd name="T25" fmla="*/ 142 h 155"/>
                  <a:gd name="T26" fmla="*/ 31 w 171"/>
                  <a:gd name="T27" fmla="*/ 140 h 155"/>
                  <a:gd name="T28" fmla="*/ 19 w 171"/>
                  <a:gd name="T29" fmla="*/ 137 h 155"/>
                  <a:gd name="T30" fmla="*/ 10 w 171"/>
                  <a:gd name="T31" fmla="*/ 134 h 155"/>
                  <a:gd name="T32" fmla="*/ 6 w 171"/>
                  <a:gd name="T33" fmla="*/ 132 h 155"/>
                  <a:gd name="T34" fmla="*/ 3 w 171"/>
                  <a:gd name="T35" fmla="*/ 108 h 155"/>
                  <a:gd name="T36" fmla="*/ 0 w 171"/>
                  <a:gd name="T37" fmla="*/ 66 h 155"/>
                  <a:gd name="T38" fmla="*/ 0 w 171"/>
                  <a:gd name="T39" fmla="*/ 26 h 155"/>
                  <a:gd name="T40" fmla="*/ 4 w 171"/>
                  <a:gd name="T41" fmla="*/ 4 h 155"/>
                  <a:gd name="T42" fmla="*/ 9 w 171"/>
                  <a:gd name="T43" fmla="*/ 1 h 155"/>
                  <a:gd name="T44" fmla="*/ 21 w 171"/>
                  <a:gd name="T45" fmla="*/ 1 h 155"/>
                  <a:gd name="T46" fmla="*/ 34 w 171"/>
                  <a:gd name="T47" fmla="*/ 0 h 155"/>
                  <a:gd name="T48" fmla="*/ 51 w 171"/>
                  <a:gd name="T49" fmla="*/ 0 h 155"/>
                  <a:gd name="T50" fmla="*/ 67 w 171"/>
                  <a:gd name="T51" fmla="*/ 1 h 155"/>
                  <a:gd name="T52" fmla="*/ 81 w 171"/>
                  <a:gd name="T53" fmla="*/ 2 h 155"/>
                  <a:gd name="T54" fmla="*/ 93 w 171"/>
                  <a:gd name="T55" fmla="*/ 4 h 155"/>
                  <a:gd name="T56" fmla="*/ 98 w 171"/>
                  <a:gd name="T57" fmla="*/ 5 h 155"/>
                  <a:gd name="T58" fmla="*/ 104 w 171"/>
                  <a:gd name="T59" fmla="*/ 12 h 155"/>
                  <a:gd name="T60" fmla="*/ 114 w 171"/>
                  <a:gd name="T61" fmla="*/ 28 h 155"/>
                  <a:gd name="T62" fmla="*/ 127 w 171"/>
                  <a:gd name="T63" fmla="*/ 50 h 155"/>
                  <a:gd name="T64" fmla="*/ 141 w 171"/>
                  <a:gd name="T65" fmla="*/ 76 h 155"/>
                  <a:gd name="T66" fmla="*/ 153 w 171"/>
                  <a:gd name="T67" fmla="*/ 102 h 155"/>
                  <a:gd name="T68" fmla="*/ 165 w 171"/>
                  <a:gd name="T69" fmla="*/ 126 h 155"/>
                  <a:gd name="T70" fmla="*/ 170 w 171"/>
                  <a:gd name="T71" fmla="*/ 144 h 155"/>
                  <a:gd name="T72" fmla="*/ 171 w 171"/>
                  <a:gd name="T73" fmla="*/ 15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1" h="155">
                    <a:moveTo>
                      <a:pt x="171" y="153"/>
                    </a:moveTo>
                    <a:lnTo>
                      <a:pt x="167" y="155"/>
                    </a:lnTo>
                    <a:lnTo>
                      <a:pt x="159" y="155"/>
                    </a:lnTo>
                    <a:lnTo>
                      <a:pt x="148" y="153"/>
                    </a:lnTo>
                    <a:lnTo>
                      <a:pt x="134" y="151"/>
                    </a:lnTo>
                    <a:lnTo>
                      <a:pt x="121" y="149"/>
                    </a:lnTo>
                    <a:lnTo>
                      <a:pt x="108" y="146"/>
                    </a:lnTo>
                    <a:lnTo>
                      <a:pt x="97" y="145"/>
                    </a:lnTo>
                    <a:lnTo>
                      <a:pt x="90" y="145"/>
                    </a:lnTo>
                    <a:lnTo>
                      <a:pt x="82" y="145"/>
                    </a:lnTo>
                    <a:lnTo>
                      <a:pt x="72" y="145"/>
                    </a:lnTo>
                    <a:lnTo>
                      <a:pt x="59" y="144"/>
                    </a:lnTo>
                    <a:lnTo>
                      <a:pt x="45" y="142"/>
                    </a:lnTo>
                    <a:lnTo>
                      <a:pt x="31" y="140"/>
                    </a:lnTo>
                    <a:lnTo>
                      <a:pt x="19" y="137"/>
                    </a:lnTo>
                    <a:lnTo>
                      <a:pt x="10" y="134"/>
                    </a:lnTo>
                    <a:lnTo>
                      <a:pt x="6" y="132"/>
                    </a:lnTo>
                    <a:lnTo>
                      <a:pt x="3" y="108"/>
                    </a:lnTo>
                    <a:lnTo>
                      <a:pt x="0" y="66"/>
                    </a:lnTo>
                    <a:lnTo>
                      <a:pt x="0" y="26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21" y="1"/>
                    </a:lnTo>
                    <a:lnTo>
                      <a:pt x="34" y="0"/>
                    </a:lnTo>
                    <a:lnTo>
                      <a:pt x="51" y="0"/>
                    </a:lnTo>
                    <a:lnTo>
                      <a:pt x="67" y="1"/>
                    </a:lnTo>
                    <a:lnTo>
                      <a:pt x="81" y="2"/>
                    </a:lnTo>
                    <a:lnTo>
                      <a:pt x="93" y="4"/>
                    </a:lnTo>
                    <a:lnTo>
                      <a:pt x="98" y="5"/>
                    </a:lnTo>
                    <a:lnTo>
                      <a:pt x="104" y="12"/>
                    </a:lnTo>
                    <a:lnTo>
                      <a:pt x="114" y="28"/>
                    </a:lnTo>
                    <a:lnTo>
                      <a:pt x="127" y="50"/>
                    </a:lnTo>
                    <a:lnTo>
                      <a:pt x="141" y="76"/>
                    </a:lnTo>
                    <a:lnTo>
                      <a:pt x="153" y="102"/>
                    </a:lnTo>
                    <a:lnTo>
                      <a:pt x="165" y="126"/>
                    </a:lnTo>
                    <a:lnTo>
                      <a:pt x="170" y="144"/>
                    </a:lnTo>
                    <a:lnTo>
                      <a:pt x="171" y="1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44" name="Freeform 844"/>
              <p:cNvSpPr>
                <a:spLocks/>
              </p:cNvSpPr>
              <p:nvPr/>
            </p:nvSpPr>
            <p:spPr bwMode="auto">
              <a:xfrm>
                <a:off x="2624" y="3291"/>
                <a:ext cx="89" cy="64"/>
              </a:xfrm>
              <a:custGeom>
                <a:avLst/>
                <a:gdLst>
                  <a:gd name="T0" fmla="*/ 170 w 179"/>
                  <a:gd name="T1" fmla="*/ 2 h 129"/>
                  <a:gd name="T2" fmla="*/ 175 w 179"/>
                  <a:gd name="T3" fmla="*/ 21 h 129"/>
                  <a:gd name="T4" fmla="*/ 177 w 179"/>
                  <a:gd name="T5" fmla="*/ 58 h 129"/>
                  <a:gd name="T6" fmla="*/ 177 w 179"/>
                  <a:gd name="T7" fmla="*/ 95 h 129"/>
                  <a:gd name="T8" fmla="*/ 179 w 179"/>
                  <a:gd name="T9" fmla="*/ 118 h 129"/>
                  <a:gd name="T10" fmla="*/ 178 w 179"/>
                  <a:gd name="T11" fmla="*/ 121 h 129"/>
                  <a:gd name="T12" fmla="*/ 172 w 179"/>
                  <a:gd name="T13" fmla="*/ 123 h 129"/>
                  <a:gd name="T14" fmla="*/ 165 w 179"/>
                  <a:gd name="T15" fmla="*/ 125 h 129"/>
                  <a:gd name="T16" fmla="*/ 153 w 179"/>
                  <a:gd name="T17" fmla="*/ 126 h 129"/>
                  <a:gd name="T18" fmla="*/ 140 w 179"/>
                  <a:gd name="T19" fmla="*/ 127 h 129"/>
                  <a:gd name="T20" fmla="*/ 125 w 179"/>
                  <a:gd name="T21" fmla="*/ 129 h 129"/>
                  <a:gd name="T22" fmla="*/ 109 w 179"/>
                  <a:gd name="T23" fmla="*/ 129 h 129"/>
                  <a:gd name="T24" fmla="*/ 93 w 179"/>
                  <a:gd name="T25" fmla="*/ 129 h 129"/>
                  <a:gd name="T26" fmla="*/ 76 w 179"/>
                  <a:gd name="T27" fmla="*/ 129 h 129"/>
                  <a:gd name="T28" fmla="*/ 59 w 179"/>
                  <a:gd name="T29" fmla="*/ 129 h 129"/>
                  <a:gd name="T30" fmla="*/ 44 w 179"/>
                  <a:gd name="T31" fmla="*/ 127 h 129"/>
                  <a:gd name="T32" fmla="*/ 31 w 179"/>
                  <a:gd name="T33" fmla="*/ 126 h 129"/>
                  <a:gd name="T34" fmla="*/ 18 w 179"/>
                  <a:gd name="T35" fmla="*/ 125 h 129"/>
                  <a:gd name="T36" fmla="*/ 9 w 179"/>
                  <a:gd name="T37" fmla="*/ 123 h 129"/>
                  <a:gd name="T38" fmla="*/ 3 w 179"/>
                  <a:gd name="T39" fmla="*/ 121 h 129"/>
                  <a:gd name="T40" fmla="*/ 0 w 179"/>
                  <a:gd name="T41" fmla="*/ 118 h 129"/>
                  <a:gd name="T42" fmla="*/ 1 w 179"/>
                  <a:gd name="T43" fmla="*/ 110 h 129"/>
                  <a:gd name="T44" fmla="*/ 7 w 179"/>
                  <a:gd name="T45" fmla="*/ 95 h 129"/>
                  <a:gd name="T46" fmla="*/ 15 w 179"/>
                  <a:gd name="T47" fmla="*/ 76 h 129"/>
                  <a:gd name="T48" fmla="*/ 26 w 179"/>
                  <a:gd name="T49" fmla="*/ 55 h 129"/>
                  <a:gd name="T50" fmla="*/ 37 w 179"/>
                  <a:gd name="T51" fmla="*/ 36 h 129"/>
                  <a:gd name="T52" fmla="*/ 51 w 179"/>
                  <a:gd name="T53" fmla="*/ 20 h 129"/>
                  <a:gd name="T54" fmla="*/ 63 w 179"/>
                  <a:gd name="T55" fmla="*/ 8 h 129"/>
                  <a:gd name="T56" fmla="*/ 75 w 179"/>
                  <a:gd name="T57" fmla="*/ 4 h 129"/>
                  <a:gd name="T58" fmla="*/ 87 w 179"/>
                  <a:gd name="T59" fmla="*/ 4 h 129"/>
                  <a:gd name="T60" fmla="*/ 100 w 179"/>
                  <a:gd name="T61" fmla="*/ 2 h 129"/>
                  <a:gd name="T62" fmla="*/ 115 w 179"/>
                  <a:gd name="T63" fmla="*/ 1 h 129"/>
                  <a:gd name="T64" fmla="*/ 130 w 179"/>
                  <a:gd name="T65" fmla="*/ 0 h 129"/>
                  <a:gd name="T66" fmla="*/ 143 w 179"/>
                  <a:gd name="T67" fmla="*/ 0 h 129"/>
                  <a:gd name="T68" fmla="*/ 156 w 179"/>
                  <a:gd name="T69" fmla="*/ 0 h 129"/>
                  <a:gd name="T70" fmla="*/ 165 w 179"/>
                  <a:gd name="T71" fmla="*/ 0 h 129"/>
                  <a:gd name="T72" fmla="*/ 170 w 179"/>
                  <a:gd name="T73" fmla="*/ 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9" h="129">
                    <a:moveTo>
                      <a:pt x="170" y="2"/>
                    </a:moveTo>
                    <a:lnTo>
                      <a:pt x="175" y="21"/>
                    </a:lnTo>
                    <a:lnTo>
                      <a:pt x="177" y="58"/>
                    </a:lnTo>
                    <a:lnTo>
                      <a:pt x="177" y="95"/>
                    </a:lnTo>
                    <a:lnTo>
                      <a:pt x="179" y="118"/>
                    </a:lnTo>
                    <a:lnTo>
                      <a:pt x="178" y="121"/>
                    </a:lnTo>
                    <a:lnTo>
                      <a:pt x="172" y="123"/>
                    </a:lnTo>
                    <a:lnTo>
                      <a:pt x="165" y="125"/>
                    </a:lnTo>
                    <a:lnTo>
                      <a:pt x="153" y="126"/>
                    </a:lnTo>
                    <a:lnTo>
                      <a:pt x="140" y="127"/>
                    </a:lnTo>
                    <a:lnTo>
                      <a:pt x="125" y="129"/>
                    </a:lnTo>
                    <a:lnTo>
                      <a:pt x="109" y="129"/>
                    </a:lnTo>
                    <a:lnTo>
                      <a:pt x="93" y="129"/>
                    </a:lnTo>
                    <a:lnTo>
                      <a:pt x="76" y="129"/>
                    </a:lnTo>
                    <a:lnTo>
                      <a:pt x="59" y="129"/>
                    </a:lnTo>
                    <a:lnTo>
                      <a:pt x="44" y="127"/>
                    </a:lnTo>
                    <a:lnTo>
                      <a:pt x="31" y="126"/>
                    </a:lnTo>
                    <a:lnTo>
                      <a:pt x="18" y="125"/>
                    </a:lnTo>
                    <a:lnTo>
                      <a:pt x="9" y="123"/>
                    </a:lnTo>
                    <a:lnTo>
                      <a:pt x="3" y="121"/>
                    </a:lnTo>
                    <a:lnTo>
                      <a:pt x="0" y="118"/>
                    </a:lnTo>
                    <a:lnTo>
                      <a:pt x="1" y="110"/>
                    </a:lnTo>
                    <a:lnTo>
                      <a:pt x="7" y="95"/>
                    </a:lnTo>
                    <a:lnTo>
                      <a:pt x="15" y="76"/>
                    </a:lnTo>
                    <a:lnTo>
                      <a:pt x="26" y="55"/>
                    </a:lnTo>
                    <a:lnTo>
                      <a:pt x="37" y="36"/>
                    </a:lnTo>
                    <a:lnTo>
                      <a:pt x="51" y="20"/>
                    </a:lnTo>
                    <a:lnTo>
                      <a:pt x="63" y="8"/>
                    </a:lnTo>
                    <a:lnTo>
                      <a:pt x="75" y="4"/>
                    </a:lnTo>
                    <a:lnTo>
                      <a:pt x="87" y="4"/>
                    </a:lnTo>
                    <a:lnTo>
                      <a:pt x="100" y="2"/>
                    </a:lnTo>
                    <a:lnTo>
                      <a:pt x="115" y="1"/>
                    </a:lnTo>
                    <a:lnTo>
                      <a:pt x="130" y="0"/>
                    </a:lnTo>
                    <a:lnTo>
                      <a:pt x="143" y="0"/>
                    </a:lnTo>
                    <a:lnTo>
                      <a:pt x="156" y="0"/>
                    </a:lnTo>
                    <a:lnTo>
                      <a:pt x="165" y="0"/>
                    </a:lnTo>
                    <a:lnTo>
                      <a:pt x="17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45" name="Freeform 845"/>
              <p:cNvSpPr>
                <a:spLocks/>
              </p:cNvSpPr>
              <p:nvPr/>
            </p:nvSpPr>
            <p:spPr bwMode="auto">
              <a:xfrm>
                <a:off x="2686" y="3388"/>
                <a:ext cx="78" cy="93"/>
              </a:xfrm>
              <a:custGeom>
                <a:avLst/>
                <a:gdLst>
                  <a:gd name="T0" fmla="*/ 90 w 155"/>
                  <a:gd name="T1" fmla="*/ 186 h 186"/>
                  <a:gd name="T2" fmla="*/ 86 w 155"/>
                  <a:gd name="T3" fmla="*/ 179 h 186"/>
                  <a:gd name="T4" fmla="*/ 79 w 155"/>
                  <a:gd name="T5" fmla="*/ 174 h 186"/>
                  <a:gd name="T6" fmla="*/ 70 w 155"/>
                  <a:gd name="T7" fmla="*/ 170 h 186"/>
                  <a:gd name="T8" fmla="*/ 61 w 155"/>
                  <a:gd name="T9" fmla="*/ 166 h 186"/>
                  <a:gd name="T10" fmla="*/ 51 w 155"/>
                  <a:gd name="T11" fmla="*/ 163 h 186"/>
                  <a:gd name="T12" fmla="*/ 42 w 155"/>
                  <a:gd name="T13" fmla="*/ 160 h 186"/>
                  <a:gd name="T14" fmla="*/ 35 w 155"/>
                  <a:gd name="T15" fmla="*/ 159 h 186"/>
                  <a:gd name="T16" fmla="*/ 29 w 155"/>
                  <a:gd name="T17" fmla="*/ 159 h 186"/>
                  <a:gd name="T18" fmla="*/ 19 w 155"/>
                  <a:gd name="T19" fmla="*/ 153 h 186"/>
                  <a:gd name="T20" fmla="*/ 13 w 155"/>
                  <a:gd name="T21" fmla="*/ 139 h 186"/>
                  <a:gd name="T22" fmla="*/ 10 w 155"/>
                  <a:gd name="T23" fmla="*/ 120 h 186"/>
                  <a:gd name="T24" fmla="*/ 16 w 155"/>
                  <a:gd name="T25" fmla="*/ 103 h 186"/>
                  <a:gd name="T26" fmla="*/ 20 w 155"/>
                  <a:gd name="T27" fmla="*/ 92 h 186"/>
                  <a:gd name="T28" fmla="*/ 22 w 155"/>
                  <a:gd name="T29" fmla="*/ 80 h 186"/>
                  <a:gd name="T30" fmla="*/ 16 w 155"/>
                  <a:gd name="T31" fmla="*/ 64 h 186"/>
                  <a:gd name="T32" fmla="*/ 0 w 155"/>
                  <a:gd name="T33" fmla="*/ 46 h 186"/>
                  <a:gd name="T34" fmla="*/ 1 w 155"/>
                  <a:gd name="T35" fmla="*/ 39 h 186"/>
                  <a:gd name="T36" fmla="*/ 10 w 155"/>
                  <a:gd name="T37" fmla="*/ 28 h 186"/>
                  <a:gd name="T38" fmla="*/ 20 w 155"/>
                  <a:gd name="T39" fmla="*/ 19 h 186"/>
                  <a:gd name="T40" fmla="*/ 26 w 155"/>
                  <a:gd name="T41" fmla="*/ 16 h 186"/>
                  <a:gd name="T42" fmla="*/ 34 w 155"/>
                  <a:gd name="T43" fmla="*/ 23 h 186"/>
                  <a:gd name="T44" fmla="*/ 42 w 155"/>
                  <a:gd name="T45" fmla="*/ 26 h 186"/>
                  <a:gd name="T46" fmla="*/ 50 w 155"/>
                  <a:gd name="T47" fmla="*/ 27 h 186"/>
                  <a:gd name="T48" fmla="*/ 58 w 155"/>
                  <a:gd name="T49" fmla="*/ 24 h 186"/>
                  <a:gd name="T50" fmla="*/ 63 w 155"/>
                  <a:gd name="T51" fmla="*/ 22 h 186"/>
                  <a:gd name="T52" fmla="*/ 69 w 155"/>
                  <a:gd name="T53" fmla="*/ 18 h 186"/>
                  <a:gd name="T54" fmla="*/ 72 w 155"/>
                  <a:gd name="T55" fmla="*/ 12 h 186"/>
                  <a:gd name="T56" fmla="*/ 73 w 155"/>
                  <a:gd name="T57" fmla="*/ 8 h 186"/>
                  <a:gd name="T58" fmla="*/ 75 w 155"/>
                  <a:gd name="T59" fmla="*/ 1 h 186"/>
                  <a:gd name="T60" fmla="*/ 80 w 155"/>
                  <a:gd name="T61" fmla="*/ 0 h 186"/>
                  <a:gd name="T62" fmla="*/ 84 w 155"/>
                  <a:gd name="T63" fmla="*/ 1 h 186"/>
                  <a:gd name="T64" fmla="*/ 87 w 155"/>
                  <a:gd name="T65" fmla="*/ 8 h 186"/>
                  <a:gd name="T66" fmla="*/ 88 w 155"/>
                  <a:gd name="T67" fmla="*/ 12 h 186"/>
                  <a:gd name="T68" fmla="*/ 91 w 155"/>
                  <a:gd name="T69" fmla="*/ 18 h 186"/>
                  <a:gd name="T70" fmla="*/ 96 w 155"/>
                  <a:gd name="T71" fmla="*/ 22 h 186"/>
                  <a:gd name="T72" fmla="*/ 101 w 155"/>
                  <a:gd name="T73" fmla="*/ 26 h 186"/>
                  <a:gd name="T74" fmla="*/ 108 w 155"/>
                  <a:gd name="T75" fmla="*/ 28 h 186"/>
                  <a:gd name="T76" fmla="*/ 116 w 155"/>
                  <a:gd name="T77" fmla="*/ 28 h 186"/>
                  <a:gd name="T78" fmla="*/ 125 w 155"/>
                  <a:gd name="T79" fmla="*/ 26 h 186"/>
                  <a:gd name="T80" fmla="*/ 134 w 155"/>
                  <a:gd name="T81" fmla="*/ 19 h 186"/>
                  <a:gd name="T82" fmla="*/ 140 w 155"/>
                  <a:gd name="T83" fmla="*/ 22 h 186"/>
                  <a:gd name="T84" fmla="*/ 147 w 155"/>
                  <a:gd name="T85" fmla="*/ 31 h 186"/>
                  <a:gd name="T86" fmla="*/ 154 w 155"/>
                  <a:gd name="T87" fmla="*/ 43 h 186"/>
                  <a:gd name="T88" fmla="*/ 155 w 155"/>
                  <a:gd name="T89" fmla="*/ 52 h 186"/>
                  <a:gd name="T90" fmla="*/ 145 w 155"/>
                  <a:gd name="T91" fmla="*/ 67 h 186"/>
                  <a:gd name="T92" fmla="*/ 142 w 155"/>
                  <a:gd name="T93" fmla="*/ 81 h 186"/>
                  <a:gd name="T94" fmla="*/ 143 w 155"/>
                  <a:gd name="T95" fmla="*/ 95 h 186"/>
                  <a:gd name="T96" fmla="*/ 147 w 155"/>
                  <a:gd name="T97" fmla="*/ 105 h 186"/>
                  <a:gd name="T98" fmla="*/ 152 w 155"/>
                  <a:gd name="T99" fmla="*/ 117 h 186"/>
                  <a:gd name="T100" fmla="*/ 152 w 155"/>
                  <a:gd name="T101" fmla="*/ 136 h 186"/>
                  <a:gd name="T102" fmla="*/ 145 w 155"/>
                  <a:gd name="T103" fmla="*/ 153 h 186"/>
                  <a:gd name="T104" fmla="*/ 129 w 155"/>
                  <a:gd name="T105" fmla="*/ 162 h 186"/>
                  <a:gd name="T106" fmla="*/ 123 w 155"/>
                  <a:gd name="T107" fmla="*/ 162 h 186"/>
                  <a:gd name="T108" fmla="*/ 116 w 155"/>
                  <a:gd name="T109" fmla="*/ 163 h 186"/>
                  <a:gd name="T110" fmla="*/ 110 w 155"/>
                  <a:gd name="T111" fmla="*/ 164 h 186"/>
                  <a:gd name="T112" fmla="*/ 105 w 155"/>
                  <a:gd name="T113" fmla="*/ 167 h 186"/>
                  <a:gd name="T114" fmla="*/ 99 w 155"/>
                  <a:gd name="T115" fmla="*/ 171 h 186"/>
                  <a:gd name="T116" fmla="*/ 96 w 155"/>
                  <a:gd name="T117" fmla="*/ 175 h 186"/>
                  <a:gd name="T118" fmla="*/ 92 w 155"/>
                  <a:gd name="T119" fmla="*/ 179 h 186"/>
                  <a:gd name="T120" fmla="*/ 90 w 155"/>
                  <a:gd name="T121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5" h="186">
                    <a:moveTo>
                      <a:pt x="90" y="186"/>
                    </a:moveTo>
                    <a:lnTo>
                      <a:pt x="86" y="179"/>
                    </a:lnTo>
                    <a:lnTo>
                      <a:pt x="79" y="174"/>
                    </a:lnTo>
                    <a:lnTo>
                      <a:pt x="70" y="170"/>
                    </a:lnTo>
                    <a:lnTo>
                      <a:pt x="61" y="166"/>
                    </a:lnTo>
                    <a:lnTo>
                      <a:pt x="51" y="163"/>
                    </a:lnTo>
                    <a:lnTo>
                      <a:pt x="42" y="160"/>
                    </a:lnTo>
                    <a:lnTo>
                      <a:pt x="35" y="159"/>
                    </a:lnTo>
                    <a:lnTo>
                      <a:pt x="29" y="159"/>
                    </a:lnTo>
                    <a:lnTo>
                      <a:pt x="19" y="153"/>
                    </a:lnTo>
                    <a:lnTo>
                      <a:pt x="13" y="139"/>
                    </a:lnTo>
                    <a:lnTo>
                      <a:pt x="10" y="120"/>
                    </a:lnTo>
                    <a:lnTo>
                      <a:pt x="16" y="103"/>
                    </a:lnTo>
                    <a:lnTo>
                      <a:pt x="20" y="92"/>
                    </a:lnTo>
                    <a:lnTo>
                      <a:pt x="22" y="80"/>
                    </a:lnTo>
                    <a:lnTo>
                      <a:pt x="16" y="64"/>
                    </a:lnTo>
                    <a:lnTo>
                      <a:pt x="0" y="46"/>
                    </a:lnTo>
                    <a:lnTo>
                      <a:pt x="1" y="39"/>
                    </a:lnTo>
                    <a:lnTo>
                      <a:pt x="10" y="28"/>
                    </a:lnTo>
                    <a:lnTo>
                      <a:pt x="20" y="19"/>
                    </a:lnTo>
                    <a:lnTo>
                      <a:pt x="26" y="16"/>
                    </a:lnTo>
                    <a:lnTo>
                      <a:pt x="34" y="23"/>
                    </a:lnTo>
                    <a:lnTo>
                      <a:pt x="42" y="26"/>
                    </a:lnTo>
                    <a:lnTo>
                      <a:pt x="50" y="27"/>
                    </a:lnTo>
                    <a:lnTo>
                      <a:pt x="58" y="24"/>
                    </a:lnTo>
                    <a:lnTo>
                      <a:pt x="63" y="22"/>
                    </a:lnTo>
                    <a:lnTo>
                      <a:pt x="69" y="18"/>
                    </a:lnTo>
                    <a:lnTo>
                      <a:pt x="72" y="12"/>
                    </a:lnTo>
                    <a:lnTo>
                      <a:pt x="73" y="8"/>
                    </a:lnTo>
                    <a:lnTo>
                      <a:pt x="75" y="1"/>
                    </a:lnTo>
                    <a:lnTo>
                      <a:pt x="80" y="0"/>
                    </a:lnTo>
                    <a:lnTo>
                      <a:pt x="84" y="1"/>
                    </a:lnTo>
                    <a:lnTo>
                      <a:pt x="87" y="8"/>
                    </a:lnTo>
                    <a:lnTo>
                      <a:pt x="88" y="12"/>
                    </a:lnTo>
                    <a:lnTo>
                      <a:pt x="91" y="18"/>
                    </a:lnTo>
                    <a:lnTo>
                      <a:pt x="96" y="22"/>
                    </a:lnTo>
                    <a:lnTo>
                      <a:pt x="101" y="26"/>
                    </a:lnTo>
                    <a:lnTo>
                      <a:pt x="108" y="28"/>
                    </a:lnTo>
                    <a:lnTo>
                      <a:pt x="116" y="28"/>
                    </a:lnTo>
                    <a:lnTo>
                      <a:pt x="125" y="26"/>
                    </a:lnTo>
                    <a:lnTo>
                      <a:pt x="134" y="19"/>
                    </a:lnTo>
                    <a:lnTo>
                      <a:pt x="140" y="22"/>
                    </a:lnTo>
                    <a:lnTo>
                      <a:pt x="147" y="31"/>
                    </a:lnTo>
                    <a:lnTo>
                      <a:pt x="154" y="43"/>
                    </a:lnTo>
                    <a:lnTo>
                      <a:pt x="155" y="52"/>
                    </a:lnTo>
                    <a:lnTo>
                      <a:pt x="145" y="67"/>
                    </a:lnTo>
                    <a:lnTo>
                      <a:pt x="142" y="81"/>
                    </a:lnTo>
                    <a:lnTo>
                      <a:pt x="143" y="95"/>
                    </a:lnTo>
                    <a:lnTo>
                      <a:pt x="147" y="105"/>
                    </a:lnTo>
                    <a:lnTo>
                      <a:pt x="152" y="117"/>
                    </a:lnTo>
                    <a:lnTo>
                      <a:pt x="152" y="136"/>
                    </a:lnTo>
                    <a:lnTo>
                      <a:pt x="145" y="153"/>
                    </a:lnTo>
                    <a:lnTo>
                      <a:pt x="129" y="162"/>
                    </a:lnTo>
                    <a:lnTo>
                      <a:pt x="123" y="162"/>
                    </a:lnTo>
                    <a:lnTo>
                      <a:pt x="116" y="163"/>
                    </a:lnTo>
                    <a:lnTo>
                      <a:pt x="110" y="164"/>
                    </a:lnTo>
                    <a:lnTo>
                      <a:pt x="105" y="167"/>
                    </a:lnTo>
                    <a:lnTo>
                      <a:pt x="99" y="171"/>
                    </a:lnTo>
                    <a:lnTo>
                      <a:pt x="96" y="175"/>
                    </a:lnTo>
                    <a:lnTo>
                      <a:pt x="92" y="179"/>
                    </a:lnTo>
                    <a:lnTo>
                      <a:pt x="90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46" name="Freeform 846"/>
              <p:cNvSpPr>
                <a:spLocks/>
              </p:cNvSpPr>
              <p:nvPr/>
            </p:nvSpPr>
            <p:spPr bwMode="auto">
              <a:xfrm>
                <a:off x="2698" y="3401"/>
                <a:ext cx="55" cy="65"/>
              </a:xfrm>
              <a:custGeom>
                <a:avLst/>
                <a:gdLst>
                  <a:gd name="T0" fmla="*/ 63 w 109"/>
                  <a:gd name="T1" fmla="*/ 130 h 130"/>
                  <a:gd name="T2" fmla="*/ 59 w 109"/>
                  <a:gd name="T3" fmla="*/ 126 h 130"/>
                  <a:gd name="T4" fmla="*/ 55 w 109"/>
                  <a:gd name="T5" fmla="*/ 122 h 130"/>
                  <a:gd name="T6" fmla="*/ 49 w 109"/>
                  <a:gd name="T7" fmla="*/ 119 h 130"/>
                  <a:gd name="T8" fmla="*/ 43 w 109"/>
                  <a:gd name="T9" fmla="*/ 117 h 130"/>
                  <a:gd name="T10" fmla="*/ 36 w 109"/>
                  <a:gd name="T11" fmla="*/ 114 h 130"/>
                  <a:gd name="T12" fmla="*/ 29 w 109"/>
                  <a:gd name="T13" fmla="*/ 113 h 130"/>
                  <a:gd name="T14" fmla="*/ 25 w 109"/>
                  <a:gd name="T15" fmla="*/ 111 h 130"/>
                  <a:gd name="T16" fmla="*/ 21 w 109"/>
                  <a:gd name="T17" fmla="*/ 111 h 130"/>
                  <a:gd name="T18" fmla="*/ 13 w 109"/>
                  <a:gd name="T19" fmla="*/ 107 h 130"/>
                  <a:gd name="T20" fmla="*/ 9 w 109"/>
                  <a:gd name="T21" fmla="*/ 96 h 130"/>
                  <a:gd name="T22" fmla="*/ 8 w 109"/>
                  <a:gd name="T23" fmla="*/ 84 h 130"/>
                  <a:gd name="T24" fmla="*/ 11 w 109"/>
                  <a:gd name="T25" fmla="*/ 73 h 130"/>
                  <a:gd name="T26" fmla="*/ 15 w 109"/>
                  <a:gd name="T27" fmla="*/ 65 h 130"/>
                  <a:gd name="T28" fmla="*/ 16 w 109"/>
                  <a:gd name="T29" fmla="*/ 57 h 130"/>
                  <a:gd name="T30" fmla="*/ 11 w 109"/>
                  <a:gd name="T31" fmla="*/ 46 h 130"/>
                  <a:gd name="T32" fmla="*/ 0 w 109"/>
                  <a:gd name="T33" fmla="*/ 34 h 130"/>
                  <a:gd name="T34" fmla="*/ 1 w 109"/>
                  <a:gd name="T35" fmla="*/ 28 h 130"/>
                  <a:gd name="T36" fmla="*/ 7 w 109"/>
                  <a:gd name="T37" fmla="*/ 20 h 130"/>
                  <a:gd name="T38" fmla="*/ 15 w 109"/>
                  <a:gd name="T39" fmla="*/ 13 h 130"/>
                  <a:gd name="T40" fmla="*/ 19 w 109"/>
                  <a:gd name="T41" fmla="*/ 12 h 130"/>
                  <a:gd name="T42" fmla="*/ 30 w 109"/>
                  <a:gd name="T43" fmla="*/ 19 h 130"/>
                  <a:gd name="T44" fmla="*/ 40 w 109"/>
                  <a:gd name="T45" fmla="*/ 17 h 130"/>
                  <a:gd name="T46" fmla="*/ 48 w 109"/>
                  <a:gd name="T47" fmla="*/ 13 h 130"/>
                  <a:gd name="T48" fmla="*/ 52 w 109"/>
                  <a:gd name="T49" fmla="*/ 7 h 130"/>
                  <a:gd name="T50" fmla="*/ 53 w 109"/>
                  <a:gd name="T51" fmla="*/ 2 h 130"/>
                  <a:gd name="T52" fmla="*/ 56 w 109"/>
                  <a:gd name="T53" fmla="*/ 0 h 130"/>
                  <a:gd name="T54" fmla="*/ 58 w 109"/>
                  <a:gd name="T55" fmla="*/ 2 h 130"/>
                  <a:gd name="T56" fmla="*/ 61 w 109"/>
                  <a:gd name="T57" fmla="*/ 7 h 130"/>
                  <a:gd name="T58" fmla="*/ 62 w 109"/>
                  <a:gd name="T59" fmla="*/ 9 h 130"/>
                  <a:gd name="T60" fmla="*/ 64 w 109"/>
                  <a:gd name="T61" fmla="*/ 13 h 130"/>
                  <a:gd name="T62" fmla="*/ 67 w 109"/>
                  <a:gd name="T63" fmla="*/ 16 h 130"/>
                  <a:gd name="T64" fmla="*/ 71 w 109"/>
                  <a:gd name="T65" fmla="*/ 19 h 130"/>
                  <a:gd name="T66" fmla="*/ 76 w 109"/>
                  <a:gd name="T67" fmla="*/ 20 h 130"/>
                  <a:gd name="T68" fmla="*/ 82 w 109"/>
                  <a:gd name="T69" fmla="*/ 20 h 130"/>
                  <a:gd name="T70" fmla="*/ 88 w 109"/>
                  <a:gd name="T71" fmla="*/ 17 h 130"/>
                  <a:gd name="T72" fmla="*/ 94 w 109"/>
                  <a:gd name="T73" fmla="*/ 13 h 130"/>
                  <a:gd name="T74" fmla="*/ 98 w 109"/>
                  <a:gd name="T75" fmla="*/ 16 h 130"/>
                  <a:gd name="T76" fmla="*/ 103 w 109"/>
                  <a:gd name="T77" fmla="*/ 23 h 130"/>
                  <a:gd name="T78" fmla="*/ 109 w 109"/>
                  <a:gd name="T79" fmla="*/ 31 h 130"/>
                  <a:gd name="T80" fmla="*/ 109 w 109"/>
                  <a:gd name="T81" fmla="*/ 36 h 130"/>
                  <a:gd name="T82" fmla="*/ 102 w 109"/>
                  <a:gd name="T83" fmla="*/ 47 h 130"/>
                  <a:gd name="T84" fmla="*/ 99 w 109"/>
                  <a:gd name="T85" fmla="*/ 58 h 130"/>
                  <a:gd name="T86" fmla="*/ 100 w 109"/>
                  <a:gd name="T87" fmla="*/ 68 h 130"/>
                  <a:gd name="T88" fmla="*/ 103 w 109"/>
                  <a:gd name="T89" fmla="*/ 74 h 130"/>
                  <a:gd name="T90" fmla="*/ 107 w 109"/>
                  <a:gd name="T91" fmla="*/ 83 h 130"/>
                  <a:gd name="T92" fmla="*/ 107 w 109"/>
                  <a:gd name="T93" fmla="*/ 96 h 130"/>
                  <a:gd name="T94" fmla="*/ 102 w 109"/>
                  <a:gd name="T95" fmla="*/ 108 h 130"/>
                  <a:gd name="T96" fmla="*/ 91 w 109"/>
                  <a:gd name="T97" fmla="*/ 114 h 130"/>
                  <a:gd name="T98" fmla="*/ 81 w 109"/>
                  <a:gd name="T99" fmla="*/ 115 h 130"/>
                  <a:gd name="T100" fmla="*/ 73 w 109"/>
                  <a:gd name="T101" fmla="*/ 118 h 130"/>
                  <a:gd name="T102" fmla="*/ 66 w 109"/>
                  <a:gd name="T103" fmla="*/ 122 h 130"/>
                  <a:gd name="T104" fmla="*/ 63 w 109"/>
                  <a:gd name="T10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9" h="130">
                    <a:moveTo>
                      <a:pt x="63" y="130"/>
                    </a:moveTo>
                    <a:lnTo>
                      <a:pt x="59" y="126"/>
                    </a:lnTo>
                    <a:lnTo>
                      <a:pt x="55" y="122"/>
                    </a:lnTo>
                    <a:lnTo>
                      <a:pt x="49" y="119"/>
                    </a:lnTo>
                    <a:lnTo>
                      <a:pt x="43" y="117"/>
                    </a:lnTo>
                    <a:lnTo>
                      <a:pt x="36" y="114"/>
                    </a:lnTo>
                    <a:lnTo>
                      <a:pt x="29" y="113"/>
                    </a:lnTo>
                    <a:lnTo>
                      <a:pt x="25" y="111"/>
                    </a:lnTo>
                    <a:lnTo>
                      <a:pt x="21" y="111"/>
                    </a:lnTo>
                    <a:lnTo>
                      <a:pt x="13" y="107"/>
                    </a:lnTo>
                    <a:lnTo>
                      <a:pt x="9" y="96"/>
                    </a:lnTo>
                    <a:lnTo>
                      <a:pt x="8" y="84"/>
                    </a:lnTo>
                    <a:lnTo>
                      <a:pt x="11" y="73"/>
                    </a:lnTo>
                    <a:lnTo>
                      <a:pt x="15" y="65"/>
                    </a:lnTo>
                    <a:lnTo>
                      <a:pt x="16" y="57"/>
                    </a:lnTo>
                    <a:lnTo>
                      <a:pt x="11" y="46"/>
                    </a:lnTo>
                    <a:lnTo>
                      <a:pt x="0" y="34"/>
                    </a:lnTo>
                    <a:lnTo>
                      <a:pt x="1" y="28"/>
                    </a:lnTo>
                    <a:lnTo>
                      <a:pt x="7" y="20"/>
                    </a:lnTo>
                    <a:lnTo>
                      <a:pt x="15" y="13"/>
                    </a:lnTo>
                    <a:lnTo>
                      <a:pt x="19" y="12"/>
                    </a:lnTo>
                    <a:lnTo>
                      <a:pt x="30" y="19"/>
                    </a:lnTo>
                    <a:lnTo>
                      <a:pt x="40" y="17"/>
                    </a:lnTo>
                    <a:lnTo>
                      <a:pt x="48" y="13"/>
                    </a:lnTo>
                    <a:lnTo>
                      <a:pt x="52" y="7"/>
                    </a:lnTo>
                    <a:lnTo>
                      <a:pt x="53" y="2"/>
                    </a:lnTo>
                    <a:lnTo>
                      <a:pt x="56" y="0"/>
                    </a:lnTo>
                    <a:lnTo>
                      <a:pt x="58" y="2"/>
                    </a:lnTo>
                    <a:lnTo>
                      <a:pt x="61" y="7"/>
                    </a:lnTo>
                    <a:lnTo>
                      <a:pt x="62" y="9"/>
                    </a:lnTo>
                    <a:lnTo>
                      <a:pt x="64" y="13"/>
                    </a:lnTo>
                    <a:lnTo>
                      <a:pt x="67" y="16"/>
                    </a:lnTo>
                    <a:lnTo>
                      <a:pt x="71" y="19"/>
                    </a:lnTo>
                    <a:lnTo>
                      <a:pt x="76" y="20"/>
                    </a:lnTo>
                    <a:lnTo>
                      <a:pt x="82" y="20"/>
                    </a:lnTo>
                    <a:lnTo>
                      <a:pt x="88" y="17"/>
                    </a:lnTo>
                    <a:lnTo>
                      <a:pt x="94" y="13"/>
                    </a:lnTo>
                    <a:lnTo>
                      <a:pt x="98" y="16"/>
                    </a:lnTo>
                    <a:lnTo>
                      <a:pt x="103" y="23"/>
                    </a:lnTo>
                    <a:lnTo>
                      <a:pt x="109" y="31"/>
                    </a:lnTo>
                    <a:lnTo>
                      <a:pt x="109" y="36"/>
                    </a:lnTo>
                    <a:lnTo>
                      <a:pt x="102" y="47"/>
                    </a:lnTo>
                    <a:lnTo>
                      <a:pt x="99" y="58"/>
                    </a:lnTo>
                    <a:lnTo>
                      <a:pt x="100" y="68"/>
                    </a:lnTo>
                    <a:lnTo>
                      <a:pt x="103" y="74"/>
                    </a:lnTo>
                    <a:lnTo>
                      <a:pt x="107" y="83"/>
                    </a:lnTo>
                    <a:lnTo>
                      <a:pt x="107" y="96"/>
                    </a:lnTo>
                    <a:lnTo>
                      <a:pt x="102" y="108"/>
                    </a:lnTo>
                    <a:lnTo>
                      <a:pt x="91" y="114"/>
                    </a:lnTo>
                    <a:lnTo>
                      <a:pt x="81" y="115"/>
                    </a:lnTo>
                    <a:lnTo>
                      <a:pt x="73" y="118"/>
                    </a:lnTo>
                    <a:lnTo>
                      <a:pt x="66" y="122"/>
                    </a:lnTo>
                    <a:lnTo>
                      <a:pt x="63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847" name="AutoShape 847"/>
            <p:cNvSpPr>
              <a:spLocks noChangeArrowheads="1"/>
            </p:cNvSpPr>
            <p:nvPr/>
          </p:nvSpPr>
          <p:spPr bwMode="auto">
            <a:xfrm>
              <a:off x="4456" y="1892"/>
              <a:ext cx="1200" cy="1094"/>
            </a:xfrm>
            <a:prstGeom prst="wedgeEllipseCallout">
              <a:avLst>
                <a:gd name="adj1" fmla="val -88667"/>
                <a:gd name="adj2" fmla="val -20227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>
                <a:latin typeface="Tahoma" pitchFamily="34" charset="0"/>
              </a:endParaRPr>
            </a:p>
          </p:txBody>
        </p:sp>
        <p:grpSp>
          <p:nvGrpSpPr>
            <p:cNvPr id="128848" name="Group 848"/>
            <p:cNvGrpSpPr>
              <a:grpSpLocks/>
            </p:cNvGrpSpPr>
            <p:nvPr/>
          </p:nvGrpSpPr>
          <p:grpSpPr bwMode="auto">
            <a:xfrm>
              <a:off x="4504" y="2257"/>
              <a:ext cx="384" cy="364"/>
              <a:chOff x="4368" y="2352"/>
              <a:chExt cx="384" cy="384"/>
            </a:xfrm>
          </p:grpSpPr>
          <p:sp>
            <p:nvSpPr>
              <p:cNvPr id="128849" name="Freeform 849"/>
              <p:cNvSpPr>
                <a:spLocks/>
              </p:cNvSpPr>
              <p:nvPr/>
            </p:nvSpPr>
            <p:spPr bwMode="auto">
              <a:xfrm>
                <a:off x="4469" y="2352"/>
                <a:ext cx="283" cy="256"/>
              </a:xfrm>
              <a:custGeom>
                <a:avLst/>
                <a:gdLst>
                  <a:gd name="T0" fmla="*/ 12785 w 14158"/>
                  <a:gd name="T1" fmla="*/ 10511 h 10511"/>
                  <a:gd name="T2" fmla="*/ 13141 w 14158"/>
                  <a:gd name="T3" fmla="*/ 10288 h 10511"/>
                  <a:gd name="T4" fmla="*/ 14158 w 14158"/>
                  <a:gd name="T5" fmla="*/ 2771 h 10511"/>
                  <a:gd name="T6" fmla="*/ 486 w 14158"/>
                  <a:gd name="T7" fmla="*/ 0 h 10511"/>
                  <a:gd name="T8" fmla="*/ 0 w 14158"/>
                  <a:gd name="T9" fmla="*/ 0 h 10511"/>
                  <a:gd name="T10" fmla="*/ 41 w 14158"/>
                  <a:gd name="T11" fmla="*/ 265 h 10511"/>
                  <a:gd name="T12" fmla="*/ 11104 w 14158"/>
                  <a:gd name="T13" fmla="*/ 8141 h 10511"/>
                  <a:gd name="T14" fmla="*/ 12785 w 14158"/>
                  <a:gd name="T15" fmla="*/ 10511 h 10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58" h="10511">
                    <a:moveTo>
                      <a:pt x="12785" y="10511"/>
                    </a:moveTo>
                    <a:lnTo>
                      <a:pt x="13141" y="10288"/>
                    </a:lnTo>
                    <a:lnTo>
                      <a:pt x="14158" y="2771"/>
                    </a:lnTo>
                    <a:lnTo>
                      <a:pt x="486" y="0"/>
                    </a:lnTo>
                    <a:lnTo>
                      <a:pt x="0" y="0"/>
                    </a:lnTo>
                    <a:lnTo>
                      <a:pt x="41" y="265"/>
                    </a:lnTo>
                    <a:lnTo>
                      <a:pt x="11104" y="8141"/>
                    </a:lnTo>
                    <a:lnTo>
                      <a:pt x="12785" y="105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50" name="Freeform 850"/>
              <p:cNvSpPr>
                <a:spLocks/>
              </p:cNvSpPr>
              <p:nvPr/>
            </p:nvSpPr>
            <p:spPr bwMode="auto">
              <a:xfrm>
                <a:off x="4469" y="2352"/>
                <a:ext cx="283" cy="256"/>
              </a:xfrm>
              <a:custGeom>
                <a:avLst/>
                <a:gdLst>
                  <a:gd name="T0" fmla="*/ 12785 w 14158"/>
                  <a:gd name="T1" fmla="*/ 10511 h 10511"/>
                  <a:gd name="T2" fmla="*/ 13141 w 14158"/>
                  <a:gd name="T3" fmla="*/ 10288 h 10511"/>
                  <a:gd name="T4" fmla="*/ 14158 w 14158"/>
                  <a:gd name="T5" fmla="*/ 2771 h 10511"/>
                  <a:gd name="T6" fmla="*/ 486 w 14158"/>
                  <a:gd name="T7" fmla="*/ 0 h 10511"/>
                  <a:gd name="T8" fmla="*/ 0 w 14158"/>
                  <a:gd name="T9" fmla="*/ 0 h 10511"/>
                  <a:gd name="T10" fmla="*/ 41 w 14158"/>
                  <a:gd name="T11" fmla="*/ 265 h 10511"/>
                  <a:gd name="T12" fmla="*/ 11104 w 14158"/>
                  <a:gd name="T13" fmla="*/ 8141 h 10511"/>
                  <a:gd name="T14" fmla="*/ 12785 w 14158"/>
                  <a:gd name="T15" fmla="*/ 10511 h 10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58" h="10511">
                    <a:moveTo>
                      <a:pt x="12785" y="10511"/>
                    </a:moveTo>
                    <a:lnTo>
                      <a:pt x="13141" y="10288"/>
                    </a:lnTo>
                    <a:lnTo>
                      <a:pt x="14158" y="2771"/>
                    </a:lnTo>
                    <a:lnTo>
                      <a:pt x="486" y="0"/>
                    </a:lnTo>
                    <a:lnTo>
                      <a:pt x="0" y="0"/>
                    </a:lnTo>
                    <a:lnTo>
                      <a:pt x="41" y="265"/>
                    </a:lnTo>
                    <a:lnTo>
                      <a:pt x="11104" y="8141"/>
                    </a:lnTo>
                    <a:lnTo>
                      <a:pt x="12785" y="105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51" name="Freeform 851"/>
              <p:cNvSpPr>
                <a:spLocks/>
              </p:cNvSpPr>
              <p:nvPr/>
            </p:nvSpPr>
            <p:spPr bwMode="auto">
              <a:xfrm>
                <a:off x="4506" y="2515"/>
                <a:ext cx="159" cy="54"/>
              </a:xfrm>
              <a:custGeom>
                <a:avLst/>
                <a:gdLst>
                  <a:gd name="T0" fmla="*/ 575 w 7961"/>
                  <a:gd name="T1" fmla="*/ 1208 h 2236"/>
                  <a:gd name="T2" fmla="*/ 705 w 7961"/>
                  <a:gd name="T3" fmla="*/ 581 h 2236"/>
                  <a:gd name="T4" fmla="*/ 7920 w 7961"/>
                  <a:gd name="T5" fmla="*/ 2236 h 2236"/>
                  <a:gd name="T6" fmla="*/ 7961 w 7961"/>
                  <a:gd name="T7" fmla="*/ 1744 h 2236"/>
                  <a:gd name="T8" fmla="*/ 397 w 7961"/>
                  <a:gd name="T9" fmla="*/ 0 h 2236"/>
                  <a:gd name="T10" fmla="*/ 0 w 7961"/>
                  <a:gd name="T11" fmla="*/ 940 h 2236"/>
                  <a:gd name="T12" fmla="*/ 178 w 7961"/>
                  <a:gd name="T13" fmla="*/ 1254 h 2236"/>
                  <a:gd name="T14" fmla="*/ 575 w 7961"/>
                  <a:gd name="T15" fmla="*/ 1208 h 2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61" h="2236">
                    <a:moveTo>
                      <a:pt x="575" y="1208"/>
                    </a:moveTo>
                    <a:lnTo>
                      <a:pt x="705" y="581"/>
                    </a:lnTo>
                    <a:lnTo>
                      <a:pt x="7920" y="2236"/>
                    </a:lnTo>
                    <a:lnTo>
                      <a:pt x="7961" y="1744"/>
                    </a:lnTo>
                    <a:lnTo>
                      <a:pt x="397" y="0"/>
                    </a:lnTo>
                    <a:lnTo>
                      <a:pt x="0" y="940"/>
                    </a:lnTo>
                    <a:lnTo>
                      <a:pt x="178" y="1254"/>
                    </a:lnTo>
                    <a:lnTo>
                      <a:pt x="575" y="12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52" name="Freeform 852"/>
              <p:cNvSpPr>
                <a:spLocks/>
              </p:cNvSpPr>
              <p:nvPr/>
            </p:nvSpPr>
            <p:spPr bwMode="auto">
              <a:xfrm>
                <a:off x="4506" y="2515"/>
                <a:ext cx="159" cy="54"/>
              </a:xfrm>
              <a:custGeom>
                <a:avLst/>
                <a:gdLst>
                  <a:gd name="T0" fmla="*/ 575 w 7961"/>
                  <a:gd name="T1" fmla="*/ 1208 h 2236"/>
                  <a:gd name="T2" fmla="*/ 705 w 7961"/>
                  <a:gd name="T3" fmla="*/ 581 h 2236"/>
                  <a:gd name="T4" fmla="*/ 7920 w 7961"/>
                  <a:gd name="T5" fmla="*/ 2236 h 2236"/>
                  <a:gd name="T6" fmla="*/ 7961 w 7961"/>
                  <a:gd name="T7" fmla="*/ 1744 h 2236"/>
                  <a:gd name="T8" fmla="*/ 397 w 7961"/>
                  <a:gd name="T9" fmla="*/ 0 h 2236"/>
                  <a:gd name="T10" fmla="*/ 0 w 7961"/>
                  <a:gd name="T11" fmla="*/ 940 h 2236"/>
                  <a:gd name="T12" fmla="*/ 178 w 7961"/>
                  <a:gd name="T13" fmla="*/ 1254 h 2236"/>
                  <a:gd name="T14" fmla="*/ 575 w 7961"/>
                  <a:gd name="T15" fmla="*/ 1208 h 2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61" h="2236">
                    <a:moveTo>
                      <a:pt x="575" y="1208"/>
                    </a:moveTo>
                    <a:lnTo>
                      <a:pt x="705" y="581"/>
                    </a:lnTo>
                    <a:lnTo>
                      <a:pt x="7920" y="2236"/>
                    </a:lnTo>
                    <a:lnTo>
                      <a:pt x="7961" y="1744"/>
                    </a:lnTo>
                    <a:lnTo>
                      <a:pt x="397" y="0"/>
                    </a:lnTo>
                    <a:lnTo>
                      <a:pt x="0" y="940"/>
                    </a:lnTo>
                    <a:lnTo>
                      <a:pt x="178" y="1254"/>
                    </a:lnTo>
                    <a:lnTo>
                      <a:pt x="575" y="12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53" name="Freeform 853"/>
              <p:cNvSpPr>
                <a:spLocks/>
              </p:cNvSpPr>
              <p:nvPr/>
            </p:nvSpPr>
            <p:spPr bwMode="auto">
              <a:xfrm>
                <a:off x="4619" y="2552"/>
                <a:ext cx="9" cy="25"/>
              </a:xfrm>
              <a:custGeom>
                <a:avLst/>
                <a:gdLst>
                  <a:gd name="T0" fmla="*/ 222 w 441"/>
                  <a:gd name="T1" fmla="*/ 0 h 1028"/>
                  <a:gd name="T2" fmla="*/ 441 w 441"/>
                  <a:gd name="T3" fmla="*/ 223 h 1028"/>
                  <a:gd name="T4" fmla="*/ 263 w 441"/>
                  <a:gd name="T5" fmla="*/ 1028 h 1028"/>
                  <a:gd name="T6" fmla="*/ 0 w 441"/>
                  <a:gd name="T7" fmla="*/ 986 h 1028"/>
                  <a:gd name="T8" fmla="*/ 222 w 441"/>
                  <a:gd name="T9" fmla="*/ 0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1" h="1028">
                    <a:moveTo>
                      <a:pt x="222" y="0"/>
                    </a:moveTo>
                    <a:lnTo>
                      <a:pt x="441" y="223"/>
                    </a:lnTo>
                    <a:lnTo>
                      <a:pt x="263" y="1028"/>
                    </a:lnTo>
                    <a:lnTo>
                      <a:pt x="0" y="986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54" name="Freeform 854"/>
              <p:cNvSpPr>
                <a:spLocks/>
              </p:cNvSpPr>
              <p:nvPr/>
            </p:nvSpPr>
            <p:spPr bwMode="auto">
              <a:xfrm>
                <a:off x="4619" y="2552"/>
                <a:ext cx="9" cy="25"/>
              </a:xfrm>
              <a:custGeom>
                <a:avLst/>
                <a:gdLst>
                  <a:gd name="T0" fmla="*/ 222 w 441"/>
                  <a:gd name="T1" fmla="*/ 0 h 1028"/>
                  <a:gd name="T2" fmla="*/ 441 w 441"/>
                  <a:gd name="T3" fmla="*/ 223 h 1028"/>
                  <a:gd name="T4" fmla="*/ 263 w 441"/>
                  <a:gd name="T5" fmla="*/ 1028 h 1028"/>
                  <a:gd name="T6" fmla="*/ 0 w 441"/>
                  <a:gd name="T7" fmla="*/ 986 h 1028"/>
                  <a:gd name="T8" fmla="*/ 222 w 441"/>
                  <a:gd name="T9" fmla="*/ 0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1" h="1028">
                    <a:moveTo>
                      <a:pt x="222" y="0"/>
                    </a:moveTo>
                    <a:lnTo>
                      <a:pt x="441" y="223"/>
                    </a:lnTo>
                    <a:lnTo>
                      <a:pt x="263" y="1028"/>
                    </a:lnTo>
                    <a:lnTo>
                      <a:pt x="0" y="986"/>
                    </a:lnTo>
                    <a:lnTo>
                      <a:pt x="2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55" name="Freeform 855"/>
              <p:cNvSpPr>
                <a:spLocks/>
              </p:cNvSpPr>
              <p:nvPr/>
            </p:nvSpPr>
            <p:spPr bwMode="auto">
              <a:xfrm>
                <a:off x="4390" y="2582"/>
                <a:ext cx="9" cy="19"/>
              </a:xfrm>
              <a:custGeom>
                <a:avLst/>
                <a:gdLst>
                  <a:gd name="T0" fmla="*/ 0 w 439"/>
                  <a:gd name="T1" fmla="*/ 0 h 759"/>
                  <a:gd name="T2" fmla="*/ 0 w 439"/>
                  <a:gd name="T3" fmla="*/ 759 h 759"/>
                  <a:gd name="T4" fmla="*/ 439 w 439"/>
                  <a:gd name="T5" fmla="*/ 492 h 759"/>
                  <a:gd name="T6" fmla="*/ 220 w 439"/>
                  <a:gd name="T7" fmla="*/ 132 h 759"/>
                  <a:gd name="T8" fmla="*/ 0 w 439"/>
                  <a:gd name="T9" fmla="*/ 0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9" h="759">
                    <a:moveTo>
                      <a:pt x="0" y="0"/>
                    </a:moveTo>
                    <a:lnTo>
                      <a:pt x="0" y="759"/>
                    </a:lnTo>
                    <a:lnTo>
                      <a:pt x="439" y="492"/>
                    </a:lnTo>
                    <a:lnTo>
                      <a:pt x="220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56" name="Freeform 856"/>
              <p:cNvSpPr>
                <a:spLocks/>
              </p:cNvSpPr>
              <p:nvPr/>
            </p:nvSpPr>
            <p:spPr bwMode="auto">
              <a:xfrm>
                <a:off x="4390" y="2582"/>
                <a:ext cx="9" cy="19"/>
              </a:xfrm>
              <a:custGeom>
                <a:avLst/>
                <a:gdLst>
                  <a:gd name="T0" fmla="*/ 0 w 439"/>
                  <a:gd name="T1" fmla="*/ 0 h 759"/>
                  <a:gd name="T2" fmla="*/ 0 w 439"/>
                  <a:gd name="T3" fmla="*/ 759 h 759"/>
                  <a:gd name="T4" fmla="*/ 439 w 439"/>
                  <a:gd name="T5" fmla="*/ 492 h 759"/>
                  <a:gd name="T6" fmla="*/ 220 w 439"/>
                  <a:gd name="T7" fmla="*/ 132 h 759"/>
                  <a:gd name="T8" fmla="*/ 0 w 439"/>
                  <a:gd name="T9" fmla="*/ 0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9" h="759">
                    <a:moveTo>
                      <a:pt x="0" y="0"/>
                    </a:moveTo>
                    <a:lnTo>
                      <a:pt x="0" y="759"/>
                    </a:lnTo>
                    <a:lnTo>
                      <a:pt x="439" y="492"/>
                    </a:lnTo>
                    <a:lnTo>
                      <a:pt x="220" y="13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57" name="Freeform 857"/>
              <p:cNvSpPr>
                <a:spLocks/>
              </p:cNvSpPr>
              <p:nvPr/>
            </p:nvSpPr>
            <p:spPr bwMode="auto">
              <a:xfrm>
                <a:off x="4368" y="2537"/>
                <a:ext cx="357" cy="199"/>
              </a:xfrm>
              <a:custGeom>
                <a:avLst/>
                <a:gdLst>
                  <a:gd name="T0" fmla="*/ 41 w 17827"/>
                  <a:gd name="T1" fmla="*/ 4560 h 8140"/>
                  <a:gd name="T2" fmla="*/ 0 w 17827"/>
                  <a:gd name="T3" fmla="*/ 3578 h 8140"/>
                  <a:gd name="T4" fmla="*/ 89 w 17827"/>
                  <a:gd name="T5" fmla="*/ 3311 h 8140"/>
                  <a:gd name="T6" fmla="*/ 1325 w 17827"/>
                  <a:gd name="T7" fmla="*/ 2235 h 8140"/>
                  <a:gd name="T8" fmla="*/ 1105 w 17827"/>
                  <a:gd name="T9" fmla="*/ 1834 h 8140"/>
                  <a:gd name="T10" fmla="*/ 3139 w 17827"/>
                  <a:gd name="T11" fmla="*/ 177 h 8140"/>
                  <a:gd name="T12" fmla="*/ 3361 w 17827"/>
                  <a:gd name="T13" fmla="*/ 42 h 8140"/>
                  <a:gd name="T14" fmla="*/ 3580 w 17827"/>
                  <a:gd name="T15" fmla="*/ 42 h 8140"/>
                  <a:gd name="T16" fmla="*/ 3848 w 17827"/>
                  <a:gd name="T17" fmla="*/ 0 h 8140"/>
                  <a:gd name="T18" fmla="*/ 4115 w 17827"/>
                  <a:gd name="T19" fmla="*/ 42 h 8140"/>
                  <a:gd name="T20" fmla="*/ 4378 w 17827"/>
                  <a:gd name="T21" fmla="*/ 42 h 8140"/>
                  <a:gd name="T22" fmla="*/ 17827 w 17827"/>
                  <a:gd name="T23" fmla="*/ 3220 h 8140"/>
                  <a:gd name="T24" fmla="*/ 17827 w 17827"/>
                  <a:gd name="T25" fmla="*/ 4428 h 8140"/>
                  <a:gd name="T26" fmla="*/ 14332 w 17827"/>
                  <a:gd name="T27" fmla="*/ 8098 h 8140"/>
                  <a:gd name="T28" fmla="*/ 14243 w 17827"/>
                  <a:gd name="T29" fmla="*/ 8140 h 8140"/>
                  <a:gd name="T30" fmla="*/ 14068 w 17827"/>
                  <a:gd name="T31" fmla="*/ 8140 h 8140"/>
                  <a:gd name="T32" fmla="*/ 89 w 17827"/>
                  <a:gd name="T33" fmla="*/ 4741 h 8140"/>
                  <a:gd name="T34" fmla="*/ 41 w 17827"/>
                  <a:gd name="T35" fmla="*/ 4560 h 8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827" h="8140">
                    <a:moveTo>
                      <a:pt x="41" y="4560"/>
                    </a:moveTo>
                    <a:lnTo>
                      <a:pt x="0" y="3578"/>
                    </a:lnTo>
                    <a:lnTo>
                      <a:pt x="89" y="3311"/>
                    </a:lnTo>
                    <a:lnTo>
                      <a:pt x="1325" y="2235"/>
                    </a:lnTo>
                    <a:lnTo>
                      <a:pt x="1105" y="1834"/>
                    </a:lnTo>
                    <a:lnTo>
                      <a:pt x="3139" y="177"/>
                    </a:lnTo>
                    <a:lnTo>
                      <a:pt x="3361" y="42"/>
                    </a:lnTo>
                    <a:lnTo>
                      <a:pt x="3580" y="42"/>
                    </a:lnTo>
                    <a:lnTo>
                      <a:pt x="3848" y="0"/>
                    </a:lnTo>
                    <a:lnTo>
                      <a:pt x="4115" y="42"/>
                    </a:lnTo>
                    <a:lnTo>
                      <a:pt x="4378" y="42"/>
                    </a:lnTo>
                    <a:lnTo>
                      <a:pt x="17827" y="3220"/>
                    </a:lnTo>
                    <a:lnTo>
                      <a:pt x="17827" y="4428"/>
                    </a:lnTo>
                    <a:lnTo>
                      <a:pt x="14332" y="8098"/>
                    </a:lnTo>
                    <a:lnTo>
                      <a:pt x="14243" y="8140"/>
                    </a:lnTo>
                    <a:lnTo>
                      <a:pt x="14068" y="8140"/>
                    </a:lnTo>
                    <a:lnTo>
                      <a:pt x="89" y="4741"/>
                    </a:lnTo>
                    <a:lnTo>
                      <a:pt x="41" y="4560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58" name="Freeform 858"/>
              <p:cNvSpPr>
                <a:spLocks/>
              </p:cNvSpPr>
              <p:nvPr/>
            </p:nvSpPr>
            <p:spPr bwMode="auto">
              <a:xfrm>
                <a:off x="4368" y="2537"/>
                <a:ext cx="357" cy="199"/>
              </a:xfrm>
              <a:custGeom>
                <a:avLst/>
                <a:gdLst>
                  <a:gd name="T0" fmla="*/ 41 w 17827"/>
                  <a:gd name="T1" fmla="*/ 4560 h 8140"/>
                  <a:gd name="T2" fmla="*/ 0 w 17827"/>
                  <a:gd name="T3" fmla="*/ 3578 h 8140"/>
                  <a:gd name="T4" fmla="*/ 89 w 17827"/>
                  <a:gd name="T5" fmla="*/ 3311 h 8140"/>
                  <a:gd name="T6" fmla="*/ 1325 w 17827"/>
                  <a:gd name="T7" fmla="*/ 2235 h 8140"/>
                  <a:gd name="T8" fmla="*/ 1105 w 17827"/>
                  <a:gd name="T9" fmla="*/ 1834 h 8140"/>
                  <a:gd name="T10" fmla="*/ 3139 w 17827"/>
                  <a:gd name="T11" fmla="*/ 177 h 8140"/>
                  <a:gd name="T12" fmla="*/ 3361 w 17827"/>
                  <a:gd name="T13" fmla="*/ 42 h 8140"/>
                  <a:gd name="T14" fmla="*/ 3580 w 17827"/>
                  <a:gd name="T15" fmla="*/ 42 h 8140"/>
                  <a:gd name="T16" fmla="*/ 3848 w 17827"/>
                  <a:gd name="T17" fmla="*/ 0 h 8140"/>
                  <a:gd name="T18" fmla="*/ 4115 w 17827"/>
                  <a:gd name="T19" fmla="*/ 42 h 8140"/>
                  <a:gd name="T20" fmla="*/ 4378 w 17827"/>
                  <a:gd name="T21" fmla="*/ 42 h 8140"/>
                  <a:gd name="T22" fmla="*/ 17827 w 17827"/>
                  <a:gd name="T23" fmla="*/ 3220 h 8140"/>
                  <a:gd name="T24" fmla="*/ 17827 w 17827"/>
                  <a:gd name="T25" fmla="*/ 4428 h 8140"/>
                  <a:gd name="T26" fmla="*/ 14332 w 17827"/>
                  <a:gd name="T27" fmla="*/ 8098 h 8140"/>
                  <a:gd name="T28" fmla="*/ 14243 w 17827"/>
                  <a:gd name="T29" fmla="*/ 8140 h 8140"/>
                  <a:gd name="T30" fmla="*/ 14068 w 17827"/>
                  <a:gd name="T31" fmla="*/ 8140 h 8140"/>
                  <a:gd name="T32" fmla="*/ 89 w 17827"/>
                  <a:gd name="T33" fmla="*/ 4741 h 8140"/>
                  <a:gd name="T34" fmla="*/ 41 w 17827"/>
                  <a:gd name="T35" fmla="*/ 4560 h 8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827" h="8140">
                    <a:moveTo>
                      <a:pt x="41" y="4560"/>
                    </a:moveTo>
                    <a:lnTo>
                      <a:pt x="0" y="3578"/>
                    </a:lnTo>
                    <a:lnTo>
                      <a:pt x="89" y="3311"/>
                    </a:lnTo>
                    <a:lnTo>
                      <a:pt x="1325" y="2235"/>
                    </a:lnTo>
                    <a:lnTo>
                      <a:pt x="1105" y="1834"/>
                    </a:lnTo>
                    <a:lnTo>
                      <a:pt x="3139" y="177"/>
                    </a:lnTo>
                    <a:lnTo>
                      <a:pt x="3361" y="42"/>
                    </a:lnTo>
                    <a:lnTo>
                      <a:pt x="3580" y="42"/>
                    </a:lnTo>
                    <a:lnTo>
                      <a:pt x="3848" y="0"/>
                    </a:lnTo>
                    <a:lnTo>
                      <a:pt x="4115" y="42"/>
                    </a:lnTo>
                    <a:lnTo>
                      <a:pt x="4378" y="42"/>
                    </a:lnTo>
                    <a:lnTo>
                      <a:pt x="17827" y="3220"/>
                    </a:lnTo>
                    <a:lnTo>
                      <a:pt x="17827" y="4428"/>
                    </a:lnTo>
                    <a:lnTo>
                      <a:pt x="14332" y="8098"/>
                    </a:lnTo>
                    <a:lnTo>
                      <a:pt x="14243" y="8140"/>
                    </a:lnTo>
                    <a:lnTo>
                      <a:pt x="14068" y="8140"/>
                    </a:lnTo>
                    <a:lnTo>
                      <a:pt x="89" y="4741"/>
                    </a:lnTo>
                    <a:lnTo>
                      <a:pt x="41" y="456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59" name="Freeform 859"/>
              <p:cNvSpPr>
                <a:spLocks/>
              </p:cNvSpPr>
              <p:nvPr/>
            </p:nvSpPr>
            <p:spPr bwMode="auto">
              <a:xfrm>
                <a:off x="4369" y="2619"/>
                <a:ext cx="285" cy="93"/>
              </a:xfrm>
              <a:custGeom>
                <a:avLst/>
                <a:gdLst>
                  <a:gd name="T0" fmla="*/ 14246 w 14246"/>
                  <a:gd name="T1" fmla="*/ 3580 h 3803"/>
                  <a:gd name="T2" fmla="*/ 89 w 14246"/>
                  <a:gd name="T3" fmla="*/ 0 h 3803"/>
                  <a:gd name="T4" fmla="*/ 0 w 14246"/>
                  <a:gd name="T5" fmla="*/ 265 h 3803"/>
                  <a:gd name="T6" fmla="*/ 14027 w 14246"/>
                  <a:gd name="T7" fmla="*/ 3803 h 3803"/>
                  <a:gd name="T8" fmla="*/ 14246 w 14246"/>
                  <a:gd name="T9" fmla="*/ 3580 h 3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46" h="3803">
                    <a:moveTo>
                      <a:pt x="14246" y="3580"/>
                    </a:moveTo>
                    <a:lnTo>
                      <a:pt x="89" y="0"/>
                    </a:lnTo>
                    <a:lnTo>
                      <a:pt x="0" y="265"/>
                    </a:lnTo>
                    <a:lnTo>
                      <a:pt x="14027" y="3803"/>
                    </a:lnTo>
                    <a:lnTo>
                      <a:pt x="14246" y="358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60" name="Freeform 860"/>
              <p:cNvSpPr>
                <a:spLocks/>
              </p:cNvSpPr>
              <p:nvPr/>
            </p:nvSpPr>
            <p:spPr bwMode="auto">
              <a:xfrm>
                <a:off x="4369" y="2619"/>
                <a:ext cx="285" cy="93"/>
              </a:xfrm>
              <a:custGeom>
                <a:avLst/>
                <a:gdLst>
                  <a:gd name="T0" fmla="*/ 14246 w 14246"/>
                  <a:gd name="T1" fmla="*/ 3580 h 3803"/>
                  <a:gd name="T2" fmla="*/ 89 w 14246"/>
                  <a:gd name="T3" fmla="*/ 0 h 3803"/>
                  <a:gd name="T4" fmla="*/ 0 w 14246"/>
                  <a:gd name="T5" fmla="*/ 265 h 3803"/>
                  <a:gd name="T6" fmla="*/ 14027 w 14246"/>
                  <a:gd name="T7" fmla="*/ 3803 h 3803"/>
                  <a:gd name="T8" fmla="*/ 14246 w 14246"/>
                  <a:gd name="T9" fmla="*/ 3580 h 3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46" h="3803">
                    <a:moveTo>
                      <a:pt x="14246" y="3580"/>
                    </a:moveTo>
                    <a:lnTo>
                      <a:pt x="89" y="0"/>
                    </a:lnTo>
                    <a:lnTo>
                      <a:pt x="0" y="265"/>
                    </a:lnTo>
                    <a:lnTo>
                      <a:pt x="14027" y="3803"/>
                    </a:lnTo>
                    <a:lnTo>
                      <a:pt x="14246" y="3580"/>
                    </a:lnTo>
                  </a:path>
                </a:pathLst>
              </a:custGeom>
              <a:noFill/>
              <a:ln w="0">
                <a:solidFill>
                  <a:srgbClr val="B5B5B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61" name="Freeform 861"/>
              <p:cNvSpPr>
                <a:spLocks/>
              </p:cNvSpPr>
              <p:nvPr/>
            </p:nvSpPr>
            <p:spPr bwMode="auto">
              <a:xfrm>
                <a:off x="4384" y="2553"/>
                <a:ext cx="322" cy="145"/>
              </a:xfrm>
              <a:custGeom>
                <a:avLst/>
                <a:gdLst>
                  <a:gd name="T0" fmla="*/ 0 w 16105"/>
                  <a:gd name="T1" fmla="*/ 2597 h 5954"/>
                  <a:gd name="T2" fmla="*/ 3143 w 16105"/>
                  <a:gd name="T3" fmla="*/ 0 h 5954"/>
                  <a:gd name="T4" fmla="*/ 16105 w 16105"/>
                  <a:gd name="T5" fmla="*/ 3046 h 5954"/>
                  <a:gd name="T6" fmla="*/ 13363 w 16105"/>
                  <a:gd name="T7" fmla="*/ 5954 h 5954"/>
                  <a:gd name="T8" fmla="*/ 0 w 16105"/>
                  <a:gd name="T9" fmla="*/ 2597 h 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05" h="5954">
                    <a:moveTo>
                      <a:pt x="0" y="2597"/>
                    </a:moveTo>
                    <a:lnTo>
                      <a:pt x="3143" y="0"/>
                    </a:lnTo>
                    <a:lnTo>
                      <a:pt x="16105" y="3046"/>
                    </a:lnTo>
                    <a:lnTo>
                      <a:pt x="13363" y="5954"/>
                    </a:lnTo>
                    <a:lnTo>
                      <a:pt x="0" y="2597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62" name="Freeform 862"/>
              <p:cNvSpPr>
                <a:spLocks/>
              </p:cNvSpPr>
              <p:nvPr/>
            </p:nvSpPr>
            <p:spPr bwMode="auto">
              <a:xfrm>
                <a:off x="4384" y="2553"/>
                <a:ext cx="322" cy="145"/>
              </a:xfrm>
              <a:custGeom>
                <a:avLst/>
                <a:gdLst>
                  <a:gd name="T0" fmla="*/ 0 w 16105"/>
                  <a:gd name="T1" fmla="*/ 2597 h 5954"/>
                  <a:gd name="T2" fmla="*/ 3143 w 16105"/>
                  <a:gd name="T3" fmla="*/ 0 h 5954"/>
                  <a:gd name="T4" fmla="*/ 16105 w 16105"/>
                  <a:gd name="T5" fmla="*/ 3046 h 5954"/>
                  <a:gd name="T6" fmla="*/ 13363 w 16105"/>
                  <a:gd name="T7" fmla="*/ 5954 h 5954"/>
                  <a:gd name="T8" fmla="*/ 0 w 16105"/>
                  <a:gd name="T9" fmla="*/ 2597 h 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05" h="5954">
                    <a:moveTo>
                      <a:pt x="0" y="2597"/>
                    </a:moveTo>
                    <a:lnTo>
                      <a:pt x="3143" y="0"/>
                    </a:lnTo>
                    <a:lnTo>
                      <a:pt x="16105" y="3046"/>
                    </a:lnTo>
                    <a:lnTo>
                      <a:pt x="13363" y="5954"/>
                    </a:lnTo>
                    <a:lnTo>
                      <a:pt x="0" y="259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63" name="Freeform 863"/>
              <p:cNvSpPr>
                <a:spLocks/>
              </p:cNvSpPr>
              <p:nvPr/>
            </p:nvSpPr>
            <p:spPr bwMode="auto">
              <a:xfrm>
                <a:off x="4507" y="2542"/>
                <a:ext cx="155" cy="67"/>
              </a:xfrm>
              <a:custGeom>
                <a:avLst/>
                <a:gdLst>
                  <a:gd name="T0" fmla="*/ 0 w 7742"/>
                  <a:gd name="T1" fmla="*/ 314 h 2774"/>
                  <a:gd name="T2" fmla="*/ 401 w 7742"/>
                  <a:gd name="T3" fmla="*/ 0 h 2774"/>
                  <a:gd name="T4" fmla="*/ 2170 w 7742"/>
                  <a:gd name="T5" fmla="*/ 404 h 2774"/>
                  <a:gd name="T6" fmla="*/ 2170 w 7742"/>
                  <a:gd name="T7" fmla="*/ 850 h 2774"/>
                  <a:gd name="T8" fmla="*/ 5445 w 7742"/>
                  <a:gd name="T9" fmla="*/ 1608 h 2774"/>
                  <a:gd name="T10" fmla="*/ 5931 w 7742"/>
                  <a:gd name="T11" fmla="*/ 1209 h 2774"/>
                  <a:gd name="T12" fmla="*/ 7742 w 7742"/>
                  <a:gd name="T13" fmla="*/ 1608 h 2774"/>
                  <a:gd name="T14" fmla="*/ 7742 w 7742"/>
                  <a:gd name="T15" fmla="*/ 2281 h 2774"/>
                  <a:gd name="T16" fmla="*/ 7082 w 7742"/>
                  <a:gd name="T17" fmla="*/ 2774 h 2774"/>
                  <a:gd name="T18" fmla="*/ 137 w 7742"/>
                  <a:gd name="T19" fmla="*/ 896 h 2774"/>
                  <a:gd name="T20" fmla="*/ 0 w 7742"/>
                  <a:gd name="T21" fmla="*/ 314 h 2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42" h="2774">
                    <a:moveTo>
                      <a:pt x="0" y="314"/>
                    </a:moveTo>
                    <a:lnTo>
                      <a:pt x="401" y="0"/>
                    </a:lnTo>
                    <a:lnTo>
                      <a:pt x="2170" y="404"/>
                    </a:lnTo>
                    <a:lnTo>
                      <a:pt x="2170" y="850"/>
                    </a:lnTo>
                    <a:lnTo>
                      <a:pt x="5445" y="1608"/>
                    </a:lnTo>
                    <a:lnTo>
                      <a:pt x="5931" y="1209"/>
                    </a:lnTo>
                    <a:lnTo>
                      <a:pt x="7742" y="1608"/>
                    </a:lnTo>
                    <a:lnTo>
                      <a:pt x="7742" y="2281"/>
                    </a:lnTo>
                    <a:lnTo>
                      <a:pt x="7082" y="2774"/>
                    </a:lnTo>
                    <a:lnTo>
                      <a:pt x="137" y="896"/>
                    </a:lnTo>
                    <a:lnTo>
                      <a:pt x="0" y="314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64" name="Freeform 864"/>
              <p:cNvSpPr>
                <a:spLocks/>
              </p:cNvSpPr>
              <p:nvPr/>
            </p:nvSpPr>
            <p:spPr bwMode="auto">
              <a:xfrm>
                <a:off x="4507" y="2542"/>
                <a:ext cx="155" cy="67"/>
              </a:xfrm>
              <a:custGeom>
                <a:avLst/>
                <a:gdLst>
                  <a:gd name="T0" fmla="*/ 0 w 7742"/>
                  <a:gd name="T1" fmla="*/ 314 h 2774"/>
                  <a:gd name="T2" fmla="*/ 401 w 7742"/>
                  <a:gd name="T3" fmla="*/ 0 h 2774"/>
                  <a:gd name="T4" fmla="*/ 2170 w 7742"/>
                  <a:gd name="T5" fmla="*/ 404 h 2774"/>
                  <a:gd name="T6" fmla="*/ 2170 w 7742"/>
                  <a:gd name="T7" fmla="*/ 850 h 2774"/>
                  <a:gd name="T8" fmla="*/ 5445 w 7742"/>
                  <a:gd name="T9" fmla="*/ 1608 h 2774"/>
                  <a:gd name="T10" fmla="*/ 5931 w 7742"/>
                  <a:gd name="T11" fmla="*/ 1209 h 2774"/>
                  <a:gd name="T12" fmla="*/ 7742 w 7742"/>
                  <a:gd name="T13" fmla="*/ 1608 h 2774"/>
                  <a:gd name="T14" fmla="*/ 7742 w 7742"/>
                  <a:gd name="T15" fmla="*/ 2281 h 2774"/>
                  <a:gd name="T16" fmla="*/ 7082 w 7742"/>
                  <a:gd name="T17" fmla="*/ 2774 h 2774"/>
                  <a:gd name="T18" fmla="*/ 137 w 7742"/>
                  <a:gd name="T19" fmla="*/ 896 h 2774"/>
                  <a:gd name="T20" fmla="*/ 0 w 7742"/>
                  <a:gd name="T21" fmla="*/ 314 h 2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42" h="2774">
                    <a:moveTo>
                      <a:pt x="0" y="314"/>
                    </a:moveTo>
                    <a:lnTo>
                      <a:pt x="401" y="0"/>
                    </a:lnTo>
                    <a:lnTo>
                      <a:pt x="2170" y="404"/>
                    </a:lnTo>
                    <a:lnTo>
                      <a:pt x="2170" y="850"/>
                    </a:lnTo>
                    <a:lnTo>
                      <a:pt x="5445" y="1608"/>
                    </a:lnTo>
                    <a:lnTo>
                      <a:pt x="5931" y="1209"/>
                    </a:lnTo>
                    <a:lnTo>
                      <a:pt x="7742" y="1608"/>
                    </a:lnTo>
                    <a:lnTo>
                      <a:pt x="7742" y="2281"/>
                    </a:lnTo>
                    <a:lnTo>
                      <a:pt x="7082" y="2774"/>
                    </a:lnTo>
                    <a:lnTo>
                      <a:pt x="137" y="896"/>
                    </a:lnTo>
                    <a:lnTo>
                      <a:pt x="0" y="3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65" name="Freeform 865"/>
              <p:cNvSpPr>
                <a:spLocks/>
              </p:cNvSpPr>
              <p:nvPr/>
            </p:nvSpPr>
            <p:spPr bwMode="auto">
              <a:xfrm>
                <a:off x="4502" y="2549"/>
                <a:ext cx="151" cy="62"/>
              </a:xfrm>
              <a:custGeom>
                <a:avLst/>
                <a:gdLst>
                  <a:gd name="T0" fmla="*/ 0 w 7564"/>
                  <a:gd name="T1" fmla="*/ 805 h 2506"/>
                  <a:gd name="T2" fmla="*/ 263 w 7564"/>
                  <a:gd name="T3" fmla="*/ 0 h 2506"/>
                  <a:gd name="T4" fmla="*/ 2032 w 7564"/>
                  <a:gd name="T5" fmla="*/ 404 h 2506"/>
                  <a:gd name="T6" fmla="*/ 1948 w 7564"/>
                  <a:gd name="T7" fmla="*/ 805 h 2506"/>
                  <a:gd name="T8" fmla="*/ 5660 w 7564"/>
                  <a:gd name="T9" fmla="*/ 1698 h 2506"/>
                  <a:gd name="T10" fmla="*/ 5749 w 7564"/>
                  <a:gd name="T11" fmla="*/ 1294 h 2506"/>
                  <a:gd name="T12" fmla="*/ 7564 w 7564"/>
                  <a:gd name="T13" fmla="*/ 1698 h 2506"/>
                  <a:gd name="T14" fmla="*/ 7345 w 7564"/>
                  <a:gd name="T15" fmla="*/ 2506 h 2506"/>
                  <a:gd name="T16" fmla="*/ 0 w 7564"/>
                  <a:gd name="T17" fmla="*/ 805 h 2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64" h="2506">
                    <a:moveTo>
                      <a:pt x="0" y="805"/>
                    </a:moveTo>
                    <a:lnTo>
                      <a:pt x="263" y="0"/>
                    </a:lnTo>
                    <a:lnTo>
                      <a:pt x="2032" y="404"/>
                    </a:lnTo>
                    <a:lnTo>
                      <a:pt x="1948" y="805"/>
                    </a:lnTo>
                    <a:lnTo>
                      <a:pt x="5660" y="1698"/>
                    </a:lnTo>
                    <a:lnTo>
                      <a:pt x="5749" y="1294"/>
                    </a:lnTo>
                    <a:lnTo>
                      <a:pt x="7564" y="1698"/>
                    </a:lnTo>
                    <a:lnTo>
                      <a:pt x="7345" y="2506"/>
                    </a:lnTo>
                    <a:lnTo>
                      <a:pt x="0" y="80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66" name="Freeform 866"/>
              <p:cNvSpPr>
                <a:spLocks/>
              </p:cNvSpPr>
              <p:nvPr/>
            </p:nvSpPr>
            <p:spPr bwMode="auto">
              <a:xfrm>
                <a:off x="4502" y="2549"/>
                <a:ext cx="151" cy="62"/>
              </a:xfrm>
              <a:custGeom>
                <a:avLst/>
                <a:gdLst>
                  <a:gd name="T0" fmla="*/ 0 w 7564"/>
                  <a:gd name="T1" fmla="*/ 805 h 2506"/>
                  <a:gd name="T2" fmla="*/ 263 w 7564"/>
                  <a:gd name="T3" fmla="*/ 0 h 2506"/>
                  <a:gd name="T4" fmla="*/ 2032 w 7564"/>
                  <a:gd name="T5" fmla="*/ 404 h 2506"/>
                  <a:gd name="T6" fmla="*/ 1948 w 7564"/>
                  <a:gd name="T7" fmla="*/ 805 h 2506"/>
                  <a:gd name="T8" fmla="*/ 5660 w 7564"/>
                  <a:gd name="T9" fmla="*/ 1698 h 2506"/>
                  <a:gd name="T10" fmla="*/ 5749 w 7564"/>
                  <a:gd name="T11" fmla="*/ 1294 h 2506"/>
                  <a:gd name="T12" fmla="*/ 7564 w 7564"/>
                  <a:gd name="T13" fmla="*/ 1698 h 2506"/>
                  <a:gd name="T14" fmla="*/ 7345 w 7564"/>
                  <a:gd name="T15" fmla="*/ 2506 h 2506"/>
                  <a:gd name="T16" fmla="*/ 0 w 7564"/>
                  <a:gd name="T17" fmla="*/ 805 h 2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64" h="2506">
                    <a:moveTo>
                      <a:pt x="0" y="805"/>
                    </a:moveTo>
                    <a:lnTo>
                      <a:pt x="263" y="0"/>
                    </a:lnTo>
                    <a:lnTo>
                      <a:pt x="2032" y="404"/>
                    </a:lnTo>
                    <a:lnTo>
                      <a:pt x="1948" y="805"/>
                    </a:lnTo>
                    <a:lnTo>
                      <a:pt x="5660" y="1698"/>
                    </a:lnTo>
                    <a:lnTo>
                      <a:pt x="5749" y="1294"/>
                    </a:lnTo>
                    <a:lnTo>
                      <a:pt x="7564" y="1698"/>
                    </a:lnTo>
                    <a:lnTo>
                      <a:pt x="7345" y="2506"/>
                    </a:lnTo>
                    <a:lnTo>
                      <a:pt x="0" y="80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67" name="Freeform 867"/>
              <p:cNvSpPr>
                <a:spLocks/>
              </p:cNvSpPr>
              <p:nvPr/>
            </p:nvSpPr>
            <p:spPr bwMode="auto">
              <a:xfrm>
                <a:off x="4648" y="2581"/>
                <a:ext cx="14" cy="30"/>
              </a:xfrm>
              <a:custGeom>
                <a:avLst/>
                <a:gdLst>
                  <a:gd name="T0" fmla="*/ 0 w 660"/>
                  <a:gd name="T1" fmla="*/ 1212 h 1212"/>
                  <a:gd name="T2" fmla="*/ 174 w 660"/>
                  <a:gd name="T3" fmla="*/ 404 h 1212"/>
                  <a:gd name="T4" fmla="*/ 660 w 660"/>
                  <a:gd name="T5" fmla="*/ 0 h 1212"/>
                  <a:gd name="T6" fmla="*/ 660 w 660"/>
                  <a:gd name="T7" fmla="*/ 721 h 1212"/>
                  <a:gd name="T8" fmla="*/ 0 w 660"/>
                  <a:gd name="T9" fmla="*/ 1212 h 1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0" h="1212">
                    <a:moveTo>
                      <a:pt x="0" y="1212"/>
                    </a:moveTo>
                    <a:lnTo>
                      <a:pt x="174" y="404"/>
                    </a:lnTo>
                    <a:lnTo>
                      <a:pt x="660" y="0"/>
                    </a:lnTo>
                    <a:lnTo>
                      <a:pt x="660" y="721"/>
                    </a:lnTo>
                    <a:lnTo>
                      <a:pt x="0" y="121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68" name="Freeform 868"/>
              <p:cNvSpPr>
                <a:spLocks/>
              </p:cNvSpPr>
              <p:nvPr/>
            </p:nvSpPr>
            <p:spPr bwMode="auto">
              <a:xfrm>
                <a:off x="4648" y="2581"/>
                <a:ext cx="14" cy="30"/>
              </a:xfrm>
              <a:custGeom>
                <a:avLst/>
                <a:gdLst>
                  <a:gd name="T0" fmla="*/ 0 w 660"/>
                  <a:gd name="T1" fmla="*/ 1212 h 1212"/>
                  <a:gd name="T2" fmla="*/ 174 w 660"/>
                  <a:gd name="T3" fmla="*/ 404 h 1212"/>
                  <a:gd name="T4" fmla="*/ 660 w 660"/>
                  <a:gd name="T5" fmla="*/ 0 h 1212"/>
                  <a:gd name="T6" fmla="*/ 660 w 660"/>
                  <a:gd name="T7" fmla="*/ 721 h 1212"/>
                  <a:gd name="T8" fmla="*/ 0 w 660"/>
                  <a:gd name="T9" fmla="*/ 1212 h 1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0" h="1212">
                    <a:moveTo>
                      <a:pt x="0" y="1212"/>
                    </a:moveTo>
                    <a:lnTo>
                      <a:pt x="174" y="404"/>
                    </a:lnTo>
                    <a:lnTo>
                      <a:pt x="660" y="0"/>
                    </a:lnTo>
                    <a:lnTo>
                      <a:pt x="660" y="721"/>
                    </a:lnTo>
                    <a:lnTo>
                      <a:pt x="0" y="12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69" name="Freeform 869"/>
              <p:cNvSpPr>
                <a:spLocks/>
              </p:cNvSpPr>
              <p:nvPr/>
            </p:nvSpPr>
            <p:spPr bwMode="auto">
              <a:xfrm>
                <a:off x="4540" y="2552"/>
                <a:ext cx="10" cy="17"/>
              </a:xfrm>
              <a:custGeom>
                <a:avLst/>
                <a:gdLst>
                  <a:gd name="T0" fmla="*/ 0 w 530"/>
                  <a:gd name="T1" fmla="*/ 715 h 715"/>
                  <a:gd name="T2" fmla="*/ 89 w 530"/>
                  <a:gd name="T3" fmla="*/ 314 h 715"/>
                  <a:gd name="T4" fmla="*/ 530 w 530"/>
                  <a:gd name="T5" fmla="*/ 0 h 715"/>
                  <a:gd name="T6" fmla="*/ 530 w 530"/>
                  <a:gd name="T7" fmla="*/ 446 h 715"/>
                  <a:gd name="T8" fmla="*/ 0 w 530"/>
                  <a:gd name="T9" fmla="*/ 715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0" h="715">
                    <a:moveTo>
                      <a:pt x="0" y="715"/>
                    </a:moveTo>
                    <a:lnTo>
                      <a:pt x="89" y="314"/>
                    </a:lnTo>
                    <a:lnTo>
                      <a:pt x="530" y="0"/>
                    </a:lnTo>
                    <a:lnTo>
                      <a:pt x="530" y="446"/>
                    </a:lnTo>
                    <a:lnTo>
                      <a:pt x="0" y="715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70" name="Freeform 870"/>
              <p:cNvSpPr>
                <a:spLocks/>
              </p:cNvSpPr>
              <p:nvPr/>
            </p:nvSpPr>
            <p:spPr bwMode="auto">
              <a:xfrm>
                <a:off x="4540" y="2552"/>
                <a:ext cx="10" cy="17"/>
              </a:xfrm>
              <a:custGeom>
                <a:avLst/>
                <a:gdLst>
                  <a:gd name="T0" fmla="*/ 0 w 530"/>
                  <a:gd name="T1" fmla="*/ 715 h 715"/>
                  <a:gd name="T2" fmla="*/ 89 w 530"/>
                  <a:gd name="T3" fmla="*/ 314 h 715"/>
                  <a:gd name="T4" fmla="*/ 530 w 530"/>
                  <a:gd name="T5" fmla="*/ 0 h 715"/>
                  <a:gd name="T6" fmla="*/ 530 w 530"/>
                  <a:gd name="T7" fmla="*/ 446 h 715"/>
                  <a:gd name="T8" fmla="*/ 0 w 530"/>
                  <a:gd name="T9" fmla="*/ 715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0" h="715">
                    <a:moveTo>
                      <a:pt x="0" y="715"/>
                    </a:moveTo>
                    <a:lnTo>
                      <a:pt x="89" y="314"/>
                    </a:lnTo>
                    <a:lnTo>
                      <a:pt x="530" y="0"/>
                    </a:lnTo>
                    <a:lnTo>
                      <a:pt x="530" y="446"/>
                    </a:lnTo>
                    <a:lnTo>
                      <a:pt x="0" y="7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71" name="Freeform 871"/>
              <p:cNvSpPr>
                <a:spLocks/>
              </p:cNvSpPr>
              <p:nvPr/>
            </p:nvSpPr>
            <p:spPr bwMode="auto">
              <a:xfrm>
                <a:off x="4548" y="2555"/>
                <a:ext cx="73" cy="26"/>
              </a:xfrm>
              <a:custGeom>
                <a:avLst/>
                <a:gdLst>
                  <a:gd name="T0" fmla="*/ 3450 w 3673"/>
                  <a:gd name="T1" fmla="*/ 1071 h 1071"/>
                  <a:gd name="T2" fmla="*/ 45 w 3673"/>
                  <a:gd name="T3" fmla="*/ 313 h 1071"/>
                  <a:gd name="T4" fmla="*/ 0 w 3673"/>
                  <a:gd name="T5" fmla="*/ 227 h 1071"/>
                  <a:gd name="T6" fmla="*/ 45 w 3673"/>
                  <a:gd name="T7" fmla="*/ 90 h 1071"/>
                  <a:gd name="T8" fmla="*/ 134 w 3673"/>
                  <a:gd name="T9" fmla="*/ 0 h 1071"/>
                  <a:gd name="T10" fmla="*/ 3673 w 3673"/>
                  <a:gd name="T11" fmla="*/ 808 h 1071"/>
                  <a:gd name="T12" fmla="*/ 3450 w 3673"/>
                  <a:gd name="T13" fmla="*/ 1071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3" h="1071">
                    <a:moveTo>
                      <a:pt x="3450" y="1071"/>
                    </a:moveTo>
                    <a:lnTo>
                      <a:pt x="45" y="313"/>
                    </a:lnTo>
                    <a:lnTo>
                      <a:pt x="0" y="227"/>
                    </a:lnTo>
                    <a:lnTo>
                      <a:pt x="45" y="90"/>
                    </a:lnTo>
                    <a:lnTo>
                      <a:pt x="134" y="0"/>
                    </a:lnTo>
                    <a:lnTo>
                      <a:pt x="3673" y="808"/>
                    </a:lnTo>
                    <a:lnTo>
                      <a:pt x="3450" y="107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72" name="Freeform 872"/>
              <p:cNvSpPr>
                <a:spLocks/>
              </p:cNvSpPr>
              <p:nvPr/>
            </p:nvSpPr>
            <p:spPr bwMode="auto">
              <a:xfrm>
                <a:off x="4548" y="2555"/>
                <a:ext cx="73" cy="26"/>
              </a:xfrm>
              <a:custGeom>
                <a:avLst/>
                <a:gdLst>
                  <a:gd name="T0" fmla="*/ 3450 w 3673"/>
                  <a:gd name="T1" fmla="*/ 1071 h 1071"/>
                  <a:gd name="T2" fmla="*/ 45 w 3673"/>
                  <a:gd name="T3" fmla="*/ 313 h 1071"/>
                  <a:gd name="T4" fmla="*/ 0 w 3673"/>
                  <a:gd name="T5" fmla="*/ 227 h 1071"/>
                  <a:gd name="T6" fmla="*/ 45 w 3673"/>
                  <a:gd name="T7" fmla="*/ 90 h 1071"/>
                  <a:gd name="T8" fmla="*/ 134 w 3673"/>
                  <a:gd name="T9" fmla="*/ 0 h 1071"/>
                  <a:gd name="T10" fmla="*/ 3673 w 3673"/>
                  <a:gd name="T11" fmla="*/ 808 h 1071"/>
                  <a:gd name="T12" fmla="*/ 3450 w 3673"/>
                  <a:gd name="T13" fmla="*/ 1071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3" h="1071">
                    <a:moveTo>
                      <a:pt x="3450" y="1071"/>
                    </a:moveTo>
                    <a:lnTo>
                      <a:pt x="45" y="313"/>
                    </a:lnTo>
                    <a:lnTo>
                      <a:pt x="0" y="227"/>
                    </a:lnTo>
                    <a:lnTo>
                      <a:pt x="45" y="90"/>
                    </a:lnTo>
                    <a:lnTo>
                      <a:pt x="134" y="0"/>
                    </a:lnTo>
                    <a:lnTo>
                      <a:pt x="3673" y="808"/>
                    </a:lnTo>
                    <a:lnTo>
                      <a:pt x="3450" y="10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73" name="Freeform 873"/>
              <p:cNvSpPr>
                <a:spLocks/>
              </p:cNvSpPr>
              <p:nvPr/>
            </p:nvSpPr>
            <p:spPr bwMode="auto">
              <a:xfrm>
                <a:off x="4550" y="2533"/>
                <a:ext cx="74" cy="42"/>
              </a:xfrm>
              <a:custGeom>
                <a:avLst/>
                <a:gdLst>
                  <a:gd name="T0" fmla="*/ 0 w 3672"/>
                  <a:gd name="T1" fmla="*/ 892 h 1700"/>
                  <a:gd name="T2" fmla="*/ 133 w 3672"/>
                  <a:gd name="T3" fmla="*/ 0 h 1700"/>
                  <a:gd name="T4" fmla="*/ 3672 w 3672"/>
                  <a:gd name="T5" fmla="*/ 759 h 1700"/>
                  <a:gd name="T6" fmla="*/ 3583 w 3672"/>
                  <a:gd name="T7" fmla="*/ 1700 h 1700"/>
                  <a:gd name="T8" fmla="*/ 0 w 3672"/>
                  <a:gd name="T9" fmla="*/ 892 h 1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72" h="1700">
                    <a:moveTo>
                      <a:pt x="0" y="892"/>
                    </a:moveTo>
                    <a:lnTo>
                      <a:pt x="133" y="0"/>
                    </a:lnTo>
                    <a:lnTo>
                      <a:pt x="3672" y="759"/>
                    </a:lnTo>
                    <a:lnTo>
                      <a:pt x="3583" y="1700"/>
                    </a:lnTo>
                    <a:lnTo>
                      <a:pt x="0" y="892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74" name="Freeform 874"/>
              <p:cNvSpPr>
                <a:spLocks/>
              </p:cNvSpPr>
              <p:nvPr/>
            </p:nvSpPr>
            <p:spPr bwMode="auto">
              <a:xfrm>
                <a:off x="4550" y="2533"/>
                <a:ext cx="74" cy="42"/>
              </a:xfrm>
              <a:custGeom>
                <a:avLst/>
                <a:gdLst>
                  <a:gd name="T0" fmla="*/ 0 w 3672"/>
                  <a:gd name="T1" fmla="*/ 892 h 1700"/>
                  <a:gd name="T2" fmla="*/ 133 w 3672"/>
                  <a:gd name="T3" fmla="*/ 0 h 1700"/>
                  <a:gd name="T4" fmla="*/ 3672 w 3672"/>
                  <a:gd name="T5" fmla="*/ 759 h 1700"/>
                  <a:gd name="T6" fmla="*/ 3583 w 3672"/>
                  <a:gd name="T7" fmla="*/ 1700 h 1700"/>
                  <a:gd name="T8" fmla="*/ 0 w 3672"/>
                  <a:gd name="T9" fmla="*/ 892 h 1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72" h="1700">
                    <a:moveTo>
                      <a:pt x="0" y="892"/>
                    </a:moveTo>
                    <a:lnTo>
                      <a:pt x="133" y="0"/>
                    </a:lnTo>
                    <a:lnTo>
                      <a:pt x="3672" y="759"/>
                    </a:lnTo>
                    <a:lnTo>
                      <a:pt x="3583" y="1700"/>
                    </a:lnTo>
                    <a:lnTo>
                      <a:pt x="0" y="89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75" name="Freeform 875"/>
              <p:cNvSpPr>
                <a:spLocks/>
              </p:cNvSpPr>
              <p:nvPr/>
            </p:nvSpPr>
            <p:spPr bwMode="auto">
              <a:xfrm>
                <a:off x="4555" y="2539"/>
                <a:ext cx="64" cy="29"/>
              </a:xfrm>
              <a:custGeom>
                <a:avLst/>
                <a:gdLst>
                  <a:gd name="T0" fmla="*/ 76 w 3204"/>
                  <a:gd name="T1" fmla="*/ 0 h 1194"/>
                  <a:gd name="T2" fmla="*/ 3204 w 3204"/>
                  <a:gd name="T3" fmla="*/ 675 h 1194"/>
                  <a:gd name="T4" fmla="*/ 3153 w 3204"/>
                  <a:gd name="T5" fmla="*/ 1194 h 1194"/>
                  <a:gd name="T6" fmla="*/ 0 w 3204"/>
                  <a:gd name="T7" fmla="*/ 494 h 1194"/>
                  <a:gd name="T8" fmla="*/ 76 w 3204"/>
                  <a:gd name="T9" fmla="*/ 0 h 1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4" h="1194">
                    <a:moveTo>
                      <a:pt x="76" y="0"/>
                    </a:moveTo>
                    <a:lnTo>
                      <a:pt x="3204" y="675"/>
                    </a:lnTo>
                    <a:lnTo>
                      <a:pt x="3153" y="1194"/>
                    </a:lnTo>
                    <a:lnTo>
                      <a:pt x="0" y="49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76" name="Freeform 876"/>
              <p:cNvSpPr>
                <a:spLocks/>
              </p:cNvSpPr>
              <p:nvPr/>
            </p:nvSpPr>
            <p:spPr bwMode="auto">
              <a:xfrm>
                <a:off x="4555" y="2539"/>
                <a:ext cx="64" cy="29"/>
              </a:xfrm>
              <a:custGeom>
                <a:avLst/>
                <a:gdLst>
                  <a:gd name="T0" fmla="*/ 76 w 3204"/>
                  <a:gd name="T1" fmla="*/ 0 h 1194"/>
                  <a:gd name="T2" fmla="*/ 3204 w 3204"/>
                  <a:gd name="T3" fmla="*/ 675 h 1194"/>
                  <a:gd name="T4" fmla="*/ 3153 w 3204"/>
                  <a:gd name="T5" fmla="*/ 1194 h 1194"/>
                  <a:gd name="T6" fmla="*/ 0 w 3204"/>
                  <a:gd name="T7" fmla="*/ 494 h 1194"/>
                  <a:gd name="T8" fmla="*/ 76 w 3204"/>
                  <a:gd name="T9" fmla="*/ 0 h 1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4" h="1194">
                    <a:moveTo>
                      <a:pt x="76" y="0"/>
                    </a:moveTo>
                    <a:lnTo>
                      <a:pt x="3204" y="675"/>
                    </a:lnTo>
                    <a:lnTo>
                      <a:pt x="3153" y="1194"/>
                    </a:lnTo>
                    <a:lnTo>
                      <a:pt x="0" y="494"/>
                    </a:lnTo>
                    <a:lnTo>
                      <a:pt x="7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77" name="Freeform 877"/>
              <p:cNvSpPr>
                <a:spLocks/>
              </p:cNvSpPr>
              <p:nvPr/>
            </p:nvSpPr>
            <p:spPr bwMode="auto">
              <a:xfrm>
                <a:off x="4450" y="2353"/>
                <a:ext cx="296" cy="255"/>
              </a:xfrm>
              <a:custGeom>
                <a:avLst/>
                <a:gdLst>
                  <a:gd name="T0" fmla="*/ 2786 w 14773"/>
                  <a:gd name="T1" fmla="*/ 8143 h 10469"/>
                  <a:gd name="T2" fmla="*/ 1413 w 14773"/>
                  <a:gd name="T3" fmla="*/ 7830 h 10469"/>
                  <a:gd name="T4" fmla="*/ 0 w 14773"/>
                  <a:gd name="T5" fmla="*/ 7249 h 10469"/>
                  <a:gd name="T6" fmla="*/ 927 w 14773"/>
                  <a:gd name="T7" fmla="*/ 0 h 10469"/>
                  <a:gd name="T8" fmla="*/ 14773 w 14773"/>
                  <a:gd name="T9" fmla="*/ 2819 h 10469"/>
                  <a:gd name="T10" fmla="*/ 13712 w 14773"/>
                  <a:gd name="T11" fmla="*/ 10469 h 10469"/>
                  <a:gd name="T12" fmla="*/ 12298 w 14773"/>
                  <a:gd name="T13" fmla="*/ 10378 h 10469"/>
                  <a:gd name="T14" fmla="*/ 10569 w 14773"/>
                  <a:gd name="T15" fmla="*/ 10068 h 10469"/>
                  <a:gd name="T16" fmla="*/ 10439 w 14773"/>
                  <a:gd name="T17" fmla="*/ 9438 h 10469"/>
                  <a:gd name="T18" fmla="*/ 10569 w 14773"/>
                  <a:gd name="T19" fmla="*/ 8412 h 10469"/>
                  <a:gd name="T20" fmla="*/ 3228 w 14773"/>
                  <a:gd name="T21" fmla="*/ 6754 h 10469"/>
                  <a:gd name="T22" fmla="*/ 3050 w 14773"/>
                  <a:gd name="T23" fmla="*/ 7604 h 10469"/>
                  <a:gd name="T24" fmla="*/ 3050 w 14773"/>
                  <a:gd name="T25" fmla="*/ 7876 h 10469"/>
                  <a:gd name="T26" fmla="*/ 2827 w 14773"/>
                  <a:gd name="T27" fmla="*/ 8099 h 10469"/>
                  <a:gd name="T28" fmla="*/ 2786 w 14773"/>
                  <a:gd name="T29" fmla="*/ 8143 h 10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73" h="10469">
                    <a:moveTo>
                      <a:pt x="2786" y="8143"/>
                    </a:moveTo>
                    <a:lnTo>
                      <a:pt x="1413" y="7830"/>
                    </a:lnTo>
                    <a:lnTo>
                      <a:pt x="0" y="7249"/>
                    </a:lnTo>
                    <a:lnTo>
                      <a:pt x="927" y="0"/>
                    </a:lnTo>
                    <a:lnTo>
                      <a:pt x="14773" y="2819"/>
                    </a:lnTo>
                    <a:lnTo>
                      <a:pt x="13712" y="10469"/>
                    </a:lnTo>
                    <a:lnTo>
                      <a:pt x="12298" y="10378"/>
                    </a:lnTo>
                    <a:lnTo>
                      <a:pt x="10569" y="10068"/>
                    </a:lnTo>
                    <a:lnTo>
                      <a:pt x="10439" y="9438"/>
                    </a:lnTo>
                    <a:lnTo>
                      <a:pt x="10569" y="8412"/>
                    </a:lnTo>
                    <a:lnTo>
                      <a:pt x="3228" y="6754"/>
                    </a:lnTo>
                    <a:lnTo>
                      <a:pt x="3050" y="7604"/>
                    </a:lnTo>
                    <a:lnTo>
                      <a:pt x="3050" y="7876"/>
                    </a:lnTo>
                    <a:lnTo>
                      <a:pt x="2827" y="8099"/>
                    </a:lnTo>
                    <a:lnTo>
                      <a:pt x="2786" y="8143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78" name="Freeform 878"/>
              <p:cNvSpPr>
                <a:spLocks/>
              </p:cNvSpPr>
              <p:nvPr/>
            </p:nvSpPr>
            <p:spPr bwMode="auto">
              <a:xfrm>
                <a:off x="4450" y="2353"/>
                <a:ext cx="296" cy="255"/>
              </a:xfrm>
              <a:custGeom>
                <a:avLst/>
                <a:gdLst>
                  <a:gd name="T0" fmla="*/ 2786 w 14773"/>
                  <a:gd name="T1" fmla="*/ 8143 h 10469"/>
                  <a:gd name="T2" fmla="*/ 1413 w 14773"/>
                  <a:gd name="T3" fmla="*/ 7830 h 10469"/>
                  <a:gd name="T4" fmla="*/ 0 w 14773"/>
                  <a:gd name="T5" fmla="*/ 7249 h 10469"/>
                  <a:gd name="T6" fmla="*/ 927 w 14773"/>
                  <a:gd name="T7" fmla="*/ 0 h 10469"/>
                  <a:gd name="T8" fmla="*/ 14773 w 14773"/>
                  <a:gd name="T9" fmla="*/ 2819 h 10469"/>
                  <a:gd name="T10" fmla="*/ 13712 w 14773"/>
                  <a:gd name="T11" fmla="*/ 10469 h 10469"/>
                  <a:gd name="T12" fmla="*/ 12298 w 14773"/>
                  <a:gd name="T13" fmla="*/ 10378 h 10469"/>
                  <a:gd name="T14" fmla="*/ 10569 w 14773"/>
                  <a:gd name="T15" fmla="*/ 10068 h 10469"/>
                  <a:gd name="T16" fmla="*/ 10439 w 14773"/>
                  <a:gd name="T17" fmla="*/ 9438 h 10469"/>
                  <a:gd name="T18" fmla="*/ 10569 w 14773"/>
                  <a:gd name="T19" fmla="*/ 8412 h 10469"/>
                  <a:gd name="T20" fmla="*/ 3228 w 14773"/>
                  <a:gd name="T21" fmla="*/ 6754 h 10469"/>
                  <a:gd name="T22" fmla="*/ 3050 w 14773"/>
                  <a:gd name="T23" fmla="*/ 7604 h 10469"/>
                  <a:gd name="T24" fmla="*/ 3050 w 14773"/>
                  <a:gd name="T25" fmla="*/ 7876 h 10469"/>
                  <a:gd name="T26" fmla="*/ 2827 w 14773"/>
                  <a:gd name="T27" fmla="*/ 8099 h 10469"/>
                  <a:gd name="T28" fmla="*/ 2786 w 14773"/>
                  <a:gd name="T29" fmla="*/ 8143 h 10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73" h="10469">
                    <a:moveTo>
                      <a:pt x="2786" y="8143"/>
                    </a:moveTo>
                    <a:lnTo>
                      <a:pt x="1413" y="7830"/>
                    </a:lnTo>
                    <a:lnTo>
                      <a:pt x="0" y="7249"/>
                    </a:lnTo>
                    <a:lnTo>
                      <a:pt x="927" y="0"/>
                    </a:lnTo>
                    <a:lnTo>
                      <a:pt x="14773" y="2819"/>
                    </a:lnTo>
                    <a:lnTo>
                      <a:pt x="13712" y="10469"/>
                    </a:lnTo>
                    <a:lnTo>
                      <a:pt x="12298" y="10378"/>
                    </a:lnTo>
                    <a:lnTo>
                      <a:pt x="10569" y="10068"/>
                    </a:lnTo>
                    <a:lnTo>
                      <a:pt x="10439" y="9438"/>
                    </a:lnTo>
                    <a:lnTo>
                      <a:pt x="10569" y="8412"/>
                    </a:lnTo>
                    <a:lnTo>
                      <a:pt x="3228" y="6754"/>
                    </a:lnTo>
                    <a:lnTo>
                      <a:pt x="3050" y="7604"/>
                    </a:lnTo>
                    <a:lnTo>
                      <a:pt x="3050" y="7876"/>
                    </a:lnTo>
                    <a:lnTo>
                      <a:pt x="2827" y="8099"/>
                    </a:lnTo>
                    <a:lnTo>
                      <a:pt x="2786" y="81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79" name="Freeform 879"/>
              <p:cNvSpPr>
                <a:spLocks/>
              </p:cNvSpPr>
              <p:nvPr/>
            </p:nvSpPr>
            <p:spPr bwMode="auto">
              <a:xfrm>
                <a:off x="4461" y="2509"/>
                <a:ext cx="53" cy="29"/>
              </a:xfrm>
              <a:custGeom>
                <a:avLst/>
                <a:gdLst>
                  <a:gd name="T0" fmla="*/ 86 w 2657"/>
                  <a:gd name="T1" fmla="*/ 0 h 1198"/>
                  <a:gd name="T2" fmla="*/ 2657 w 2657"/>
                  <a:gd name="T3" fmla="*/ 547 h 1198"/>
                  <a:gd name="T4" fmla="*/ 2530 w 2657"/>
                  <a:gd name="T5" fmla="*/ 1198 h 1198"/>
                  <a:gd name="T6" fmla="*/ 0 w 2657"/>
                  <a:gd name="T7" fmla="*/ 672 h 1198"/>
                  <a:gd name="T8" fmla="*/ 86 w 2657"/>
                  <a:gd name="T9" fmla="*/ 0 h 1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7" h="1198">
                    <a:moveTo>
                      <a:pt x="86" y="0"/>
                    </a:moveTo>
                    <a:lnTo>
                      <a:pt x="2657" y="547"/>
                    </a:lnTo>
                    <a:lnTo>
                      <a:pt x="2530" y="1198"/>
                    </a:lnTo>
                    <a:lnTo>
                      <a:pt x="0" y="67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80" name="Freeform 880"/>
              <p:cNvSpPr>
                <a:spLocks/>
              </p:cNvSpPr>
              <p:nvPr/>
            </p:nvSpPr>
            <p:spPr bwMode="auto">
              <a:xfrm>
                <a:off x="4461" y="2509"/>
                <a:ext cx="53" cy="29"/>
              </a:xfrm>
              <a:custGeom>
                <a:avLst/>
                <a:gdLst>
                  <a:gd name="T0" fmla="*/ 86 w 2657"/>
                  <a:gd name="T1" fmla="*/ 0 h 1198"/>
                  <a:gd name="T2" fmla="*/ 2657 w 2657"/>
                  <a:gd name="T3" fmla="*/ 547 h 1198"/>
                  <a:gd name="T4" fmla="*/ 2530 w 2657"/>
                  <a:gd name="T5" fmla="*/ 1198 h 1198"/>
                  <a:gd name="T6" fmla="*/ 0 w 2657"/>
                  <a:gd name="T7" fmla="*/ 672 h 1198"/>
                  <a:gd name="T8" fmla="*/ 86 w 2657"/>
                  <a:gd name="T9" fmla="*/ 0 h 1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7" h="1198">
                    <a:moveTo>
                      <a:pt x="86" y="0"/>
                    </a:moveTo>
                    <a:lnTo>
                      <a:pt x="2657" y="547"/>
                    </a:lnTo>
                    <a:lnTo>
                      <a:pt x="2530" y="1198"/>
                    </a:lnTo>
                    <a:lnTo>
                      <a:pt x="0" y="672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81" name="Freeform 881"/>
              <p:cNvSpPr>
                <a:spLocks/>
              </p:cNvSpPr>
              <p:nvPr/>
            </p:nvSpPr>
            <p:spPr bwMode="auto">
              <a:xfrm>
                <a:off x="4659" y="2564"/>
                <a:ext cx="57" cy="32"/>
              </a:xfrm>
              <a:custGeom>
                <a:avLst/>
                <a:gdLst>
                  <a:gd name="T0" fmla="*/ 106 w 2831"/>
                  <a:gd name="T1" fmla="*/ 0 h 1347"/>
                  <a:gd name="T2" fmla="*/ 2831 w 2831"/>
                  <a:gd name="T3" fmla="*/ 585 h 1347"/>
                  <a:gd name="T4" fmla="*/ 2742 w 2831"/>
                  <a:gd name="T5" fmla="*/ 1347 h 1347"/>
                  <a:gd name="T6" fmla="*/ 0 w 2831"/>
                  <a:gd name="T7" fmla="*/ 775 h 1347"/>
                  <a:gd name="T8" fmla="*/ 106 w 2831"/>
                  <a:gd name="T9" fmla="*/ 0 h 1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1" h="1347">
                    <a:moveTo>
                      <a:pt x="106" y="0"/>
                    </a:moveTo>
                    <a:lnTo>
                      <a:pt x="2831" y="585"/>
                    </a:lnTo>
                    <a:lnTo>
                      <a:pt x="2742" y="1347"/>
                    </a:lnTo>
                    <a:lnTo>
                      <a:pt x="0" y="775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82" name="Freeform 882"/>
              <p:cNvSpPr>
                <a:spLocks/>
              </p:cNvSpPr>
              <p:nvPr/>
            </p:nvSpPr>
            <p:spPr bwMode="auto">
              <a:xfrm>
                <a:off x="4659" y="2564"/>
                <a:ext cx="57" cy="32"/>
              </a:xfrm>
              <a:custGeom>
                <a:avLst/>
                <a:gdLst>
                  <a:gd name="T0" fmla="*/ 106 w 2831"/>
                  <a:gd name="T1" fmla="*/ 0 h 1347"/>
                  <a:gd name="T2" fmla="*/ 2831 w 2831"/>
                  <a:gd name="T3" fmla="*/ 585 h 1347"/>
                  <a:gd name="T4" fmla="*/ 2742 w 2831"/>
                  <a:gd name="T5" fmla="*/ 1347 h 1347"/>
                  <a:gd name="T6" fmla="*/ 0 w 2831"/>
                  <a:gd name="T7" fmla="*/ 775 h 1347"/>
                  <a:gd name="T8" fmla="*/ 106 w 2831"/>
                  <a:gd name="T9" fmla="*/ 0 h 1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1" h="1347">
                    <a:moveTo>
                      <a:pt x="106" y="0"/>
                    </a:moveTo>
                    <a:lnTo>
                      <a:pt x="2831" y="585"/>
                    </a:lnTo>
                    <a:lnTo>
                      <a:pt x="2742" y="1347"/>
                    </a:lnTo>
                    <a:lnTo>
                      <a:pt x="0" y="775"/>
                    </a:lnTo>
                    <a:lnTo>
                      <a:pt x="10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83" name="Freeform 883"/>
              <p:cNvSpPr>
                <a:spLocks/>
              </p:cNvSpPr>
              <p:nvPr/>
            </p:nvSpPr>
            <p:spPr bwMode="auto">
              <a:xfrm>
                <a:off x="4463" y="2368"/>
                <a:ext cx="269" cy="198"/>
              </a:xfrm>
              <a:custGeom>
                <a:avLst/>
                <a:gdLst>
                  <a:gd name="T0" fmla="*/ 1232 w 13445"/>
                  <a:gd name="T1" fmla="*/ 2513 h 8130"/>
                  <a:gd name="T2" fmla="*/ 1462 w 13445"/>
                  <a:gd name="T3" fmla="*/ 2538 h 8130"/>
                  <a:gd name="T4" fmla="*/ 1691 w 13445"/>
                  <a:gd name="T5" fmla="*/ 2513 h 8130"/>
                  <a:gd name="T6" fmla="*/ 1948 w 13445"/>
                  <a:gd name="T7" fmla="*/ 2462 h 8130"/>
                  <a:gd name="T8" fmla="*/ 2153 w 13445"/>
                  <a:gd name="T9" fmla="*/ 2305 h 8130"/>
                  <a:gd name="T10" fmla="*/ 2283 w 13445"/>
                  <a:gd name="T11" fmla="*/ 2128 h 8130"/>
                  <a:gd name="T12" fmla="*/ 2307 w 13445"/>
                  <a:gd name="T13" fmla="*/ 1999 h 8130"/>
                  <a:gd name="T14" fmla="*/ 2358 w 13445"/>
                  <a:gd name="T15" fmla="*/ 1814 h 8130"/>
                  <a:gd name="T16" fmla="*/ 2331 w 13445"/>
                  <a:gd name="T17" fmla="*/ 1452 h 8130"/>
                  <a:gd name="T18" fmla="*/ 2256 w 13445"/>
                  <a:gd name="T19" fmla="*/ 1191 h 8130"/>
                  <a:gd name="T20" fmla="*/ 2129 w 13445"/>
                  <a:gd name="T21" fmla="*/ 1009 h 8130"/>
                  <a:gd name="T22" fmla="*/ 1999 w 13445"/>
                  <a:gd name="T23" fmla="*/ 881 h 8130"/>
                  <a:gd name="T24" fmla="*/ 1872 w 13445"/>
                  <a:gd name="T25" fmla="*/ 804 h 8130"/>
                  <a:gd name="T26" fmla="*/ 1718 w 13445"/>
                  <a:gd name="T27" fmla="*/ 752 h 8130"/>
                  <a:gd name="T28" fmla="*/ 1486 w 13445"/>
                  <a:gd name="T29" fmla="*/ 672 h 8130"/>
                  <a:gd name="T30" fmla="*/ 616 w 13445"/>
                  <a:gd name="T31" fmla="*/ 495 h 8130"/>
                  <a:gd name="T32" fmla="*/ 667 w 13445"/>
                  <a:gd name="T33" fmla="*/ 0 h 8130"/>
                  <a:gd name="T34" fmla="*/ 13445 w 13445"/>
                  <a:gd name="T35" fmla="*/ 2580 h 8130"/>
                  <a:gd name="T36" fmla="*/ 12736 w 13445"/>
                  <a:gd name="T37" fmla="*/ 8130 h 8130"/>
                  <a:gd name="T38" fmla="*/ 0 w 13445"/>
                  <a:gd name="T39" fmla="*/ 5341 h 8130"/>
                  <a:gd name="T40" fmla="*/ 359 w 13445"/>
                  <a:gd name="T41" fmla="*/ 2361 h 8130"/>
                  <a:gd name="T42" fmla="*/ 1232 w 13445"/>
                  <a:gd name="T43" fmla="*/ 2513 h 8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445" h="8130">
                    <a:moveTo>
                      <a:pt x="1232" y="2513"/>
                    </a:moveTo>
                    <a:lnTo>
                      <a:pt x="1462" y="2538"/>
                    </a:lnTo>
                    <a:lnTo>
                      <a:pt x="1691" y="2513"/>
                    </a:lnTo>
                    <a:lnTo>
                      <a:pt x="1948" y="2462"/>
                    </a:lnTo>
                    <a:lnTo>
                      <a:pt x="2153" y="2305"/>
                    </a:lnTo>
                    <a:lnTo>
                      <a:pt x="2283" y="2128"/>
                    </a:lnTo>
                    <a:lnTo>
                      <a:pt x="2307" y="1999"/>
                    </a:lnTo>
                    <a:lnTo>
                      <a:pt x="2358" y="1814"/>
                    </a:lnTo>
                    <a:lnTo>
                      <a:pt x="2331" y="1452"/>
                    </a:lnTo>
                    <a:lnTo>
                      <a:pt x="2256" y="1191"/>
                    </a:lnTo>
                    <a:lnTo>
                      <a:pt x="2129" y="1009"/>
                    </a:lnTo>
                    <a:lnTo>
                      <a:pt x="1999" y="881"/>
                    </a:lnTo>
                    <a:lnTo>
                      <a:pt x="1872" y="804"/>
                    </a:lnTo>
                    <a:lnTo>
                      <a:pt x="1718" y="752"/>
                    </a:lnTo>
                    <a:lnTo>
                      <a:pt x="1486" y="672"/>
                    </a:lnTo>
                    <a:lnTo>
                      <a:pt x="616" y="495"/>
                    </a:lnTo>
                    <a:lnTo>
                      <a:pt x="667" y="0"/>
                    </a:lnTo>
                    <a:lnTo>
                      <a:pt x="13445" y="2580"/>
                    </a:lnTo>
                    <a:lnTo>
                      <a:pt x="12736" y="8130"/>
                    </a:lnTo>
                    <a:lnTo>
                      <a:pt x="0" y="5341"/>
                    </a:lnTo>
                    <a:lnTo>
                      <a:pt x="359" y="2361"/>
                    </a:lnTo>
                    <a:lnTo>
                      <a:pt x="1232" y="2513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84" name="Freeform 884"/>
              <p:cNvSpPr>
                <a:spLocks/>
              </p:cNvSpPr>
              <p:nvPr/>
            </p:nvSpPr>
            <p:spPr bwMode="auto">
              <a:xfrm>
                <a:off x="4463" y="2368"/>
                <a:ext cx="269" cy="198"/>
              </a:xfrm>
              <a:custGeom>
                <a:avLst/>
                <a:gdLst>
                  <a:gd name="T0" fmla="*/ 1232 w 13445"/>
                  <a:gd name="T1" fmla="*/ 2513 h 8130"/>
                  <a:gd name="T2" fmla="*/ 1462 w 13445"/>
                  <a:gd name="T3" fmla="*/ 2538 h 8130"/>
                  <a:gd name="T4" fmla="*/ 1691 w 13445"/>
                  <a:gd name="T5" fmla="*/ 2513 h 8130"/>
                  <a:gd name="T6" fmla="*/ 1948 w 13445"/>
                  <a:gd name="T7" fmla="*/ 2462 h 8130"/>
                  <a:gd name="T8" fmla="*/ 2153 w 13445"/>
                  <a:gd name="T9" fmla="*/ 2305 h 8130"/>
                  <a:gd name="T10" fmla="*/ 2283 w 13445"/>
                  <a:gd name="T11" fmla="*/ 2128 h 8130"/>
                  <a:gd name="T12" fmla="*/ 2307 w 13445"/>
                  <a:gd name="T13" fmla="*/ 1999 h 8130"/>
                  <a:gd name="T14" fmla="*/ 2358 w 13445"/>
                  <a:gd name="T15" fmla="*/ 1814 h 8130"/>
                  <a:gd name="T16" fmla="*/ 2331 w 13445"/>
                  <a:gd name="T17" fmla="*/ 1452 h 8130"/>
                  <a:gd name="T18" fmla="*/ 2256 w 13445"/>
                  <a:gd name="T19" fmla="*/ 1191 h 8130"/>
                  <a:gd name="T20" fmla="*/ 2129 w 13445"/>
                  <a:gd name="T21" fmla="*/ 1009 h 8130"/>
                  <a:gd name="T22" fmla="*/ 1999 w 13445"/>
                  <a:gd name="T23" fmla="*/ 881 h 8130"/>
                  <a:gd name="T24" fmla="*/ 1872 w 13445"/>
                  <a:gd name="T25" fmla="*/ 804 h 8130"/>
                  <a:gd name="T26" fmla="*/ 1718 w 13445"/>
                  <a:gd name="T27" fmla="*/ 752 h 8130"/>
                  <a:gd name="T28" fmla="*/ 1486 w 13445"/>
                  <a:gd name="T29" fmla="*/ 672 h 8130"/>
                  <a:gd name="T30" fmla="*/ 616 w 13445"/>
                  <a:gd name="T31" fmla="*/ 495 h 8130"/>
                  <a:gd name="T32" fmla="*/ 667 w 13445"/>
                  <a:gd name="T33" fmla="*/ 0 h 8130"/>
                  <a:gd name="T34" fmla="*/ 13445 w 13445"/>
                  <a:gd name="T35" fmla="*/ 2580 h 8130"/>
                  <a:gd name="T36" fmla="*/ 12736 w 13445"/>
                  <a:gd name="T37" fmla="*/ 8130 h 8130"/>
                  <a:gd name="T38" fmla="*/ 0 w 13445"/>
                  <a:gd name="T39" fmla="*/ 5341 h 8130"/>
                  <a:gd name="T40" fmla="*/ 359 w 13445"/>
                  <a:gd name="T41" fmla="*/ 2361 h 8130"/>
                  <a:gd name="T42" fmla="*/ 1232 w 13445"/>
                  <a:gd name="T43" fmla="*/ 2513 h 8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445" h="8130">
                    <a:moveTo>
                      <a:pt x="1232" y="2513"/>
                    </a:moveTo>
                    <a:lnTo>
                      <a:pt x="1462" y="2538"/>
                    </a:lnTo>
                    <a:lnTo>
                      <a:pt x="1691" y="2513"/>
                    </a:lnTo>
                    <a:lnTo>
                      <a:pt x="1948" y="2462"/>
                    </a:lnTo>
                    <a:lnTo>
                      <a:pt x="2153" y="2305"/>
                    </a:lnTo>
                    <a:lnTo>
                      <a:pt x="2283" y="2128"/>
                    </a:lnTo>
                    <a:lnTo>
                      <a:pt x="2307" y="1999"/>
                    </a:lnTo>
                    <a:lnTo>
                      <a:pt x="2358" y="1814"/>
                    </a:lnTo>
                    <a:lnTo>
                      <a:pt x="2331" y="1452"/>
                    </a:lnTo>
                    <a:lnTo>
                      <a:pt x="2256" y="1191"/>
                    </a:lnTo>
                    <a:lnTo>
                      <a:pt x="2129" y="1009"/>
                    </a:lnTo>
                    <a:lnTo>
                      <a:pt x="1999" y="881"/>
                    </a:lnTo>
                    <a:lnTo>
                      <a:pt x="1872" y="804"/>
                    </a:lnTo>
                    <a:lnTo>
                      <a:pt x="1718" y="752"/>
                    </a:lnTo>
                    <a:lnTo>
                      <a:pt x="1486" y="672"/>
                    </a:lnTo>
                    <a:lnTo>
                      <a:pt x="616" y="495"/>
                    </a:lnTo>
                    <a:lnTo>
                      <a:pt x="667" y="0"/>
                    </a:lnTo>
                    <a:lnTo>
                      <a:pt x="13445" y="2580"/>
                    </a:lnTo>
                    <a:lnTo>
                      <a:pt x="12736" y="8130"/>
                    </a:lnTo>
                    <a:lnTo>
                      <a:pt x="0" y="5341"/>
                    </a:lnTo>
                    <a:lnTo>
                      <a:pt x="359" y="2361"/>
                    </a:lnTo>
                    <a:lnTo>
                      <a:pt x="1232" y="25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85" name="Freeform 885"/>
              <p:cNvSpPr>
                <a:spLocks/>
              </p:cNvSpPr>
              <p:nvPr/>
            </p:nvSpPr>
            <p:spPr bwMode="auto">
              <a:xfrm>
                <a:off x="4518" y="2401"/>
                <a:ext cx="195" cy="139"/>
              </a:xfrm>
              <a:custGeom>
                <a:avLst/>
                <a:gdLst>
                  <a:gd name="T0" fmla="*/ 0 w 9776"/>
                  <a:gd name="T1" fmla="*/ 3667 h 5683"/>
                  <a:gd name="T2" fmla="*/ 530 w 9776"/>
                  <a:gd name="T3" fmla="*/ 0 h 5683"/>
                  <a:gd name="T4" fmla="*/ 9776 w 9776"/>
                  <a:gd name="T5" fmla="*/ 1787 h 5683"/>
                  <a:gd name="T6" fmla="*/ 9245 w 9776"/>
                  <a:gd name="T7" fmla="*/ 5683 h 5683"/>
                  <a:gd name="T8" fmla="*/ 0 w 9776"/>
                  <a:gd name="T9" fmla="*/ 3667 h 5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6" h="5683">
                    <a:moveTo>
                      <a:pt x="0" y="3667"/>
                    </a:moveTo>
                    <a:lnTo>
                      <a:pt x="530" y="0"/>
                    </a:lnTo>
                    <a:lnTo>
                      <a:pt x="9776" y="1787"/>
                    </a:lnTo>
                    <a:lnTo>
                      <a:pt x="9245" y="5683"/>
                    </a:lnTo>
                    <a:lnTo>
                      <a:pt x="0" y="36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86" name="Freeform 886"/>
              <p:cNvSpPr>
                <a:spLocks/>
              </p:cNvSpPr>
              <p:nvPr/>
            </p:nvSpPr>
            <p:spPr bwMode="auto">
              <a:xfrm>
                <a:off x="4518" y="2401"/>
                <a:ext cx="195" cy="139"/>
              </a:xfrm>
              <a:custGeom>
                <a:avLst/>
                <a:gdLst>
                  <a:gd name="T0" fmla="*/ 0 w 9776"/>
                  <a:gd name="T1" fmla="*/ 3667 h 5683"/>
                  <a:gd name="T2" fmla="*/ 530 w 9776"/>
                  <a:gd name="T3" fmla="*/ 0 h 5683"/>
                  <a:gd name="T4" fmla="*/ 9776 w 9776"/>
                  <a:gd name="T5" fmla="*/ 1787 h 5683"/>
                  <a:gd name="T6" fmla="*/ 9245 w 9776"/>
                  <a:gd name="T7" fmla="*/ 5683 h 5683"/>
                  <a:gd name="T8" fmla="*/ 0 w 9776"/>
                  <a:gd name="T9" fmla="*/ 3667 h 5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6" h="5683">
                    <a:moveTo>
                      <a:pt x="0" y="3667"/>
                    </a:moveTo>
                    <a:lnTo>
                      <a:pt x="530" y="0"/>
                    </a:lnTo>
                    <a:lnTo>
                      <a:pt x="9776" y="1787"/>
                    </a:lnTo>
                    <a:lnTo>
                      <a:pt x="9245" y="5683"/>
                    </a:lnTo>
                    <a:lnTo>
                      <a:pt x="0" y="366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87" name="Freeform 887"/>
              <p:cNvSpPr>
                <a:spLocks/>
              </p:cNvSpPr>
              <p:nvPr/>
            </p:nvSpPr>
            <p:spPr bwMode="auto">
              <a:xfrm>
                <a:off x="4529" y="2413"/>
                <a:ext cx="173" cy="116"/>
              </a:xfrm>
              <a:custGeom>
                <a:avLst/>
                <a:gdLst>
                  <a:gd name="T0" fmla="*/ 398 w 8670"/>
                  <a:gd name="T1" fmla="*/ 0 h 4742"/>
                  <a:gd name="T2" fmla="*/ 8670 w 8670"/>
                  <a:gd name="T3" fmla="*/ 1609 h 4742"/>
                  <a:gd name="T4" fmla="*/ 8273 w 8670"/>
                  <a:gd name="T5" fmla="*/ 4742 h 4742"/>
                  <a:gd name="T6" fmla="*/ 0 w 8670"/>
                  <a:gd name="T7" fmla="*/ 2953 h 4742"/>
                  <a:gd name="T8" fmla="*/ 398 w 8670"/>
                  <a:gd name="T9" fmla="*/ 0 h 4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70" h="4742">
                    <a:moveTo>
                      <a:pt x="398" y="0"/>
                    </a:moveTo>
                    <a:lnTo>
                      <a:pt x="8670" y="1609"/>
                    </a:lnTo>
                    <a:lnTo>
                      <a:pt x="8273" y="4742"/>
                    </a:lnTo>
                    <a:lnTo>
                      <a:pt x="0" y="2953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rgbClr val="00A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88" name="Freeform 888"/>
              <p:cNvSpPr>
                <a:spLocks/>
              </p:cNvSpPr>
              <p:nvPr/>
            </p:nvSpPr>
            <p:spPr bwMode="auto">
              <a:xfrm>
                <a:off x="4529" y="2413"/>
                <a:ext cx="173" cy="116"/>
              </a:xfrm>
              <a:custGeom>
                <a:avLst/>
                <a:gdLst>
                  <a:gd name="T0" fmla="*/ 398 w 8670"/>
                  <a:gd name="T1" fmla="*/ 0 h 4742"/>
                  <a:gd name="T2" fmla="*/ 8670 w 8670"/>
                  <a:gd name="T3" fmla="*/ 1609 h 4742"/>
                  <a:gd name="T4" fmla="*/ 8273 w 8670"/>
                  <a:gd name="T5" fmla="*/ 4742 h 4742"/>
                  <a:gd name="T6" fmla="*/ 0 w 8670"/>
                  <a:gd name="T7" fmla="*/ 2953 h 4742"/>
                  <a:gd name="T8" fmla="*/ 398 w 8670"/>
                  <a:gd name="T9" fmla="*/ 0 h 4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70" h="4742">
                    <a:moveTo>
                      <a:pt x="398" y="0"/>
                    </a:moveTo>
                    <a:lnTo>
                      <a:pt x="8670" y="1609"/>
                    </a:lnTo>
                    <a:lnTo>
                      <a:pt x="8273" y="4742"/>
                    </a:lnTo>
                    <a:lnTo>
                      <a:pt x="0" y="2953"/>
                    </a:lnTo>
                    <a:lnTo>
                      <a:pt x="398" y="0"/>
                    </a:lnTo>
                  </a:path>
                </a:pathLst>
              </a:custGeom>
              <a:noFill/>
              <a:ln w="0">
                <a:solidFill>
                  <a:srgbClr val="00A18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89" name="Freeform 889"/>
              <p:cNvSpPr>
                <a:spLocks/>
              </p:cNvSpPr>
              <p:nvPr/>
            </p:nvSpPr>
            <p:spPr bwMode="auto">
              <a:xfrm>
                <a:off x="4438" y="2561"/>
                <a:ext cx="20" cy="14"/>
              </a:xfrm>
              <a:custGeom>
                <a:avLst/>
                <a:gdLst>
                  <a:gd name="T0" fmla="*/ 0 w 993"/>
                  <a:gd name="T1" fmla="*/ 415 h 561"/>
                  <a:gd name="T2" fmla="*/ 473 w 993"/>
                  <a:gd name="T3" fmla="*/ 0 h 561"/>
                  <a:gd name="T4" fmla="*/ 993 w 993"/>
                  <a:gd name="T5" fmla="*/ 115 h 561"/>
                  <a:gd name="T6" fmla="*/ 586 w 993"/>
                  <a:gd name="T7" fmla="*/ 561 h 561"/>
                  <a:gd name="T8" fmla="*/ 0 w 993"/>
                  <a:gd name="T9" fmla="*/ 415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3" h="561">
                    <a:moveTo>
                      <a:pt x="0" y="415"/>
                    </a:moveTo>
                    <a:lnTo>
                      <a:pt x="473" y="0"/>
                    </a:lnTo>
                    <a:lnTo>
                      <a:pt x="993" y="115"/>
                    </a:lnTo>
                    <a:lnTo>
                      <a:pt x="586" y="561"/>
                    </a:lnTo>
                    <a:lnTo>
                      <a:pt x="0" y="41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90" name="Freeform 890"/>
              <p:cNvSpPr>
                <a:spLocks/>
              </p:cNvSpPr>
              <p:nvPr/>
            </p:nvSpPr>
            <p:spPr bwMode="auto">
              <a:xfrm>
                <a:off x="4438" y="2561"/>
                <a:ext cx="20" cy="14"/>
              </a:xfrm>
              <a:custGeom>
                <a:avLst/>
                <a:gdLst>
                  <a:gd name="T0" fmla="*/ 0 w 993"/>
                  <a:gd name="T1" fmla="*/ 415 h 561"/>
                  <a:gd name="T2" fmla="*/ 473 w 993"/>
                  <a:gd name="T3" fmla="*/ 0 h 561"/>
                  <a:gd name="T4" fmla="*/ 993 w 993"/>
                  <a:gd name="T5" fmla="*/ 115 h 561"/>
                  <a:gd name="T6" fmla="*/ 586 w 993"/>
                  <a:gd name="T7" fmla="*/ 561 h 561"/>
                  <a:gd name="T8" fmla="*/ 0 w 993"/>
                  <a:gd name="T9" fmla="*/ 415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3" h="561">
                    <a:moveTo>
                      <a:pt x="0" y="415"/>
                    </a:moveTo>
                    <a:lnTo>
                      <a:pt x="473" y="0"/>
                    </a:lnTo>
                    <a:lnTo>
                      <a:pt x="993" y="115"/>
                    </a:lnTo>
                    <a:lnTo>
                      <a:pt x="586" y="561"/>
                    </a:lnTo>
                    <a:lnTo>
                      <a:pt x="0" y="4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91" name="Freeform 891"/>
              <p:cNvSpPr>
                <a:spLocks/>
              </p:cNvSpPr>
              <p:nvPr/>
            </p:nvSpPr>
            <p:spPr bwMode="auto">
              <a:xfrm>
                <a:off x="4428" y="2573"/>
                <a:ext cx="23" cy="15"/>
              </a:xfrm>
              <a:custGeom>
                <a:avLst/>
                <a:gdLst>
                  <a:gd name="T0" fmla="*/ 458 w 1185"/>
                  <a:gd name="T1" fmla="*/ 0 h 608"/>
                  <a:gd name="T2" fmla="*/ 1185 w 1185"/>
                  <a:gd name="T3" fmla="*/ 177 h 608"/>
                  <a:gd name="T4" fmla="*/ 822 w 1185"/>
                  <a:gd name="T5" fmla="*/ 608 h 608"/>
                  <a:gd name="T6" fmla="*/ 0 w 1185"/>
                  <a:gd name="T7" fmla="*/ 399 h 608"/>
                  <a:gd name="T8" fmla="*/ 458 w 1185"/>
                  <a:gd name="T9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5" h="608">
                    <a:moveTo>
                      <a:pt x="458" y="0"/>
                    </a:moveTo>
                    <a:lnTo>
                      <a:pt x="1185" y="177"/>
                    </a:lnTo>
                    <a:lnTo>
                      <a:pt x="822" y="608"/>
                    </a:lnTo>
                    <a:lnTo>
                      <a:pt x="0" y="399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92" name="Freeform 892"/>
              <p:cNvSpPr>
                <a:spLocks/>
              </p:cNvSpPr>
              <p:nvPr/>
            </p:nvSpPr>
            <p:spPr bwMode="auto">
              <a:xfrm>
                <a:off x="4428" y="2573"/>
                <a:ext cx="23" cy="15"/>
              </a:xfrm>
              <a:custGeom>
                <a:avLst/>
                <a:gdLst>
                  <a:gd name="T0" fmla="*/ 458 w 1185"/>
                  <a:gd name="T1" fmla="*/ 0 h 608"/>
                  <a:gd name="T2" fmla="*/ 1185 w 1185"/>
                  <a:gd name="T3" fmla="*/ 177 h 608"/>
                  <a:gd name="T4" fmla="*/ 822 w 1185"/>
                  <a:gd name="T5" fmla="*/ 608 h 608"/>
                  <a:gd name="T6" fmla="*/ 0 w 1185"/>
                  <a:gd name="T7" fmla="*/ 399 h 608"/>
                  <a:gd name="T8" fmla="*/ 458 w 1185"/>
                  <a:gd name="T9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5" h="608">
                    <a:moveTo>
                      <a:pt x="458" y="0"/>
                    </a:moveTo>
                    <a:lnTo>
                      <a:pt x="1185" y="177"/>
                    </a:lnTo>
                    <a:lnTo>
                      <a:pt x="822" y="608"/>
                    </a:lnTo>
                    <a:lnTo>
                      <a:pt x="0" y="399"/>
                    </a:lnTo>
                    <a:lnTo>
                      <a:pt x="45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93" name="Freeform 893"/>
              <p:cNvSpPr>
                <a:spLocks/>
              </p:cNvSpPr>
              <p:nvPr/>
            </p:nvSpPr>
            <p:spPr bwMode="auto">
              <a:xfrm>
                <a:off x="4417" y="2585"/>
                <a:ext cx="31" cy="17"/>
              </a:xfrm>
              <a:custGeom>
                <a:avLst/>
                <a:gdLst>
                  <a:gd name="T0" fmla="*/ 441 w 1530"/>
                  <a:gd name="T1" fmla="*/ 0 h 686"/>
                  <a:gd name="T2" fmla="*/ 1530 w 1530"/>
                  <a:gd name="T3" fmla="*/ 257 h 686"/>
                  <a:gd name="T4" fmla="*/ 1185 w 1530"/>
                  <a:gd name="T5" fmla="*/ 686 h 686"/>
                  <a:gd name="T6" fmla="*/ 0 w 1530"/>
                  <a:gd name="T7" fmla="*/ 401 h 686"/>
                  <a:gd name="T8" fmla="*/ 441 w 1530"/>
                  <a:gd name="T9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0" h="686">
                    <a:moveTo>
                      <a:pt x="441" y="0"/>
                    </a:moveTo>
                    <a:lnTo>
                      <a:pt x="1530" y="257"/>
                    </a:lnTo>
                    <a:lnTo>
                      <a:pt x="1185" y="686"/>
                    </a:lnTo>
                    <a:lnTo>
                      <a:pt x="0" y="401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94" name="Freeform 894"/>
              <p:cNvSpPr>
                <a:spLocks/>
              </p:cNvSpPr>
              <p:nvPr/>
            </p:nvSpPr>
            <p:spPr bwMode="auto">
              <a:xfrm>
                <a:off x="4417" y="2585"/>
                <a:ext cx="31" cy="17"/>
              </a:xfrm>
              <a:custGeom>
                <a:avLst/>
                <a:gdLst>
                  <a:gd name="T0" fmla="*/ 441 w 1530"/>
                  <a:gd name="T1" fmla="*/ 0 h 686"/>
                  <a:gd name="T2" fmla="*/ 1530 w 1530"/>
                  <a:gd name="T3" fmla="*/ 257 h 686"/>
                  <a:gd name="T4" fmla="*/ 1185 w 1530"/>
                  <a:gd name="T5" fmla="*/ 686 h 686"/>
                  <a:gd name="T6" fmla="*/ 0 w 1530"/>
                  <a:gd name="T7" fmla="*/ 401 h 686"/>
                  <a:gd name="T8" fmla="*/ 441 w 1530"/>
                  <a:gd name="T9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0" h="686">
                    <a:moveTo>
                      <a:pt x="441" y="0"/>
                    </a:moveTo>
                    <a:lnTo>
                      <a:pt x="1530" y="257"/>
                    </a:lnTo>
                    <a:lnTo>
                      <a:pt x="1185" y="686"/>
                    </a:lnTo>
                    <a:lnTo>
                      <a:pt x="0" y="401"/>
                    </a:lnTo>
                    <a:lnTo>
                      <a:pt x="44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95" name="Freeform 895"/>
              <p:cNvSpPr>
                <a:spLocks/>
              </p:cNvSpPr>
              <p:nvPr/>
            </p:nvSpPr>
            <p:spPr bwMode="auto">
              <a:xfrm>
                <a:off x="4405" y="2596"/>
                <a:ext cx="24" cy="15"/>
              </a:xfrm>
              <a:custGeom>
                <a:avLst/>
                <a:gdLst>
                  <a:gd name="T0" fmla="*/ 503 w 1184"/>
                  <a:gd name="T1" fmla="*/ 0 h 610"/>
                  <a:gd name="T2" fmla="*/ 1184 w 1184"/>
                  <a:gd name="T3" fmla="*/ 177 h 610"/>
                  <a:gd name="T4" fmla="*/ 725 w 1184"/>
                  <a:gd name="T5" fmla="*/ 610 h 610"/>
                  <a:gd name="T6" fmla="*/ 0 w 1184"/>
                  <a:gd name="T7" fmla="*/ 400 h 610"/>
                  <a:gd name="T8" fmla="*/ 503 w 1184"/>
                  <a:gd name="T9" fmla="*/ 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4" h="610">
                    <a:moveTo>
                      <a:pt x="503" y="0"/>
                    </a:moveTo>
                    <a:lnTo>
                      <a:pt x="1184" y="177"/>
                    </a:lnTo>
                    <a:lnTo>
                      <a:pt x="725" y="610"/>
                    </a:lnTo>
                    <a:lnTo>
                      <a:pt x="0" y="400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96" name="Freeform 896"/>
              <p:cNvSpPr>
                <a:spLocks/>
              </p:cNvSpPr>
              <p:nvPr/>
            </p:nvSpPr>
            <p:spPr bwMode="auto">
              <a:xfrm>
                <a:off x="4405" y="2596"/>
                <a:ext cx="24" cy="15"/>
              </a:xfrm>
              <a:custGeom>
                <a:avLst/>
                <a:gdLst>
                  <a:gd name="T0" fmla="*/ 503 w 1184"/>
                  <a:gd name="T1" fmla="*/ 0 h 610"/>
                  <a:gd name="T2" fmla="*/ 1184 w 1184"/>
                  <a:gd name="T3" fmla="*/ 177 h 610"/>
                  <a:gd name="T4" fmla="*/ 725 w 1184"/>
                  <a:gd name="T5" fmla="*/ 610 h 610"/>
                  <a:gd name="T6" fmla="*/ 0 w 1184"/>
                  <a:gd name="T7" fmla="*/ 400 h 610"/>
                  <a:gd name="T8" fmla="*/ 503 w 1184"/>
                  <a:gd name="T9" fmla="*/ 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4" h="610">
                    <a:moveTo>
                      <a:pt x="503" y="0"/>
                    </a:moveTo>
                    <a:lnTo>
                      <a:pt x="1184" y="177"/>
                    </a:lnTo>
                    <a:lnTo>
                      <a:pt x="725" y="610"/>
                    </a:lnTo>
                    <a:lnTo>
                      <a:pt x="0" y="400"/>
                    </a:lnTo>
                    <a:lnTo>
                      <a:pt x="50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97" name="Freeform 897"/>
              <p:cNvSpPr>
                <a:spLocks/>
              </p:cNvSpPr>
              <p:nvPr/>
            </p:nvSpPr>
            <p:spPr bwMode="auto">
              <a:xfrm>
                <a:off x="4393" y="2607"/>
                <a:ext cx="23" cy="14"/>
              </a:xfrm>
              <a:custGeom>
                <a:avLst/>
                <a:gdLst>
                  <a:gd name="T0" fmla="*/ 520 w 1150"/>
                  <a:gd name="T1" fmla="*/ 0 h 575"/>
                  <a:gd name="T2" fmla="*/ 1150 w 1150"/>
                  <a:gd name="T3" fmla="*/ 161 h 575"/>
                  <a:gd name="T4" fmla="*/ 647 w 1150"/>
                  <a:gd name="T5" fmla="*/ 575 h 575"/>
                  <a:gd name="T6" fmla="*/ 0 w 1150"/>
                  <a:gd name="T7" fmla="*/ 428 h 575"/>
                  <a:gd name="T8" fmla="*/ 520 w 1150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0" h="575">
                    <a:moveTo>
                      <a:pt x="520" y="0"/>
                    </a:moveTo>
                    <a:lnTo>
                      <a:pt x="1150" y="161"/>
                    </a:lnTo>
                    <a:lnTo>
                      <a:pt x="647" y="575"/>
                    </a:lnTo>
                    <a:lnTo>
                      <a:pt x="0" y="428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98" name="Freeform 898"/>
              <p:cNvSpPr>
                <a:spLocks/>
              </p:cNvSpPr>
              <p:nvPr/>
            </p:nvSpPr>
            <p:spPr bwMode="auto">
              <a:xfrm>
                <a:off x="4393" y="2607"/>
                <a:ext cx="23" cy="14"/>
              </a:xfrm>
              <a:custGeom>
                <a:avLst/>
                <a:gdLst>
                  <a:gd name="T0" fmla="*/ 520 w 1150"/>
                  <a:gd name="T1" fmla="*/ 0 h 575"/>
                  <a:gd name="T2" fmla="*/ 1150 w 1150"/>
                  <a:gd name="T3" fmla="*/ 161 h 575"/>
                  <a:gd name="T4" fmla="*/ 647 w 1150"/>
                  <a:gd name="T5" fmla="*/ 575 h 575"/>
                  <a:gd name="T6" fmla="*/ 0 w 1150"/>
                  <a:gd name="T7" fmla="*/ 428 h 575"/>
                  <a:gd name="T8" fmla="*/ 520 w 1150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0" h="575">
                    <a:moveTo>
                      <a:pt x="520" y="0"/>
                    </a:moveTo>
                    <a:lnTo>
                      <a:pt x="1150" y="161"/>
                    </a:lnTo>
                    <a:lnTo>
                      <a:pt x="647" y="575"/>
                    </a:lnTo>
                    <a:lnTo>
                      <a:pt x="0" y="428"/>
                    </a:lnTo>
                    <a:lnTo>
                      <a:pt x="52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99" name="Freeform 899"/>
              <p:cNvSpPr>
                <a:spLocks/>
              </p:cNvSpPr>
              <p:nvPr/>
            </p:nvSpPr>
            <p:spPr bwMode="auto">
              <a:xfrm>
                <a:off x="4409" y="2612"/>
                <a:ext cx="23" cy="15"/>
              </a:xfrm>
              <a:custGeom>
                <a:avLst/>
                <a:gdLst>
                  <a:gd name="T0" fmla="*/ 0 w 1163"/>
                  <a:gd name="T1" fmla="*/ 414 h 606"/>
                  <a:gd name="T2" fmla="*/ 503 w 1163"/>
                  <a:gd name="T3" fmla="*/ 0 h 606"/>
                  <a:gd name="T4" fmla="*/ 1163 w 1163"/>
                  <a:gd name="T5" fmla="*/ 174 h 606"/>
                  <a:gd name="T6" fmla="*/ 752 w 1163"/>
                  <a:gd name="T7" fmla="*/ 606 h 606"/>
                  <a:gd name="T8" fmla="*/ 0 w 1163"/>
                  <a:gd name="T9" fmla="*/ 414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3" h="606">
                    <a:moveTo>
                      <a:pt x="0" y="414"/>
                    </a:moveTo>
                    <a:lnTo>
                      <a:pt x="503" y="0"/>
                    </a:lnTo>
                    <a:lnTo>
                      <a:pt x="1163" y="174"/>
                    </a:lnTo>
                    <a:lnTo>
                      <a:pt x="752" y="606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00" name="Freeform 900"/>
              <p:cNvSpPr>
                <a:spLocks/>
              </p:cNvSpPr>
              <p:nvPr/>
            </p:nvSpPr>
            <p:spPr bwMode="auto">
              <a:xfrm>
                <a:off x="4409" y="2612"/>
                <a:ext cx="23" cy="15"/>
              </a:xfrm>
              <a:custGeom>
                <a:avLst/>
                <a:gdLst>
                  <a:gd name="T0" fmla="*/ 0 w 1163"/>
                  <a:gd name="T1" fmla="*/ 414 h 606"/>
                  <a:gd name="T2" fmla="*/ 503 w 1163"/>
                  <a:gd name="T3" fmla="*/ 0 h 606"/>
                  <a:gd name="T4" fmla="*/ 1163 w 1163"/>
                  <a:gd name="T5" fmla="*/ 174 h 606"/>
                  <a:gd name="T6" fmla="*/ 752 w 1163"/>
                  <a:gd name="T7" fmla="*/ 606 h 606"/>
                  <a:gd name="T8" fmla="*/ 0 w 1163"/>
                  <a:gd name="T9" fmla="*/ 414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3" h="606">
                    <a:moveTo>
                      <a:pt x="0" y="414"/>
                    </a:moveTo>
                    <a:lnTo>
                      <a:pt x="503" y="0"/>
                    </a:lnTo>
                    <a:lnTo>
                      <a:pt x="1163" y="174"/>
                    </a:lnTo>
                    <a:lnTo>
                      <a:pt x="752" y="606"/>
                    </a:lnTo>
                    <a:lnTo>
                      <a:pt x="0" y="4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01" name="Freeform 901"/>
              <p:cNvSpPr>
                <a:spLocks/>
              </p:cNvSpPr>
              <p:nvPr/>
            </p:nvSpPr>
            <p:spPr bwMode="auto">
              <a:xfrm>
                <a:off x="4423" y="2602"/>
                <a:ext cx="23" cy="14"/>
              </a:xfrm>
              <a:custGeom>
                <a:avLst/>
                <a:gdLst>
                  <a:gd name="T0" fmla="*/ 410 w 1150"/>
                  <a:gd name="T1" fmla="*/ 0 h 606"/>
                  <a:gd name="T2" fmla="*/ 1150 w 1150"/>
                  <a:gd name="T3" fmla="*/ 178 h 606"/>
                  <a:gd name="T4" fmla="*/ 773 w 1150"/>
                  <a:gd name="T5" fmla="*/ 606 h 606"/>
                  <a:gd name="T6" fmla="*/ 0 w 1150"/>
                  <a:gd name="T7" fmla="*/ 414 h 606"/>
                  <a:gd name="T8" fmla="*/ 410 w 1150"/>
                  <a:gd name="T9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0" h="606">
                    <a:moveTo>
                      <a:pt x="410" y="0"/>
                    </a:moveTo>
                    <a:lnTo>
                      <a:pt x="1150" y="178"/>
                    </a:lnTo>
                    <a:lnTo>
                      <a:pt x="773" y="606"/>
                    </a:lnTo>
                    <a:lnTo>
                      <a:pt x="0" y="414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02" name="Freeform 902"/>
              <p:cNvSpPr>
                <a:spLocks/>
              </p:cNvSpPr>
              <p:nvPr/>
            </p:nvSpPr>
            <p:spPr bwMode="auto">
              <a:xfrm>
                <a:off x="4423" y="2602"/>
                <a:ext cx="23" cy="14"/>
              </a:xfrm>
              <a:custGeom>
                <a:avLst/>
                <a:gdLst>
                  <a:gd name="T0" fmla="*/ 410 w 1150"/>
                  <a:gd name="T1" fmla="*/ 0 h 606"/>
                  <a:gd name="T2" fmla="*/ 1150 w 1150"/>
                  <a:gd name="T3" fmla="*/ 178 h 606"/>
                  <a:gd name="T4" fmla="*/ 773 w 1150"/>
                  <a:gd name="T5" fmla="*/ 606 h 606"/>
                  <a:gd name="T6" fmla="*/ 0 w 1150"/>
                  <a:gd name="T7" fmla="*/ 414 h 606"/>
                  <a:gd name="T8" fmla="*/ 410 w 1150"/>
                  <a:gd name="T9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0" h="606">
                    <a:moveTo>
                      <a:pt x="410" y="0"/>
                    </a:moveTo>
                    <a:lnTo>
                      <a:pt x="1150" y="178"/>
                    </a:lnTo>
                    <a:lnTo>
                      <a:pt x="773" y="606"/>
                    </a:lnTo>
                    <a:lnTo>
                      <a:pt x="0" y="414"/>
                    </a:lnTo>
                    <a:lnTo>
                      <a:pt x="41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03" name="Freeform 903"/>
              <p:cNvSpPr>
                <a:spLocks/>
              </p:cNvSpPr>
              <p:nvPr/>
            </p:nvSpPr>
            <p:spPr bwMode="auto">
              <a:xfrm>
                <a:off x="4426" y="2617"/>
                <a:ext cx="24" cy="15"/>
              </a:xfrm>
              <a:custGeom>
                <a:avLst/>
                <a:gdLst>
                  <a:gd name="T0" fmla="*/ 394 w 1168"/>
                  <a:gd name="T1" fmla="*/ 0 h 606"/>
                  <a:gd name="T2" fmla="*/ 1168 w 1168"/>
                  <a:gd name="T3" fmla="*/ 192 h 606"/>
                  <a:gd name="T4" fmla="*/ 744 w 1168"/>
                  <a:gd name="T5" fmla="*/ 606 h 606"/>
                  <a:gd name="T6" fmla="*/ 0 w 1168"/>
                  <a:gd name="T7" fmla="*/ 432 h 606"/>
                  <a:gd name="T8" fmla="*/ 394 w 1168"/>
                  <a:gd name="T9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8" h="606">
                    <a:moveTo>
                      <a:pt x="394" y="0"/>
                    </a:moveTo>
                    <a:lnTo>
                      <a:pt x="1168" y="192"/>
                    </a:lnTo>
                    <a:lnTo>
                      <a:pt x="744" y="606"/>
                    </a:lnTo>
                    <a:lnTo>
                      <a:pt x="0" y="432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04" name="Freeform 904"/>
              <p:cNvSpPr>
                <a:spLocks/>
              </p:cNvSpPr>
              <p:nvPr/>
            </p:nvSpPr>
            <p:spPr bwMode="auto">
              <a:xfrm>
                <a:off x="4426" y="2617"/>
                <a:ext cx="24" cy="15"/>
              </a:xfrm>
              <a:custGeom>
                <a:avLst/>
                <a:gdLst>
                  <a:gd name="T0" fmla="*/ 394 w 1168"/>
                  <a:gd name="T1" fmla="*/ 0 h 606"/>
                  <a:gd name="T2" fmla="*/ 1168 w 1168"/>
                  <a:gd name="T3" fmla="*/ 192 h 606"/>
                  <a:gd name="T4" fmla="*/ 744 w 1168"/>
                  <a:gd name="T5" fmla="*/ 606 h 606"/>
                  <a:gd name="T6" fmla="*/ 0 w 1168"/>
                  <a:gd name="T7" fmla="*/ 432 h 606"/>
                  <a:gd name="T8" fmla="*/ 394 w 1168"/>
                  <a:gd name="T9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8" h="606">
                    <a:moveTo>
                      <a:pt x="394" y="0"/>
                    </a:moveTo>
                    <a:lnTo>
                      <a:pt x="1168" y="192"/>
                    </a:lnTo>
                    <a:lnTo>
                      <a:pt x="744" y="606"/>
                    </a:lnTo>
                    <a:lnTo>
                      <a:pt x="0" y="432"/>
                    </a:lnTo>
                    <a:lnTo>
                      <a:pt x="3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05" name="Freeform 905"/>
              <p:cNvSpPr>
                <a:spLocks/>
              </p:cNvSpPr>
              <p:nvPr/>
            </p:nvSpPr>
            <p:spPr bwMode="auto">
              <a:xfrm>
                <a:off x="4444" y="2623"/>
                <a:ext cx="24" cy="15"/>
              </a:xfrm>
              <a:custGeom>
                <a:avLst/>
                <a:gdLst>
                  <a:gd name="T0" fmla="*/ 0 w 1197"/>
                  <a:gd name="T1" fmla="*/ 428 h 619"/>
                  <a:gd name="T2" fmla="*/ 472 w 1197"/>
                  <a:gd name="T3" fmla="*/ 0 h 619"/>
                  <a:gd name="T4" fmla="*/ 1197 w 1197"/>
                  <a:gd name="T5" fmla="*/ 188 h 619"/>
                  <a:gd name="T6" fmla="*/ 773 w 1197"/>
                  <a:gd name="T7" fmla="*/ 619 h 619"/>
                  <a:gd name="T8" fmla="*/ 0 w 1197"/>
                  <a:gd name="T9" fmla="*/ 428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7" h="619">
                    <a:moveTo>
                      <a:pt x="0" y="428"/>
                    </a:moveTo>
                    <a:lnTo>
                      <a:pt x="472" y="0"/>
                    </a:lnTo>
                    <a:lnTo>
                      <a:pt x="1197" y="188"/>
                    </a:lnTo>
                    <a:lnTo>
                      <a:pt x="773" y="619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06" name="Freeform 906"/>
              <p:cNvSpPr>
                <a:spLocks/>
              </p:cNvSpPr>
              <p:nvPr/>
            </p:nvSpPr>
            <p:spPr bwMode="auto">
              <a:xfrm>
                <a:off x="4444" y="2623"/>
                <a:ext cx="24" cy="15"/>
              </a:xfrm>
              <a:custGeom>
                <a:avLst/>
                <a:gdLst>
                  <a:gd name="T0" fmla="*/ 0 w 1197"/>
                  <a:gd name="T1" fmla="*/ 428 h 619"/>
                  <a:gd name="T2" fmla="*/ 472 w 1197"/>
                  <a:gd name="T3" fmla="*/ 0 h 619"/>
                  <a:gd name="T4" fmla="*/ 1197 w 1197"/>
                  <a:gd name="T5" fmla="*/ 188 h 619"/>
                  <a:gd name="T6" fmla="*/ 773 w 1197"/>
                  <a:gd name="T7" fmla="*/ 619 h 619"/>
                  <a:gd name="T8" fmla="*/ 0 w 1197"/>
                  <a:gd name="T9" fmla="*/ 428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7" h="619">
                    <a:moveTo>
                      <a:pt x="0" y="428"/>
                    </a:moveTo>
                    <a:lnTo>
                      <a:pt x="472" y="0"/>
                    </a:lnTo>
                    <a:lnTo>
                      <a:pt x="1197" y="188"/>
                    </a:lnTo>
                    <a:lnTo>
                      <a:pt x="773" y="619"/>
                    </a:lnTo>
                    <a:lnTo>
                      <a:pt x="0" y="4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07" name="Freeform 907"/>
              <p:cNvSpPr>
                <a:spLocks/>
              </p:cNvSpPr>
              <p:nvPr/>
            </p:nvSpPr>
            <p:spPr bwMode="auto">
              <a:xfrm>
                <a:off x="4461" y="2628"/>
                <a:ext cx="119" cy="44"/>
              </a:xfrm>
              <a:custGeom>
                <a:avLst/>
                <a:gdLst>
                  <a:gd name="T0" fmla="*/ 5907 w 5907"/>
                  <a:gd name="T1" fmla="*/ 1389 h 1800"/>
                  <a:gd name="T2" fmla="*/ 458 w 5907"/>
                  <a:gd name="T3" fmla="*/ 0 h 1800"/>
                  <a:gd name="T4" fmla="*/ 0 w 5907"/>
                  <a:gd name="T5" fmla="*/ 414 h 1800"/>
                  <a:gd name="T6" fmla="*/ 5558 w 5907"/>
                  <a:gd name="T7" fmla="*/ 1800 h 1800"/>
                  <a:gd name="T8" fmla="*/ 5907 w 5907"/>
                  <a:gd name="T9" fmla="*/ 1389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07" h="1800">
                    <a:moveTo>
                      <a:pt x="5907" y="1389"/>
                    </a:moveTo>
                    <a:lnTo>
                      <a:pt x="458" y="0"/>
                    </a:lnTo>
                    <a:lnTo>
                      <a:pt x="0" y="414"/>
                    </a:lnTo>
                    <a:lnTo>
                      <a:pt x="5558" y="1800"/>
                    </a:lnTo>
                    <a:lnTo>
                      <a:pt x="5907" y="1389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08" name="Freeform 908"/>
              <p:cNvSpPr>
                <a:spLocks/>
              </p:cNvSpPr>
              <p:nvPr/>
            </p:nvSpPr>
            <p:spPr bwMode="auto">
              <a:xfrm>
                <a:off x="4461" y="2628"/>
                <a:ext cx="119" cy="44"/>
              </a:xfrm>
              <a:custGeom>
                <a:avLst/>
                <a:gdLst>
                  <a:gd name="T0" fmla="*/ 5907 w 5907"/>
                  <a:gd name="T1" fmla="*/ 1389 h 1800"/>
                  <a:gd name="T2" fmla="*/ 458 w 5907"/>
                  <a:gd name="T3" fmla="*/ 0 h 1800"/>
                  <a:gd name="T4" fmla="*/ 0 w 5907"/>
                  <a:gd name="T5" fmla="*/ 414 h 1800"/>
                  <a:gd name="T6" fmla="*/ 5558 w 5907"/>
                  <a:gd name="T7" fmla="*/ 1800 h 1800"/>
                  <a:gd name="T8" fmla="*/ 5907 w 5907"/>
                  <a:gd name="T9" fmla="*/ 1389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07" h="1800">
                    <a:moveTo>
                      <a:pt x="5907" y="1389"/>
                    </a:moveTo>
                    <a:lnTo>
                      <a:pt x="458" y="0"/>
                    </a:lnTo>
                    <a:lnTo>
                      <a:pt x="0" y="414"/>
                    </a:lnTo>
                    <a:lnTo>
                      <a:pt x="5558" y="1800"/>
                    </a:lnTo>
                    <a:lnTo>
                      <a:pt x="5907" y="138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09" name="Freeform 909"/>
              <p:cNvSpPr>
                <a:spLocks/>
              </p:cNvSpPr>
              <p:nvPr/>
            </p:nvSpPr>
            <p:spPr bwMode="auto">
              <a:xfrm>
                <a:off x="4460" y="2612"/>
                <a:ext cx="20" cy="16"/>
              </a:xfrm>
              <a:custGeom>
                <a:avLst/>
                <a:gdLst>
                  <a:gd name="T0" fmla="*/ 0 w 1023"/>
                  <a:gd name="T1" fmla="*/ 433 h 624"/>
                  <a:gd name="T2" fmla="*/ 377 w 1023"/>
                  <a:gd name="T3" fmla="*/ 0 h 624"/>
                  <a:gd name="T4" fmla="*/ 1023 w 1023"/>
                  <a:gd name="T5" fmla="*/ 161 h 624"/>
                  <a:gd name="T6" fmla="*/ 691 w 1023"/>
                  <a:gd name="T7" fmla="*/ 624 h 624"/>
                  <a:gd name="T8" fmla="*/ 0 w 1023"/>
                  <a:gd name="T9" fmla="*/ 43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3" h="624">
                    <a:moveTo>
                      <a:pt x="0" y="433"/>
                    </a:moveTo>
                    <a:lnTo>
                      <a:pt x="377" y="0"/>
                    </a:lnTo>
                    <a:lnTo>
                      <a:pt x="1023" y="161"/>
                    </a:lnTo>
                    <a:lnTo>
                      <a:pt x="691" y="624"/>
                    </a:lnTo>
                    <a:lnTo>
                      <a:pt x="0" y="433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10" name="Freeform 910"/>
              <p:cNvSpPr>
                <a:spLocks/>
              </p:cNvSpPr>
              <p:nvPr/>
            </p:nvSpPr>
            <p:spPr bwMode="auto">
              <a:xfrm>
                <a:off x="4460" y="2612"/>
                <a:ext cx="20" cy="16"/>
              </a:xfrm>
              <a:custGeom>
                <a:avLst/>
                <a:gdLst>
                  <a:gd name="T0" fmla="*/ 0 w 1023"/>
                  <a:gd name="T1" fmla="*/ 433 h 624"/>
                  <a:gd name="T2" fmla="*/ 377 w 1023"/>
                  <a:gd name="T3" fmla="*/ 0 h 624"/>
                  <a:gd name="T4" fmla="*/ 1023 w 1023"/>
                  <a:gd name="T5" fmla="*/ 161 h 624"/>
                  <a:gd name="T6" fmla="*/ 691 w 1023"/>
                  <a:gd name="T7" fmla="*/ 624 h 624"/>
                  <a:gd name="T8" fmla="*/ 0 w 1023"/>
                  <a:gd name="T9" fmla="*/ 43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3" h="624">
                    <a:moveTo>
                      <a:pt x="0" y="433"/>
                    </a:moveTo>
                    <a:lnTo>
                      <a:pt x="377" y="0"/>
                    </a:lnTo>
                    <a:lnTo>
                      <a:pt x="1023" y="161"/>
                    </a:lnTo>
                    <a:lnTo>
                      <a:pt x="691" y="624"/>
                    </a:lnTo>
                    <a:lnTo>
                      <a:pt x="0" y="43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11" name="Freeform 911"/>
              <p:cNvSpPr>
                <a:spLocks/>
              </p:cNvSpPr>
              <p:nvPr/>
            </p:nvSpPr>
            <p:spPr bwMode="auto">
              <a:xfrm>
                <a:off x="4464" y="2598"/>
                <a:ext cx="21" cy="16"/>
              </a:xfrm>
              <a:custGeom>
                <a:avLst/>
                <a:gdLst>
                  <a:gd name="T0" fmla="*/ 0 w 1040"/>
                  <a:gd name="T1" fmla="*/ 417 h 622"/>
                  <a:gd name="T2" fmla="*/ 301 w 1040"/>
                  <a:gd name="T3" fmla="*/ 0 h 622"/>
                  <a:gd name="T4" fmla="*/ 1040 w 1040"/>
                  <a:gd name="T5" fmla="*/ 177 h 622"/>
                  <a:gd name="T6" fmla="*/ 743 w 1040"/>
                  <a:gd name="T7" fmla="*/ 622 h 622"/>
                  <a:gd name="T8" fmla="*/ 0 w 1040"/>
                  <a:gd name="T9" fmla="*/ 417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622">
                    <a:moveTo>
                      <a:pt x="0" y="417"/>
                    </a:moveTo>
                    <a:lnTo>
                      <a:pt x="301" y="0"/>
                    </a:lnTo>
                    <a:lnTo>
                      <a:pt x="1040" y="177"/>
                    </a:lnTo>
                    <a:lnTo>
                      <a:pt x="743" y="622"/>
                    </a:lnTo>
                    <a:lnTo>
                      <a:pt x="0" y="417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12" name="Freeform 912"/>
              <p:cNvSpPr>
                <a:spLocks/>
              </p:cNvSpPr>
              <p:nvPr/>
            </p:nvSpPr>
            <p:spPr bwMode="auto">
              <a:xfrm>
                <a:off x="4464" y="2598"/>
                <a:ext cx="21" cy="16"/>
              </a:xfrm>
              <a:custGeom>
                <a:avLst/>
                <a:gdLst>
                  <a:gd name="T0" fmla="*/ 0 w 1040"/>
                  <a:gd name="T1" fmla="*/ 417 h 622"/>
                  <a:gd name="T2" fmla="*/ 301 w 1040"/>
                  <a:gd name="T3" fmla="*/ 0 h 622"/>
                  <a:gd name="T4" fmla="*/ 1040 w 1040"/>
                  <a:gd name="T5" fmla="*/ 177 h 622"/>
                  <a:gd name="T6" fmla="*/ 743 w 1040"/>
                  <a:gd name="T7" fmla="*/ 622 h 622"/>
                  <a:gd name="T8" fmla="*/ 0 w 1040"/>
                  <a:gd name="T9" fmla="*/ 417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622">
                    <a:moveTo>
                      <a:pt x="0" y="417"/>
                    </a:moveTo>
                    <a:lnTo>
                      <a:pt x="301" y="0"/>
                    </a:lnTo>
                    <a:lnTo>
                      <a:pt x="1040" y="177"/>
                    </a:lnTo>
                    <a:lnTo>
                      <a:pt x="743" y="622"/>
                    </a:lnTo>
                    <a:lnTo>
                      <a:pt x="0" y="4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13" name="Freeform 913"/>
              <p:cNvSpPr>
                <a:spLocks/>
              </p:cNvSpPr>
              <p:nvPr/>
            </p:nvSpPr>
            <p:spPr bwMode="auto">
              <a:xfrm>
                <a:off x="4468" y="2585"/>
                <a:ext cx="22" cy="15"/>
              </a:xfrm>
              <a:custGeom>
                <a:avLst/>
                <a:gdLst>
                  <a:gd name="T0" fmla="*/ 0 w 1072"/>
                  <a:gd name="T1" fmla="*/ 431 h 606"/>
                  <a:gd name="T2" fmla="*/ 345 w 1072"/>
                  <a:gd name="T3" fmla="*/ 0 h 606"/>
                  <a:gd name="T4" fmla="*/ 1072 w 1072"/>
                  <a:gd name="T5" fmla="*/ 174 h 606"/>
                  <a:gd name="T6" fmla="*/ 756 w 1072"/>
                  <a:gd name="T7" fmla="*/ 606 h 606"/>
                  <a:gd name="T8" fmla="*/ 0 w 1072"/>
                  <a:gd name="T9" fmla="*/ 431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2" h="606">
                    <a:moveTo>
                      <a:pt x="0" y="431"/>
                    </a:moveTo>
                    <a:lnTo>
                      <a:pt x="345" y="0"/>
                    </a:lnTo>
                    <a:lnTo>
                      <a:pt x="1072" y="174"/>
                    </a:lnTo>
                    <a:lnTo>
                      <a:pt x="756" y="606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14" name="Freeform 914"/>
              <p:cNvSpPr>
                <a:spLocks/>
              </p:cNvSpPr>
              <p:nvPr/>
            </p:nvSpPr>
            <p:spPr bwMode="auto">
              <a:xfrm>
                <a:off x="4468" y="2585"/>
                <a:ext cx="22" cy="15"/>
              </a:xfrm>
              <a:custGeom>
                <a:avLst/>
                <a:gdLst>
                  <a:gd name="T0" fmla="*/ 0 w 1072"/>
                  <a:gd name="T1" fmla="*/ 431 h 606"/>
                  <a:gd name="T2" fmla="*/ 345 w 1072"/>
                  <a:gd name="T3" fmla="*/ 0 h 606"/>
                  <a:gd name="T4" fmla="*/ 1072 w 1072"/>
                  <a:gd name="T5" fmla="*/ 174 h 606"/>
                  <a:gd name="T6" fmla="*/ 756 w 1072"/>
                  <a:gd name="T7" fmla="*/ 606 h 606"/>
                  <a:gd name="T8" fmla="*/ 0 w 1072"/>
                  <a:gd name="T9" fmla="*/ 431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2" h="606">
                    <a:moveTo>
                      <a:pt x="0" y="431"/>
                    </a:moveTo>
                    <a:lnTo>
                      <a:pt x="345" y="0"/>
                    </a:lnTo>
                    <a:lnTo>
                      <a:pt x="1072" y="174"/>
                    </a:lnTo>
                    <a:lnTo>
                      <a:pt x="756" y="606"/>
                    </a:lnTo>
                    <a:lnTo>
                      <a:pt x="0" y="4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15" name="Freeform 915"/>
              <p:cNvSpPr>
                <a:spLocks/>
              </p:cNvSpPr>
              <p:nvPr/>
            </p:nvSpPr>
            <p:spPr bwMode="auto">
              <a:xfrm>
                <a:off x="4472" y="2571"/>
                <a:ext cx="21" cy="15"/>
              </a:xfrm>
              <a:custGeom>
                <a:avLst/>
                <a:gdLst>
                  <a:gd name="T0" fmla="*/ 0 w 1058"/>
                  <a:gd name="T1" fmla="*/ 462 h 622"/>
                  <a:gd name="T2" fmla="*/ 363 w 1058"/>
                  <a:gd name="T3" fmla="*/ 0 h 622"/>
                  <a:gd name="T4" fmla="*/ 1058 w 1058"/>
                  <a:gd name="T5" fmla="*/ 160 h 622"/>
                  <a:gd name="T6" fmla="*/ 725 w 1058"/>
                  <a:gd name="T7" fmla="*/ 622 h 622"/>
                  <a:gd name="T8" fmla="*/ 0 w 1058"/>
                  <a:gd name="T9" fmla="*/ 46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8" h="622">
                    <a:moveTo>
                      <a:pt x="0" y="462"/>
                    </a:moveTo>
                    <a:lnTo>
                      <a:pt x="363" y="0"/>
                    </a:lnTo>
                    <a:lnTo>
                      <a:pt x="1058" y="160"/>
                    </a:lnTo>
                    <a:lnTo>
                      <a:pt x="725" y="62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16" name="Freeform 916"/>
              <p:cNvSpPr>
                <a:spLocks/>
              </p:cNvSpPr>
              <p:nvPr/>
            </p:nvSpPr>
            <p:spPr bwMode="auto">
              <a:xfrm>
                <a:off x="4472" y="2571"/>
                <a:ext cx="21" cy="15"/>
              </a:xfrm>
              <a:custGeom>
                <a:avLst/>
                <a:gdLst>
                  <a:gd name="T0" fmla="*/ 0 w 1058"/>
                  <a:gd name="T1" fmla="*/ 462 h 622"/>
                  <a:gd name="T2" fmla="*/ 363 w 1058"/>
                  <a:gd name="T3" fmla="*/ 0 h 622"/>
                  <a:gd name="T4" fmla="*/ 1058 w 1058"/>
                  <a:gd name="T5" fmla="*/ 160 h 622"/>
                  <a:gd name="T6" fmla="*/ 725 w 1058"/>
                  <a:gd name="T7" fmla="*/ 622 h 622"/>
                  <a:gd name="T8" fmla="*/ 0 w 1058"/>
                  <a:gd name="T9" fmla="*/ 46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8" h="622">
                    <a:moveTo>
                      <a:pt x="0" y="462"/>
                    </a:moveTo>
                    <a:lnTo>
                      <a:pt x="363" y="0"/>
                    </a:lnTo>
                    <a:lnTo>
                      <a:pt x="1058" y="160"/>
                    </a:lnTo>
                    <a:lnTo>
                      <a:pt x="725" y="622"/>
                    </a:lnTo>
                    <a:lnTo>
                      <a:pt x="0" y="4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17" name="Freeform 917"/>
              <p:cNvSpPr>
                <a:spLocks/>
              </p:cNvSpPr>
              <p:nvPr/>
            </p:nvSpPr>
            <p:spPr bwMode="auto">
              <a:xfrm>
                <a:off x="4455" y="2566"/>
                <a:ext cx="21" cy="15"/>
              </a:xfrm>
              <a:custGeom>
                <a:avLst/>
                <a:gdLst>
                  <a:gd name="T0" fmla="*/ 0 w 1023"/>
                  <a:gd name="T1" fmla="*/ 432 h 592"/>
                  <a:gd name="T2" fmla="*/ 411 w 1023"/>
                  <a:gd name="T3" fmla="*/ 0 h 592"/>
                  <a:gd name="T4" fmla="*/ 1023 w 1023"/>
                  <a:gd name="T5" fmla="*/ 160 h 592"/>
                  <a:gd name="T6" fmla="*/ 660 w 1023"/>
                  <a:gd name="T7" fmla="*/ 592 h 592"/>
                  <a:gd name="T8" fmla="*/ 0 w 1023"/>
                  <a:gd name="T9" fmla="*/ 43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3" h="592">
                    <a:moveTo>
                      <a:pt x="0" y="432"/>
                    </a:moveTo>
                    <a:lnTo>
                      <a:pt x="411" y="0"/>
                    </a:lnTo>
                    <a:lnTo>
                      <a:pt x="1023" y="160"/>
                    </a:lnTo>
                    <a:lnTo>
                      <a:pt x="660" y="592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18" name="Freeform 918"/>
              <p:cNvSpPr>
                <a:spLocks/>
              </p:cNvSpPr>
              <p:nvPr/>
            </p:nvSpPr>
            <p:spPr bwMode="auto">
              <a:xfrm>
                <a:off x="4455" y="2566"/>
                <a:ext cx="21" cy="15"/>
              </a:xfrm>
              <a:custGeom>
                <a:avLst/>
                <a:gdLst>
                  <a:gd name="T0" fmla="*/ 0 w 1023"/>
                  <a:gd name="T1" fmla="*/ 432 h 592"/>
                  <a:gd name="T2" fmla="*/ 411 w 1023"/>
                  <a:gd name="T3" fmla="*/ 0 h 592"/>
                  <a:gd name="T4" fmla="*/ 1023 w 1023"/>
                  <a:gd name="T5" fmla="*/ 160 h 592"/>
                  <a:gd name="T6" fmla="*/ 660 w 1023"/>
                  <a:gd name="T7" fmla="*/ 592 h 592"/>
                  <a:gd name="T8" fmla="*/ 0 w 1023"/>
                  <a:gd name="T9" fmla="*/ 43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3" h="592">
                    <a:moveTo>
                      <a:pt x="0" y="432"/>
                    </a:moveTo>
                    <a:lnTo>
                      <a:pt x="411" y="0"/>
                    </a:lnTo>
                    <a:lnTo>
                      <a:pt x="1023" y="160"/>
                    </a:lnTo>
                    <a:lnTo>
                      <a:pt x="660" y="592"/>
                    </a:lnTo>
                    <a:lnTo>
                      <a:pt x="0" y="43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19" name="Freeform 919"/>
              <p:cNvSpPr>
                <a:spLocks/>
              </p:cNvSpPr>
              <p:nvPr/>
            </p:nvSpPr>
            <p:spPr bwMode="auto">
              <a:xfrm>
                <a:off x="4451" y="2580"/>
                <a:ext cx="21" cy="14"/>
              </a:xfrm>
              <a:custGeom>
                <a:avLst/>
                <a:gdLst>
                  <a:gd name="T0" fmla="*/ 0 w 1040"/>
                  <a:gd name="T1" fmla="*/ 414 h 574"/>
                  <a:gd name="T2" fmla="*/ 376 w 1040"/>
                  <a:gd name="T3" fmla="*/ 0 h 574"/>
                  <a:gd name="T4" fmla="*/ 1040 w 1040"/>
                  <a:gd name="T5" fmla="*/ 156 h 574"/>
                  <a:gd name="T6" fmla="*/ 691 w 1040"/>
                  <a:gd name="T7" fmla="*/ 574 h 574"/>
                  <a:gd name="T8" fmla="*/ 0 w 1040"/>
                  <a:gd name="T9" fmla="*/ 414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574">
                    <a:moveTo>
                      <a:pt x="0" y="414"/>
                    </a:moveTo>
                    <a:lnTo>
                      <a:pt x="376" y="0"/>
                    </a:lnTo>
                    <a:lnTo>
                      <a:pt x="1040" y="156"/>
                    </a:lnTo>
                    <a:lnTo>
                      <a:pt x="691" y="574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20" name="Freeform 920"/>
              <p:cNvSpPr>
                <a:spLocks/>
              </p:cNvSpPr>
              <p:nvPr/>
            </p:nvSpPr>
            <p:spPr bwMode="auto">
              <a:xfrm>
                <a:off x="4451" y="2580"/>
                <a:ext cx="21" cy="14"/>
              </a:xfrm>
              <a:custGeom>
                <a:avLst/>
                <a:gdLst>
                  <a:gd name="T0" fmla="*/ 0 w 1040"/>
                  <a:gd name="T1" fmla="*/ 414 h 574"/>
                  <a:gd name="T2" fmla="*/ 376 w 1040"/>
                  <a:gd name="T3" fmla="*/ 0 h 574"/>
                  <a:gd name="T4" fmla="*/ 1040 w 1040"/>
                  <a:gd name="T5" fmla="*/ 156 h 574"/>
                  <a:gd name="T6" fmla="*/ 691 w 1040"/>
                  <a:gd name="T7" fmla="*/ 574 h 574"/>
                  <a:gd name="T8" fmla="*/ 0 w 1040"/>
                  <a:gd name="T9" fmla="*/ 414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574">
                    <a:moveTo>
                      <a:pt x="0" y="414"/>
                    </a:moveTo>
                    <a:lnTo>
                      <a:pt x="376" y="0"/>
                    </a:lnTo>
                    <a:lnTo>
                      <a:pt x="1040" y="156"/>
                    </a:lnTo>
                    <a:lnTo>
                      <a:pt x="691" y="574"/>
                    </a:lnTo>
                    <a:lnTo>
                      <a:pt x="0" y="4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21" name="Freeform 921"/>
              <p:cNvSpPr>
                <a:spLocks/>
              </p:cNvSpPr>
              <p:nvPr/>
            </p:nvSpPr>
            <p:spPr bwMode="auto">
              <a:xfrm>
                <a:off x="4446" y="2593"/>
                <a:ext cx="21" cy="14"/>
              </a:xfrm>
              <a:custGeom>
                <a:avLst/>
                <a:gdLst>
                  <a:gd name="T0" fmla="*/ 0 w 1041"/>
                  <a:gd name="T1" fmla="*/ 414 h 574"/>
                  <a:gd name="T2" fmla="*/ 363 w 1041"/>
                  <a:gd name="T3" fmla="*/ 0 h 574"/>
                  <a:gd name="T4" fmla="*/ 1041 w 1041"/>
                  <a:gd name="T5" fmla="*/ 160 h 574"/>
                  <a:gd name="T6" fmla="*/ 681 w 1041"/>
                  <a:gd name="T7" fmla="*/ 574 h 574"/>
                  <a:gd name="T8" fmla="*/ 0 w 1041"/>
                  <a:gd name="T9" fmla="*/ 414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1" h="574">
                    <a:moveTo>
                      <a:pt x="0" y="414"/>
                    </a:moveTo>
                    <a:lnTo>
                      <a:pt x="363" y="0"/>
                    </a:lnTo>
                    <a:lnTo>
                      <a:pt x="1041" y="160"/>
                    </a:lnTo>
                    <a:lnTo>
                      <a:pt x="681" y="574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22" name="Freeform 922"/>
              <p:cNvSpPr>
                <a:spLocks/>
              </p:cNvSpPr>
              <p:nvPr/>
            </p:nvSpPr>
            <p:spPr bwMode="auto">
              <a:xfrm>
                <a:off x="4446" y="2593"/>
                <a:ext cx="21" cy="14"/>
              </a:xfrm>
              <a:custGeom>
                <a:avLst/>
                <a:gdLst>
                  <a:gd name="T0" fmla="*/ 0 w 1041"/>
                  <a:gd name="T1" fmla="*/ 414 h 574"/>
                  <a:gd name="T2" fmla="*/ 363 w 1041"/>
                  <a:gd name="T3" fmla="*/ 0 h 574"/>
                  <a:gd name="T4" fmla="*/ 1041 w 1041"/>
                  <a:gd name="T5" fmla="*/ 160 h 574"/>
                  <a:gd name="T6" fmla="*/ 681 w 1041"/>
                  <a:gd name="T7" fmla="*/ 574 h 574"/>
                  <a:gd name="T8" fmla="*/ 0 w 1041"/>
                  <a:gd name="T9" fmla="*/ 414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1" h="574">
                    <a:moveTo>
                      <a:pt x="0" y="414"/>
                    </a:moveTo>
                    <a:lnTo>
                      <a:pt x="363" y="0"/>
                    </a:lnTo>
                    <a:lnTo>
                      <a:pt x="1041" y="160"/>
                    </a:lnTo>
                    <a:lnTo>
                      <a:pt x="681" y="574"/>
                    </a:lnTo>
                    <a:lnTo>
                      <a:pt x="0" y="4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23" name="Freeform 923"/>
              <p:cNvSpPr>
                <a:spLocks/>
              </p:cNvSpPr>
              <p:nvPr/>
            </p:nvSpPr>
            <p:spPr bwMode="auto">
              <a:xfrm>
                <a:off x="4441" y="2607"/>
                <a:ext cx="21" cy="14"/>
              </a:xfrm>
              <a:custGeom>
                <a:avLst/>
                <a:gdLst>
                  <a:gd name="T0" fmla="*/ 0 w 1040"/>
                  <a:gd name="T1" fmla="*/ 446 h 606"/>
                  <a:gd name="T2" fmla="*/ 410 w 1040"/>
                  <a:gd name="T3" fmla="*/ 0 h 606"/>
                  <a:gd name="T4" fmla="*/ 1040 w 1040"/>
                  <a:gd name="T5" fmla="*/ 174 h 606"/>
                  <a:gd name="T6" fmla="*/ 629 w 1040"/>
                  <a:gd name="T7" fmla="*/ 606 h 606"/>
                  <a:gd name="T8" fmla="*/ 0 w 1040"/>
                  <a:gd name="T9" fmla="*/ 44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606">
                    <a:moveTo>
                      <a:pt x="0" y="446"/>
                    </a:moveTo>
                    <a:lnTo>
                      <a:pt x="410" y="0"/>
                    </a:lnTo>
                    <a:lnTo>
                      <a:pt x="1040" y="174"/>
                    </a:lnTo>
                    <a:lnTo>
                      <a:pt x="629" y="606"/>
                    </a:lnTo>
                    <a:lnTo>
                      <a:pt x="0" y="446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24" name="Freeform 924"/>
              <p:cNvSpPr>
                <a:spLocks/>
              </p:cNvSpPr>
              <p:nvPr/>
            </p:nvSpPr>
            <p:spPr bwMode="auto">
              <a:xfrm>
                <a:off x="4441" y="2607"/>
                <a:ext cx="21" cy="14"/>
              </a:xfrm>
              <a:custGeom>
                <a:avLst/>
                <a:gdLst>
                  <a:gd name="T0" fmla="*/ 0 w 1040"/>
                  <a:gd name="T1" fmla="*/ 446 h 606"/>
                  <a:gd name="T2" fmla="*/ 410 w 1040"/>
                  <a:gd name="T3" fmla="*/ 0 h 606"/>
                  <a:gd name="T4" fmla="*/ 1040 w 1040"/>
                  <a:gd name="T5" fmla="*/ 174 h 606"/>
                  <a:gd name="T6" fmla="*/ 629 w 1040"/>
                  <a:gd name="T7" fmla="*/ 606 h 606"/>
                  <a:gd name="T8" fmla="*/ 0 w 1040"/>
                  <a:gd name="T9" fmla="*/ 44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606">
                    <a:moveTo>
                      <a:pt x="0" y="446"/>
                    </a:moveTo>
                    <a:lnTo>
                      <a:pt x="410" y="0"/>
                    </a:lnTo>
                    <a:lnTo>
                      <a:pt x="1040" y="174"/>
                    </a:lnTo>
                    <a:lnTo>
                      <a:pt x="629" y="606"/>
                    </a:lnTo>
                    <a:lnTo>
                      <a:pt x="0" y="4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25" name="Freeform 925"/>
              <p:cNvSpPr>
                <a:spLocks/>
              </p:cNvSpPr>
              <p:nvPr/>
            </p:nvSpPr>
            <p:spPr bwMode="auto">
              <a:xfrm>
                <a:off x="4477" y="2618"/>
                <a:ext cx="21" cy="15"/>
              </a:xfrm>
              <a:custGeom>
                <a:avLst/>
                <a:gdLst>
                  <a:gd name="T0" fmla="*/ 0 w 1041"/>
                  <a:gd name="T1" fmla="*/ 446 h 637"/>
                  <a:gd name="T2" fmla="*/ 332 w 1041"/>
                  <a:gd name="T3" fmla="*/ 0 h 637"/>
                  <a:gd name="T4" fmla="*/ 1041 w 1041"/>
                  <a:gd name="T5" fmla="*/ 174 h 637"/>
                  <a:gd name="T6" fmla="*/ 757 w 1041"/>
                  <a:gd name="T7" fmla="*/ 637 h 637"/>
                  <a:gd name="T8" fmla="*/ 0 w 1041"/>
                  <a:gd name="T9" fmla="*/ 446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1" h="637">
                    <a:moveTo>
                      <a:pt x="0" y="446"/>
                    </a:moveTo>
                    <a:lnTo>
                      <a:pt x="332" y="0"/>
                    </a:lnTo>
                    <a:lnTo>
                      <a:pt x="1041" y="174"/>
                    </a:lnTo>
                    <a:lnTo>
                      <a:pt x="757" y="637"/>
                    </a:lnTo>
                    <a:lnTo>
                      <a:pt x="0" y="446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26" name="Freeform 926"/>
              <p:cNvSpPr>
                <a:spLocks/>
              </p:cNvSpPr>
              <p:nvPr/>
            </p:nvSpPr>
            <p:spPr bwMode="auto">
              <a:xfrm>
                <a:off x="4477" y="2618"/>
                <a:ext cx="21" cy="15"/>
              </a:xfrm>
              <a:custGeom>
                <a:avLst/>
                <a:gdLst>
                  <a:gd name="T0" fmla="*/ 0 w 1041"/>
                  <a:gd name="T1" fmla="*/ 446 h 637"/>
                  <a:gd name="T2" fmla="*/ 332 w 1041"/>
                  <a:gd name="T3" fmla="*/ 0 h 637"/>
                  <a:gd name="T4" fmla="*/ 1041 w 1041"/>
                  <a:gd name="T5" fmla="*/ 174 h 637"/>
                  <a:gd name="T6" fmla="*/ 757 w 1041"/>
                  <a:gd name="T7" fmla="*/ 637 h 637"/>
                  <a:gd name="T8" fmla="*/ 0 w 1041"/>
                  <a:gd name="T9" fmla="*/ 446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1" h="637">
                    <a:moveTo>
                      <a:pt x="0" y="446"/>
                    </a:moveTo>
                    <a:lnTo>
                      <a:pt x="332" y="0"/>
                    </a:lnTo>
                    <a:lnTo>
                      <a:pt x="1041" y="174"/>
                    </a:lnTo>
                    <a:lnTo>
                      <a:pt x="757" y="637"/>
                    </a:lnTo>
                    <a:lnTo>
                      <a:pt x="0" y="4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27" name="Freeform 927"/>
              <p:cNvSpPr>
                <a:spLocks/>
              </p:cNvSpPr>
              <p:nvPr/>
            </p:nvSpPr>
            <p:spPr bwMode="auto">
              <a:xfrm>
                <a:off x="4482" y="2604"/>
                <a:ext cx="21" cy="15"/>
              </a:xfrm>
              <a:custGeom>
                <a:avLst/>
                <a:gdLst>
                  <a:gd name="T0" fmla="*/ 0 w 1058"/>
                  <a:gd name="T1" fmla="*/ 443 h 606"/>
                  <a:gd name="T2" fmla="*/ 347 w 1058"/>
                  <a:gd name="T3" fmla="*/ 0 h 606"/>
                  <a:gd name="T4" fmla="*/ 1058 w 1058"/>
                  <a:gd name="T5" fmla="*/ 160 h 606"/>
                  <a:gd name="T6" fmla="*/ 757 w 1058"/>
                  <a:gd name="T7" fmla="*/ 606 h 606"/>
                  <a:gd name="T8" fmla="*/ 0 w 1058"/>
                  <a:gd name="T9" fmla="*/ 443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8" h="606">
                    <a:moveTo>
                      <a:pt x="0" y="443"/>
                    </a:moveTo>
                    <a:lnTo>
                      <a:pt x="347" y="0"/>
                    </a:lnTo>
                    <a:lnTo>
                      <a:pt x="1058" y="160"/>
                    </a:lnTo>
                    <a:lnTo>
                      <a:pt x="757" y="606"/>
                    </a:lnTo>
                    <a:lnTo>
                      <a:pt x="0" y="443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28" name="Freeform 928"/>
              <p:cNvSpPr>
                <a:spLocks/>
              </p:cNvSpPr>
              <p:nvPr/>
            </p:nvSpPr>
            <p:spPr bwMode="auto">
              <a:xfrm>
                <a:off x="4482" y="2604"/>
                <a:ext cx="21" cy="15"/>
              </a:xfrm>
              <a:custGeom>
                <a:avLst/>
                <a:gdLst>
                  <a:gd name="T0" fmla="*/ 0 w 1058"/>
                  <a:gd name="T1" fmla="*/ 443 h 606"/>
                  <a:gd name="T2" fmla="*/ 347 w 1058"/>
                  <a:gd name="T3" fmla="*/ 0 h 606"/>
                  <a:gd name="T4" fmla="*/ 1058 w 1058"/>
                  <a:gd name="T5" fmla="*/ 160 h 606"/>
                  <a:gd name="T6" fmla="*/ 757 w 1058"/>
                  <a:gd name="T7" fmla="*/ 606 h 606"/>
                  <a:gd name="T8" fmla="*/ 0 w 1058"/>
                  <a:gd name="T9" fmla="*/ 443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8" h="606">
                    <a:moveTo>
                      <a:pt x="0" y="443"/>
                    </a:moveTo>
                    <a:lnTo>
                      <a:pt x="347" y="0"/>
                    </a:lnTo>
                    <a:lnTo>
                      <a:pt x="1058" y="160"/>
                    </a:lnTo>
                    <a:lnTo>
                      <a:pt x="757" y="606"/>
                    </a:lnTo>
                    <a:lnTo>
                      <a:pt x="0" y="4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29" name="Freeform 929"/>
              <p:cNvSpPr>
                <a:spLocks/>
              </p:cNvSpPr>
              <p:nvPr/>
            </p:nvSpPr>
            <p:spPr bwMode="auto">
              <a:xfrm>
                <a:off x="4486" y="2590"/>
                <a:ext cx="21" cy="15"/>
              </a:xfrm>
              <a:custGeom>
                <a:avLst/>
                <a:gdLst>
                  <a:gd name="T0" fmla="*/ 0 w 1045"/>
                  <a:gd name="T1" fmla="*/ 414 h 606"/>
                  <a:gd name="T2" fmla="*/ 319 w 1045"/>
                  <a:gd name="T3" fmla="*/ 0 h 606"/>
                  <a:gd name="T4" fmla="*/ 1045 w 1045"/>
                  <a:gd name="T5" fmla="*/ 161 h 606"/>
                  <a:gd name="T6" fmla="*/ 761 w 1045"/>
                  <a:gd name="T7" fmla="*/ 606 h 606"/>
                  <a:gd name="T8" fmla="*/ 0 w 1045"/>
                  <a:gd name="T9" fmla="*/ 414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5" h="606">
                    <a:moveTo>
                      <a:pt x="0" y="414"/>
                    </a:moveTo>
                    <a:lnTo>
                      <a:pt x="319" y="0"/>
                    </a:lnTo>
                    <a:lnTo>
                      <a:pt x="1045" y="161"/>
                    </a:lnTo>
                    <a:lnTo>
                      <a:pt x="761" y="606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30" name="Freeform 930"/>
              <p:cNvSpPr>
                <a:spLocks/>
              </p:cNvSpPr>
              <p:nvPr/>
            </p:nvSpPr>
            <p:spPr bwMode="auto">
              <a:xfrm>
                <a:off x="4486" y="2590"/>
                <a:ext cx="21" cy="15"/>
              </a:xfrm>
              <a:custGeom>
                <a:avLst/>
                <a:gdLst>
                  <a:gd name="T0" fmla="*/ 0 w 1045"/>
                  <a:gd name="T1" fmla="*/ 414 h 606"/>
                  <a:gd name="T2" fmla="*/ 319 w 1045"/>
                  <a:gd name="T3" fmla="*/ 0 h 606"/>
                  <a:gd name="T4" fmla="*/ 1045 w 1045"/>
                  <a:gd name="T5" fmla="*/ 161 h 606"/>
                  <a:gd name="T6" fmla="*/ 761 w 1045"/>
                  <a:gd name="T7" fmla="*/ 606 h 606"/>
                  <a:gd name="T8" fmla="*/ 0 w 1045"/>
                  <a:gd name="T9" fmla="*/ 414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5" h="606">
                    <a:moveTo>
                      <a:pt x="0" y="414"/>
                    </a:moveTo>
                    <a:lnTo>
                      <a:pt x="319" y="0"/>
                    </a:lnTo>
                    <a:lnTo>
                      <a:pt x="1045" y="161"/>
                    </a:lnTo>
                    <a:lnTo>
                      <a:pt x="761" y="606"/>
                    </a:lnTo>
                    <a:lnTo>
                      <a:pt x="0" y="4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31" name="Freeform 931"/>
              <p:cNvSpPr>
                <a:spLocks/>
              </p:cNvSpPr>
              <p:nvPr/>
            </p:nvSpPr>
            <p:spPr bwMode="auto">
              <a:xfrm>
                <a:off x="4490" y="2576"/>
                <a:ext cx="21" cy="15"/>
              </a:xfrm>
              <a:custGeom>
                <a:avLst/>
                <a:gdLst>
                  <a:gd name="T0" fmla="*/ 0 w 1009"/>
                  <a:gd name="T1" fmla="*/ 459 h 621"/>
                  <a:gd name="T2" fmla="*/ 301 w 1009"/>
                  <a:gd name="T3" fmla="*/ 0 h 621"/>
                  <a:gd name="T4" fmla="*/ 1009 w 1009"/>
                  <a:gd name="T5" fmla="*/ 174 h 621"/>
                  <a:gd name="T6" fmla="*/ 711 w 1009"/>
                  <a:gd name="T7" fmla="*/ 621 h 621"/>
                  <a:gd name="T8" fmla="*/ 0 w 1009"/>
                  <a:gd name="T9" fmla="*/ 459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9" h="621">
                    <a:moveTo>
                      <a:pt x="0" y="459"/>
                    </a:moveTo>
                    <a:lnTo>
                      <a:pt x="301" y="0"/>
                    </a:lnTo>
                    <a:lnTo>
                      <a:pt x="1009" y="174"/>
                    </a:lnTo>
                    <a:lnTo>
                      <a:pt x="711" y="621"/>
                    </a:lnTo>
                    <a:lnTo>
                      <a:pt x="0" y="459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32" name="Freeform 932"/>
              <p:cNvSpPr>
                <a:spLocks/>
              </p:cNvSpPr>
              <p:nvPr/>
            </p:nvSpPr>
            <p:spPr bwMode="auto">
              <a:xfrm>
                <a:off x="4490" y="2576"/>
                <a:ext cx="21" cy="15"/>
              </a:xfrm>
              <a:custGeom>
                <a:avLst/>
                <a:gdLst>
                  <a:gd name="T0" fmla="*/ 0 w 1009"/>
                  <a:gd name="T1" fmla="*/ 459 h 621"/>
                  <a:gd name="T2" fmla="*/ 301 w 1009"/>
                  <a:gd name="T3" fmla="*/ 0 h 621"/>
                  <a:gd name="T4" fmla="*/ 1009 w 1009"/>
                  <a:gd name="T5" fmla="*/ 174 h 621"/>
                  <a:gd name="T6" fmla="*/ 711 w 1009"/>
                  <a:gd name="T7" fmla="*/ 621 h 621"/>
                  <a:gd name="T8" fmla="*/ 0 w 1009"/>
                  <a:gd name="T9" fmla="*/ 459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9" h="621">
                    <a:moveTo>
                      <a:pt x="0" y="459"/>
                    </a:moveTo>
                    <a:lnTo>
                      <a:pt x="301" y="0"/>
                    </a:lnTo>
                    <a:lnTo>
                      <a:pt x="1009" y="174"/>
                    </a:lnTo>
                    <a:lnTo>
                      <a:pt x="711" y="621"/>
                    </a:lnTo>
                    <a:lnTo>
                      <a:pt x="0" y="45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33" name="Freeform 933"/>
              <p:cNvSpPr>
                <a:spLocks/>
              </p:cNvSpPr>
              <p:nvPr/>
            </p:nvSpPr>
            <p:spPr bwMode="auto">
              <a:xfrm>
                <a:off x="4496" y="2623"/>
                <a:ext cx="20" cy="16"/>
              </a:xfrm>
              <a:custGeom>
                <a:avLst/>
                <a:gdLst>
                  <a:gd name="T0" fmla="*/ 0 w 1040"/>
                  <a:gd name="T1" fmla="*/ 446 h 637"/>
                  <a:gd name="T2" fmla="*/ 345 w 1040"/>
                  <a:gd name="T3" fmla="*/ 0 h 637"/>
                  <a:gd name="T4" fmla="*/ 1040 w 1040"/>
                  <a:gd name="T5" fmla="*/ 191 h 637"/>
                  <a:gd name="T6" fmla="*/ 725 w 1040"/>
                  <a:gd name="T7" fmla="*/ 637 h 637"/>
                  <a:gd name="T8" fmla="*/ 0 w 1040"/>
                  <a:gd name="T9" fmla="*/ 446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637">
                    <a:moveTo>
                      <a:pt x="0" y="446"/>
                    </a:moveTo>
                    <a:lnTo>
                      <a:pt x="345" y="0"/>
                    </a:lnTo>
                    <a:lnTo>
                      <a:pt x="1040" y="191"/>
                    </a:lnTo>
                    <a:lnTo>
                      <a:pt x="725" y="637"/>
                    </a:lnTo>
                    <a:lnTo>
                      <a:pt x="0" y="446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34" name="Freeform 934"/>
              <p:cNvSpPr>
                <a:spLocks/>
              </p:cNvSpPr>
              <p:nvPr/>
            </p:nvSpPr>
            <p:spPr bwMode="auto">
              <a:xfrm>
                <a:off x="4496" y="2623"/>
                <a:ext cx="20" cy="16"/>
              </a:xfrm>
              <a:custGeom>
                <a:avLst/>
                <a:gdLst>
                  <a:gd name="T0" fmla="*/ 0 w 1040"/>
                  <a:gd name="T1" fmla="*/ 446 h 637"/>
                  <a:gd name="T2" fmla="*/ 345 w 1040"/>
                  <a:gd name="T3" fmla="*/ 0 h 637"/>
                  <a:gd name="T4" fmla="*/ 1040 w 1040"/>
                  <a:gd name="T5" fmla="*/ 191 h 637"/>
                  <a:gd name="T6" fmla="*/ 725 w 1040"/>
                  <a:gd name="T7" fmla="*/ 637 h 637"/>
                  <a:gd name="T8" fmla="*/ 0 w 1040"/>
                  <a:gd name="T9" fmla="*/ 446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637">
                    <a:moveTo>
                      <a:pt x="0" y="446"/>
                    </a:moveTo>
                    <a:lnTo>
                      <a:pt x="345" y="0"/>
                    </a:lnTo>
                    <a:lnTo>
                      <a:pt x="1040" y="191"/>
                    </a:lnTo>
                    <a:lnTo>
                      <a:pt x="725" y="637"/>
                    </a:lnTo>
                    <a:lnTo>
                      <a:pt x="0" y="4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35" name="Freeform 935"/>
              <p:cNvSpPr>
                <a:spLocks/>
              </p:cNvSpPr>
              <p:nvPr/>
            </p:nvSpPr>
            <p:spPr bwMode="auto">
              <a:xfrm>
                <a:off x="4500" y="2610"/>
                <a:ext cx="21" cy="14"/>
              </a:xfrm>
              <a:custGeom>
                <a:avLst/>
                <a:gdLst>
                  <a:gd name="T0" fmla="*/ 0 w 1054"/>
                  <a:gd name="T1" fmla="*/ 431 h 605"/>
                  <a:gd name="T2" fmla="*/ 394 w 1054"/>
                  <a:gd name="T3" fmla="*/ 0 h 605"/>
                  <a:gd name="T4" fmla="*/ 1054 w 1054"/>
                  <a:gd name="T5" fmla="*/ 142 h 605"/>
                  <a:gd name="T6" fmla="*/ 739 w 1054"/>
                  <a:gd name="T7" fmla="*/ 605 h 605"/>
                  <a:gd name="T8" fmla="*/ 0 w 1054"/>
                  <a:gd name="T9" fmla="*/ 431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4" h="605">
                    <a:moveTo>
                      <a:pt x="0" y="431"/>
                    </a:moveTo>
                    <a:lnTo>
                      <a:pt x="394" y="0"/>
                    </a:lnTo>
                    <a:lnTo>
                      <a:pt x="1054" y="142"/>
                    </a:lnTo>
                    <a:lnTo>
                      <a:pt x="739" y="605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36" name="Freeform 936"/>
              <p:cNvSpPr>
                <a:spLocks/>
              </p:cNvSpPr>
              <p:nvPr/>
            </p:nvSpPr>
            <p:spPr bwMode="auto">
              <a:xfrm>
                <a:off x="4500" y="2610"/>
                <a:ext cx="21" cy="14"/>
              </a:xfrm>
              <a:custGeom>
                <a:avLst/>
                <a:gdLst>
                  <a:gd name="T0" fmla="*/ 0 w 1054"/>
                  <a:gd name="T1" fmla="*/ 431 h 605"/>
                  <a:gd name="T2" fmla="*/ 394 w 1054"/>
                  <a:gd name="T3" fmla="*/ 0 h 605"/>
                  <a:gd name="T4" fmla="*/ 1054 w 1054"/>
                  <a:gd name="T5" fmla="*/ 142 h 605"/>
                  <a:gd name="T6" fmla="*/ 739 w 1054"/>
                  <a:gd name="T7" fmla="*/ 605 h 605"/>
                  <a:gd name="T8" fmla="*/ 0 w 1054"/>
                  <a:gd name="T9" fmla="*/ 431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4" h="605">
                    <a:moveTo>
                      <a:pt x="0" y="431"/>
                    </a:moveTo>
                    <a:lnTo>
                      <a:pt x="394" y="0"/>
                    </a:lnTo>
                    <a:lnTo>
                      <a:pt x="1054" y="142"/>
                    </a:lnTo>
                    <a:lnTo>
                      <a:pt x="739" y="605"/>
                    </a:lnTo>
                    <a:lnTo>
                      <a:pt x="0" y="4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37" name="Freeform 937"/>
              <p:cNvSpPr>
                <a:spLocks/>
              </p:cNvSpPr>
              <p:nvPr/>
            </p:nvSpPr>
            <p:spPr bwMode="auto">
              <a:xfrm>
                <a:off x="4504" y="2596"/>
                <a:ext cx="21" cy="14"/>
              </a:xfrm>
              <a:custGeom>
                <a:avLst/>
                <a:gdLst>
                  <a:gd name="T0" fmla="*/ 0 w 1010"/>
                  <a:gd name="T1" fmla="*/ 431 h 575"/>
                  <a:gd name="T2" fmla="*/ 346 w 1010"/>
                  <a:gd name="T3" fmla="*/ 0 h 575"/>
                  <a:gd name="T4" fmla="*/ 1010 w 1010"/>
                  <a:gd name="T5" fmla="*/ 160 h 575"/>
                  <a:gd name="T6" fmla="*/ 661 w 1010"/>
                  <a:gd name="T7" fmla="*/ 575 h 575"/>
                  <a:gd name="T8" fmla="*/ 0 w 1010"/>
                  <a:gd name="T9" fmla="*/ 431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0" h="575">
                    <a:moveTo>
                      <a:pt x="0" y="431"/>
                    </a:moveTo>
                    <a:lnTo>
                      <a:pt x="346" y="0"/>
                    </a:lnTo>
                    <a:lnTo>
                      <a:pt x="1010" y="160"/>
                    </a:lnTo>
                    <a:lnTo>
                      <a:pt x="661" y="575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38" name="Freeform 938"/>
              <p:cNvSpPr>
                <a:spLocks/>
              </p:cNvSpPr>
              <p:nvPr/>
            </p:nvSpPr>
            <p:spPr bwMode="auto">
              <a:xfrm>
                <a:off x="4504" y="2596"/>
                <a:ext cx="21" cy="14"/>
              </a:xfrm>
              <a:custGeom>
                <a:avLst/>
                <a:gdLst>
                  <a:gd name="T0" fmla="*/ 0 w 1010"/>
                  <a:gd name="T1" fmla="*/ 431 h 575"/>
                  <a:gd name="T2" fmla="*/ 346 w 1010"/>
                  <a:gd name="T3" fmla="*/ 0 h 575"/>
                  <a:gd name="T4" fmla="*/ 1010 w 1010"/>
                  <a:gd name="T5" fmla="*/ 160 h 575"/>
                  <a:gd name="T6" fmla="*/ 661 w 1010"/>
                  <a:gd name="T7" fmla="*/ 575 h 575"/>
                  <a:gd name="T8" fmla="*/ 0 w 1010"/>
                  <a:gd name="T9" fmla="*/ 431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0" h="575">
                    <a:moveTo>
                      <a:pt x="0" y="431"/>
                    </a:moveTo>
                    <a:lnTo>
                      <a:pt x="346" y="0"/>
                    </a:lnTo>
                    <a:lnTo>
                      <a:pt x="1010" y="160"/>
                    </a:lnTo>
                    <a:lnTo>
                      <a:pt x="661" y="575"/>
                    </a:lnTo>
                    <a:lnTo>
                      <a:pt x="0" y="4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39" name="Freeform 939"/>
              <p:cNvSpPr>
                <a:spLocks/>
              </p:cNvSpPr>
              <p:nvPr/>
            </p:nvSpPr>
            <p:spPr bwMode="auto">
              <a:xfrm>
                <a:off x="4508" y="2581"/>
                <a:ext cx="21" cy="16"/>
              </a:xfrm>
              <a:custGeom>
                <a:avLst/>
                <a:gdLst>
                  <a:gd name="T0" fmla="*/ 0 w 1040"/>
                  <a:gd name="T1" fmla="*/ 480 h 654"/>
                  <a:gd name="T2" fmla="*/ 332 w 1040"/>
                  <a:gd name="T3" fmla="*/ 0 h 654"/>
                  <a:gd name="T4" fmla="*/ 1040 w 1040"/>
                  <a:gd name="T5" fmla="*/ 191 h 654"/>
                  <a:gd name="T6" fmla="*/ 729 w 1040"/>
                  <a:gd name="T7" fmla="*/ 654 h 654"/>
                  <a:gd name="T8" fmla="*/ 0 w 1040"/>
                  <a:gd name="T9" fmla="*/ 48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654">
                    <a:moveTo>
                      <a:pt x="0" y="480"/>
                    </a:moveTo>
                    <a:lnTo>
                      <a:pt x="332" y="0"/>
                    </a:lnTo>
                    <a:lnTo>
                      <a:pt x="1040" y="191"/>
                    </a:lnTo>
                    <a:lnTo>
                      <a:pt x="729" y="654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40" name="Freeform 940"/>
              <p:cNvSpPr>
                <a:spLocks/>
              </p:cNvSpPr>
              <p:nvPr/>
            </p:nvSpPr>
            <p:spPr bwMode="auto">
              <a:xfrm>
                <a:off x="4508" y="2581"/>
                <a:ext cx="21" cy="16"/>
              </a:xfrm>
              <a:custGeom>
                <a:avLst/>
                <a:gdLst>
                  <a:gd name="T0" fmla="*/ 0 w 1040"/>
                  <a:gd name="T1" fmla="*/ 480 h 654"/>
                  <a:gd name="T2" fmla="*/ 332 w 1040"/>
                  <a:gd name="T3" fmla="*/ 0 h 654"/>
                  <a:gd name="T4" fmla="*/ 1040 w 1040"/>
                  <a:gd name="T5" fmla="*/ 191 h 654"/>
                  <a:gd name="T6" fmla="*/ 729 w 1040"/>
                  <a:gd name="T7" fmla="*/ 654 h 654"/>
                  <a:gd name="T8" fmla="*/ 0 w 1040"/>
                  <a:gd name="T9" fmla="*/ 48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654">
                    <a:moveTo>
                      <a:pt x="0" y="480"/>
                    </a:moveTo>
                    <a:lnTo>
                      <a:pt x="332" y="0"/>
                    </a:lnTo>
                    <a:lnTo>
                      <a:pt x="1040" y="191"/>
                    </a:lnTo>
                    <a:lnTo>
                      <a:pt x="729" y="654"/>
                    </a:lnTo>
                    <a:lnTo>
                      <a:pt x="0" y="48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41" name="Freeform 941"/>
              <p:cNvSpPr>
                <a:spLocks/>
              </p:cNvSpPr>
              <p:nvPr/>
            </p:nvSpPr>
            <p:spPr bwMode="auto">
              <a:xfrm>
                <a:off x="4514" y="2629"/>
                <a:ext cx="20" cy="15"/>
              </a:xfrm>
              <a:custGeom>
                <a:avLst/>
                <a:gdLst>
                  <a:gd name="T0" fmla="*/ 0 w 979"/>
                  <a:gd name="T1" fmla="*/ 463 h 641"/>
                  <a:gd name="T2" fmla="*/ 298 w 979"/>
                  <a:gd name="T3" fmla="*/ 0 h 641"/>
                  <a:gd name="T4" fmla="*/ 979 w 979"/>
                  <a:gd name="T5" fmla="*/ 178 h 641"/>
                  <a:gd name="T6" fmla="*/ 692 w 979"/>
                  <a:gd name="T7" fmla="*/ 641 h 641"/>
                  <a:gd name="T8" fmla="*/ 0 w 979"/>
                  <a:gd name="T9" fmla="*/ 46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9" h="641">
                    <a:moveTo>
                      <a:pt x="0" y="463"/>
                    </a:moveTo>
                    <a:lnTo>
                      <a:pt x="298" y="0"/>
                    </a:lnTo>
                    <a:lnTo>
                      <a:pt x="979" y="178"/>
                    </a:lnTo>
                    <a:lnTo>
                      <a:pt x="692" y="641"/>
                    </a:lnTo>
                    <a:lnTo>
                      <a:pt x="0" y="463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42" name="Freeform 942"/>
              <p:cNvSpPr>
                <a:spLocks/>
              </p:cNvSpPr>
              <p:nvPr/>
            </p:nvSpPr>
            <p:spPr bwMode="auto">
              <a:xfrm>
                <a:off x="4514" y="2629"/>
                <a:ext cx="20" cy="15"/>
              </a:xfrm>
              <a:custGeom>
                <a:avLst/>
                <a:gdLst>
                  <a:gd name="T0" fmla="*/ 0 w 979"/>
                  <a:gd name="T1" fmla="*/ 463 h 641"/>
                  <a:gd name="T2" fmla="*/ 298 w 979"/>
                  <a:gd name="T3" fmla="*/ 0 h 641"/>
                  <a:gd name="T4" fmla="*/ 979 w 979"/>
                  <a:gd name="T5" fmla="*/ 178 h 641"/>
                  <a:gd name="T6" fmla="*/ 692 w 979"/>
                  <a:gd name="T7" fmla="*/ 641 h 641"/>
                  <a:gd name="T8" fmla="*/ 0 w 979"/>
                  <a:gd name="T9" fmla="*/ 46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9" h="641">
                    <a:moveTo>
                      <a:pt x="0" y="463"/>
                    </a:moveTo>
                    <a:lnTo>
                      <a:pt x="298" y="0"/>
                    </a:lnTo>
                    <a:lnTo>
                      <a:pt x="979" y="178"/>
                    </a:lnTo>
                    <a:lnTo>
                      <a:pt x="692" y="641"/>
                    </a:lnTo>
                    <a:lnTo>
                      <a:pt x="0" y="46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43" name="Freeform 943"/>
              <p:cNvSpPr>
                <a:spLocks/>
              </p:cNvSpPr>
              <p:nvPr/>
            </p:nvSpPr>
            <p:spPr bwMode="auto">
              <a:xfrm>
                <a:off x="4518" y="2615"/>
                <a:ext cx="20" cy="15"/>
              </a:xfrm>
              <a:custGeom>
                <a:avLst/>
                <a:gdLst>
                  <a:gd name="T0" fmla="*/ 0 w 1010"/>
                  <a:gd name="T1" fmla="*/ 432 h 609"/>
                  <a:gd name="T2" fmla="*/ 318 w 1010"/>
                  <a:gd name="T3" fmla="*/ 0 h 609"/>
                  <a:gd name="T4" fmla="*/ 1010 w 1010"/>
                  <a:gd name="T5" fmla="*/ 163 h 609"/>
                  <a:gd name="T6" fmla="*/ 711 w 1010"/>
                  <a:gd name="T7" fmla="*/ 609 h 609"/>
                  <a:gd name="T8" fmla="*/ 0 w 1010"/>
                  <a:gd name="T9" fmla="*/ 432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0" h="609">
                    <a:moveTo>
                      <a:pt x="0" y="432"/>
                    </a:moveTo>
                    <a:lnTo>
                      <a:pt x="318" y="0"/>
                    </a:lnTo>
                    <a:lnTo>
                      <a:pt x="1010" y="163"/>
                    </a:lnTo>
                    <a:lnTo>
                      <a:pt x="711" y="609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44" name="Freeform 944"/>
              <p:cNvSpPr>
                <a:spLocks/>
              </p:cNvSpPr>
              <p:nvPr/>
            </p:nvSpPr>
            <p:spPr bwMode="auto">
              <a:xfrm>
                <a:off x="4518" y="2615"/>
                <a:ext cx="20" cy="15"/>
              </a:xfrm>
              <a:custGeom>
                <a:avLst/>
                <a:gdLst>
                  <a:gd name="T0" fmla="*/ 0 w 1010"/>
                  <a:gd name="T1" fmla="*/ 432 h 609"/>
                  <a:gd name="T2" fmla="*/ 318 w 1010"/>
                  <a:gd name="T3" fmla="*/ 0 h 609"/>
                  <a:gd name="T4" fmla="*/ 1010 w 1010"/>
                  <a:gd name="T5" fmla="*/ 163 h 609"/>
                  <a:gd name="T6" fmla="*/ 711 w 1010"/>
                  <a:gd name="T7" fmla="*/ 609 h 609"/>
                  <a:gd name="T8" fmla="*/ 0 w 1010"/>
                  <a:gd name="T9" fmla="*/ 432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0" h="609">
                    <a:moveTo>
                      <a:pt x="0" y="432"/>
                    </a:moveTo>
                    <a:lnTo>
                      <a:pt x="318" y="0"/>
                    </a:lnTo>
                    <a:lnTo>
                      <a:pt x="1010" y="163"/>
                    </a:lnTo>
                    <a:lnTo>
                      <a:pt x="711" y="609"/>
                    </a:lnTo>
                    <a:lnTo>
                      <a:pt x="0" y="43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45" name="Freeform 945"/>
              <p:cNvSpPr>
                <a:spLocks/>
              </p:cNvSpPr>
              <p:nvPr/>
            </p:nvSpPr>
            <p:spPr bwMode="auto">
              <a:xfrm>
                <a:off x="4522" y="2601"/>
                <a:ext cx="19" cy="14"/>
              </a:xfrm>
              <a:custGeom>
                <a:avLst/>
                <a:gdLst>
                  <a:gd name="T0" fmla="*/ 0 w 976"/>
                  <a:gd name="T1" fmla="*/ 433 h 589"/>
                  <a:gd name="T2" fmla="*/ 312 w 976"/>
                  <a:gd name="T3" fmla="*/ 0 h 589"/>
                  <a:gd name="T4" fmla="*/ 976 w 976"/>
                  <a:gd name="T5" fmla="*/ 161 h 589"/>
                  <a:gd name="T6" fmla="*/ 691 w 976"/>
                  <a:gd name="T7" fmla="*/ 589 h 589"/>
                  <a:gd name="T8" fmla="*/ 0 w 976"/>
                  <a:gd name="T9" fmla="*/ 433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6" h="589">
                    <a:moveTo>
                      <a:pt x="0" y="433"/>
                    </a:moveTo>
                    <a:lnTo>
                      <a:pt x="312" y="0"/>
                    </a:lnTo>
                    <a:lnTo>
                      <a:pt x="976" y="161"/>
                    </a:lnTo>
                    <a:lnTo>
                      <a:pt x="691" y="589"/>
                    </a:lnTo>
                    <a:lnTo>
                      <a:pt x="0" y="433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46" name="Freeform 946"/>
              <p:cNvSpPr>
                <a:spLocks/>
              </p:cNvSpPr>
              <p:nvPr/>
            </p:nvSpPr>
            <p:spPr bwMode="auto">
              <a:xfrm>
                <a:off x="4522" y="2601"/>
                <a:ext cx="19" cy="14"/>
              </a:xfrm>
              <a:custGeom>
                <a:avLst/>
                <a:gdLst>
                  <a:gd name="T0" fmla="*/ 0 w 976"/>
                  <a:gd name="T1" fmla="*/ 433 h 589"/>
                  <a:gd name="T2" fmla="*/ 312 w 976"/>
                  <a:gd name="T3" fmla="*/ 0 h 589"/>
                  <a:gd name="T4" fmla="*/ 976 w 976"/>
                  <a:gd name="T5" fmla="*/ 161 h 589"/>
                  <a:gd name="T6" fmla="*/ 691 w 976"/>
                  <a:gd name="T7" fmla="*/ 589 h 589"/>
                  <a:gd name="T8" fmla="*/ 0 w 976"/>
                  <a:gd name="T9" fmla="*/ 433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6" h="589">
                    <a:moveTo>
                      <a:pt x="0" y="433"/>
                    </a:moveTo>
                    <a:lnTo>
                      <a:pt x="312" y="0"/>
                    </a:lnTo>
                    <a:lnTo>
                      <a:pt x="976" y="161"/>
                    </a:lnTo>
                    <a:lnTo>
                      <a:pt x="691" y="589"/>
                    </a:lnTo>
                    <a:lnTo>
                      <a:pt x="0" y="43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47" name="Freeform 947"/>
              <p:cNvSpPr>
                <a:spLocks/>
              </p:cNvSpPr>
              <p:nvPr/>
            </p:nvSpPr>
            <p:spPr bwMode="auto">
              <a:xfrm>
                <a:off x="4526" y="2586"/>
                <a:ext cx="19" cy="16"/>
              </a:xfrm>
              <a:custGeom>
                <a:avLst/>
                <a:gdLst>
                  <a:gd name="T0" fmla="*/ 0 w 969"/>
                  <a:gd name="T1" fmla="*/ 463 h 623"/>
                  <a:gd name="T2" fmla="*/ 363 w 969"/>
                  <a:gd name="T3" fmla="*/ 0 h 623"/>
                  <a:gd name="T4" fmla="*/ 969 w 969"/>
                  <a:gd name="T5" fmla="*/ 160 h 623"/>
                  <a:gd name="T6" fmla="*/ 645 w 969"/>
                  <a:gd name="T7" fmla="*/ 623 h 623"/>
                  <a:gd name="T8" fmla="*/ 0 w 969"/>
                  <a:gd name="T9" fmla="*/ 46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9" h="623">
                    <a:moveTo>
                      <a:pt x="0" y="463"/>
                    </a:moveTo>
                    <a:lnTo>
                      <a:pt x="363" y="0"/>
                    </a:lnTo>
                    <a:lnTo>
                      <a:pt x="969" y="160"/>
                    </a:lnTo>
                    <a:lnTo>
                      <a:pt x="645" y="623"/>
                    </a:lnTo>
                    <a:lnTo>
                      <a:pt x="0" y="463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48" name="Freeform 948"/>
              <p:cNvSpPr>
                <a:spLocks/>
              </p:cNvSpPr>
              <p:nvPr/>
            </p:nvSpPr>
            <p:spPr bwMode="auto">
              <a:xfrm>
                <a:off x="4526" y="2586"/>
                <a:ext cx="19" cy="16"/>
              </a:xfrm>
              <a:custGeom>
                <a:avLst/>
                <a:gdLst>
                  <a:gd name="T0" fmla="*/ 0 w 969"/>
                  <a:gd name="T1" fmla="*/ 463 h 623"/>
                  <a:gd name="T2" fmla="*/ 363 w 969"/>
                  <a:gd name="T3" fmla="*/ 0 h 623"/>
                  <a:gd name="T4" fmla="*/ 969 w 969"/>
                  <a:gd name="T5" fmla="*/ 160 h 623"/>
                  <a:gd name="T6" fmla="*/ 645 w 969"/>
                  <a:gd name="T7" fmla="*/ 623 h 623"/>
                  <a:gd name="T8" fmla="*/ 0 w 969"/>
                  <a:gd name="T9" fmla="*/ 46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9" h="623">
                    <a:moveTo>
                      <a:pt x="0" y="463"/>
                    </a:moveTo>
                    <a:lnTo>
                      <a:pt x="363" y="0"/>
                    </a:lnTo>
                    <a:lnTo>
                      <a:pt x="969" y="160"/>
                    </a:lnTo>
                    <a:lnTo>
                      <a:pt x="645" y="623"/>
                    </a:lnTo>
                    <a:lnTo>
                      <a:pt x="0" y="46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49" name="Freeform 949"/>
              <p:cNvSpPr>
                <a:spLocks/>
              </p:cNvSpPr>
              <p:nvPr/>
            </p:nvSpPr>
            <p:spPr bwMode="auto">
              <a:xfrm>
                <a:off x="4531" y="2634"/>
                <a:ext cx="20" cy="15"/>
              </a:xfrm>
              <a:custGeom>
                <a:avLst/>
                <a:gdLst>
                  <a:gd name="T0" fmla="*/ 0 w 1010"/>
                  <a:gd name="T1" fmla="*/ 446 h 623"/>
                  <a:gd name="T2" fmla="*/ 316 w 1010"/>
                  <a:gd name="T3" fmla="*/ 0 h 623"/>
                  <a:gd name="T4" fmla="*/ 1010 w 1010"/>
                  <a:gd name="T5" fmla="*/ 174 h 623"/>
                  <a:gd name="T6" fmla="*/ 712 w 1010"/>
                  <a:gd name="T7" fmla="*/ 623 h 623"/>
                  <a:gd name="T8" fmla="*/ 0 w 1010"/>
                  <a:gd name="T9" fmla="*/ 446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0" h="623">
                    <a:moveTo>
                      <a:pt x="0" y="446"/>
                    </a:moveTo>
                    <a:lnTo>
                      <a:pt x="316" y="0"/>
                    </a:lnTo>
                    <a:lnTo>
                      <a:pt x="1010" y="174"/>
                    </a:lnTo>
                    <a:lnTo>
                      <a:pt x="712" y="623"/>
                    </a:lnTo>
                    <a:lnTo>
                      <a:pt x="0" y="446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50" name="Freeform 950"/>
              <p:cNvSpPr>
                <a:spLocks/>
              </p:cNvSpPr>
              <p:nvPr/>
            </p:nvSpPr>
            <p:spPr bwMode="auto">
              <a:xfrm>
                <a:off x="4531" y="2634"/>
                <a:ext cx="20" cy="15"/>
              </a:xfrm>
              <a:custGeom>
                <a:avLst/>
                <a:gdLst>
                  <a:gd name="T0" fmla="*/ 0 w 1010"/>
                  <a:gd name="T1" fmla="*/ 446 h 623"/>
                  <a:gd name="T2" fmla="*/ 316 w 1010"/>
                  <a:gd name="T3" fmla="*/ 0 h 623"/>
                  <a:gd name="T4" fmla="*/ 1010 w 1010"/>
                  <a:gd name="T5" fmla="*/ 174 h 623"/>
                  <a:gd name="T6" fmla="*/ 712 w 1010"/>
                  <a:gd name="T7" fmla="*/ 623 h 623"/>
                  <a:gd name="T8" fmla="*/ 0 w 1010"/>
                  <a:gd name="T9" fmla="*/ 446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0" h="623">
                    <a:moveTo>
                      <a:pt x="0" y="446"/>
                    </a:moveTo>
                    <a:lnTo>
                      <a:pt x="316" y="0"/>
                    </a:lnTo>
                    <a:lnTo>
                      <a:pt x="1010" y="174"/>
                    </a:lnTo>
                    <a:lnTo>
                      <a:pt x="712" y="623"/>
                    </a:lnTo>
                    <a:lnTo>
                      <a:pt x="0" y="4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51" name="Freeform 951"/>
              <p:cNvSpPr>
                <a:spLocks/>
              </p:cNvSpPr>
              <p:nvPr/>
            </p:nvSpPr>
            <p:spPr bwMode="auto">
              <a:xfrm>
                <a:off x="4535" y="2620"/>
                <a:ext cx="20" cy="15"/>
              </a:xfrm>
              <a:custGeom>
                <a:avLst/>
                <a:gdLst>
                  <a:gd name="T0" fmla="*/ 0 w 1009"/>
                  <a:gd name="T1" fmla="*/ 442 h 606"/>
                  <a:gd name="T2" fmla="*/ 329 w 1009"/>
                  <a:gd name="T3" fmla="*/ 0 h 606"/>
                  <a:gd name="T4" fmla="*/ 1009 w 1009"/>
                  <a:gd name="T5" fmla="*/ 174 h 606"/>
                  <a:gd name="T6" fmla="*/ 691 w 1009"/>
                  <a:gd name="T7" fmla="*/ 606 h 606"/>
                  <a:gd name="T8" fmla="*/ 0 w 1009"/>
                  <a:gd name="T9" fmla="*/ 442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9" h="606">
                    <a:moveTo>
                      <a:pt x="0" y="442"/>
                    </a:moveTo>
                    <a:lnTo>
                      <a:pt x="329" y="0"/>
                    </a:lnTo>
                    <a:lnTo>
                      <a:pt x="1009" y="174"/>
                    </a:lnTo>
                    <a:lnTo>
                      <a:pt x="691" y="606"/>
                    </a:lnTo>
                    <a:lnTo>
                      <a:pt x="0" y="44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52" name="Freeform 952"/>
              <p:cNvSpPr>
                <a:spLocks/>
              </p:cNvSpPr>
              <p:nvPr/>
            </p:nvSpPr>
            <p:spPr bwMode="auto">
              <a:xfrm>
                <a:off x="4535" y="2620"/>
                <a:ext cx="20" cy="15"/>
              </a:xfrm>
              <a:custGeom>
                <a:avLst/>
                <a:gdLst>
                  <a:gd name="T0" fmla="*/ 0 w 1009"/>
                  <a:gd name="T1" fmla="*/ 442 h 606"/>
                  <a:gd name="T2" fmla="*/ 329 w 1009"/>
                  <a:gd name="T3" fmla="*/ 0 h 606"/>
                  <a:gd name="T4" fmla="*/ 1009 w 1009"/>
                  <a:gd name="T5" fmla="*/ 174 h 606"/>
                  <a:gd name="T6" fmla="*/ 691 w 1009"/>
                  <a:gd name="T7" fmla="*/ 606 h 606"/>
                  <a:gd name="T8" fmla="*/ 0 w 1009"/>
                  <a:gd name="T9" fmla="*/ 442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9" h="606">
                    <a:moveTo>
                      <a:pt x="0" y="442"/>
                    </a:moveTo>
                    <a:lnTo>
                      <a:pt x="329" y="0"/>
                    </a:lnTo>
                    <a:lnTo>
                      <a:pt x="1009" y="174"/>
                    </a:lnTo>
                    <a:lnTo>
                      <a:pt x="691" y="606"/>
                    </a:lnTo>
                    <a:lnTo>
                      <a:pt x="0" y="44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53" name="Freeform 953"/>
              <p:cNvSpPr>
                <a:spLocks/>
              </p:cNvSpPr>
              <p:nvPr/>
            </p:nvSpPr>
            <p:spPr bwMode="auto">
              <a:xfrm>
                <a:off x="4538" y="2606"/>
                <a:ext cx="21" cy="15"/>
              </a:xfrm>
              <a:custGeom>
                <a:avLst/>
                <a:gdLst>
                  <a:gd name="T0" fmla="*/ 0 w 1022"/>
                  <a:gd name="T1" fmla="*/ 441 h 605"/>
                  <a:gd name="T2" fmla="*/ 317 w 1022"/>
                  <a:gd name="T3" fmla="*/ 0 h 605"/>
                  <a:gd name="T4" fmla="*/ 1022 w 1022"/>
                  <a:gd name="T5" fmla="*/ 157 h 605"/>
                  <a:gd name="T6" fmla="*/ 711 w 1022"/>
                  <a:gd name="T7" fmla="*/ 605 h 605"/>
                  <a:gd name="T8" fmla="*/ 0 w 1022"/>
                  <a:gd name="T9" fmla="*/ 441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2" h="605">
                    <a:moveTo>
                      <a:pt x="0" y="441"/>
                    </a:moveTo>
                    <a:lnTo>
                      <a:pt x="317" y="0"/>
                    </a:lnTo>
                    <a:lnTo>
                      <a:pt x="1022" y="157"/>
                    </a:lnTo>
                    <a:lnTo>
                      <a:pt x="711" y="605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54" name="Freeform 954"/>
              <p:cNvSpPr>
                <a:spLocks/>
              </p:cNvSpPr>
              <p:nvPr/>
            </p:nvSpPr>
            <p:spPr bwMode="auto">
              <a:xfrm>
                <a:off x="4538" y="2606"/>
                <a:ext cx="21" cy="15"/>
              </a:xfrm>
              <a:custGeom>
                <a:avLst/>
                <a:gdLst>
                  <a:gd name="T0" fmla="*/ 0 w 1022"/>
                  <a:gd name="T1" fmla="*/ 441 h 605"/>
                  <a:gd name="T2" fmla="*/ 317 w 1022"/>
                  <a:gd name="T3" fmla="*/ 0 h 605"/>
                  <a:gd name="T4" fmla="*/ 1022 w 1022"/>
                  <a:gd name="T5" fmla="*/ 157 h 605"/>
                  <a:gd name="T6" fmla="*/ 711 w 1022"/>
                  <a:gd name="T7" fmla="*/ 605 h 605"/>
                  <a:gd name="T8" fmla="*/ 0 w 1022"/>
                  <a:gd name="T9" fmla="*/ 441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2" h="605">
                    <a:moveTo>
                      <a:pt x="0" y="441"/>
                    </a:moveTo>
                    <a:lnTo>
                      <a:pt x="317" y="0"/>
                    </a:lnTo>
                    <a:lnTo>
                      <a:pt x="1022" y="157"/>
                    </a:lnTo>
                    <a:lnTo>
                      <a:pt x="711" y="605"/>
                    </a:lnTo>
                    <a:lnTo>
                      <a:pt x="0" y="4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55" name="Freeform 955"/>
              <p:cNvSpPr>
                <a:spLocks/>
              </p:cNvSpPr>
              <p:nvPr/>
            </p:nvSpPr>
            <p:spPr bwMode="auto">
              <a:xfrm>
                <a:off x="4542" y="2591"/>
                <a:ext cx="22" cy="16"/>
              </a:xfrm>
              <a:custGeom>
                <a:avLst/>
                <a:gdLst>
                  <a:gd name="T0" fmla="*/ 0 w 1071"/>
                  <a:gd name="T1" fmla="*/ 478 h 652"/>
                  <a:gd name="T2" fmla="*/ 359 w 1071"/>
                  <a:gd name="T3" fmla="*/ 0 h 652"/>
                  <a:gd name="T4" fmla="*/ 1071 w 1071"/>
                  <a:gd name="T5" fmla="*/ 174 h 652"/>
                  <a:gd name="T6" fmla="*/ 739 w 1071"/>
                  <a:gd name="T7" fmla="*/ 652 h 652"/>
                  <a:gd name="T8" fmla="*/ 0 w 1071"/>
                  <a:gd name="T9" fmla="*/ 478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1" h="652">
                    <a:moveTo>
                      <a:pt x="0" y="478"/>
                    </a:moveTo>
                    <a:lnTo>
                      <a:pt x="359" y="0"/>
                    </a:lnTo>
                    <a:lnTo>
                      <a:pt x="1071" y="174"/>
                    </a:lnTo>
                    <a:lnTo>
                      <a:pt x="739" y="652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56" name="Freeform 956"/>
              <p:cNvSpPr>
                <a:spLocks/>
              </p:cNvSpPr>
              <p:nvPr/>
            </p:nvSpPr>
            <p:spPr bwMode="auto">
              <a:xfrm>
                <a:off x="4542" y="2591"/>
                <a:ext cx="22" cy="16"/>
              </a:xfrm>
              <a:custGeom>
                <a:avLst/>
                <a:gdLst>
                  <a:gd name="T0" fmla="*/ 0 w 1071"/>
                  <a:gd name="T1" fmla="*/ 478 h 652"/>
                  <a:gd name="T2" fmla="*/ 359 w 1071"/>
                  <a:gd name="T3" fmla="*/ 0 h 652"/>
                  <a:gd name="T4" fmla="*/ 1071 w 1071"/>
                  <a:gd name="T5" fmla="*/ 174 h 652"/>
                  <a:gd name="T6" fmla="*/ 739 w 1071"/>
                  <a:gd name="T7" fmla="*/ 652 h 652"/>
                  <a:gd name="T8" fmla="*/ 0 w 1071"/>
                  <a:gd name="T9" fmla="*/ 478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1" h="652">
                    <a:moveTo>
                      <a:pt x="0" y="478"/>
                    </a:moveTo>
                    <a:lnTo>
                      <a:pt x="359" y="0"/>
                    </a:lnTo>
                    <a:lnTo>
                      <a:pt x="1071" y="174"/>
                    </a:lnTo>
                    <a:lnTo>
                      <a:pt x="739" y="652"/>
                    </a:lnTo>
                    <a:lnTo>
                      <a:pt x="0" y="47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57" name="Freeform 957"/>
              <p:cNvSpPr>
                <a:spLocks/>
              </p:cNvSpPr>
              <p:nvPr/>
            </p:nvSpPr>
            <p:spPr bwMode="auto">
              <a:xfrm>
                <a:off x="4549" y="2640"/>
                <a:ext cx="20" cy="15"/>
              </a:xfrm>
              <a:custGeom>
                <a:avLst/>
                <a:gdLst>
                  <a:gd name="T0" fmla="*/ 0 w 1040"/>
                  <a:gd name="T1" fmla="*/ 431 h 637"/>
                  <a:gd name="T2" fmla="*/ 301 w 1040"/>
                  <a:gd name="T3" fmla="*/ 0 h 637"/>
                  <a:gd name="T4" fmla="*/ 1040 w 1040"/>
                  <a:gd name="T5" fmla="*/ 191 h 637"/>
                  <a:gd name="T6" fmla="*/ 725 w 1040"/>
                  <a:gd name="T7" fmla="*/ 637 h 637"/>
                  <a:gd name="T8" fmla="*/ 0 w 1040"/>
                  <a:gd name="T9" fmla="*/ 431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637">
                    <a:moveTo>
                      <a:pt x="0" y="431"/>
                    </a:moveTo>
                    <a:lnTo>
                      <a:pt x="301" y="0"/>
                    </a:lnTo>
                    <a:lnTo>
                      <a:pt x="1040" y="191"/>
                    </a:lnTo>
                    <a:lnTo>
                      <a:pt x="725" y="637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58" name="Freeform 958"/>
              <p:cNvSpPr>
                <a:spLocks/>
              </p:cNvSpPr>
              <p:nvPr/>
            </p:nvSpPr>
            <p:spPr bwMode="auto">
              <a:xfrm>
                <a:off x="4549" y="2640"/>
                <a:ext cx="20" cy="15"/>
              </a:xfrm>
              <a:custGeom>
                <a:avLst/>
                <a:gdLst>
                  <a:gd name="T0" fmla="*/ 0 w 1040"/>
                  <a:gd name="T1" fmla="*/ 431 h 637"/>
                  <a:gd name="T2" fmla="*/ 301 w 1040"/>
                  <a:gd name="T3" fmla="*/ 0 h 637"/>
                  <a:gd name="T4" fmla="*/ 1040 w 1040"/>
                  <a:gd name="T5" fmla="*/ 191 h 637"/>
                  <a:gd name="T6" fmla="*/ 725 w 1040"/>
                  <a:gd name="T7" fmla="*/ 637 h 637"/>
                  <a:gd name="T8" fmla="*/ 0 w 1040"/>
                  <a:gd name="T9" fmla="*/ 431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637">
                    <a:moveTo>
                      <a:pt x="0" y="431"/>
                    </a:moveTo>
                    <a:lnTo>
                      <a:pt x="301" y="0"/>
                    </a:lnTo>
                    <a:lnTo>
                      <a:pt x="1040" y="191"/>
                    </a:lnTo>
                    <a:lnTo>
                      <a:pt x="725" y="637"/>
                    </a:lnTo>
                    <a:lnTo>
                      <a:pt x="0" y="4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59" name="Freeform 959"/>
              <p:cNvSpPr>
                <a:spLocks/>
              </p:cNvSpPr>
              <p:nvPr/>
            </p:nvSpPr>
            <p:spPr bwMode="auto">
              <a:xfrm>
                <a:off x="4552" y="2625"/>
                <a:ext cx="22" cy="15"/>
              </a:xfrm>
              <a:custGeom>
                <a:avLst/>
                <a:gdLst>
                  <a:gd name="T0" fmla="*/ 0 w 1071"/>
                  <a:gd name="T1" fmla="*/ 431 h 622"/>
                  <a:gd name="T2" fmla="*/ 311 w 1071"/>
                  <a:gd name="T3" fmla="*/ 0 h 622"/>
                  <a:gd name="T4" fmla="*/ 1071 w 1071"/>
                  <a:gd name="T5" fmla="*/ 177 h 622"/>
                  <a:gd name="T6" fmla="*/ 722 w 1071"/>
                  <a:gd name="T7" fmla="*/ 622 h 622"/>
                  <a:gd name="T8" fmla="*/ 0 w 1071"/>
                  <a:gd name="T9" fmla="*/ 431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1" h="622">
                    <a:moveTo>
                      <a:pt x="0" y="431"/>
                    </a:moveTo>
                    <a:lnTo>
                      <a:pt x="311" y="0"/>
                    </a:lnTo>
                    <a:lnTo>
                      <a:pt x="1071" y="177"/>
                    </a:lnTo>
                    <a:lnTo>
                      <a:pt x="722" y="622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60" name="Freeform 960"/>
              <p:cNvSpPr>
                <a:spLocks/>
              </p:cNvSpPr>
              <p:nvPr/>
            </p:nvSpPr>
            <p:spPr bwMode="auto">
              <a:xfrm>
                <a:off x="4552" y="2625"/>
                <a:ext cx="22" cy="15"/>
              </a:xfrm>
              <a:custGeom>
                <a:avLst/>
                <a:gdLst>
                  <a:gd name="T0" fmla="*/ 0 w 1071"/>
                  <a:gd name="T1" fmla="*/ 431 h 622"/>
                  <a:gd name="T2" fmla="*/ 311 w 1071"/>
                  <a:gd name="T3" fmla="*/ 0 h 622"/>
                  <a:gd name="T4" fmla="*/ 1071 w 1071"/>
                  <a:gd name="T5" fmla="*/ 177 h 622"/>
                  <a:gd name="T6" fmla="*/ 722 w 1071"/>
                  <a:gd name="T7" fmla="*/ 622 h 622"/>
                  <a:gd name="T8" fmla="*/ 0 w 1071"/>
                  <a:gd name="T9" fmla="*/ 431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1" h="622">
                    <a:moveTo>
                      <a:pt x="0" y="431"/>
                    </a:moveTo>
                    <a:lnTo>
                      <a:pt x="311" y="0"/>
                    </a:lnTo>
                    <a:lnTo>
                      <a:pt x="1071" y="177"/>
                    </a:lnTo>
                    <a:lnTo>
                      <a:pt x="722" y="622"/>
                    </a:lnTo>
                    <a:lnTo>
                      <a:pt x="0" y="4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61" name="Freeform 961"/>
              <p:cNvSpPr>
                <a:spLocks/>
              </p:cNvSpPr>
              <p:nvPr/>
            </p:nvSpPr>
            <p:spPr bwMode="auto">
              <a:xfrm>
                <a:off x="4556" y="2611"/>
                <a:ext cx="22" cy="15"/>
              </a:xfrm>
              <a:custGeom>
                <a:avLst/>
                <a:gdLst>
                  <a:gd name="T0" fmla="*/ 0 w 1088"/>
                  <a:gd name="T1" fmla="*/ 428 h 619"/>
                  <a:gd name="T2" fmla="*/ 332 w 1088"/>
                  <a:gd name="T3" fmla="*/ 0 h 619"/>
                  <a:gd name="T4" fmla="*/ 1088 w 1088"/>
                  <a:gd name="T5" fmla="*/ 156 h 619"/>
                  <a:gd name="T6" fmla="*/ 756 w 1088"/>
                  <a:gd name="T7" fmla="*/ 619 h 619"/>
                  <a:gd name="T8" fmla="*/ 0 w 1088"/>
                  <a:gd name="T9" fmla="*/ 428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8" h="619">
                    <a:moveTo>
                      <a:pt x="0" y="428"/>
                    </a:moveTo>
                    <a:lnTo>
                      <a:pt x="332" y="0"/>
                    </a:lnTo>
                    <a:lnTo>
                      <a:pt x="1088" y="156"/>
                    </a:lnTo>
                    <a:lnTo>
                      <a:pt x="756" y="619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62" name="Freeform 962"/>
              <p:cNvSpPr>
                <a:spLocks/>
              </p:cNvSpPr>
              <p:nvPr/>
            </p:nvSpPr>
            <p:spPr bwMode="auto">
              <a:xfrm>
                <a:off x="4556" y="2611"/>
                <a:ext cx="22" cy="15"/>
              </a:xfrm>
              <a:custGeom>
                <a:avLst/>
                <a:gdLst>
                  <a:gd name="T0" fmla="*/ 0 w 1088"/>
                  <a:gd name="T1" fmla="*/ 428 h 619"/>
                  <a:gd name="T2" fmla="*/ 332 w 1088"/>
                  <a:gd name="T3" fmla="*/ 0 h 619"/>
                  <a:gd name="T4" fmla="*/ 1088 w 1088"/>
                  <a:gd name="T5" fmla="*/ 156 h 619"/>
                  <a:gd name="T6" fmla="*/ 756 w 1088"/>
                  <a:gd name="T7" fmla="*/ 619 h 619"/>
                  <a:gd name="T8" fmla="*/ 0 w 1088"/>
                  <a:gd name="T9" fmla="*/ 428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8" h="619">
                    <a:moveTo>
                      <a:pt x="0" y="428"/>
                    </a:moveTo>
                    <a:lnTo>
                      <a:pt x="332" y="0"/>
                    </a:lnTo>
                    <a:lnTo>
                      <a:pt x="1088" y="156"/>
                    </a:lnTo>
                    <a:lnTo>
                      <a:pt x="756" y="619"/>
                    </a:lnTo>
                    <a:lnTo>
                      <a:pt x="0" y="4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63" name="Freeform 963"/>
              <p:cNvSpPr>
                <a:spLocks/>
              </p:cNvSpPr>
              <p:nvPr/>
            </p:nvSpPr>
            <p:spPr bwMode="auto">
              <a:xfrm>
                <a:off x="4560" y="2597"/>
                <a:ext cx="21" cy="15"/>
              </a:xfrm>
              <a:custGeom>
                <a:avLst/>
                <a:gdLst>
                  <a:gd name="T0" fmla="*/ 0 w 1040"/>
                  <a:gd name="T1" fmla="*/ 463 h 637"/>
                  <a:gd name="T2" fmla="*/ 366 w 1040"/>
                  <a:gd name="T3" fmla="*/ 0 h 637"/>
                  <a:gd name="T4" fmla="*/ 1040 w 1040"/>
                  <a:gd name="T5" fmla="*/ 160 h 637"/>
                  <a:gd name="T6" fmla="*/ 664 w 1040"/>
                  <a:gd name="T7" fmla="*/ 637 h 637"/>
                  <a:gd name="T8" fmla="*/ 0 w 1040"/>
                  <a:gd name="T9" fmla="*/ 463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637">
                    <a:moveTo>
                      <a:pt x="0" y="463"/>
                    </a:moveTo>
                    <a:lnTo>
                      <a:pt x="366" y="0"/>
                    </a:lnTo>
                    <a:lnTo>
                      <a:pt x="1040" y="160"/>
                    </a:lnTo>
                    <a:lnTo>
                      <a:pt x="664" y="637"/>
                    </a:lnTo>
                    <a:lnTo>
                      <a:pt x="0" y="463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64" name="Freeform 964"/>
              <p:cNvSpPr>
                <a:spLocks/>
              </p:cNvSpPr>
              <p:nvPr/>
            </p:nvSpPr>
            <p:spPr bwMode="auto">
              <a:xfrm>
                <a:off x="4560" y="2597"/>
                <a:ext cx="21" cy="15"/>
              </a:xfrm>
              <a:custGeom>
                <a:avLst/>
                <a:gdLst>
                  <a:gd name="T0" fmla="*/ 0 w 1040"/>
                  <a:gd name="T1" fmla="*/ 463 h 637"/>
                  <a:gd name="T2" fmla="*/ 366 w 1040"/>
                  <a:gd name="T3" fmla="*/ 0 h 637"/>
                  <a:gd name="T4" fmla="*/ 1040 w 1040"/>
                  <a:gd name="T5" fmla="*/ 160 h 637"/>
                  <a:gd name="T6" fmla="*/ 664 w 1040"/>
                  <a:gd name="T7" fmla="*/ 637 h 637"/>
                  <a:gd name="T8" fmla="*/ 0 w 1040"/>
                  <a:gd name="T9" fmla="*/ 463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637">
                    <a:moveTo>
                      <a:pt x="0" y="463"/>
                    </a:moveTo>
                    <a:lnTo>
                      <a:pt x="366" y="0"/>
                    </a:lnTo>
                    <a:lnTo>
                      <a:pt x="1040" y="160"/>
                    </a:lnTo>
                    <a:lnTo>
                      <a:pt x="664" y="637"/>
                    </a:lnTo>
                    <a:lnTo>
                      <a:pt x="0" y="46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65" name="Freeform 965"/>
              <p:cNvSpPr>
                <a:spLocks/>
              </p:cNvSpPr>
              <p:nvPr/>
            </p:nvSpPr>
            <p:spPr bwMode="auto">
              <a:xfrm>
                <a:off x="4567" y="2645"/>
                <a:ext cx="21" cy="15"/>
              </a:xfrm>
              <a:custGeom>
                <a:avLst/>
                <a:gdLst>
                  <a:gd name="T0" fmla="*/ 0 w 1041"/>
                  <a:gd name="T1" fmla="*/ 432 h 606"/>
                  <a:gd name="T2" fmla="*/ 332 w 1041"/>
                  <a:gd name="T3" fmla="*/ 0 h 606"/>
                  <a:gd name="T4" fmla="*/ 1041 w 1041"/>
                  <a:gd name="T5" fmla="*/ 178 h 606"/>
                  <a:gd name="T6" fmla="*/ 691 w 1041"/>
                  <a:gd name="T7" fmla="*/ 606 h 606"/>
                  <a:gd name="T8" fmla="*/ 0 w 1041"/>
                  <a:gd name="T9" fmla="*/ 432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1" h="606">
                    <a:moveTo>
                      <a:pt x="0" y="432"/>
                    </a:moveTo>
                    <a:lnTo>
                      <a:pt x="332" y="0"/>
                    </a:lnTo>
                    <a:lnTo>
                      <a:pt x="1041" y="178"/>
                    </a:lnTo>
                    <a:lnTo>
                      <a:pt x="691" y="606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66" name="Freeform 966"/>
              <p:cNvSpPr>
                <a:spLocks/>
              </p:cNvSpPr>
              <p:nvPr/>
            </p:nvSpPr>
            <p:spPr bwMode="auto">
              <a:xfrm>
                <a:off x="4567" y="2645"/>
                <a:ext cx="21" cy="15"/>
              </a:xfrm>
              <a:custGeom>
                <a:avLst/>
                <a:gdLst>
                  <a:gd name="T0" fmla="*/ 0 w 1041"/>
                  <a:gd name="T1" fmla="*/ 432 h 606"/>
                  <a:gd name="T2" fmla="*/ 332 w 1041"/>
                  <a:gd name="T3" fmla="*/ 0 h 606"/>
                  <a:gd name="T4" fmla="*/ 1041 w 1041"/>
                  <a:gd name="T5" fmla="*/ 178 h 606"/>
                  <a:gd name="T6" fmla="*/ 691 w 1041"/>
                  <a:gd name="T7" fmla="*/ 606 h 606"/>
                  <a:gd name="T8" fmla="*/ 0 w 1041"/>
                  <a:gd name="T9" fmla="*/ 432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1" h="606">
                    <a:moveTo>
                      <a:pt x="0" y="432"/>
                    </a:moveTo>
                    <a:lnTo>
                      <a:pt x="332" y="0"/>
                    </a:lnTo>
                    <a:lnTo>
                      <a:pt x="1041" y="178"/>
                    </a:lnTo>
                    <a:lnTo>
                      <a:pt x="691" y="606"/>
                    </a:lnTo>
                    <a:lnTo>
                      <a:pt x="0" y="43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67" name="Freeform 967"/>
              <p:cNvSpPr>
                <a:spLocks/>
              </p:cNvSpPr>
              <p:nvPr/>
            </p:nvSpPr>
            <p:spPr bwMode="auto">
              <a:xfrm>
                <a:off x="4571" y="2631"/>
                <a:ext cx="21" cy="15"/>
              </a:xfrm>
              <a:custGeom>
                <a:avLst/>
                <a:gdLst>
                  <a:gd name="T0" fmla="*/ 0 w 1055"/>
                  <a:gd name="T1" fmla="*/ 431 h 605"/>
                  <a:gd name="T2" fmla="*/ 301 w 1055"/>
                  <a:gd name="T3" fmla="*/ 0 h 605"/>
                  <a:gd name="T4" fmla="*/ 1055 w 1055"/>
                  <a:gd name="T5" fmla="*/ 159 h 605"/>
                  <a:gd name="T6" fmla="*/ 679 w 1055"/>
                  <a:gd name="T7" fmla="*/ 605 h 605"/>
                  <a:gd name="T8" fmla="*/ 0 w 1055"/>
                  <a:gd name="T9" fmla="*/ 431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5" h="605">
                    <a:moveTo>
                      <a:pt x="0" y="431"/>
                    </a:moveTo>
                    <a:lnTo>
                      <a:pt x="301" y="0"/>
                    </a:lnTo>
                    <a:lnTo>
                      <a:pt x="1055" y="159"/>
                    </a:lnTo>
                    <a:lnTo>
                      <a:pt x="679" y="605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68" name="Freeform 968"/>
              <p:cNvSpPr>
                <a:spLocks/>
              </p:cNvSpPr>
              <p:nvPr/>
            </p:nvSpPr>
            <p:spPr bwMode="auto">
              <a:xfrm>
                <a:off x="4571" y="2631"/>
                <a:ext cx="21" cy="15"/>
              </a:xfrm>
              <a:custGeom>
                <a:avLst/>
                <a:gdLst>
                  <a:gd name="T0" fmla="*/ 0 w 1055"/>
                  <a:gd name="T1" fmla="*/ 431 h 605"/>
                  <a:gd name="T2" fmla="*/ 301 w 1055"/>
                  <a:gd name="T3" fmla="*/ 0 h 605"/>
                  <a:gd name="T4" fmla="*/ 1055 w 1055"/>
                  <a:gd name="T5" fmla="*/ 159 h 605"/>
                  <a:gd name="T6" fmla="*/ 679 w 1055"/>
                  <a:gd name="T7" fmla="*/ 605 h 605"/>
                  <a:gd name="T8" fmla="*/ 0 w 1055"/>
                  <a:gd name="T9" fmla="*/ 431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5" h="605">
                    <a:moveTo>
                      <a:pt x="0" y="431"/>
                    </a:moveTo>
                    <a:lnTo>
                      <a:pt x="301" y="0"/>
                    </a:lnTo>
                    <a:lnTo>
                      <a:pt x="1055" y="159"/>
                    </a:lnTo>
                    <a:lnTo>
                      <a:pt x="679" y="605"/>
                    </a:lnTo>
                    <a:lnTo>
                      <a:pt x="0" y="4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69" name="Freeform 969"/>
              <p:cNvSpPr>
                <a:spLocks/>
              </p:cNvSpPr>
              <p:nvPr/>
            </p:nvSpPr>
            <p:spPr bwMode="auto">
              <a:xfrm>
                <a:off x="4575" y="2617"/>
                <a:ext cx="21" cy="15"/>
              </a:xfrm>
              <a:custGeom>
                <a:avLst/>
                <a:gdLst>
                  <a:gd name="T0" fmla="*/ 0 w 1041"/>
                  <a:gd name="T1" fmla="*/ 450 h 624"/>
                  <a:gd name="T2" fmla="*/ 328 w 1041"/>
                  <a:gd name="T3" fmla="*/ 0 h 624"/>
                  <a:gd name="T4" fmla="*/ 1041 w 1041"/>
                  <a:gd name="T5" fmla="*/ 164 h 624"/>
                  <a:gd name="T6" fmla="*/ 709 w 1041"/>
                  <a:gd name="T7" fmla="*/ 624 h 624"/>
                  <a:gd name="T8" fmla="*/ 0 w 1041"/>
                  <a:gd name="T9" fmla="*/ 45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1" h="624">
                    <a:moveTo>
                      <a:pt x="0" y="450"/>
                    </a:moveTo>
                    <a:lnTo>
                      <a:pt x="328" y="0"/>
                    </a:lnTo>
                    <a:lnTo>
                      <a:pt x="1041" y="164"/>
                    </a:lnTo>
                    <a:lnTo>
                      <a:pt x="709" y="624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70" name="Freeform 970"/>
              <p:cNvSpPr>
                <a:spLocks/>
              </p:cNvSpPr>
              <p:nvPr/>
            </p:nvSpPr>
            <p:spPr bwMode="auto">
              <a:xfrm>
                <a:off x="4575" y="2617"/>
                <a:ext cx="21" cy="15"/>
              </a:xfrm>
              <a:custGeom>
                <a:avLst/>
                <a:gdLst>
                  <a:gd name="T0" fmla="*/ 0 w 1041"/>
                  <a:gd name="T1" fmla="*/ 450 h 624"/>
                  <a:gd name="T2" fmla="*/ 328 w 1041"/>
                  <a:gd name="T3" fmla="*/ 0 h 624"/>
                  <a:gd name="T4" fmla="*/ 1041 w 1041"/>
                  <a:gd name="T5" fmla="*/ 164 h 624"/>
                  <a:gd name="T6" fmla="*/ 709 w 1041"/>
                  <a:gd name="T7" fmla="*/ 624 h 624"/>
                  <a:gd name="T8" fmla="*/ 0 w 1041"/>
                  <a:gd name="T9" fmla="*/ 45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1" h="624">
                    <a:moveTo>
                      <a:pt x="0" y="450"/>
                    </a:moveTo>
                    <a:lnTo>
                      <a:pt x="328" y="0"/>
                    </a:lnTo>
                    <a:lnTo>
                      <a:pt x="1041" y="164"/>
                    </a:lnTo>
                    <a:lnTo>
                      <a:pt x="709" y="624"/>
                    </a:lnTo>
                    <a:lnTo>
                      <a:pt x="0" y="45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71" name="Freeform 971"/>
              <p:cNvSpPr>
                <a:spLocks/>
              </p:cNvSpPr>
              <p:nvPr/>
            </p:nvSpPr>
            <p:spPr bwMode="auto">
              <a:xfrm>
                <a:off x="4578" y="2602"/>
                <a:ext cx="21" cy="16"/>
              </a:xfrm>
              <a:custGeom>
                <a:avLst/>
                <a:gdLst>
                  <a:gd name="T0" fmla="*/ 0 w 1058"/>
                  <a:gd name="T1" fmla="*/ 495 h 654"/>
                  <a:gd name="T2" fmla="*/ 380 w 1058"/>
                  <a:gd name="T3" fmla="*/ 0 h 654"/>
                  <a:gd name="T4" fmla="*/ 1058 w 1058"/>
                  <a:gd name="T5" fmla="*/ 177 h 654"/>
                  <a:gd name="T6" fmla="*/ 695 w 1058"/>
                  <a:gd name="T7" fmla="*/ 654 h 654"/>
                  <a:gd name="T8" fmla="*/ 0 w 1058"/>
                  <a:gd name="T9" fmla="*/ 495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8" h="654">
                    <a:moveTo>
                      <a:pt x="0" y="495"/>
                    </a:moveTo>
                    <a:lnTo>
                      <a:pt x="380" y="0"/>
                    </a:lnTo>
                    <a:lnTo>
                      <a:pt x="1058" y="177"/>
                    </a:lnTo>
                    <a:lnTo>
                      <a:pt x="695" y="654"/>
                    </a:lnTo>
                    <a:lnTo>
                      <a:pt x="0" y="49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72" name="Freeform 972"/>
              <p:cNvSpPr>
                <a:spLocks/>
              </p:cNvSpPr>
              <p:nvPr/>
            </p:nvSpPr>
            <p:spPr bwMode="auto">
              <a:xfrm>
                <a:off x="4578" y="2602"/>
                <a:ext cx="21" cy="16"/>
              </a:xfrm>
              <a:custGeom>
                <a:avLst/>
                <a:gdLst>
                  <a:gd name="T0" fmla="*/ 0 w 1058"/>
                  <a:gd name="T1" fmla="*/ 495 h 654"/>
                  <a:gd name="T2" fmla="*/ 380 w 1058"/>
                  <a:gd name="T3" fmla="*/ 0 h 654"/>
                  <a:gd name="T4" fmla="*/ 1058 w 1058"/>
                  <a:gd name="T5" fmla="*/ 177 h 654"/>
                  <a:gd name="T6" fmla="*/ 695 w 1058"/>
                  <a:gd name="T7" fmla="*/ 654 h 654"/>
                  <a:gd name="T8" fmla="*/ 0 w 1058"/>
                  <a:gd name="T9" fmla="*/ 495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8" h="654">
                    <a:moveTo>
                      <a:pt x="0" y="495"/>
                    </a:moveTo>
                    <a:lnTo>
                      <a:pt x="380" y="0"/>
                    </a:lnTo>
                    <a:lnTo>
                      <a:pt x="1058" y="177"/>
                    </a:lnTo>
                    <a:lnTo>
                      <a:pt x="695" y="654"/>
                    </a:lnTo>
                    <a:lnTo>
                      <a:pt x="0" y="49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73" name="Freeform 973"/>
              <p:cNvSpPr>
                <a:spLocks/>
              </p:cNvSpPr>
              <p:nvPr/>
            </p:nvSpPr>
            <p:spPr bwMode="auto">
              <a:xfrm>
                <a:off x="4586" y="2651"/>
                <a:ext cx="21" cy="16"/>
              </a:xfrm>
              <a:custGeom>
                <a:avLst/>
                <a:gdLst>
                  <a:gd name="T0" fmla="*/ 0 w 1071"/>
                  <a:gd name="T1" fmla="*/ 428 h 620"/>
                  <a:gd name="T2" fmla="*/ 346 w 1071"/>
                  <a:gd name="T3" fmla="*/ 0 h 620"/>
                  <a:gd name="T4" fmla="*/ 1071 w 1071"/>
                  <a:gd name="T5" fmla="*/ 188 h 620"/>
                  <a:gd name="T6" fmla="*/ 757 w 1071"/>
                  <a:gd name="T7" fmla="*/ 620 h 620"/>
                  <a:gd name="T8" fmla="*/ 0 w 1071"/>
                  <a:gd name="T9" fmla="*/ 428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1" h="620">
                    <a:moveTo>
                      <a:pt x="0" y="428"/>
                    </a:moveTo>
                    <a:lnTo>
                      <a:pt x="346" y="0"/>
                    </a:lnTo>
                    <a:lnTo>
                      <a:pt x="1071" y="188"/>
                    </a:lnTo>
                    <a:lnTo>
                      <a:pt x="757" y="620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74" name="Freeform 974"/>
              <p:cNvSpPr>
                <a:spLocks/>
              </p:cNvSpPr>
              <p:nvPr/>
            </p:nvSpPr>
            <p:spPr bwMode="auto">
              <a:xfrm>
                <a:off x="4586" y="2651"/>
                <a:ext cx="21" cy="16"/>
              </a:xfrm>
              <a:custGeom>
                <a:avLst/>
                <a:gdLst>
                  <a:gd name="T0" fmla="*/ 0 w 1071"/>
                  <a:gd name="T1" fmla="*/ 428 h 620"/>
                  <a:gd name="T2" fmla="*/ 346 w 1071"/>
                  <a:gd name="T3" fmla="*/ 0 h 620"/>
                  <a:gd name="T4" fmla="*/ 1071 w 1071"/>
                  <a:gd name="T5" fmla="*/ 188 h 620"/>
                  <a:gd name="T6" fmla="*/ 757 w 1071"/>
                  <a:gd name="T7" fmla="*/ 620 h 620"/>
                  <a:gd name="T8" fmla="*/ 0 w 1071"/>
                  <a:gd name="T9" fmla="*/ 428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1" h="620">
                    <a:moveTo>
                      <a:pt x="0" y="428"/>
                    </a:moveTo>
                    <a:lnTo>
                      <a:pt x="346" y="0"/>
                    </a:lnTo>
                    <a:lnTo>
                      <a:pt x="1071" y="188"/>
                    </a:lnTo>
                    <a:lnTo>
                      <a:pt x="757" y="620"/>
                    </a:lnTo>
                    <a:lnTo>
                      <a:pt x="0" y="4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75" name="Freeform 975"/>
              <p:cNvSpPr>
                <a:spLocks/>
              </p:cNvSpPr>
              <p:nvPr/>
            </p:nvSpPr>
            <p:spPr bwMode="auto">
              <a:xfrm>
                <a:off x="4578" y="2664"/>
                <a:ext cx="22" cy="14"/>
              </a:xfrm>
              <a:custGeom>
                <a:avLst/>
                <a:gdLst>
                  <a:gd name="T0" fmla="*/ 0 w 1103"/>
                  <a:gd name="T1" fmla="*/ 415 h 592"/>
                  <a:gd name="T2" fmla="*/ 333 w 1103"/>
                  <a:gd name="T3" fmla="*/ 0 h 592"/>
                  <a:gd name="T4" fmla="*/ 1103 w 1103"/>
                  <a:gd name="T5" fmla="*/ 192 h 592"/>
                  <a:gd name="T6" fmla="*/ 740 w 1103"/>
                  <a:gd name="T7" fmla="*/ 592 h 592"/>
                  <a:gd name="T8" fmla="*/ 0 w 1103"/>
                  <a:gd name="T9" fmla="*/ 415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3" h="592">
                    <a:moveTo>
                      <a:pt x="0" y="415"/>
                    </a:moveTo>
                    <a:lnTo>
                      <a:pt x="333" y="0"/>
                    </a:lnTo>
                    <a:lnTo>
                      <a:pt x="1103" y="192"/>
                    </a:lnTo>
                    <a:lnTo>
                      <a:pt x="740" y="592"/>
                    </a:lnTo>
                    <a:lnTo>
                      <a:pt x="0" y="41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76" name="Freeform 976"/>
              <p:cNvSpPr>
                <a:spLocks/>
              </p:cNvSpPr>
              <p:nvPr/>
            </p:nvSpPr>
            <p:spPr bwMode="auto">
              <a:xfrm>
                <a:off x="4578" y="2664"/>
                <a:ext cx="22" cy="14"/>
              </a:xfrm>
              <a:custGeom>
                <a:avLst/>
                <a:gdLst>
                  <a:gd name="T0" fmla="*/ 0 w 1103"/>
                  <a:gd name="T1" fmla="*/ 415 h 592"/>
                  <a:gd name="T2" fmla="*/ 333 w 1103"/>
                  <a:gd name="T3" fmla="*/ 0 h 592"/>
                  <a:gd name="T4" fmla="*/ 1103 w 1103"/>
                  <a:gd name="T5" fmla="*/ 192 h 592"/>
                  <a:gd name="T6" fmla="*/ 740 w 1103"/>
                  <a:gd name="T7" fmla="*/ 592 h 592"/>
                  <a:gd name="T8" fmla="*/ 0 w 1103"/>
                  <a:gd name="T9" fmla="*/ 415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3" h="592">
                    <a:moveTo>
                      <a:pt x="0" y="415"/>
                    </a:moveTo>
                    <a:lnTo>
                      <a:pt x="333" y="0"/>
                    </a:lnTo>
                    <a:lnTo>
                      <a:pt x="1103" y="192"/>
                    </a:lnTo>
                    <a:lnTo>
                      <a:pt x="740" y="592"/>
                    </a:lnTo>
                    <a:lnTo>
                      <a:pt x="0" y="4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77" name="Freeform 977"/>
              <p:cNvSpPr>
                <a:spLocks/>
              </p:cNvSpPr>
              <p:nvPr/>
            </p:nvSpPr>
            <p:spPr bwMode="auto">
              <a:xfrm>
                <a:off x="4596" y="2670"/>
                <a:ext cx="24" cy="14"/>
              </a:xfrm>
              <a:custGeom>
                <a:avLst/>
                <a:gdLst>
                  <a:gd name="T0" fmla="*/ 0 w 1194"/>
                  <a:gd name="T1" fmla="*/ 427 h 605"/>
                  <a:gd name="T2" fmla="*/ 376 w 1194"/>
                  <a:gd name="T3" fmla="*/ 0 h 605"/>
                  <a:gd name="T4" fmla="*/ 1194 w 1194"/>
                  <a:gd name="T5" fmla="*/ 187 h 605"/>
                  <a:gd name="T6" fmla="*/ 818 w 1194"/>
                  <a:gd name="T7" fmla="*/ 605 h 605"/>
                  <a:gd name="T8" fmla="*/ 0 w 1194"/>
                  <a:gd name="T9" fmla="*/ 427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4" h="605">
                    <a:moveTo>
                      <a:pt x="0" y="427"/>
                    </a:moveTo>
                    <a:lnTo>
                      <a:pt x="376" y="0"/>
                    </a:lnTo>
                    <a:lnTo>
                      <a:pt x="1194" y="187"/>
                    </a:lnTo>
                    <a:lnTo>
                      <a:pt x="818" y="605"/>
                    </a:lnTo>
                    <a:lnTo>
                      <a:pt x="0" y="427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78" name="Freeform 978"/>
              <p:cNvSpPr>
                <a:spLocks/>
              </p:cNvSpPr>
              <p:nvPr/>
            </p:nvSpPr>
            <p:spPr bwMode="auto">
              <a:xfrm>
                <a:off x="4596" y="2670"/>
                <a:ext cx="24" cy="14"/>
              </a:xfrm>
              <a:custGeom>
                <a:avLst/>
                <a:gdLst>
                  <a:gd name="T0" fmla="*/ 0 w 1194"/>
                  <a:gd name="T1" fmla="*/ 427 h 605"/>
                  <a:gd name="T2" fmla="*/ 376 w 1194"/>
                  <a:gd name="T3" fmla="*/ 0 h 605"/>
                  <a:gd name="T4" fmla="*/ 1194 w 1194"/>
                  <a:gd name="T5" fmla="*/ 187 h 605"/>
                  <a:gd name="T6" fmla="*/ 818 w 1194"/>
                  <a:gd name="T7" fmla="*/ 605 h 605"/>
                  <a:gd name="T8" fmla="*/ 0 w 1194"/>
                  <a:gd name="T9" fmla="*/ 427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4" h="605">
                    <a:moveTo>
                      <a:pt x="0" y="427"/>
                    </a:moveTo>
                    <a:lnTo>
                      <a:pt x="376" y="0"/>
                    </a:lnTo>
                    <a:lnTo>
                      <a:pt x="1194" y="187"/>
                    </a:lnTo>
                    <a:lnTo>
                      <a:pt x="818" y="605"/>
                    </a:lnTo>
                    <a:lnTo>
                      <a:pt x="0" y="42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79" name="Freeform 979"/>
              <p:cNvSpPr>
                <a:spLocks/>
              </p:cNvSpPr>
              <p:nvPr/>
            </p:nvSpPr>
            <p:spPr bwMode="auto">
              <a:xfrm>
                <a:off x="4605" y="2658"/>
                <a:ext cx="21" cy="15"/>
              </a:xfrm>
              <a:custGeom>
                <a:avLst/>
                <a:gdLst>
                  <a:gd name="T0" fmla="*/ 0 w 1078"/>
                  <a:gd name="T1" fmla="*/ 419 h 624"/>
                  <a:gd name="T2" fmla="*/ 342 w 1078"/>
                  <a:gd name="T3" fmla="*/ 0 h 624"/>
                  <a:gd name="T4" fmla="*/ 1078 w 1078"/>
                  <a:gd name="T5" fmla="*/ 161 h 624"/>
                  <a:gd name="T6" fmla="*/ 770 w 1078"/>
                  <a:gd name="T7" fmla="*/ 624 h 624"/>
                  <a:gd name="T8" fmla="*/ 0 w 1078"/>
                  <a:gd name="T9" fmla="*/ 419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8" h="624">
                    <a:moveTo>
                      <a:pt x="0" y="419"/>
                    </a:moveTo>
                    <a:lnTo>
                      <a:pt x="342" y="0"/>
                    </a:lnTo>
                    <a:lnTo>
                      <a:pt x="1078" y="161"/>
                    </a:lnTo>
                    <a:lnTo>
                      <a:pt x="770" y="624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80" name="Freeform 980"/>
              <p:cNvSpPr>
                <a:spLocks/>
              </p:cNvSpPr>
              <p:nvPr/>
            </p:nvSpPr>
            <p:spPr bwMode="auto">
              <a:xfrm>
                <a:off x="4605" y="2658"/>
                <a:ext cx="21" cy="15"/>
              </a:xfrm>
              <a:custGeom>
                <a:avLst/>
                <a:gdLst>
                  <a:gd name="T0" fmla="*/ 0 w 1078"/>
                  <a:gd name="T1" fmla="*/ 419 h 624"/>
                  <a:gd name="T2" fmla="*/ 342 w 1078"/>
                  <a:gd name="T3" fmla="*/ 0 h 624"/>
                  <a:gd name="T4" fmla="*/ 1078 w 1078"/>
                  <a:gd name="T5" fmla="*/ 161 h 624"/>
                  <a:gd name="T6" fmla="*/ 770 w 1078"/>
                  <a:gd name="T7" fmla="*/ 624 h 624"/>
                  <a:gd name="T8" fmla="*/ 0 w 1078"/>
                  <a:gd name="T9" fmla="*/ 419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8" h="624">
                    <a:moveTo>
                      <a:pt x="0" y="419"/>
                    </a:moveTo>
                    <a:lnTo>
                      <a:pt x="342" y="0"/>
                    </a:lnTo>
                    <a:lnTo>
                      <a:pt x="1078" y="161"/>
                    </a:lnTo>
                    <a:lnTo>
                      <a:pt x="770" y="624"/>
                    </a:lnTo>
                    <a:lnTo>
                      <a:pt x="0" y="4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81" name="Freeform 981"/>
              <p:cNvSpPr>
                <a:spLocks/>
              </p:cNvSpPr>
              <p:nvPr/>
            </p:nvSpPr>
            <p:spPr bwMode="auto">
              <a:xfrm>
                <a:off x="4589" y="2637"/>
                <a:ext cx="22" cy="15"/>
              </a:xfrm>
              <a:custGeom>
                <a:avLst/>
                <a:gdLst>
                  <a:gd name="T0" fmla="*/ 0 w 1074"/>
                  <a:gd name="T1" fmla="*/ 448 h 641"/>
                  <a:gd name="T2" fmla="*/ 379 w 1074"/>
                  <a:gd name="T3" fmla="*/ 0 h 641"/>
                  <a:gd name="T4" fmla="*/ 1074 w 1074"/>
                  <a:gd name="T5" fmla="*/ 178 h 641"/>
                  <a:gd name="T6" fmla="*/ 725 w 1074"/>
                  <a:gd name="T7" fmla="*/ 641 h 641"/>
                  <a:gd name="T8" fmla="*/ 0 w 1074"/>
                  <a:gd name="T9" fmla="*/ 448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4" h="641">
                    <a:moveTo>
                      <a:pt x="0" y="448"/>
                    </a:moveTo>
                    <a:lnTo>
                      <a:pt x="379" y="0"/>
                    </a:lnTo>
                    <a:lnTo>
                      <a:pt x="1074" y="178"/>
                    </a:lnTo>
                    <a:lnTo>
                      <a:pt x="725" y="641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82" name="Freeform 982"/>
              <p:cNvSpPr>
                <a:spLocks/>
              </p:cNvSpPr>
              <p:nvPr/>
            </p:nvSpPr>
            <p:spPr bwMode="auto">
              <a:xfrm>
                <a:off x="4589" y="2637"/>
                <a:ext cx="22" cy="15"/>
              </a:xfrm>
              <a:custGeom>
                <a:avLst/>
                <a:gdLst>
                  <a:gd name="T0" fmla="*/ 0 w 1074"/>
                  <a:gd name="T1" fmla="*/ 448 h 641"/>
                  <a:gd name="T2" fmla="*/ 379 w 1074"/>
                  <a:gd name="T3" fmla="*/ 0 h 641"/>
                  <a:gd name="T4" fmla="*/ 1074 w 1074"/>
                  <a:gd name="T5" fmla="*/ 178 h 641"/>
                  <a:gd name="T6" fmla="*/ 725 w 1074"/>
                  <a:gd name="T7" fmla="*/ 641 h 641"/>
                  <a:gd name="T8" fmla="*/ 0 w 1074"/>
                  <a:gd name="T9" fmla="*/ 448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4" h="641">
                    <a:moveTo>
                      <a:pt x="0" y="448"/>
                    </a:moveTo>
                    <a:lnTo>
                      <a:pt x="379" y="0"/>
                    </a:lnTo>
                    <a:lnTo>
                      <a:pt x="1074" y="178"/>
                    </a:lnTo>
                    <a:lnTo>
                      <a:pt x="725" y="641"/>
                    </a:lnTo>
                    <a:lnTo>
                      <a:pt x="0" y="44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83" name="Freeform 983"/>
              <p:cNvSpPr>
                <a:spLocks/>
              </p:cNvSpPr>
              <p:nvPr/>
            </p:nvSpPr>
            <p:spPr bwMode="auto">
              <a:xfrm>
                <a:off x="4593" y="2622"/>
                <a:ext cx="21" cy="15"/>
              </a:xfrm>
              <a:custGeom>
                <a:avLst/>
                <a:gdLst>
                  <a:gd name="T0" fmla="*/ 1075 w 1075"/>
                  <a:gd name="T1" fmla="*/ 174 h 623"/>
                  <a:gd name="T2" fmla="*/ 681 w 1075"/>
                  <a:gd name="T3" fmla="*/ 623 h 623"/>
                  <a:gd name="T4" fmla="*/ 0 w 1075"/>
                  <a:gd name="T5" fmla="*/ 463 h 623"/>
                  <a:gd name="T6" fmla="*/ 301 w 1075"/>
                  <a:gd name="T7" fmla="*/ 0 h 623"/>
                  <a:gd name="T8" fmla="*/ 1075 w 1075"/>
                  <a:gd name="T9" fmla="*/ 17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5" h="623">
                    <a:moveTo>
                      <a:pt x="1075" y="174"/>
                    </a:moveTo>
                    <a:lnTo>
                      <a:pt x="681" y="623"/>
                    </a:lnTo>
                    <a:lnTo>
                      <a:pt x="0" y="463"/>
                    </a:lnTo>
                    <a:lnTo>
                      <a:pt x="301" y="0"/>
                    </a:lnTo>
                    <a:lnTo>
                      <a:pt x="1075" y="174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84" name="Freeform 984"/>
              <p:cNvSpPr>
                <a:spLocks/>
              </p:cNvSpPr>
              <p:nvPr/>
            </p:nvSpPr>
            <p:spPr bwMode="auto">
              <a:xfrm>
                <a:off x="4593" y="2622"/>
                <a:ext cx="21" cy="15"/>
              </a:xfrm>
              <a:custGeom>
                <a:avLst/>
                <a:gdLst>
                  <a:gd name="T0" fmla="*/ 1075 w 1075"/>
                  <a:gd name="T1" fmla="*/ 174 h 623"/>
                  <a:gd name="T2" fmla="*/ 681 w 1075"/>
                  <a:gd name="T3" fmla="*/ 623 h 623"/>
                  <a:gd name="T4" fmla="*/ 0 w 1075"/>
                  <a:gd name="T5" fmla="*/ 463 h 623"/>
                  <a:gd name="T6" fmla="*/ 301 w 1075"/>
                  <a:gd name="T7" fmla="*/ 0 h 623"/>
                  <a:gd name="T8" fmla="*/ 1075 w 1075"/>
                  <a:gd name="T9" fmla="*/ 17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5" h="623">
                    <a:moveTo>
                      <a:pt x="1075" y="174"/>
                    </a:moveTo>
                    <a:lnTo>
                      <a:pt x="681" y="623"/>
                    </a:lnTo>
                    <a:lnTo>
                      <a:pt x="0" y="463"/>
                    </a:lnTo>
                    <a:lnTo>
                      <a:pt x="301" y="0"/>
                    </a:lnTo>
                    <a:lnTo>
                      <a:pt x="1075" y="17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85" name="Freeform 985"/>
              <p:cNvSpPr>
                <a:spLocks/>
              </p:cNvSpPr>
              <p:nvPr/>
            </p:nvSpPr>
            <p:spPr bwMode="auto">
              <a:xfrm>
                <a:off x="4597" y="2607"/>
                <a:ext cx="21" cy="17"/>
              </a:xfrm>
              <a:custGeom>
                <a:avLst/>
                <a:gdLst>
                  <a:gd name="T0" fmla="*/ 0 w 1088"/>
                  <a:gd name="T1" fmla="*/ 512 h 668"/>
                  <a:gd name="T2" fmla="*/ 393 w 1088"/>
                  <a:gd name="T3" fmla="*/ 0 h 668"/>
                  <a:gd name="T4" fmla="*/ 1088 w 1088"/>
                  <a:gd name="T5" fmla="*/ 174 h 668"/>
                  <a:gd name="T6" fmla="*/ 739 w 1088"/>
                  <a:gd name="T7" fmla="*/ 668 h 668"/>
                  <a:gd name="T8" fmla="*/ 0 w 1088"/>
                  <a:gd name="T9" fmla="*/ 512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8" h="668">
                    <a:moveTo>
                      <a:pt x="0" y="512"/>
                    </a:moveTo>
                    <a:lnTo>
                      <a:pt x="393" y="0"/>
                    </a:lnTo>
                    <a:lnTo>
                      <a:pt x="1088" y="174"/>
                    </a:lnTo>
                    <a:lnTo>
                      <a:pt x="739" y="668"/>
                    </a:lnTo>
                    <a:lnTo>
                      <a:pt x="0" y="51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86" name="Freeform 986"/>
              <p:cNvSpPr>
                <a:spLocks/>
              </p:cNvSpPr>
              <p:nvPr/>
            </p:nvSpPr>
            <p:spPr bwMode="auto">
              <a:xfrm>
                <a:off x="4597" y="2607"/>
                <a:ext cx="21" cy="17"/>
              </a:xfrm>
              <a:custGeom>
                <a:avLst/>
                <a:gdLst>
                  <a:gd name="T0" fmla="*/ 0 w 1088"/>
                  <a:gd name="T1" fmla="*/ 512 h 668"/>
                  <a:gd name="T2" fmla="*/ 393 w 1088"/>
                  <a:gd name="T3" fmla="*/ 0 h 668"/>
                  <a:gd name="T4" fmla="*/ 1088 w 1088"/>
                  <a:gd name="T5" fmla="*/ 174 h 668"/>
                  <a:gd name="T6" fmla="*/ 739 w 1088"/>
                  <a:gd name="T7" fmla="*/ 668 h 668"/>
                  <a:gd name="T8" fmla="*/ 0 w 1088"/>
                  <a:gd name="T9" fmla="*/ 512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8" h="668">
                    <a:moveTo>
                      <a:pt x="0" y="512"/>
                    </a:moveTo>
                    <a:lnTo>
                      <a:pt x="393" y="0"/>
                    </a:lnTo>
                    <a:lnTo>
                      <a:pt x="1088" y="174"/>
                    </a:lnTo>
                    <a:lnTo>
                      <a:pt x="739" y="668"/>
                    </a:lnTo>
                    <a:lnTo>
                      <a:pt x="0" y="5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87" name="Freeform 987"/>
              <p:cNvSpPr>
                <a:spLocks/>
              </p:cNvSpPr>
              <p:nvPr/>
            </p:nvSpPr>
            <p:spPr bwMode="auto">
              <a:xfrm>
                <a:off x="4608" y="2642"/>
                <a:ext cx="22" cy="15"/>
              </a:xfrm>
              <a:custGeom>
                <a:avLst/>
                <a:gdLst>
                  <a:gd name="T0" fmla="*/ 0 w 1058"/>
                  <a:gd name="T1" fmla="*/ 463 h 624"/>
                  <a:gd name="T2" fmla="*/ 366 w 1058"/>
                  <a:gd name="T3" fmla="*/ 0 h 624"/>
                  <a:gd name="T4" fmla="*/ 1058 w 1058"/>
                  <a:gd name="T5" fmla="*/ 160 h 624"/>
                  <a:gd name="T6" fmla="*/ 695 w 1058"/>
                  <a:gd name="T7" fmla="*/ 624 h 624"/>
                  <a:gd name="T8" fmla="*/ 0 w 1058"/>
                  <a:gd name="T9" fmla="*/ 46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8" h="624">
                    <a:moveTo>
                      <a:pt x="0" y="463"/>
                    </a:moveTo>
                    <a:lnTo>
                      <a:pt x="366" y="0"/>
                    </a:lnTo>
                    <a:lnTo>
                      <a:pt x="1058" y="160"/>
                    </a:lnTo>
                    <a:lnTo>
                      <a:pt x="695" y="624"/>
                    </a:lnTo>
                    <a:lnTo>
                      <a:pt x="0" y="463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88" name="Freeform 988"/>
              <p:cNvSpPr>
                <a:spLocks/>
              </p:cNvSpPr>
              <p:nvPr/>
            </p:nvSpPr>
            <p:spPr bwMode="auto">
              <a:xfrm>
                <a:off x="4608" y="2642"/>
                <a:ext cx="22" cy="15"/>
              </a:xfrm>
              <a:custGeom>
                <a:avLst/>
                <a:gdLst>
                  <a:gd name="T0" fmla="*/ 0 w 1058"/>
                  <a:gd name="T1" fmla="*/ 463 h 624"/>
                  <a:gd name="T2" fmla="*/ 366 w 1058"/>
                  <a:gd name="T3" fmla="*/ 0 h 624"/>
                  <a:gd name="T4" fmla="*/ 1058 w 1058"/>
                  <a:gd name="T5" fmla="*/ 160 h 624"/>
                  <a:gd name="T6" fmla="*/ 695 w 1058"/>
                  <a:gd name="T7" fmla="*/ 624 h 624"/>
                  <a:gd name="T8" fmla="*/ 0 w 1058"/>
                  <a:gd name="T9" fmla="*/ 46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8" h="624">
                    <a:moveTo>
                      <a:pt x="0" y="463"/>
                    </a:moveTo>
                    <a:lnTo>
                      <a:pt x="366" y="0"/>
                    </a:lnTo>
                    <a:lnTo>
                      <a:pt x="1058" y="160"/>
                    </a:lnTo>
                    <a:lnTo>
                      <a:pt x="695" y="624"/>
                    </a:lnTo>
                    <a:lnTo>
                      <a:pt x="0" y="46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89" name="Freeform 989"/>
              <p:cNvSpPr>
                <a:spLocks/>
              </p:cNvSpPr>
              <p:nvPr/>
            </p:nvSpPr>
            <p:spPr bwMode="auto">
              <a:xfrm>
                <a:off x="4612" y="2628"/>
                <a:ext cx="20" cy="14"/>
              </a:xfrm>
              <a:custGeom>
                <a:avLst/>
                <a:gdLst>
                  <a:gd name="T0" fmla="*/ 0 w 1041"/>
                  <a:gd name="T1" fmla="*/ 446 h 606"/>
                  <a:gd name="T2" fmla="*/ 379 w 1041"/>
                  <a:gd name="T3" fmla="*/ 0 h 606"/>
                  <a:gd name="T4" fmla="*/ 1041 w 1041"/>
                  <a:gd name="T5" fmla="*/ 160 h 606"/>
                  <a:gd name="T6" fmla="*/ 694 w 1041"/>
                  <a:gd name="T7" fmla="*/ 606 h 606"/>
                  <a:gd name="T8" fmla="*/ 0 w 1041"/>
                  <a:gd name="T9" fmla="*/ 44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1" h="606">
                    <a:moveTo>
                      <a:pt x="0" y="446"/>
                    </a:moveTo>
                    <a:lnTo>
                      <a:pt x="379" y="0"/>
                    </a:lnTo>
                    <a:lnTo>
                      <a:pt x="1041" y="160"/>
                    </a:lnTo>
                    <a:lnTo>
                      <a:pt x="694" y="606"/>
                    </a:lnTo>
                    <a:lnTo>
                      <a:pt x="0" y="446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90" name="Freeform 990"/>
              <p:cNvSpPr>
                <a:spLocks/>
              </p:cNvSpPr>
              <p:nvPr/>
            </p:nvSpPr>
            <p:spPr bwMode="auto">
              <a:xfrm>
                <a:off x="4612" y="2628"/>
                <a:ext cx="20" cy="14"/>
              </a:xfrm>
              <a:custGeom>
                <a:avLst/>
                <a:gdLst>
                  <a:gd name="T0" fmla="*/ 0 w 1041"/>
                  <a:gd name="T1" fmla="*/ 446 h 606"/>
                  <a:gd name="T2" fmla="*/ 379 w 1041"/>
                  <a:gd name="T3" fmla="*/ 0 h 606"/>
                  <a:gd name="T4" fmla="*/ 1041 w 1041"/>
                  <a:gd name="T5" fmla="*/ 160 h 606"/>
                  <a:gd name="T6" fmla="*/ 694 w 1041"/>
                  <a:gd name="T7" fmla="*/ 606 h 606"/>
                  <a:gd name="T8" fmla="*/ 0 w 1041"/>
                  <a:gd name="T9" fmla="*/ 44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1" h="606">
                    <a:moveTo>
                      <a:pt x="0" y="446"/>
                    </a:moveTo>
                    <a:lnTo>
                      <a:pt x="379" y="0"/>
                    </a:lnTo>
                    <a:lnTo>
                      <a:pt x="1041" y="160"/>
                    </a:lnTo>
                    <a:lnTo>
                      <a:pt x="694" y="606"/>
                    </a:lnTo>
                    <a:lnTo>
                      <a:pt x="0" y="4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91" name="Freeform 991"/>
              <p:cNvSpPr>
                <a:spLocks/>
              </p:cNvSpPr>
              <p:nvPr/>
            </p:nvSpPr>
            <p:spPr bwMode="auto">
              <a:xfrm>
                <a:off x="4615" y="2613"/>
                <a:ext cx="22" cy="16"/>
              </a:xfrm>
              <a:custGeom>
                <a:avLst/>
                <a:gdLst>
                  <a:gd name="T0" fmla="*/ 0 w 1076"/>
                  <a:gd name="T1" fmla="*/ 477 h 651"/>
                  <a:gd name="T2" fmla="*/ 346 w 1076"/>
                  <a:gd name="T3" fmla="*/ 0 h 651"/>
                  <a:gd name="T4" fmla="*/ 1076 w 1076"/>
                  <a:gd name="T5" fmla="*/ 192 h 651"/>
                  <a:gd name="T6" fmla="*/ 743 w 1076"/>
                  <a:gd name="T7" fmla="*/ 651 h 651"/>
                  <a:gd name="T8" fmla="*/ 0 w 1076"/>
                  <a:gd name="T9" fmla="*/ 477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6" h="651">
                    <a:moveTo>
                      <a:pt x="0" y="477"/>
                    </a:moveTo>
                    <a:lnTo>
                      <a:pt x="346" y="0"/>
                    </a:lnTo>
                    <a:lnTo>
                      <a:pt x="1076" y="192"/>
                    </a:lnTo>
                    <a:lnTo>
                      <a:pt x="743" y="651"/>
                    </a:lnTo>
                    <a:lnTo>
                      <a:pt x="0" y="477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92" name="Freeform 992"/>
              <p:cNvSpPr>
                <a:spLocks/>
              </p:cNvSpPr>
              <p:nvPr/>
            </p:nvSpPr>
            <p:spPr bwMode="auto">
              <a:xfrm>
                <a:off x="4615" y="2613"/>
                <a:ext cx="22" cy="16"/>
              </a:xfrm>
              <a:custGeom>
                <a:avLst/>
                <a:gdLst>
                  <a:gd name="T0" fmla="*/ 0 w 1076"/>
                  <a:gd name="T1" fmla="*/ 477 h 651"/>
                  <a:gd name="T2" fmla="*/ 346 w 1076"/>
                  <a:gd name="T3" fmla="*/ 0 h 651"/>
                  <a:gd name="T4" fmla="*/ 1076 w 1076"/>
                  <a:gd name="T5" fmla="*/ 192 h 651"/>
                  <a:gd name="T6" fmla="*/ 743 w 1076"/>
                  <a:gd name="T7" fmla="*/ 651 h 651"/>
                  <a:gd name="T8" fmla="*/ 0 w 1076"/>
                  <a:gd name="T9" fmla="*/ 477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6" h="651">
                    <a:moveTo>
                      <a:pt x="0" y="477"/>
                    </a:moveTo>
                    <a:lnTo>
                      <a:pt x="346" y="0"/>
                    </a:lnTo>
                    <a:lnTo>
                      <a:pt x="1076" y="192"/>
                    </a:lnTo>
                    <a:lnTo>
                      <a:pt x="743" y="651"/>
                    </a:lnTo>
                    <a:lnTo>
                      <a:pt x="0" y="47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93" name="Freeform 993"/>
              <p:cNvSpPr>
                <a:spLocks/>
              </p:cNvSpPr>
              <p:nvPr/>
            </p:nvSpPr>
            <p:spPr bwMode="auto">
              <a:xfrm>
                <a:off x="4615" y="2675"/>
                <a:ext cx="23" cy="15"/>
              </a:xfrm>
              <a:custGeom>
                <a:avLst/>
                <a:gdLst>
                  <a:gd name="T0" fmla="*/ 0 w 1151"/>
                  <a:gd name="T1" fmla="*/ 414 h 605"/>
                  <a:gd name="T2" fmla="*/ 377 w 1151"/>
                  <a:gd name="T3" fmla="*/ 0 h 605"/>
                  <a:gd name="T4" fmla="*/ 1151 w 1151"/>
                  <a:gd name="T5" fmla="*/ 204 h 605"/>
                  <a:gd name="T6" fmla="*/ 770 w 1151"/>
                  <a:gd name="T7" fmla="*/ 605 h 605"/>
                  <a:gd name="T8" fmla="*/ 0 w 1151"/>
                  <a:gd name="T9" fmla="*/ 41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1" h="605">
                    <a:moveTo>
                      <a:pt x="0" y="414"/>
                    </a:moveTo>
                    <a:lnTo>
                      <a:pt x="377" y="0"/>
                    </a:lnTo>
                    <a:lnTo>
                      <a:pt x="1151" y="204"/>
                    </a:lnTo>
                    <a:lnTo>
                      <a:pt x="770" y="605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94" name="Freeform 994"/>
              <p:cNvSpPr>
                <a:spLocks/>
              </p:cNvSpPr>
              <p:nvPr/>
            </p:nvSpPr>
            <p:spPr bwMode="auto">
              <a:xfrm>
                <a:off x="4615" y="2675"/>
                <a:ext cx="23" cy="15"/>
              </a:xfrm>
              <a:custGeom>
                <a:avLst/>
                <a:gdLst>
                  <a:gd name="T0" fmla="*/ 0 w 1151"/>
                  <a:gd name="T1" fmla="*/ 414 h 605"/>
                  <a:gd name="T2" fmla="*/ 377 w 1151"/>
                  <a:gd name="T3" fmla="*/ 0 h 605"/>
                  <a:gd name="T4" fmla="*/ 1151 w 1151"/>
                  <a:gd name="T5" fmla="*/ 204 h 605"/>
                  <a:gd name="T6" fmla="*/ 770 w 1151"/>
                  <a:gd name="T7" fmla="*/ 605 h 605"/>
                  <a:gd name="T8" fmla="*/ 0 w 1151"/>
                  <a:gd name="T9" fmla="*/ 41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1" h="605">
                    <a:moveTo>
                      <a:pt x="0" y="414"/>
                    </a:moveTo>
                    <a:lnTo>
                      <a:pt x="377" y="0"/>
                    </a:lnTo>
                    <a:lnTo>
                      <a:pt x="1151" y="204"/>
                    </a:lnTo>
                    <a:lnTo>
                      <a:pt x="770" y="605"/>
                    </a:lnTo>
                    <a:lnTo>
                      <a:pt x="0" y="4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95" name="Freeform 995"/>
              <p:cNvSpPr>
                <a:spLocks/>
              </p:cNvSpPr>
              <p:nvPr/>
            </p:nvSpPr>
            <p:spPr bwMode="auto">
              <a:xfrm>
                <a:off x="4623" y="2663"/>
                <a:ext cx="22" cy="15"/>
              </a:xfrm>
              <a:custGeom>
                <a:avLst/>
                <a:gdLst>
                  <a:gd name="T0" fmla="*/ 0 w 1089"/>
                  <a:gd name="T1" fmla="*/ 431 h 623"/>
                  <a:gd name="T2" fmla="*/ 362 w 1089"/>
                  <a:gd name="T3" fmla="*/ 0 h 623"/>
                  <a:gd name="T4" fmla="*/ 1089 w 1089"/>
                  <a:gd name="T5" fmla="*/ 177 h 623"/>
                  <a:gd name="T6" fmla="*/ 774 w 1089"/>
                  <a:gd name="T7" fmla="*/ 623 h 623"/>
                  <a:gd name="T8" fmla="*/ 0 w 1089"/>
                  <a:gd name="T9" fmla="*/ 43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9" h="623">
                    <a:moveTo>
                      <a:pt x="0" y="431"/>
                    </a:moveTo>
                    <a:lnTo>
                      <a:pt x="362" y="0"/>
                    </a:lnTo>
                    <a:lnTo>
                      <a:pt x="1089" y="177"/>
                    </a:lnTo>
                    <a:lnTo>
                      <a:pt x="774" y="623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96" name="Freeform 996"/>
              <p:cNvSpPr>
                <a:spLocks/>
              </p:cNvSpPr>
              <p:nvPr/>
            </p:nvSpPr>
            <p:spPr bwMode="auto">
              <a:xfrm>
                <a:off x="4623" y="2663"/>
                <a:ext cx="22" cy="15"/>
              </a:xfrm>
              <a:custGeom>
                <a:avLst/>
                <a:gdLst>
                  <a:gd name="T0" fmla="*/ 0 w 1089"/>
                  <a:gd name="T1" fmla="*/ 431 h 623"/>
                  <a:gd name="T2" fmla="*/ 362 w 1089"/>
                  <a:gd name="T3" fmla="*/ 0 h 623"/>
                  <a:gd name="T4" fmla="*/ 1089 w 1089"/>
                  <a:gd name="T5" fmla="*/ 177 h 623"/>
                  <a:gd name="T6" fmla="*/ 774 w 1089"/>
                  <a:gd name="T7" fmla="*/ 623 h 623"/>
                  <a:gd name="T8" fmla="*/ 0 w 1089"/>
                  <a:gd name="T9" fmla="*/ 43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9" h="623">
                    <a:moveTo>
                      <a:pt x="0" y="431"/>
                    </a:moveTo>
                    <a:lnTo>
                      <a:pt x="362" y="0"/>
                    </a:lnTo>
                    <a:lnTo>
                      <a:pt x="1089" y="177"/>
                    </a:lnTo>
                    <a:lnTo>
                      <a:pt x="774" y="623"/>
                    </a:lnTo>
                    <a:lnTo>
                      <a:pt x="0" y="4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97" name="Freeform 997"/>
              <p:cNvSpPr>
                <a:spLocks/>
              </p:cNvSpPr>
              <p:nvPr/>
            </p:nvSpPr>
            <p:spPr bwMode="auto">
              <a:xfrm>
                <a:off x="4627" y="2648"/>
                <a:ext cx="22" cy="15"/>
              </a:xfrm>
              <a:custGeom>
                <a:avLst/>
                <a:gdLst>
                  <a:gd name="T0" fmla="*/ 0 w 1103"/>
                  <a:gd name="T1" fmla="*/ 463 h 623"/>
                  <a:gd name="T2" fmla="*/ 378 w 1103"/>
                  <a:gd name="T3" fmla="*/ 0 h 623"/>
                  <a:gd name="T4" fmla="*/ 1103 w 1103"/>
                  <a:gd name="T5" fmla="*/ 160 h 623"/>
                  <a:gd name="T6" fmla="*/ 710 w 1103"/>
                  <a:gd name="T7" fmla="*/ 623 h 623"/>
                  <a:gd name="T8" fmla="*/ 0 w 1103"/>
                  <a:gd name="T9" fmla="*/ 46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3" h="623">
                    <a:moveTo>
                      <a:pt x="0" y="463"/>
                    </a:moveTo>
                    <a:lnTo>
                      <a:pt x="378" y="0"/>
                    </a:lnTo>
                    <a:lnTo>
                      <a:pt x="1103" y="160"/>
                    </a:lnTo>
                    <a:lnTo>
                      <a:pt x="710" y="623"/>
                    </a:lnTo>
                    <a:lnTo>
                      <a:pt x="0" y="463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98" name="Freeform 998"/>
              <p:cNvSpPr>
                <a:spLocks/>
              </p:cNvSpPr>
              <p:nvPr/>
            </p:nvSpPr>
            <p:spPr bwMode="auto">
              <a:xfrm>
                <a:off x="4627" y="2648"/>
                <a:ext cx="22" cy="15"/>
              </a:xfrm>
              <a:custGeom>
                <a:avLst/>
                <a:gdLst>
                  <a:gd name="T0" fmla="*/ 0 w 1103"/>
                  <a:gd name="T1" fmla="*/ 463 h 623"/>
                  <a:gd name="T2" fmla="*/ 378 w 1103"/>
                  <a:gd name="T3" fmla="*/ 0 h 623"/>
                  <a:gd name="T4" fmla="*/ 1103 w 1103"/>
                  <a:gd name="T5" fmla="*/ 160 h 623"/>
                  <a:gd name="T6" fmla="*/ 710 w 1103"/>
                  <a:gd name="T7" fmla="*/ 623 h 623"/>
                  <a:gd name="T8" fmla="*/ 0 w 1103"/>
                  <a:gd name="T9" fmla="*/ 46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3" h="623">
                    <a:moveTo>
                      <a:pt x="0" y="463"/>
                    </a:moveTo>
                    <a:lnTo>
                      <a:pt x="378" y="0"/>
                    </a:lnTo>
                    <a:lnTo>
                      <a:pt x="1103" y="160"/>
                    </a:lnTo>
                    <a:lnTo>
                      <a:pt x="710" y="623"/>
                    </a:lnTo>
                    <a:lnTo>
                      <a:pt x="0" y="46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99" name="Freeform 999"/>
              <p:cNvSpPr>
                <a:spLocks/>
              </p:cNvSpPr>
              <p:nvPr/>
            </p:nvSpPr>
            <p:spPr bwMode="auto">
              <a:xfrm>
                <a:off x="4630" y="2633"/>
                <a:ext cx="20" cy="14"/>
              </a:xfrm>
              <a:custGeom>
                <a:avLst/>
                <a:gdLst>
                  <a:gd name="T0" fmla="*/ 0 w 1007"/>
                  <a:gd name="T1" fmla="*/ 429 h 574"/>
                  <a:gd name="T2" fmla="*/ 377 w 1007"/>
                  <a:gd name="T3" fmla="*/ 0 h 574"/>
                  <a:gd name="T4" fmla="*/ 1007 w 1007"/>
                  <a:gd name="T5" fmla="*/ 126 h 574"/>
                  <a:gd name="T6" fmla="*/ 630 w 1007"/>
                  <a:gd name="T7" fmla="*/ 574 h 574"/>
                  <a:gd name="T8" fmla="*/ 0 w 1007"/>
                  <a:gd name="T9" fmla="*/ 42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7" h="574">
                    <a:moveTo>
                      <a:pt x="0" y="429"/>
                    </a:moveTo>
                    <a:lnTo>
                      <a:pt x="377" y="0"/>
                    </a:lnTo>
                    <a:lnTo>
                      <a:pt x="1007" y="126"/>
                    </a:lnTo>
                    <a:lnTo>
                      <a:pt x="630" y="574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00" name="Freeform 1000"/>
              <p:cNvSpPr>
                <a:spLocks/>
              </p:cNvSpPr>
              <p:nvPr/>
            </p:nvSpPr>
            <p:spPr bwMode="auto">
              <a:xfrm>
                <a:off x="4630" y="2633"/>
                <a:ext cx="20" cy="14"/>
              </a:xfrm>
              <a:custGeom>
                <a:avLst/>
                <a:gdLst>
                  <a:gd name="T0" fmla="*/ 0 w 1007"/>
                  <a:gd name="T1" fmla="*/ 429 h 574"/>
                  <a:gd name="T2" fmla="*/ 377 w 1007"/>
                  <a:gd name="T3" fmla="*/ 0 h 574"/>
                  <a:gd name="T4" fmla="*/ 1007 w 1007"/>
                  <a:gd name="T5" fmla="*/ 126 h 574"/>
                  <a:gd name="T6" fmla="*/ 630 w 1007"/>
                  <a:gd name="T7" fmla="*/ 574 h 574"/>
                  <a:gd name="T8" fmla="*/ 0 w 1007"/>
                  <a:gd name="T9" fmla="*/ 42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7" h="574">
                    <a:moveTo>
                      <a:pt x="0" y="429"/>
                    </a:moveTo>
                    <a:lnTo>
                      <a:pt x="377" y="0"/>
                    </a:lnTo>
                    <a:lnTo>
                      <a:pt x="1007" y="126"/>
                    </a:lnTo>
                    <a:lnTo>
                      <a:pt x="630" y="574"/>
                    </a:lnTo>
                    <a:lnTo>
                      <a:pt x="0" y="4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01" name="Freeform 1001"/>
              <p:cNvSpPr>
                <a:spLocks/>
              </p:cNvSpPr>
              <p:nvPr/>
            </p:nvSpPr>
            <p:spPr bwMode="auto">
              <a:xfrm>
                <a:off x="4633" y="2681"/>
                <a:ext cx="23" cy="15"/>
              </a:xfrm>
              <a:custGeom>
                <a:avLst/>
                <a:gdLst>
                  <a:gd name="T0" fmla="*/ 0 w 1153"/>
                  <a:gd name="T1" fmla="*/ 414 h 620"/>
                  <a:gd name="T2" fmla="*/ 362 w 1153"/>
                  <a:gd name="T3" fmla="*/ 0 h 620"/>
                  <a:gd name="T4" fmla="*/ 1153 w 1153"/>
                  <a:gd name="T5" fmla="*/ 187 h 620"/>
                  <a:gd name="T6" fmla="*/ 790 w 1153"/>
                  <a:gd name="T7" fmla="*/ 620 h 620"/>
                  <a:gd name="T8" fmla="*/ 0 w 1153"/>
                  <a:gd name="T9" fmla="*/ 414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3" h="620">
                    <a:moveTo>
                      <a:pt x="0" y="414"/>
                    </a:moveTo>
                    <a:lnTo>
                      <a:pt x="362" y="0"/>
                    </a:lnTo>
                    <a:lnTo>
                      <a:pt x="1153" y="187"/>
                    </a:lnTo>
                    <a:lnTo>
                      <a:pt x="790" y="620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02" name="Freeform 1002"/>
              <p:cNvSpPr>
                <a:spLocks/>
              </p:cNvSpPr>
              <p:nvPr/>
            </p:nvSpPr>
            <p:spPr bwMode="auto">
              <a:xfrm>
                <a:off x="4633" y="2681"/>
                <a:ext cx="23" cy="15"/>
              </a:xfrm>
              <a:custGeom>
                <a:avLst/>
                <a:gdLst>
                  <a:gd name="T0" fmla="*/ 0 w 1153"/>
                  <a:gd name="T1" fmla="*/ 414 h 620"/>
                  <a:gd name="T2" fmla="*/ 362 w 1153"/>
                  <a:gd name="T3" fmla="*/ 0 h 620"/>
                  <a:gd name="T4" fmla="*/ 1153 w 1153"/>
                  <a:gd name="T5" fmla="*/ 187 h 620"/>
                  <a:gd name="T6" fmla="*/ 790 w 1153"/>
                  <a:gd name="T7" fmla="*/ 620 h 620"/>
                  <a:gd name="T8" fmla="*/ 0 w 1153"/>
                  <a:gd name="T9" fmla="*/ 414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3" h="620">
                    <a:moveTo>
                      <a:pt x="0" y="414"/>
                    </a:moveTo>
                    <a:lnTo>
                      <a:pt x="362" y="0"/>
                    </a:lnTo>
                    <a:lnTo>
                      <a:pt x="1153" y="187"/>
                    </a:lnTo>
                    <a:lnTo>
                      <a:pt x="790" y="620"/>
                    </a:lnTo>
                    <a:lnTo>
                      <a:pt x="0" y="4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03" name="Freeform 1003"/>
              <p:cNvSpPr>
                <a:spLocks/>
              </p:cNvSpPr>
              <p:nvPr/>
            </p:nvSpPr>
            <p:spPr bwMode="auto">
              <a:xfrm>
                <a:off x="4642" y="2668"/>
                <a:ext cx="24" cy="16"/>
              </a:xfrm>
              <a:custGeom>
                <a:avLst/>
                <a:gdLst>
                  <a:gd name="T0" fmla="*/ 0 w 1215"/>
                  <a:gd name="T1" fmla="*/ 445 h 668"/>
                  <a:gd name="T2" fmla="*/ 363 w 1215"/>
                  <a:gd name="T3" fmla="*/ 0 h 668"/>
                  <a:gd name="T4" fmla="*/ 1215 w 1215"/>
                  <a:gd name="T5" fmla="*/ 236 h 668"/>
                  <a:gd name="T6" fmla="*/ 852 w 1215"/>
                  <a:gd name="T7" fmla="*/ 668 h 668"/>
                  <a:gd name="T8" fmla="*/ 0 w 1215"/>
                  <a:gd name="T9" fmla="*/ 445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5" h="668">
                    <a:moveTo>
                      <a:pt x="0" y="445"/>
                    </a:moveTo>
                    <a:lnTo>
                      <a:pt x="363" y="0"/>
                    </a:lnTo>
                    <a:lnTo>
                      <a:pt x="1215" y="236"/>
                    </a:lnTo>
                    <a:lnTo>
                      <a:pt x="852" y="668"/>
                    </a:lnTo>
                    <a:lnTo>
                      <a:pt x="0" y="44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04" name="Freeform 1004"/>
              <p:cNvSpPr>
                <a:spLocks/>
              </p:cNvSpPr>
              <p:nvPr/>
            </p:nvSpPr>
            <p:spPr bwMode="auto">
              <a:xfrm>
                <a:off x="4642" y="2668"/>
                <a:ext cx="24" cy="16"/>
              </a:xfrm>
              <a:custGeom>
                <a:avLst/>
                <a:gdLst>
                  <a:gd name="T0" fmla="*/ 0 w 1215"/>
                  <a:gd name="T1" fmla="*/ 445 h 668"/>
                  <a:gd name="T2" fmla="*/ 363 w 1215"/>
                  <a:gd name="T3" fmla="*/ 0 h 668"/>
                  <a:gd name="T4" fmla="*/ 1215 w 1215"/>
                  <a:gd name="T5" fmla="*/ 236 h 668"/>
                  <a:gd name="T6" fmla="*/ 852 w 1215"/>
                  <a:gd name="T7" fmla="*/ 668 h 668"/>
                  <a:gd name="T8" fmla="*/ 0 w 1215"/>
                  <a:gd name="T9" fmla="*/ 445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5" h="668">
                    <a:moveTo>
                      <a:pt x="0" y="445"/>
                    </a:moveTo>
                    <a:lnTo>
                      <a:pt x="363" y="0"/>
                    </a:lnTo>
                    <a:lnTo>
                      <a:pt x="1215" y="236"/>
                    </a:lnTo>
                    <a:lnTo>
                      <a:pt x="852" y="668"/>
                    </a:lnTo>
                    <a:lnTo>
                      <a:pt x="0" y="44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05" name="Freeform 1005"/>
              <p:cNvSpPr>
                <a:spLocks/>
              </p:cNvSpPr>
              <p:nvPr/>
            </p:nvSpPr>
            <p:spPr bwMode="auto">
              <a:xfrm>
                <a:off x="4646" y="2638"/>
                <a:ext cx="20" cy="14"/>
              </a:xfrm>
              <a:custGeom>
                <a:avLst/>
                <a:gdLst>
                  <a:gd name="T0" fmla="*/ 0 w 1009"/>
                  <a:gd name="T1" fmla="*/ 445 h 575"/>
                  <a:gd name="T2" fmla="*/ 393 w 1009"/>
                  <a:gd name="T3" fmla="*/ 0 h 575"/>
                  <a:gd name="T4" fmla="*/ 1009 w 1009"/>
                  <a:gd name="T5" fmla="*/ 142 h 575"/>
                  <a:gd name="T6" fmla="*/ 599 w 1009"/>
                  <a:gd name="T7" fmla="*/ 575 h 575"/>
                  <a:gd name="T8" fmla="*/ 0 w 1009"/>
                  <a:gd name="T9" fmla="*/ 44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9" h="575">
                    <a:moveTo>
                      <a:pt x="0" y="445"/>
                    </a:moveTo>
                    <a:lnTo>
                      <a:pt x="393" y="0"/>
                    </a:lnTo>
                    <a:lnTo>
                      <a:pt x="1009" y="142"/>
                    </a:lnTo>
                    <a:lnTo>
                      <a:pt x="599" y="575"/>
                    </a:lnTo>
                    <a:lnTo>
                      <a:pt x="0" y="44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06" name="Freeform 1006"/>
              <p:cNvSpPr>
                <a:spLocks/>
              </p:cNvSpPr>
              <p:nvPr/>
            </p:nvSpPr>
            <p:spPr bwMode="auto">
              <a:xfrm>
                <a:off x="4646" y="2638"/>
                <a:ext cx="20" cy="14"/>
              </a:xfrm>
              <a:custGeom>
                <a:avLst/>
                <a:gdLst>
                  <a:gd name="T0" fmla="*/ 0 w 1009"/>
                  <a:gd name="T1" fmla="*/ 445 h 575"/>
                  <a:gd name="T2" fmla="*/ 393 w 1009"/>
                  <a:gd name="T3" fmla="*/ 0 h 575"/>
                  <a:gd name="T4" fmla="*/ 1009 w 1009"/>
                  <a:gd name="T5" fmla="*/ 142 h 575"/>
                  <a:gd name="T6" fmla="*/ 599 w 1009"/>
                  <a:gd name="T7" fmla="*/ 575 h 575"/>
                  <a:gd name="T8" fmla="*/ 0 w 1009"/>
                  <a:gd name="T9" fmla="*/ 44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9" h="575">
                    <a:moveTo>
                      <a:pt x="0" y="445"/>
                    </a:moveTo>
                    <a:lnTo>
                      <a:pt x="393" y="0"/>
                    </a:lnTo>
                    <a:lnTo>
                      <a:pt x="1009" y="142"/>
                    </a:lnTo>
                    <a:lnTo>
                      <a:pt x="599" y="575"/>
                    </a:lnTo>
                    <a:lnTo>
                      <a:pt x="0" y="44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07" name="Freeform 1007"/>
              <p:cNvSpPr>
                <a:spLocks/>
              </p:cNvSpPr>
              <p:nvPr/>
            </p:nvSpPr>
            <p:spPr bwMode="auto">
              <a:xfrm>
                <a:off x="4643" y="2644"/>
                <a:ext cx="42" cy="27"/>
              </a:xfrm>
              <a:custGeom>
                <a:avLst/>
                <a:gdLst>
                  <a:gd name="T0" fmla="*/ 0 w 2112"/>
                  <a:gd name="T1" fmla="*/ 850 h 1135"/>
                  <a:gd name="T2" fmla="*/ 411 w 2112"/>
                  <a:gd name="T3" fmla="*/ 400 h 1135"/>
                  <a:gd name="T4" fmla="*/ 900 w 2112"/>
                  <a:gd name="T5" fmla="*/ 530 h 1135"/>
                  <a:gd name="T6" fmla="*/ 1389 w 2112"/>
                  <a:gd name="T7" fmla="*/ 0 h 1135"/>
                  <a:gd name="T8" fmla="*/ 2112 w 2112"/>
                  <a:gd name="T9" fmla="*/ 163 h 1135"/>
                  <a:gd name="T10" fmla="*/ 1232 w 2112"/>
                  <a:gd name="T11" fmla="*/ 1135 h 1135"/>
                  <a:gd name="T12" fmla="*/ 0 w 2112"/>
                  <a:gd name="T13" fmla="*/ 850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2" h="1135">
                    <a:moveTo>
                      <a:pt x="0" y="850"/>
                    </a:moveTo>
                    <a:lnTo>
                      <a:pt x="411" y="400"/>
                    </a:lnTo>
                    <a:lnTo>
                      <a:pt x="900" y="530"/>
                    </a:lnTo>
                    <a:lnTo>
                      <a:pt x="1389" y="0"/>
                    </a:lnTo>
                    <a:lnTo>
                      <a:pt x="2112" y="163"/>
                    </a:lnTo>
                    <a:lnTo>
                      <a:pt x="1232" y="1135"/>
                    </a:lnTo>
                    <a:lnTo>
                      <a:pt x="0" y="85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08" name="Freeform 1008"/>
              <p:cNvSpPr>
                <a:spLocks/>
              </p:cNvSpPr>
              <p:nvPr/>
            </p:nvSpPr>
            <p:spPr bwMode="auto">
              <a:xfrm>
                <a:off x="4643" y="2644"/>
                <a:ext cx="42" cy="27"/>
              </a:xfrm>
              <a:custGeom>
                <a:avLst/>
                <a:gdLst>
                  <a:gd name="T0" fmla="*/ 0 w 2112"/>
                  <a:gd name="T1" fmla="*/ 850 h 1135"/>
                  <a:gd name="T2" fmla="*/ 411 w 2112"/>
                  <a:gd name="T3" fmla="*/ 400 h 1135"/>
                  <a:gd name="T4" fmla="*/ 900 w 2112"/>
                  <a:gd name="T5" fmla="*/ 530 h 1135"/>
                  <a:gd name="T6" fmla="*/ 1389 w 2112"/>
                  <a:gd name="T7" fmla="*/ 0 h 1135"/>
                  <a:gd name="T8" fmla="*/ 2112 w 2112"/>
                  <a:gd name="T9" fmla="*/ 163 h 1135"/>
                  <a:gd name="T10" fmla="*/ 1232 w 2112"/>
                  <a:gd name="T11" fmla="*/ 1135 h 1135"/>
                  <a:gd name="T12" fmla="*/ 0 w 2112"/>
                  <a:gd name="T13" fmla="*/ 850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2" h="1135">
                    <a:moveTo>
                      <a:pt x="0" y="850"/>
                    </a:moveTo>
                    <a:lnTo>
                      <a:pt x="411" y="400"/>
                    </a:lnTo>
                    <a:lnTo>
                      <a:pt x="900" y="530"/>
                    </a:lnTo>
                    <a:lnTo>
                      <a:pt x="1389" y="0"/>
                    </a:lnTo>
                    <a:lnTo>
                      <a:pt x="2112" y="163"/>
                    </a:lnTo>
                    <a:lnTo>
                      <a:pt x="1232" y="1135"/>
                    </a:lnTo>
                    <a:lnTo>
                      <a:pt x="0" y="85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09" name="Freeform 1009"/>
              <p:cNvSpPr>
                <a:spLocks/>
              </p:cNvSpPr>
              <p:nvPr/>
            </p:nvSpPr>
            <p:spPr bwMode="auto">
              <a:xfrm>
                <a:off x="4667" y="2629"/>
                <a:ext cx="29" cy="17"/>
              </a:xfrm>
              <a:custGeom>
                <a:avLst/>
                <a:gdLst>
                  <a:gd name="T0" fmla="*/ 0 w 1417"/>
                  <a:gd name="T1" fmla="*/ 463 h 686"/>
                  <a:gd name="T2" fmla="*/ 393 w 1417"/>
                  <a:gd name="T3" fmla="*/ 0 h 686"/>
                  <a:gd name="T4" fmla="*/ 1417 w 1417"/>
                  <a:gd name="T5" fmla="*/ 227 h 686"/>
                  <a:gd name="T6" fmla="*/ 993 w 1417"/>
                  <a:gd name="T7" fmla="*/ 686 h 686"/>
                  <a:gd name="T8" fmla="*/ 0 w 1417"/>
                  <a:gd name="T9" fmla="*/ 463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7" h="686">
                    <a:moveTo>
                      <a:pt x="0" y="463"/>
                    </a:moveTo>
                    <a:lnTo>
                      <a:pt x="393" y="0"/>
                    </a:lnTo>
                    <a:lnTo>
                      <a:pt x="1417" y="227"/>
                    </a:lnTo>
                    <a:lnTo>
                      <a:pt x="993" y="686"/>
                    </a:lnTo>
                    <a:lnTo>
                      <a:pt x="0" y="463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10" name="Freeform 1010"/>
              <p:cNvSpPr>
                <a:spLocks/>
              </p:cNvSpPr>
              <p:nvPr/>
            </p:nvSpPr>
            <p:spPr bwMode="auto">
              <a:xfrm>
                <a:off x="4667" y="2629"/>
                <a:ext cx="29" cy="17"/>
              </a:xfrm>
              <a:custGeom>
                <a:avLst/>
                <a:gdLst>
                  <a:gd name="T0" fmla="*/ 0 w 1417"/>
                  <a:gd name="T1" fmla="*/ 463 h 686"/>
                  <a:gd name="T2" fmla="*/ 393 w 1417"/>
                  <a:gd name="T3" fmla="*/ 0 h 686"/>
                  <a:gd name="T4" fmla="*/ 1417 w 1417"/>
                  <a:gd name="T5" fmla="*/ 227 h 686"/>
                  <a:gd name="T6" fmla="*/ 993 w 1417"/>
                  <a:gd name="T7" fmla="*/ 686 h 686"/>
                  <a:gd name="T8" fmla="*/ 0 w 1417"/>
                  <a:gd name="T9" fmla="*/ 463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7" h="686">
                    <a:moveTo>
                      <a:pt x="0" y="463"/>
                    </a:moveTo>
                    <a:lnTo>
                      <a:pt x="393" y="0"/>
                    </a:lnTo>
                    <a:lnTo>
                      <a:pt x="1417" y="227"/>
                    </a:lnTo>
                    <a:lnTo>
                      <a:pt x="993" y="686"/>
                    </a:lnTo>
                    <a:lnTo>
                      <a:pt x="0" y="46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11" name="Freeform 1011"/>
              <p:cNvSpPr>
                <a:spLocks/>
              </p:cNvSpPr>
              <p:nvPr/>
            </p:nvSpPr>
            <p:spPr bwMode="auto">
              <a:xfrm>
                <a:off x="4633" y="2618"/>
                <a:ext cx="20" cy="16"/>
              </a:xfrm>
              <a:custGeom>
                <a:avLst/>
                <a:gdLst>
                  <a:gd name="T0" fmla="*/ 0 w 1009"/>
                  <a:gd name="T1" fmla="*/ 477 h 638"/>
                  <a:gd name="T2" fmla="*/ 366 w 1009"/>
                  <a:gd name="T3" fmla="*/ 0 h 638"/>
                  <a:gd name="T4" fmla="*/ 1009 w 1009"/>
                  <a:gd name="T5" fmla="*/ 178 h 638"/>
                  <a:gd name="T6" fmla="*/ 633 w 1009"/>
                  <a:gd name="T7" fmla="*/ 638 h 638"/>
                  <a:gd name="T8" fmla="*/ 0 w 1009"/>
                  <a:gd name="T9" fmla="*/ 4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9" h="638">
                    <a:moveTo>
                      <a:pt x="0" y="477"/>
                    </a:moveTo>
                    <a:lnTo>
                      <a:pt x="366" y="0"/>
                    </a:lnTo>
                    <a:lnTo>
                      <a:pt x="1009" y="178"/>
                    </a:lnTo>
                    <a:lnTo>
                      <a:pt x="633" y="638"/>
                    </a:lnTo>
                    <a:lnTo>
                      <a:pt x="0" y="477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12" name="Freeform 1012"/>
              <p:cNvSpPr>
                <a:spLocks/>
              </p:cNvSpPr>
              <p:nvPr/>
            </p:nvSpPr>
            <p:spPr bwMode="auto">
              <a:xfrm>
                <a:off x="4633" y="2618"/>
                <a:ext cx="20" cy="16"/>
              </a:xfrm>
              <a:custGeom>
                <a:avLst/>
                <a:gdLst>
                  <a:gd name="T0" fmla="*/ 0 w 1009"/>
                  <a:gd name="T1" fmla="*/ 477 h 638"/>
                  <a:gd name="T2" fmla="*/ 366 w 1009"/>
                  <a:gd name="T3" fmla="*/ 0 h 638"/>
                  <a:gd name="T4" fmla="*/ 1009 w 1009"/>
                  <a:gd name="T5" fmla="*/ 178 h 638"/>
                  <a:gd name="T6" fmla="*/ 633 w 1009"/>
                  <a:gd name="T7" fmla="*/ 638 h 638"/>
                  <a:gd name="T8" fmla="*/ 0 w 1009"/>
                  <a:gd name="T9" fmla="*/ 4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9" h="638">
                    <a:moveTo>
                      <a:pt x="0" y="477"/>
                    </a:moveTo>
                    <a:lnTo>
                      <a:pt x="366" y="0"/>
                    </a:lnTo>
                    <a:lnTo>
                      <a:pt x="1009" y="178"/>
                    </a:lnTo>
                    <a:lnTo>
                      <a:pt x="633" y="638"/>
                    </a:lnTo>
                    <a:lnTo>
                      <a:pt x="0" y="47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13" name="Freeform 1013"/>
              <p:cNvSpPr>
                <a:spLocks/>
              </p:cNvSpPr>
              <p:nvPr/>
            </p:nvSpPr>
            <p:spPr bwMode="auto">
              <a:xfrm>
                <a:off x="4650" y="2624"/>
                <a:ext cx="20" cy="15"/>
              </a:xfrm>
              <a:custGeom>
                <a:avLst/>
                <a:gdLst>
                  <a:gd name="T0" fmla="*/ 0 w 1009"/>
                  <a:gd name="T1" fmla="*/ 450 h 607"/>
                  <a:gd name="T2" fmla="*/ 380 w 1009"/>
                  <a:gd name="T3" fmla="*/ 0 h 607"/>
                  <a:gd name="T4" fmla="*/ 1009 w 1009"/>
                  <a:gd name="T5" fmla="*/ 161 h 607"/>
                  <a:gd name="T6" fmla="*/ 633 w 1009"/>
                  <a:gd name="T7" fmla="*/ 607 h 607"/>
                  <a:gd name="T8" fmla="*/ 0 w 1009"/>
                  <a:gd name="T9" fmla="*/ 45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9" h="607">
                    <a:moveTo>
                      <a:pt x="0" y="450"/>
                    </a:moveTo>
                    <a:lnTo>
                      <a:pt x="380" y="0"/>
                    </a:lnTo>
                    <a:lnTo>
                      <a:pt x="1009" y="161"/>
                    </a:lnTo>
                    <a:lnTo>
                      <a:pt x="633" y="607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14" name="Freeform 1014"/>
              <p:cNvSpPr>
                <a:spLocks/>
              </p:cNvSpPr>
              <p:nvPr/>
            </p:nvSpPr>
            <p:spPr bwMode="auto">
              <a:xfrm>
                <a:off x="4650" y="2624"/>
                <a:ext cx="20" cy="15"/>
              </a:xfrm>
              <a:custGeom>
                <a:avLst/>
                <a:gdLst>
                  <a:gd name="T0" fmla="*/ 0 w 1009"/>
                  <a:gd name="T1" fmla="*/ 450 h 607"/>
                  <a:gd name="T2" fmla="*/ 380 w 1009"/>
                  <a:gd name="T3" fmla="*/ 0 h 607"/>
                  <a:gd name="T4" fmla="*/ 1009 w 1009"/>
                  <a:gd name="T5" fmla="*/ 161 h 607"/>
                  <a:gd name="T6" fmla="*/ 633 w 1009"/>
                  <a:gd name="T7" fmla="*/ 607 h 607"/>
                  <a:gd name="T8" fmla="*/ 0 w 1009"/>
                  <a:gd name="T9" fmla="*/ 45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9" h="607">
                    <a:moveTo>
                      <a:pt x="0" y="450"/>
                    </a:moveTo>
                    <a:lnTo>
                      <a:pt x="380" y="0"/>
                    </a:lnTo>
                    <a:lnTo>
                      <a:pt x="1009" y="161"/>
                    </a:lnTo>
                    <a:lnTo>
                      <a:pt x="633" y="607"/>
                    </a:lnTo>
                    <a:lnTo>
                      <a:pt x="0" y="45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15" name="Freeform 1015"/>
              <p:cNvSpPr>
                <a:spLocks/>
              </p:cNvSpPr>
              <p:nvPr/>
            </p:nvSpPr>
            <p:spPr bwMode="auto">
              <a:xfrm>
                <a:off x="4656" y="2631"/>
                <a:ext cx="69" cy="96"/>
              </a:xfrm>
              <a:custGeom>
                <a:avLst/>
                <a:gdLst>
                  <a:gd name="T0" fmla="*/ 3451 w 3451"/>
                  <a:gd name="T1" fmla="*/ 0 h 3938"/>
                  <a:gd name="T2" fmla="*/ 445 w 3451"/>
                  <a:gd name="T3" fmla="*/ 3179 h 3938"/>
                  <a:gd name="T4" fmla="*/ 445 w 3451"/>
                  <a:gd name="T5" fmla="*/ 3488 h 3938"/>
                  <a:gd name="T6" fmla="*/ 0 w 3451"/>
                  <a:gd name="T7" fmla="*/ 3938 h 3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51" h="3938">
                    <a:moveTo>
                      <a:pt x="3451" y="0"/>
                    </a:moveTo>
                    <a:lnTo>
                      <a:pt x="445" y="3179"/>
                    </a:lnTo>
                    <a:lnTo>
                      <a:pt x="445" y="3488"/>
                    </a:lnTo>
                    <a:lnTo>
                      <a:pt x="0" y="393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16" name="Freeform 1016"/>
              <p:cNvSpPr>
                <a:spLocks/>
              </p:cNvSpPr>
              <p:nvPr/>
            </p:nvSpPr>
            <p:spPr bwMode="auto">
              <a:xfrm>
                <a:off x="4370" y="2637"/>
                <a:ext cx="279" cy="89"/>
              </a:xfrm>
              <a:custGeom>
                <a:avLst/>
                <a:gdLst>
                  <a:gd name="T0" fmla="*/ 0 w 13979"/>
                  <a:gd name="T1" fmla="*/ 0 h 3669"/>
                  <a:gd name="T2" fmla="*/ 13846 w 13979"/>
                  <a:gd name="T3" fmla="*/ 3446 h 3669"/>
                  <a:gd name="T4" fmla="*/ 13979 w 13979"/>
                  <a:gd name="T5" fmla="*/ 3446 h 3669"/>
                  <a:gd name="T6" fmla="*/ 13979 w 13979"/>
                  <a:gd name="T7" fmla="*/ 3669 h 3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79" h="3669">
                    <a:moveTo>
                      <a:pt x="0" y="0"/>
                    </a:moveTo>
                    <a:lnTo>
                      <a:pt x="13846" y="3446"/>
                    </a:lnTo>
                    <a:lnTo>
                      <a:pt x="13979" y="3446"/>
                    </a:lnTo>
                    <a:lnTo>
                      <a:pt x="13979" y="366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17" name="Freeform 1017"/>
              <p:cNvSpPr>
                <a:spLocks/>
              </p:cNvSpPr>
              <p:nvPr/>
            </p:nvSpPr>
            <p:spPr bwMode="auto">
              <a:xfrm>
                <a:off x="4390" y="2558"/>
                <a:ext cx="312" cy="73"/>
              </a:xfrm>
              <a:custGeom>
                <a:avLst/>
                <a:gdLst>
                  <a:gd name="T0" fmla="*/ 0 w 15572"/>
                  <a:gd name="T1" fmla="*/ 2415 h 2997"/>
                  <a:gd name="T2" fmla="*/ 2921 w 15572"/>
                  <a:gd name="T3" fmla="*/ 0 h 2997"/>
                  <a:gd name="T4" fmla="*/ 15572 w 15572"/>
                  <a:gd name="T5" fmla="*/ 2997 h 2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572" h="2997">
                    <a:moveTo>
                      <a:pt x="0" y="2415"/>
                    </a:moveTo>
                    <a:lnTo>
                      <a:pt x="2921" y="0"/>
                    </a:lnTo>
                    <a:lnTo>
                      <a:pt x="15572" y="299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18" name="Line 1018"/>
              <p:cNvSpPr>
                <a:spLocks noChangeShapeType="1"/>
              </p:cNvSpPr>
              <p:nvPr/>
            </p:nvSpPr>
            <p:spPr bwMode="auto">
              <a:xfrm>
                <a:off x="4476" y="2385"/>
                <a:ext cx="2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19" name="Line 1019"/>
              <p:cNvSpPr>
                <a:spLocks noChangeShapeType="1"/>
              </p:cNvSpPr>
              <p:nvPr/>
            </p:nvSpPr>
            <p:spPr bwMode="auto">
              <a:xfrm>
                <a:off x="4475" y="2390"/>
                <a:ext cx="3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20" name="Line 1020"/>
              <p:cNvSpPr>
                <a:spLocks noChangeShapeType="1"/>
              </p:cNvSpPr>
              <p:nvPr/>
            </p:nvSpPr>
            <p:spPr bwMode="auto">
              <a:xfrm>
                <a:off x="4474" y="2397"/>
                <a:ext cx="3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21" name="Line 1021"/>
              <p:cNvSpPr>
                <a:spLocks noChangeShapeType="1"/>
              </p:cNvSpPr>
              <p:nvPr/>
            </p:nvSpPr>
            <p:spPr bwMode="auto">
              <a:xfrm>
                <a:off x="4474" y="2404"/>
                <a:ext cx="3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22" name="Line 1022"/>
              <p:cNvSpPr>
                <a:spLocks noChangeShapeType="1"/>
              </p:cNvSpPr>
              <p:nvPr/>
            </p:nvSpPr>
            <p:spPr bwMode="auto">
              <a:xfrm>
                <a:off x="4473" y="2410"/>
                <a:ext cx="3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23" name="Line 1023"/>
              <p:cNvSpPr>
                <a:spLocks noChangeShapeType="1"/>
              </p:cNvSpPr>
              <p:nvPr/>
            </p:nvSpPr>
            <p:spPr bwMode="auto">
              <a:xfrm>
                <a:off x="4472" y="2416"/>
                <a:ext cx="3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24" name="Line 1024"/>
              <p:cNvSpPr>
                <a:spLocks noChangeShapeType="1"/>
              </p:cNvSpPr>
              <p:nvPr/>
            </p:nvSpPr>
            <p:spPr bwMode="auto">
              <a:xfrm>
                <a:off x="4471" y="2421"/>
                <a:ext cx="23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025" name="Group 1025"/>
            <p:cNvGrpSpPr>
              <a:grpSpLocks/>
            </p:cNvGrpSpPr>
            <p:nvPr/>
          </p:nvGrpSpPr>
          <p:grpSpPr bwMode="auto">
            <a:xfrm rot="-5400000">
              <a:off x="5085" y="2343"/>
              <a:ext cx="182" cy="192"/>
              <a:chOff x="1697" y="1685"/>
              <a:chExt cx="364" cy="349"/>
            </a:xfrm>
          </p:grpSpPr>
          <p:grpSp>
            <p:nvGrpSpPr>
              <p:cNvPr id="129026" name="Group 1026"/>
              <p:cNvGrpSpPr>
                <a:grpSpLocks/>
              </p:cNvGrpSpPr>
              <p:nvPr/>
            </p:nvGrpSpPr>
            <p:grpSpPr bwMode="auto">
              <a:xfrm>
                <a:off x="1884" y="1685"/>
                <a:ext cx="177" cy="349"/>
                <a:chOff x="1884" y="1685"/>
                <a:chExt cx="177" cy="349"/>
              </a:xfrm>
            </p:grpSpPr>
            <p:sp>
              <p:nvSpPr>
                <p:cNvPr id="129027" name="Arc 1027"/>
                <p:cNvSpPr>
                  <a:spLocks/>
                </p:cNvSpPr>
                <p:nvPr/>
              </p:nvSpPr>
              <p:spPr bwMode="auto">
                <a:xfrm>
                  <a:off x="1952" y="1685"/>
                  <a:ext cx="109" cy="349"/>
                </a:xfrm>
                <a:custGeom>
                  <a:avLst/>
                  <a:gdLst>
                    <a:gd name="G0" fmla="+- 0 0 0"/>
                    <a:gd name="G1" fmla="+- 21166 0 0"/>
                    <a:gd name="G2" fmla="+- 21600 0 0"/>
                    <a:gd name="T0" fmla="*/ 4308 w 21600"/>
                    <a:gd name="T1" fmla="*/ 0 h 41996"/>
                    <a:gd name="T2" fmla="*/ 5717 w 21600"/>
                    <a:gd name="T3" fmla="*/ 41996 h 41996"/>
                    <a:gd name="T4" fmla="*/ 0 w 21600"/>
                    <a:gd name="T5" fmla="*/ 21166 h 41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6" fill="none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</a:path>
                    <a:path w="21600" h="41996" stroke="0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  <a:lnTo>
                        <a:pt x="0" y="2116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28" name="Arc 1028"/>
                <p:cNvSpPr>
                  <a:spLocks/>
                </p:cNvSpPr>
                <p:nvPr/>
              </p:nvSpPr>
              <p:spPr bwMode="auto">
                <a:xfrm>
                  <a:off x="1921" y="1708"/>
                  <a:ext cx="94" cy="300"/>
                </a:xfrm>
                <a:custGeom>
                  <a:avLst/>
                  <a:gdLst>
                    <a:gd name="G0" fmla="+- 0 0 0"/>
                    <a:gd name="G1" fmla="+- 21164 0 0"/>
                    <a:gd name="G2" fmla="+- 21600 0 0"/>
                    <a:gd name="T0" fmla="*/ 4320 w 21600"/>
                    <a:gd name="T1" fmla="*/ 0 h 41987"/>
                    <a:gd name="T2" fmla="*/ 5742 w 21600"/>
                    <a:gd name="T3" fmla="*/ 41987 h 41987"/>
                    <a:gd name="T4" fmla="*/ 0 w 21600"/>
                    <a:gd name="T5" fmla="*/ 21164 h 419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87" fill="none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</a:path>
                    <a:path w="21600" h="41987" stroke="0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  <a:lnTo>
                        <a:pt x="0" y="2116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29" name="Arc 1029"/>
                <p:cNvSpPr>
                  <a:spLocks/>
                </p:cNvSpPr>
                <p:nvPr/>
              </p:nvSpPr>
              <p:spPr bwMode="auto">
                <a:xfrm>
                  <a:off x="1884" y="1733"/>
                  <a:ext cx="88" cy="253"/>
                </a:xfrm>
                <a:custGeom>
                  <a:avLst/>
                  <a:gdLst>
                    <a:gd name="G0" fmla="+- 0 0 0"/>
                    <a:gd name="G1" fmla="+- 21198 0 0"/>
                    <a:gd name="G2" fmla="+- 21600 0 0"/>
                    <a:gd name="T0" fmla="*/ 4150 w 21600"/>
                    <a:gd name="T1" fmla="*/ 0 h 42045"/>
                    <a:gd name="T2" fmla="*/ 5654 w 21600"/>
                    <a:gd name="T3" fmla="*/ 42045 h 42045"/>
                    <a:gd name="T4" fmla="*/ 0 w 21600"/>
                    <a:gd name="T5" fmla="*/ 21198 h 42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5" fill="none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</a:path>
                    <a:path w="21600" h="42045" stroke="0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  <a:lnTo>
                        <a:pt x="0" y="21198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030" name="Group 1030"/>
              <p:cNvGrpSpPr>
                <a:grpSpLocks/>
              </p:cNvGrpSpPr>
              <p:nvPr/>
            </p:nvGrpSpPr>
            <p:grpSpPr bwMode="auto">
              <a:xfrm>
                <a:off x="1782" y="1750"/>
                <a:ext cx="150" cy="232"/>
                <a:chOff x="1782" y="1750"/>
                <a:chExt cx="150" cy="232"/>
              </a:xfrm>
            </p:grpSpPr>
            <p:sp>
              <p:nvSpPr>
                <p:cNvPr id="129031" name="Arc 1031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G0" fmla="+- 0 0 0"/>
                    <a:gd name="G1" fmla="+- 21185 0 0"/>
                    <a:gd name="G2" fmla="+- 21600 0 0"/>
                    <a:gd name="T0" fmla="*/ 4216 w 21600"/>
                    <a:gd name="T1" fmla="*/ 0 h 42051"/>
                    <a:gd name="T2" fmla="*/ 5584 w 21600"/>
                    <a:gd name="T3" fmla="*/ 42051 h 42051"/>
                    <a:gd name="T4" fmla="*/ 0 w 21600"/>
                    <a:gd name="T5" fmla="*/ 21185 h 42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32" name="Arc 1032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G0" fmla="+- 0 0 0"/>
                    <a:gd name="G1" fmla="+- 21214 0 0"/>
                    <a:gd name="G2" fmla="+- 21600 0 0"/>
                    <a:gd name="T0" fmla="*/ 4068 w 21600"/>
                    <a:gd name="T1" fmla="*/ 0 h 42128"/>
                    <a:gd name="T2" fmla="*/ 5401 w 21600"/>
                    <a:gd name="T3" fmla="*/ 42128 h 42128"/>
                    <a:gd name="T4" fmla="*/ 0 w 21600"/>
                    <a:gd name="T5" fmla="*/ 21214 h 42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33" name="Arc 1033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G0" fmla="+- 0 0 0"/>
                    <a:gd name="G1" fmla="+- 21165 0 0"/>
                    <a:gd name="G2" fmla="+- 21600 0 0"/>
                    <a:gd name="T0" fmla="*/ 4315 w 21600"/>
                    <a:gd name="T1" fmla="*/ 0 h 41974"/>
                    <a:gd name="T2" fmla="*/ 5791 w 21600"/>
                    <a:gd name="T3" fmla="*/ 41974 h 41974"/>
                    <a:gd name="T4" fmla="*/ 0 w 21600"/>
                    <a:gd name="T5" fmla="*/ 21165 h 4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9034" name="Arc 1034"/>
              <p:cNvSpPr>
                <a:spLocks/>
              </p:cNvSpPr>
              <p:nvPr/>
            </p:nvSpPr>
            <p:spPr bwMode="auto">
              <a:xfrm>
                <a:off x="1757" y="1797"/>
                <a:ext cx="67" cy="147"/>
              </a:xfrm>
              <a:custGeom>
                <a:avLst/>
                <a:gdLst>
                  <a:gd name="G0" fmla="+- 0 0 0"/>
                  <a:gd name="G1" fmla="+- 21248 0 0"/>
                  <a:gd name="G2" fmla="+- 21600 0 0"/>
                  <a:gd name="T0" fmla="*/ 3886 w 21600"/>
                  <a:gd name="T1" fmla="*/ 0 h 42217"/>
                  <a:gd name="T2" fmla="*/ 5183 w 21600"/>
                  <a:gd name="T3" fmla="*/ 42217 h 42217"/>
                  <a:gd name="T4" fmla="*/ 0 w 21600"/>
                  <a:gd name="T5" fmla="*/ 21248 h 4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35" name="Arc 1035"/>
              <p:cNvSpPr>
                <a:spLocks/>
              </p:cNvSpPr>
              <p:nvPr/>
            </p:nvSpPr>
            <p:spPr bwMode="auto">
              <a:xfrm>
                <a:off x="1729" y="1808"/>
                <a:ext cx="58" cy="126"/>
              </a:xfrm>
              <a:custGeom>
                <a:avLst/>
                <a:gdLst>
                  <a:gd name="G0" fmla="+- 0 0 0"/>
                  <a:gd name="G1" fmla="+- 21221 0 0"/>
                  <a:gd name="G2" fmla="+- 21600 0 0"/>
                  <a:gd name="T0" fmla="*/ 4028 w 21600"/>
                  <a:gd name="T1" fmla="*/ 0 h 42160"/>
                  <a:gd name="T2" fmla="*/ 5304 w 21600"/>
                  <a:gd name="T3" fmla="*/ 42160 h 42160"/>
                  <a:gd name="T4" fmla="*/ 0 w 21600"/>
                  <a:gd name="T5" fmla="*/ 21221 h 42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36" name="Arc 1036"/>
              <p:cNvSpPr>
                <a:spLocks/>
              </p:cNvSpPr>
              <p:nvPr/>
            </p:nvSpPr>
            <p:spPr bwMode="auto">
              <a:xfrm>
                <a:off x="1706" y="1824"/>
                <a:ext cx="50" cy="98"/>
              </a:xfrm>
              <a:custGeom>
                <a:avLst/>
                <a:gdLst>
                  <a:gd name="G0" fmla="+- 0 0 0"/>
                  <a:gd name="G1" fmla="+- 21180 0 0"/>
                  <a:gd name="G2" fmla="+- 21600 0 0"/>
                  <a:gd name="T0" fmla="*/ 4237 w 21600"/>
                  <a:gd name="T1" fmla="*/ 0 h 42030"/>
                  <a:gd name="T2" fmla="*/ 5643 w 21600"/>
                  <a:gd name="T3" fmla="*/ 42030 h 42030"/>
                  <a:gd name="T4" fmla="*/ 0 w 21600"/>
                  <a:gd name="T5" fmla="*/ 21180 h 4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37" name="Arc 1037"/>
              <p:cNvSpPr>
                <a:spLocks/>
              </p:cNvSpPr>
              <p:nvPr/>
            </p:nvSpPr>
            <p:spPr bwMode="auto">
              <a:xfrm>
                <a:off x="1697" y="1839"/>
                <a:ext cx="30" cy="74"/>
              </a:xfrm>
              <a:custGeom>
                <a:avLst/>
                <a:gdLst>
                  <a:gd name="G0" fmla="+- 0 0 0"/>
                  <a:gd name="G1" fmla="+- 21296 0 0"/>
                  <a:gd name="G2" fmla="+- 21600 0 0"/>
                  <a:gd name="T0" fmla="*/ 3610 w 21600"/>
                  <a:gd name="T1" fmla="*/ 0 h 42282"/>
                  <a:gd name="T2" fmla="*/ 5114 w 21600"/>
                  <a:gd name="T3" fmla="*/ 42282 h 42282"/>
                  <a:gd name="T4" fmla="*/ 0 w 21600"/>
                  <a:gd name="T5" fmla="*/ 21296 h 4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038" name="Group 1038"/>
            <p:cNvGrpSpPr>
              <a:grpSpLocks/>
            </p:cNvGrpSpPr>
            <p:nvPr/>
          </p:nvGrpSpPr>
          <p:grpSpPr bwMode="auto">
            <a:xfrm rot="-5400000">
              <a:off x="4508" y="2070"/>
              <a:ext cx="183" cy="192"/>
              <a:chOff x="1697" y="1685"/>
              <a:chExt cx="364" cy="349"/>
            </a:xfrm>
          </p:grpSpPr>
          <p:grpSp>
            <p:nvGrpSpPr>
              <p:cNvPr id="129039" name="Group 1039"/>
              <p:cNvGrpSpPr>
                <a:grpSpLocks/>
              </p:cNvGrpSpPr>
              <p:nvPr/>
            </p:nvGrpSpPr>
            <p:grpSpPr bwMode="auto">
              <a:xfrm>
                <a:off x="1884" y="1685"/>
                <a:ext cx="177" cy="349"/>
                <a:chOff x="1884" y="1685"/>
                <a:chExt cx="177" cy="349"/>
              </a:xfrm>
            </p:grpSpPr>
            <p:sp>
              <p:nvSpPr>
                <p:cNvPr id="129040" name="Arc 1040"/>
                <p:cNvSpPr>
                  <a:spLocks/>
                </p:cNvSpPr>
                <p:nvPr/>
              </p:nvSpPr>
              <p:spPr bwMode="auto">
                <a:xfrm>
                  <a:off x="1952" y="1685"/>
                  <a:ext cx="109" cy="349"/>
                </a:xfrm>
                <a:custGeom>
                  <a:avLst/>
                  <a:gdLst>
                    <a:gd name="G0" fmla="+- 0 0 0"/>
                    <a:gd name="G1" fmla="+- 21166 0 0"/>
                    <a:gd name="G2" fmla="+- 21600 0 0"/>
                    <a:gd name="T0" fmla="*/ 4308 w 21600"/>
                    <a:gd name="T1" fmla="*/ 0 h 41996"/>
                    <a:gd name="T2" fmla="*/ 5717 w 21600"/>
                    <a:gd name="T3" fmla="*/ 41996 h 41996"/>
                    <a:gd name="T4" fmla="*/ 0 w 21600"/>
                    <a:gd name="T5" fmla="*/ 21166 h 41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6" fill="none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</a:path>
                    <a:path w="21600" h="41996" stroke="0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  <a:lnTo>
                        <a:pt x="0" y="2116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41" name="Arc 1041"/>
                <p:cNvSpPr>
                  <a:spLocks/>
                </p:cNvSpPr>
                <p:nvPr/>
              </p:nvSpPr>
              <p:spPr bwMode="auto">
                <a:xfrm>
                  <a:off x="1921" y="1708"/>
                  <a:ext cx="94" cy="300"/>
                </a:xfrm>
                <a:custGeom>
                  <a:avLst/>
                  <a:gdLst>
                    <a:gd name="G0" fmla="+- 0 0 0"/>
                    <a:gd name="G1" fmla="+- 21164 0 0"/>
                    <a:gd name="G2" fmla="+- 21600 0 0"/>
                    <a:gd name="T0" fmla="*/ 4320 w 21600"/>
                    <a:gd name="T1" fmla="*/ 0 h 41987"/>
                    <a:gd name="T2" fmla="*/ 5742 w 21600"/>
                    <a:gd name="T3" fmla="*/ 41987 h 41987"/>
                    <a:gd name="T4" fmla="*/ 0 w 21600"/>
                    <a:gd name="T5" fmla="*/ 21164 h 419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87" fill="none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</a:path>
                    <a:path w="21600" h="41987" stroke="0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  <a:lnTo>
                        <a:pt x="0" y="2116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42" name="Arc 1042"/>
                <p:cNvSpPr>
                  <a:spLocks/>
                </p:cNvSpPr>
                <p:nvPr/>
              </p:nvSpPr>
              <p:spPr bwMode="auto">
                <a:xfrm>
                  <a:off x="1884" y="1733"/>
                  <a:ext cx="88" cy="253"/>
                </a:xfrm>
                <a:custGeom>
                  <a:avLst/>
                  <a:gdLst>
                    <a:gd name="G0" fmla="+- 0 0 0"/>
                    <a:gd name="G1" fmla="+- 21198 0 0"/>
                    <a:gd name="G2" fmla="+- 21600 0 0"/>
                    <a:gd name="T0" fmla="*/ 4150 w 21600"/>
                    <a:gd name="T1" fmla="*/ 0 h 42045"/>
                    <a:gd name="T2" fmla="*/ 5654 w 21600"/>
                    <a:gd name="T3" fmla="*/ 42045 h 42045"/>
                    <a:gd name="T4" fmla="*/ 0 w 21600"/>
                    <a:gd name="T5" fmla="*/ 21198 h 42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5" fill="none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</a:path>
                    <a:path w="21600" h="42045" stroke="0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  <a:lnTo>
                        <a:pt x="0" y="21198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043" name="Group 1043"/>
              <p:cNvGrpSpPr>
                <a:grpSpLocks/>
              </p:cNvGrpSpPr>
              <p:nvPr/>
            </p:nvGrpSpPr>
            <p:grpSpPr bwMode="auto">
              <a:xfrm>
                <a:off x="1782" y="1750"/>
                <a:ext cx="150" cy="232"/>
                <a:chOff x="1782" y="1750"/>
                <a:chExt cx="150" cy="232"/>
              </a:xfrm>
            </p:grpSpPr>
            <p:sp>
              <p:nvSpPr>
                <p:cNvPr id="129044" name="Arc 1044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G0" fmla="+- 0 0 0"/>
                    <a:gd name="G1" fmla="+- 21185 0 0"/>
                    <a:gd name="G2" fmla="+- 21600 0 0"/>
                    <a:gd name="T0" fmla="*/ 4216 w 21600"/>
                    <a:gd name="T1" fmla="*/ 0 h 42051"/>
                    <a:gd name="T2" fmla="*/ 5584 w 21600"/>
                    <a:gd name="T3" fmla="*/ 42051 h 42051"/>
                    <a:gd name="T4" fmla="*/ 0 w 21600"/>
                    <a:gd name="T5" fmla="*/ 21185 h 42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45" name="Arc 1045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G0" fmla="+- 0 0 0"/>
                    <a:gd name="G1" fmla="+- 21214 0 0"/>
                    <a:gd name="G2" fmla="+- 21600 0 0"/>
                    <a:gd name="T0" fmla="*/ 4068 w 21600"/>
                    <a:gd name="T1" fmla="*/ 0 h 42128"/>
                    <a:gd name="T2" fmla="*/ 5401 w 21600"/>
                    <a:gd name="T3" fmla="*/ 42128 h 42128"/>
                    <a:gd name="T4" fmla="*/ 0 w 21600"/>
                    <a:gd name="T5" fmla="*/ 21214 h 42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46" name="Arc 1046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G0" fmla="+- 0 0 0"/>
                    <a:gd name="G1" fmla="+- 21165 0 0"/>
                    <a:gd name="G2" fmla="+- 21600 0 0"/>
                    <a:gd name="T0" fmla="*/ 4315 w 21600"/>
                    <a:gd name="T1" fmla="*/ 0 h 41974"/>
                    <a:gd name="T2" fmla="*/ 5791 w 21600"/>
                    <a:gd name="T3" fmla="*/ 41974 h 41974"/>
                    <a:gd name="T4" fmla="*/ 0 w 21600"/>
                    <a:gd name="T5" fmla="*/ 21165 h 4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9047" name="Arc 1047"/>
              <p:cNvSpPr>
                <a:spLocks/>
              </p:cNvSpPr>
              <p:nvPr/>
            </p:nvSpPr>
            <p:spPr bwMode="auto">
              <a:xfrm>
                <a:off x="1757" y="1797"/>
                <a:ext cx="67" cy="147"/>
              </a:xfrm>
              <a:custGeom>
                <a:avLst/>
                <a:gdLst>
                  <a:gd name="G0" fmla="+- 0 0 0"/>
                  <a:gd name="G1" fmla="+- 21248 0 0"/>
                  <a:gd name="G2" fmla="+- 21600 0 0"/>
                  <a:gd name="T0" fmla="*/ 3886 w 21600"/>
                  <a:gd name="T1" fmla="*/ 0 h 42217"/>
                  <a:gd name="T2" fmla="*/ 5183 w 21600"/>
                  <a:gd name="T3" fmla="*/ 42217 h 42217"/>
                  <a:gd name="T4" fmla="*/ 0 w 21600"/>
                  <a:gd name="T5" fmla="*/ 21248 h 4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48" name="Arc 1048"/>
              <p:cNvSpPr>
                <a:spLocks/>
              </p:cNvSpPr>
              <p:nvPr/>
            </p:nvSpPr>
            <p:spPr bwMode="auto">
              <a:xfrm>
                <a:off x="1729" y="1808"/>
                <a:ext cx="58" cy="126"/>
              </a:xfrm>
              <a:custGeom>
                <a:avLst/>
                <a:gdLst>
                  <a:gd name="G0" fmla="+- 0 0 0"/>
                  <a:gd name="G1" fmla="+- 21221 0 0"/>
                  <a:gd name="G2" fmla="+- 21600 0 0"/>
                  <a:gd name="T0" fmla="*/ 4028 w 21600"/>
                  <a:gd name="T1" fmla="*/ 0 h 42160"/>
                  <a:gd name="T2" fmla="*/ 5304 w 21600"/>
                  <a:gd name="T3" fmla="*/ 42160 h 42160"/>
                  <a:gd name="T4" fmla="*/ 0 w 21600"/>
                  <a:gd name="T5" fmla="*/ 21221 h 42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49" name="Arc 1049"/>
              <p:cNvSpPr>
                <a:spLocks/>
              </p:cNvSpPr>
              <p:nvPr/>
            </p:nvSpPr>
            <p:spPr bwMode="auto">
              <a:xfrm>
                <a:off x="1706" y="1824"/>
                <a:ext cx="50" cy="98"/>
              </a:xfrm>
              <a:custGeom>
                <a:avLst/>
                <a:gdLst>
                  <a:gd name="G0" fmla="+- 0 0 0"/>
                  <a:gd name="G1" fmla="+- 21180 0 0"/>
                  <a:gd name="G2" fmla="+- 21600 0 0"/>
                  <a:gd name="T0" fmla="*/ 4237 w 21600"/>
                  <a:gd name="T1" fmla="*/ 0 h 42030"/>
                  <a:gd name="T2" fmla="*/ 5643 w 21600"/>
                  <a:gd name="T3" fmla="*/ 42030 h 42030"/>
                  <a:gd name="T4" fmla="*/ 0 w 21600"/>
                  <a:gd name="T5" fmla="*/ 21180 h 4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50" name="Arc 1050"/>
              <p:cNvSpPr>
                <a:spLocks/>
              </p:cNvSpPr>
              <p:nvPr/>
            </p:nvSpPr>
            <p:spPr bwMode="auto">
              <a:xfrm>
                <a:off x="1697" y="1839"/>
                <a:ext cx="30" cy="74"/>
              </a:xfrm>
              <a:custGeom>
                <a:avLst/>
                <a:gdLst>
                  <a:gd name="G0" fmla="+- 0 0 0"/>
                  <a:gd name="G1" fmla="+- 21296 0 0"/>
                  <a:gd name="G2" fmla="+- 21600 0 0"/>
                  <a:gd name="T0" fmla="*/ 3610 w 21600"/>
                  <a:gd name="T1" fmla="*/ 0 h 42282"/>
                  <a:gd name="T2" fmla="*/ 5114 w 21600"/>
                  <a:gd name="T3" fmla="*/ 42282 h 42282"/>
                  <a:gd name="T4" fmla="*/ 0 w 21600"/>
                  <a:gd name="T5" fmla="*/ 21296 h 4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051" name="Group 1051"/>
            <p:cNvGrpSpPr>
              <a:grpSpLocks/>
            </p:cNvGrpSpPr>
            <p:nvPr/>
          </p:nvGrpSpPr>
          <p:grpSpPr bwMode="auto">
            <a:xfrm rot="-5400000">
              <a:off x="5037" y="1659"/>
              <a:ext cx="182" cy="192"/>
              <a:chOff x="1697" y="1685"/>
              <a:chExt cx="364" cy="349"/>
            </a:xfrm>
          </p:grpSpPr>
          <p:grpSp>
            <p:nvGrpSpPr>
              <p:cNvPr id="129052" name="Group 1052"/>
              <p:cNvGrpSpPr>
                <a:grpSpLocks/>
              </p:cNvGrpSpPr>
              <p:nvPr/>
            </p:nvGrpSpPr>
            <p:grpSpPr bwMode="auto">
              <a:xfrm>
                <a:off x="1884" y="1685"/>
                <a:ext cx="177" cy="349"/>
                <a:chOff x="1884" y="1685"/>
                <a:chExt cx="177" cy="349"/>
              </a:xfrm>
            </p:grpSpPr>
            <p:sp>
              <p:nvSpPr>
                <p:cNvPr id="129053" name="Arc 1053"/>
                <p:cNvSpPr>
                  <a:spLocks/>
                </p:cNvSpPr>
                <p:nvPr/>
              </p:nvSpPr>
              <p:spPr bwMode="auto">
                <a:xfrm>
                  <a:off x="1952" y="1685"/>
                  <a:ext cx="109" cy="349"/>
                </a:xfrm>
                <a:custGeom>
                  <a:avLst/>
                  <a:gdLst>
                    <a:gd name="G0" fmla="+- 0 0 0"/>
                    <a:gd name="G1" fmla="+- 21166 0 0"/>
                    <a:gd name="G2" fmla="+- 21600 0 0"/>
                    <a:gd name="T0" fmla="*/ 4308 w 21600"/>
                    <a:gd name="T1" fmla="*/ 0 h 41996"/>
                    <a:gd name="T2" fmla="*/ 5717 w 21600"/>
                    <a:gd name="T3" fmla="*/ 41996 h 41996"/>
                    <a:gd name="T4" fmla="*/ 0 w 21600"/>
                    <a:gd name="T5" fmla="*/ 21166 h 41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6" fill="none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</a:path>
                    <a:path w="21600" h="41996" stroke="0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  <a:lnTo>
                        <a:pt x="0" y="2116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54" name="Arc 1054"/>
                <p:cNvSpPr>
                  <a:spLocks/>
                </p:cNvSpPr>
                <p:nvPr/>
              </p:nvSpPr>
              <p:spPr bwMode="auto">
                <a:xfrm>
                  <a:off x="1921" y="1708"/>
                  <a:ext cx="94" cy="300"/>
                </a:xfrm>
                <a:custGeom>
                  <a:avLst/>
                  <a:gdLst>
                    <a:gd name="G0" fmla="+- 0 0 0"/>
                    <a:gd name="G1" fmla="+- 21164 0 0"/>
                    <a:gd name="G2" fmla="+- 21600 0 0"/>
                    <a:gd name="T0" fmla="*/ 4320 w 21600"/>
                    <a:gd name="T1" fmla="*/ 0 h 41987"/>
                    <a:gd name="T2" fmla="*/ 5742 w 21600"/>
                    <a:gd name="T3" fmla="*/ 41987 h 41987"/>
                    <a:gd name="T4" fmla="*/ 0 w 21600"/>
                    <a:gd name="T5" fmla="*/ 21164 h 419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87" fill="none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</a:path>
                    <a:path w="21600" h="41987" stroke="0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  <a:lnTo>
                        <a:pt x="0" y="2116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55" name="Arc 1055"/>
                <p:cNvSpPr>
                  <a:spLocks/>
                </p:cNvSpPr>
                <p:nvPr/>
              </p:nvSpPr>
              <p:spPr bwMode="auto">
                <a:xfrm>
                  <a:off x="1884" y="1733"/>
                  <a:ext cx="88" cy="253"/>
                </a:xfrm>
                <a:custGeom>
                  <a:avLst/>
                  <a:gdLst>
                    <a:gd name="G0" fmla="+- 0 0 0"/>
                    <a:gd name="G1" fmla="+- 21198 0 0"/>
                    <a:gd name="G2" fmla="+- 21600 0 0"/>
                    <a:gd name="T0" fmla="*/ 4150 w 21600"/>
                    <a:gd name="T1" fmla="*/ 0 h 42045"/>
                    <a:gd name="T2" fmla="*/ 5654 w 21600"/>
                    <a:gd name="T3" fmla="*/ 42045 h 42045"/>
                    <a:gd name="T4" fmla="*/ 0 w 21600"/>
                    <a:gd name="T5" fmla="*/ 21198 h 42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5" fill="none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</a:path>
                    <a:path w="21600" h="42045" stroke="0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  <a:lnTo>
                        <a:pt x="0" y="21198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056" name="Group 1056"/>
              <p:cNvGrpSpPr>
                <a:grpSpLocks/>
              </p:cNvGrpSpPr>
              <p:nvPr/>
            </p:nvGrpSpPr>
            <p:grpSpPr bwMode="auto">
              <a:xfrm>
                <a:off x="1782" y="1750"/>
                <a:ext cx="150" cy="232"/>
                <a:chOff x="1782" y="1750"/>
                <a:chExt cx="150" cy="232"/>
              </a:xfrm>
            </p:grpSpPr>
            <p:sp>
              <p:nvSpPr>
                <p:cNvPr id="129057" name="Arc 1057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G0" fmla="+- 0 0 0"/>
                    <a:gd name="G1" fmla="+- 21185 0 0"/>
                    <a:gd name="G2" fmla="+- 21600 0 0"/>
                    <a:gd name="T0" fmla="*/ 4216 w 21600"/>
                    <a:gd name="T1" fmla="*/ 0 h 42051"/>
                    <a:gd name="T2" fmla="*/ 5584 w 21600"/>
                    <a:gd name="T3" fmla="*/ 42051 h 42051"/>
                    <a:gd name="T4" fmla="*/ 0 w 21600"/>
                    <a:gd name="T5" fmla="*/ 21185 h 42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58" name="Arc 1058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G0" fmla="+- 0 0 0"/>
                    <a:gd name="G1" fmla="+- 21214 0 0"/>
                    <a:gd name="G2" fmla="+- 21600 0 0"/>
                    <a:gd name="T0" fmla="*/ 4068 w 21600"/>
                    <a:gd name="T1" fmla="*/ 0 h 42128"/>
                    <a:gd name="T2" fmla="*/ 5401 w 21600"/>
                    <a:gd name="T3" fmla="*/ 42128 h 42128"/>
                    <a:gd name="T4" fmla="*/ 0 w 21600"/>
                    <a:gd name="T5" fmla="*/ 21214 h 42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59" name="Arc 1059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G0" fmla="+- 0 0 0"/>
                    <a:gd name="G1" fmla="+- 21165 0 0"/>
                    <a:gd name="G2" fmla="+- 21600 0 0"/>
                    <a:gd name="T0" fmla="*/ 4315 w 21600"/>
                    <a:gd name="T1" fmla="*/ 0 h 41974"/>
                    <a:gd name="T2" fmla="*/ 5791 w 21600"/>
                    <a:gd name="T3" fmla="*/ 41974 h 41974"/>
                    <a:gd name="T4" fmla="*/ 0 w 21600"/>
                    <a:gd name="T5" fmla="*/ 21165 h 4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9060" name="Arc 1060"/>
              <p:cNvSpPr>
                <a:spLocks/>
              </p:cNvSpPr>
              <p:nvPr/>
            </p:nvSpPr>
            <p:spPr bwMode="auto">
              <a:xfrm>
                <a:off x="1757" y="1797"/>
                <a:ext cx="67" cy="147"/>
              </a:xfrm>
              <a:custGeom>
                <a:avLst/>
                <a:gdLst>
                  <a:gd name="G0" fmla="+- 0 0 0"/>
                  <a:gd name="G1" fmla="+- 21248 0 0"/>
                  <a:gd name="G2" fmla="+- 21600 0 0"/>
                  <a:gd name="T0" fmla="*/ 3886 w 21600"/>
                  <a:gd name="T1" fmla="*/ 0 h 42217"/>
                  <a:gd name="T2" fmla="*/ 5183 w 21600"/>
                  <a:gd name="T3" fmla="*/ 42217 h 42217"/>
                  <a:gd name="T4" fmla="*/ 0 w 21600"/>
                  <a:gd name="T5" fmla="*/ 21248 h 4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61" name="Arc 1061"/>
              <p:cNvSpPr>
                <a:spLocks/>
              </p:cNvSpPr>
              <p:nvPr/>
            </p:nvSpPr>
            <p:spPr bwMode="auto">
              <a:xfrm>
                <a:off x="1729" y="1808"/>
                <a:ext cx="58" cy="126"/>
              </a:xfrm>
              <a:custGeom>
                <a:avLst/>
                <a:gdLst>
                  <a:gd name="G0" fmla="+- 0 0 0"/>
                  <a:gd name="G1" fmla="+- 21221 0 0"/>
                  <a:gd name="G2" fmla="+- 21600 0 0"/>
                  <a:gd name="T0" fmla="*/ 4028 w 21600"/>
                  <a:gd name="T1" fmla="*/ 0 h 42160"/>
                  <a:gd name="T2" fmla="*/ 5304 w 21600"/>
                  <a:gd name="T3" fmla="*/ 42160 h 42160"/>
                  <a:gd name="T4" fmla="*/ 0 w 21600"/>
                  <a:gd name="T5" fmla="*/ 21221 h 42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62" name="Arc 1062"/>
              <p:cNvSpPr>
                <a:spLocks/>
              </p:cNvSpPr>
              <p:nvPr/>
            </p:nvSpPr>
            <p:spPr bwMode="auto">
              <a:xfrm>
                <a:off x="1706" y="1824"/>
                <a:ext cx="50" cy="98"/>
              </a:xfrm>
              <a:custGeom>
                <a:avLst/>
                <a:gdLst>
                  <a:gd name="G0" fmla="+- 0 0 0"/>
                  <a:gd name="G1" fmla="+- 21180 0 0"/>
                  <a:gd name="G2" fmla="+- 21600 0 0"/>
                  <a:gd name="T0" fmla="*/ 4237 w 21600"/>
                  <a:gd name="T1" fmla="*/ 0 h 42030"/>
                  <a:gd name="T2" fmla="*/ 5643 w 21600"/>
                  <a:gd name="T3" fmla="*/ 42030 h 42030"/>
                  <a:gd name="T4" fmla="*/ 0 w 21600"/>
                  <a:gd name="T5" fmla="*/ 21180 h 4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63" name="Arc 1063"/>
              <p:cNvSpPr>
                <a:spLocks/>
              </p:cNvSpPr>
              <p:nvPr/>
            </p:nvSpPr>
            <p:spPr bwMode="auto">
              <a:xfrm>
                <a:off x="1697" y="1839"/>
                <a:ext cx="30" cy="74"/>
              </a:xfrm>
              <a:custGeom>
                <a:avLst/>
                <a:gdLst>
                  <a:gd name="G0" fmla="+- 0 0 0"/>
                  <a:gd name="G1" fmla="+- 21296 0 0"/>
                  <a:gd name="G2" fmla="+- 21600 0 0"/>
                  <a:gd name="T0" fmla="*/ 3610 w 21600"/>
                  <a:gd name="T1" fmla="*/ 0 h 42282"/>
                  <a:gd name="T2" fmla="*/ 5114 w 21600"/>
                  <a:gd name="T3" fmla="*/ 42282 h 42282"/>
                  <a:gd name="T4" fmla="*/ 0 w 21600"/>
                  <a:gd name="T5" fmla="*/ 21296 h 4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064" name="Group 1064"/>
            <p:cNvGrpSpPr>
              <a:grpSpLocks/>
            </p:cNvGrpSpPr>
            <p:nvPr/>
          </p:nvGrpSpPr>
          <p:grpSpPr bwMode="auto">
            <a:xfrm rot="-5400000">
              <a:off x="5372" y="2070"/>
              <a:ext cx="183" cy="192"/>
              <a:chOff x="1697" y="1685"/>
              <a:chExt cx="364" cy="349"/>
            </a:xfrm>
          </p:grpSpPr>
          <p:grpSp>
            <p:nvGrpSpPr>
              <p:cNvPr id="129065" name="Group 1065"/>
              <p:cNvGrpSpPr>
                <a:grpSpLocks/>
              </p:cNvGrpSpPr>
              <p:nvPr/>
            </p:nvGrpSpPr>
            <p:grpSpPr bwMode="auto">
              <a:xfrm>
                <a:off x="1884" y="1685"/>
                <a:ext cx="177" cy="349"/>
                <a:chOff x="1884" y="1685"/>
                <a:chExt cx="177" cy="349"/>
              </a:xfrm>
            </p:grpSpPr>
            <p:sp>
              <p:nvSpPr>
                <p:cNvPr id="129066" name="Arc 1066"/>
                <p:cNvSpPr>
                  <a:spLocks/>
                </p:cNvSpPr>
                <p:nvPr/>
              </p:nvSpPr>
              <p:spPr bwMode="auto">
                <a:xfrm>
                  <a:off x="1952" y="1685"/>
                  <a:ext cx="109" cy="349"/>
                </a:xfrm>
                <a:custGeom>
                  <a:avLst/>
                  <a:gdLst>
                    <a:gd name="G0" fmla="+- 0 0 0"/>
                    <a:gd name="G1" fmla="+- 21166 0 0"/>
                    <a:gd name="G2" fmla="+- 21600 0 0"/>
                    <a:gd name="T0" fmla="*/ 4308 w 21600"/>
                    <a:gd name="T1" fmla="*/ 0 h 41996"/>
                    <a:gd name="T2" fmla="*/ 5717 w 21600"/>
                    <a:gd name="T3" fmla="*/ 41996 h 41996"/>
                    <a:gd name="T4" fmla="*/ 0 w 21600"/>
                    <a:gd name="T5" fmla="*/ 21166 h 41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6" fill="none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</a:path>
                    <a:path w="21600" h="41996" stroke="0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  <a:lnTo>
                        <a:pt x="0" y="2116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67" name="Arc 1067"/>
                <p:cNvSpPr>
                  <a:spLocks/>
                </p:cNvSpPr>
                <p:nvPr/>
              </p:nvSpPr>
              <p:spPr bwMode="auto">
                <a:xfrm>
                  <a:off x="1921" y="1708"/>
                  <a:ext cx="94" cy="300"/>
                </a:xfrm>
                <a:custGeom>
                  <a:avLst/>
                  <a:gdLst>
                    <a:gd name="G0" fmla="+- 0 0 0"/>
                    <a:gd name="G1" fmla="+- 21164 0 0"/>
                    <a:gd name="G2" fmla="+- 21600 0 0"/>
                    <a:gd name="T0" fmla="*/ 4320 w 21600"/>
                    <a:gd name="T1" fmla="*/ 0 h 41987"/>
                    <a:gd name="T2" fmla="*/ 5742 w 21600"/>
                    <a:gd name="T3" fmla="*/ 41987 h 41987"/>
                    <a:gd name="T4" fmla="*/ 0 w 21600"/>
                    <a:gd name="T5" fmla="*/ 21164 h 419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87" fill="none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</a:path>
                    <a:path w="21600" h="41987" stroke="0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  <a:lnTo>
                        <a:pt x="0" y="2116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68" name="Arc 1068"/>
                <p:cNvSpPr>
                  <a:spLocks/>
                </p:cNvSpPr>
                <p:nvPr/>
              </p:nvSpPr>
              <p:spPr bwMode="auto">
                <a:xfrm>
                  <a:off x="1884" y="1733"/>
                  <a:ext cx="88" cy="253"/>
                </a:xfrm>
                <a:custGeom>
                  <a:avLst/>
                  <a:gdLst>
                    <a:gd name="G0" fmla="+- 0 0 0"/>
                    <a:gd name="G1" fmla="+- 21198 0 0"/>
                    <a:gd name="G2" fmla="+- 21600 0 0"/>
                    <a:gd name="T0" fmla="*/ 4150 w 21600"/>
                    <a:gd name="T1" fmla="*/ 0 h 42045"/>
                    <a:gd name="T2" fmla="*/ 5654 w 21600"/>
                    <a:gd name="T3" fmla="*/ 42045 h 42045"/>
                    <a:gd name="T4" fmla="*/ 0 w 21600"/>
                    <a:gd name="T5" fmla="*/ 21198 h 42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5" fill="none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</a:path>
                    <a:path w="21600" h="42045" stroke="0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  <a:lnTo>
                        <a:pt x="0" y="21198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069" name="Group 1069"/>
              <p:cNvGrpSpPr>
                <a:grpSpLocks/>
              </p:cNvGrpSpPr>
              <p:nvPr/>
            </p:nvGrpSpPr>
            <p:grpSpPr bwMode="auto">
              <a:xfrm>
                <a:off x="1782" y="1750"/>
                <a:ext cx="150" cy="232"/>
                <a:chOff x="1782" y="1750"/>
                <a:chExt cx="150" cy="232"/>
              </a:xfrm>
            </p:grpSpPr>
            <p:sp>
              <p:nvSpPr>
                <p:cNvPr id="129070" name="Arc 1070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G0" fmla="+- 0 0 0"/>
                    <a:gd name="G1" fmla="+- 21185 0 0"/>
                    <a:gd name="G2" fmla="+- 21600 0 0"/>
                    <a:gd name="T0" fmla="*/ 4216 w 21600"/>
                    <a:gd name="T1" fmla="*/ 0 h 42051"/>
                    <a:gd name="T2" fmla="*/ 5584 w 21600"/>
                    <a:gd name="T3" fmla="*/ 42051 h 42051"/>
                    <a:gd name="T4" fmla="*/ 0 w 21600"/>
                    <a:gd name="T5" fmla="*/ 21185 h 42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71" name="Arc 1071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G0" fmla="+- 0 0 0"/>
                    <a:gd name="G1" fmla="+- 21214 0 0"/>
                    <a:gd name="G2" fmla="+- 21600 0 0"/>
                    <a:gd name="T0" fmla="*/ 4068 w 21600"/>
                    <a:gd name="T1" fmla="*/ 0 h 42128"/>
                    <a:gd name="T2" fmla="*/ 5401 w 21600"/>
                    <a:gd name="T3" fmla="*/ 42128 h 42128"/>
                    <a:gd name="T4" fmla="*/ 0 w 21600"/>
                    <a:gd name="T5" fmla="*/ 21214 h 42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72" name="Arc 1072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G0" fmla="+- 0 0 0"/>
                    <a:gd name="G1" fmla="+- 21165 0 0"/>
                    <a:gd name="G2" fmla="+- 21600 0 0"/>
                    <a:gd name="T0" fmla="*/ 4315 w 21600"/>
                    <a:gd name="T1" fmla="*/ 0 h 41974"/>
                    <a:gd name="T2" fmla="*/ 5791 w 21600"/>
                    <a:gd name="T3" fmla="*/ 41974 h 41974"/>
                    <a:gd name="T4" fmla="*/ 0 w 21600"/>
                    <a:gd name="T5" fmla="*/ 21165 h 4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9073" name="Arc 1073"/>
              <p:cNvSpPr>
                <a:spLocks/>
              </p:cNvSpPr>
              <p:nvPr/>
            </p:nvSpPr>
            <p:spPr bwMode="auto">
              <a:xfrm>
                <a:off x="1757" y="1797"/>
                <a:ext cx="67" cy="147"/>
              </a:xfrm>
              <a:custGeom>
                <a:avLst/>
                <a:gdLst>
                  <a:gd name="G0" fmla="+- 0 0 0"/>
                  <a:gd name="G1" fmla="+- 21248 0 0"/>
                  <a:gd name="G2" fmla="+- 21600 0 0"/>
                  <a:gd name="T0" fmla="*/ 3886 w 21600"/>
                  <a:gd name="T1" fmla="*/ 0 h 42217"/>
                  <a:gd name="T2" fmla="*/ 5183 w 21600"/>
                  <a:gd name="T3" fmla="*/ 42217 h 42217"/>
                  <a:gd name="T4" fmla="*/ 0 w 21600"/>
                  <a:gd name="T5" fmla="*/ 21248 h 4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74" name="Arc 1074"/>
              <p:cNvSpPr>
                <a:spLocks/>
              </p:cNvSpPr>
              <p:nvPr/>
            </p:nvSpPr>
            <p:spPr bwMode="auto">
              <a:xfrm>
                <a:off x="1729" y="1808"/>
                <a:ext cx="58" cy="126"/>
              </a:xfrm>
              <a:custGeom>
                <a:avLst/>
                <a:gdLst>
                  <a:gd name="G0" fmla="+- 0 0 0"/>
                  <a:gd name="G1" fmla="+- 21221 0 0"/>
                  <a:gd name="G2" fmla="+- 21600 0 0"/>
                  <a:gd name="T0" fmla="*/ 4028 w 21600"/>
                  <a:gd name="T1" fmla="*/ 0 h 42160"/>
                  <a:gd name="T2" fmla="*/ 5304 w 21600"/>
                  <a:gd name="T3" fmla="*/ 42160 h 42160"/>
                  <a:gd name="T4" fmla="*/ 0 w 21600"/>
                  <a:gd name="T5" fmla="*/ 21221 h 42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75" name="Arc 1075"/>
              <p:cNvSpPr>
                <a:spLocks/>
              </p:cNvSpPr>
              <p:nvPr/>
            </p:nvSpPr>
            <p:spPr bwMode="auto">
              <a:xfrm>
                <a:off x="1706" y="1824"/>
                <a:ext cx="50" cy="98"/>
              </a:xfrm>
              <a:custGeom>
                <a:avLst/>
                <a:gdLst>
                  <a:gd name="G0" fmla="+- 0 0 0"/>
                  <a:gd name="G1" fmla="+- 21180 0 0"/>
                  <a:gd name="G2" fmla="+- 21600 0 0"/>
                  <a:gd name="T0" fmla="*/ 4237 w 21600"/>
                  <a:gd name="T1" fmla="*/ 0 h 42030"/>
                  <a:gd name="T2" fmla="*/ 5643 w 21600"/>
                  <a:gd name="T3" fmla="*/ 42030 h 42030"/>
                  <a:gd name="T4" fmla="*/ 0 w 21600"/>
                  <a:gd name="T5" fmla="*/ 21180 h 4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76" name="Arc 1076"/>
              <p:cNvSpPr>
                <a:spLocks/>
              </p:cNvSpPr>
              <p:nvPr/>
            </p:nvSpPr>
            <p:spPr bwMode="auto">
              <a:xfrm>
                <a:off x="1697" y="1839"/>
                <a:ext cx="30" cy="74"/>
              </a:xfrm>
              <a:custGeom>
                <a:avLst/>
                <a:gdLst>
                  <a:gd name="G0" fmla="+- 0 0 0"/>
                  <a:gd name="G1" fmla="+- 21296 0 0"/>
                  <a:gd name="G2" fmla="+- 21600 0 0"/>
                  <a:gd name="T0" fmla="*/ 3610 w 21600"/>
                  <a:gd name="T1" fmla="*/ 0 h 42282"/>
                  <a:gd name="T2" fmla="*/ 5114 w 21600"/>
                  <a:gd name="T3" fmla="*/ 42282 h 42282"/>
                  <a:gd name="T4" fmla="*/ 0 w 21600"/>
                  <a:gd name="T5" fmla="*/ 21296 h 4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9077" name="Line 1077"/>
            <p:cNvSpPr>
              <a:spLocks noChangeShapeType="1"/>
            </p:cNvSpPr>
            <p:nvPr/>
          </p:nvSpPr>
          <p:spPr bwMode="auto">
            <a:xfrm flipV="1">
              <a:off x="856" y="1026"/>
              <a:ext cx="816" cy="27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8" name="Line 1078"/>
            <p:cNvSpPr>
              <a:spLocks noChangeShapeType="1"/>
            </p:cNvSpPr>
            <p:nvPr/>
          </p:nvSpPr>
          <p:spPr bwMode="auto">
            <a:xfrm flipV="1">
              <a:off x="2344" y="889"/>
              <a:ext cx="1584" cy="4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9" name="Line 1079"/>
            <p:cNvSpPr>
              <a:spLocks noChangeShapeType="1"/>
            </p:cNvSpPr>
            <p:nvPr/>
          </p:nvSpPr>
          <p:spPr bwMode="auto">
            <a:xfrm>
              <a:off x="2200" y="981"/>
              <a:ext cx="864" cy="104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080" name="Group 1080"/>
            <p:cNvGrpSpPr>
              <a:grpSpLocks noChangeAspect="1"/>
            </p:cNvGrpSpPr>
            <p:nvPr/>
          </p:nvGrpSpPr>
          <p:grpSpPr bwMode="auto">
            <a:xfrm rot="-1131237">
              <a:off x="2920" y="2530"/>
              <a:ext cx="480" cy="225"/>
              <a:chOff x="307" y="16318"/>
              <a:chExt cx="3570" cy="1818"/>
            </a:xfrm>
          </p:grpSpPr>
          <p:sp>
            <p:nvSpPr>
              <p:cNvPr id="129081" name="Freeform 1081"/>
              <p:cNvSpPr>
                <a:spLocks noChangeAspect="1"/>
              </p:cNvSpPr>
              <p:nvPr/>
            </p:nvSpPr>
            <p:spPr bwMode="auto">
              <a:xfrm>
                <a:off x="1258" y="16568"/>
                <a:ext cx="646" cy="767"/>
              </a:xfrm>
              <a:custGeom>
                <a:avLst/>
                <a:gdLst>
                  <a:gd name="T0" fmla="*/ 228 w 646"/>
                  <a:gd name="T1" fmla="*/ 99 h 767"/>
                  <a:gd name="T2" fmla="*/ 178 w 646"/>
                  <a:gd name="T3" fmla="*/ 129 h 767"/>
                  <a:gd name="T4" fmla="*/ 136 w 646"/>
                  <a:gd name="T5" fmla="*/ 167 h 767"/>
                  <a:gd name="T6" fmla="*/ 98 w 646"/>
                  <a:gd name="T7" fmla="*/ 209 h 767"/>
                  <a:gd name="T8" fmla="*/ 64 w 646"/>
                  <a:gd name="T9" fmla="*/ 255 h 767"/>
                  <a:gd name="T10" fmla="*/ 38 w 646"/>
                  <a:gd name="T11" fmla="*/ 304 h 767"/>
                  <a:gd name="T12" fmla="*/ 19 w 646"/>
                  <a:gd name="T13" fmla="*/ 357 h 767"/>
                  <a:gd name="T14" fmla="*/ 7 w 646"/>
                  <a:gd name="T15" fmla="*/ 414 h 767"/>
                  <a:gd name="T16" fmla="*/ 0 w 646"/>
                  <a:gd name="T17" fmla="*/ 471 h 767"/>
                  <a:gd name="T18" fmla="*/ 7 w 646"/>
                  <a:gd name="T19" fmla="*/ 551 h 767"/>
                  <a:gd name="T20" fmla="*/ 38 w 646"/>
                  <a:gd name="T21" fmla="*/ 615 h 767"/>
                  <a:gd name="T22" fmla="*/ 83 w 646"/>
                  <a:gd name="T23" fmla="*/ 672 h 767"/>
                  <a:gd name="T24" fmla="*/ 144 w 646"/>
                  <a:gd name="T25" fmla="*/ 714 h 767"/>
                  <a:gd name="T26" fmla="*/ 212 w 646"/>
                  <a:gd name="T27" fmla="*/ 748 h 767"/>
                  <a:gd name="T28" fmla="*/ 285 w 646"/>
                  <a:gd name="T29" fmla="*/ 763 h 767"/>
                  <a:gd name="T30" fmla="*/ 361 w 646"/>
                  <a:gd name="T31" fmla="*/ 767 h 767"/>
                  <a:gd name="T32" fmla="*/ 433 w 646"/>
                  <a:gd name="T33" fmla="*/ 756 h 767"/>
                  <a:gd name="T34" fmla="*/ 448 w 646"/>
                  <a:gd name="T35" fmla="*/ 756 h 767"/>
                  <a:gd name="T36" fmla="*/ 463 w 646"/>
                  <a:gd name="T37" fmla="*/ 748 h 767"/>
                  <a:gd name="T38" fmla="*/ 475 w 646"/>
                  <a:gd name="T39" fmla="*/ 737 h 767"/>
                  <a:gd name="T40" fmla="*/ 479 w 646"/>
                  <a:gd name="T41" fmla="*/ 722 h 767"/>
                  <a:gd name="T42" fmla="*/ 471 w 646"/>
                  <a:gd name="T43" fmla="*/ 703 h 767"/>
                  <a:gd name="T44" fmla="*/ 456 w 646"/>
                  <a:gd name="T45" fmla="*/ 687 h 767"/>
                  <a:gd name="T46" fmla="*/ 437 w 646"/>
                  <a:gd name="T47" fmla="*/ 672 h 767"/>
                  <a:gd name="T48" fmla="*/ 418 w 646"/>
                  <a:gd name="T49" fmla="*/ 665 h 767"/>
                  <a:gd name="T50" fmla="*/ 380 w 646"/>
                  <a:gd name="T51" fmla="*/ 653 h 767"/>
                  <a:gd name="T52" fmla="*/ 342 w 646"/>
                  <a:gd name="T53" fmla="*/ 646 h 767"/>
                  <a:gd name="T54" fmla="*/ 304 w 646"/>
                  <a:gd name="T55" fmla="*/ 638 h 767"/>
                  <a:gd name="T56" fmla="*/ 269 w 646"/>
                  <a:gd name="T57" fmla="*/ 631 h 767"/>
                  <a:gd name="T58" fmla="*/ 235 w 646"/>
                  <a:gd name="T59" fmla="*/ 619 h 767"/>
                  <a:gd name="T60" fmla="*/ 201 w 646"/>
                  <a:gd name="T61" fmla="*/ 604 h 767"/>
                  <a:gd name="T62" fmla="*/ 171 w 646"/>
                  <a:gd name="T63" fmla="*/ 585 h 767"/>
                  <a:gd name="T64" fmla="*/ 140 w 646"/>
                  <a:gd name="T65" fmla="*/ 555 h 767"/>
                  <a:gd name="T66" fmla="*/ 129 w 646"/>
                  <a:gd name="T67" fmla="*/ 425 h 767"/>
                  <a:gd name="T68" fmla="*/ 159 w 646"/>
                  <a:gd name="T69" fmla="*/ 319 h 767"/>
                  <a:gd name="T70" fmla="*/ 220 w 646"/>
                  <a:gd name="T71" fmla="*/ 236 h 767"/>
                  <a:gd name="T72" fmla="*/ 304 w 646"/>
                  <a:gd name="T73" fmla="*/ 167 h 767"/>
                  <a:gd name="T74" fmla="*/ 395 w 646"/>
                  <a:gd name="T75" fmla="*/ 114 h 767"/>
                  <a:gd name="T76" fmla="*/ 490 w 646"/>
                  <a:gd name="T77" fmla="*/ 72 h 767"/>
                  <a:gd name="T78" fmla="*/ 577 w 646"/>
                  <a:gd name="T79" fmla="*/ 42 h 767"/>
                  <a:gd name="T80" fmla="*/ 646 w 646"/>
                  <a:gd name="T81" fmla="*/ 15 h 767"/>
                  <a:gd name="T82" fmla="*/ 604 w 646"/>
                  <a:gd name="T83" fmla="*/ 4 h 767"/>
                  <a:gd name="T84" fmla="*/ 558 w 646"/>
                  <a:gd name="T85" fmla="*/ 0 h 767"/>
                  <a:gd name="T86" fmla="*/ 505 w 646"/>
                  <a:gd name="T87" fmla="*/ 8 h 767"/>
                  <a:gd name="T88" fmla="*/ 448 w 646"/>
                  <a:gd name="T89" fmla="*/ 15 h 767"/>
                  <a:gd name="T90" fmla="*/ 391 w 646"/>
                  <a:gd name="T91" fmla="*/ 34 h 767"/>
                  <a:gd name="T92" fmla="*/ 334 w 646"/>
                  <a:gd name="T93" fmla="*/ 53 h 767"/>
                  <a:gd name="T94" fmla="*/ 277 w 646"/>
                  <a:gd name="T95" fmla="*/ 76 h 767"/>
                  <a:gd name="T96" fmla="*/ 228 w 646"/>
                  <a:gd name="T97" fmla="*/ 99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6" h="767">
                    <a:moveTo>
                      <a:pt x="228" y="99"/>
                    </a:moveTo>
                    <a:lnTo>
                      <a:pt x="178" y="129"/>
                    </a:lnTo>
                    <a:lnTo>
                      <a:pt x="136" y="167"/>
                    </a:lnTo>
                    <a:lnTo>
                      <a:pt x="98" y="209"/>
                    </a:lnTo>
                    <a:lnTo>
                      <a:pt x="64" y="255"/>
                    </a:lnTo>
                    <a:lnTo>
                      <a:pt x="38" y="304"/>
                    </a:lnTo>
                    <a:lnTo>
                      <a:pt x="19" y="357"/>
                    </a:lnTo>
                    <a:lnTo>
                      <a:pt x="7" y="414"/>
                    </a:lnTo>
                    <a:lnTo>
                      <a:pt x="0" y="471"/>
                    </a:lnTo>
                    <a:lnTo>
                      <a:pt x="7" y="551"/>
                    </a:lnTo>
                    <a:lnTo>
                      <a:pt x="38" y="615"/>
                    </a:lnTo>
                    <a:lnTo>
                      <a:pt x="83" y="672"/>
                    </a:lnTo>
                    <a:lnTo>
                      <a:pt x="144" y="714"/>
                    </a:lnTo>
                    <a:lnTo>
                      <a:pt x="212" y="748"/>
                    </a:lnTo>
                    <a:lnTo>
                      <a:pt x="285" y="763"/>
                    </a:lnTo>
                    <a:lnTo>
                      <a:pt x="361" y="767"/>
                    </a:lnTo>
                    <a:lnTo>
                      <a:pt x="433" y="756"/>
                    </a:lnTo>
                    <a:lnTo>
                      <a:pt x="448" y="756"/>
                    </a:lnTo>
                    <a:lnTo>
                      <a:pt x="463" y="748"/>
                    </a:lnTo>
                    <a:lnTo>
                      <a:pt x="475" y="737"/>
                    </a:lnTo>
                    <a:lnTo>
                      <a:pt x="479" y="722"/>
                    </a:lnTo>
                    <a:lnTo>
                      <a:pt x="471" y="703"/>
                    </a:lnTo>
                    <a:lnTo>
                      <a:pt x="456" y="687"/>
                    </a:lnTo>
                    <a:lnTo>
                      <a:pt x="437" y="672"/>
                    </a:lnTo>
                    <a:lnTo>
                      <a:pt x="418" y="665"/>
                    </a:lnTo>
                    <a:lnTo>
                      <a:pt x="380" y="653"/>
                    </a:lnTo>
                    <a:lnTo>
                      <a:pt x="342" y="646"/>
                    </a:lnTo>
                    <a:lnTo>
                      <a:pt x="304" y="638"/>
                    </a:lnTo>
                    <a:lnTo>
                      <a:pt x="269" y="631"/>
                    </a:lnTo>
                    <a:lnTo>
                      <a:pt x="235" y="619"/>
                    </a:lnTo>
                    <a:lnTo>
                      <a:pt x="201" y="604"/>
                    </a:lnTo>
                    <a:lnTo>
                      <a:pt x="171" y="585"/>
                    </a:lnTo>
                    <a:lnTo>
                      <a:pt x="140" y="555"/>
                    </a:lnTo>
                    <a:lnTo>
                      <a:pt x="129" y="425"/>
                    </a:lnTo>
                    <a:lnTo>
                      <a:pt x="159" y="319"/>
                    </a:lnTo>
                    <a:lnTo>
                      <a:pt x="220" y="236"/>
                    </a:lnTo>
                    <a:lnTo>
                      <a:pt x="304" y="167"/>
                    </a:lnTo>
                    <a:lnTo>
                      <a:pt x="395" y="114"/>
                    </a:lnTo>
                    <a:lnTo>
                      <a:pt x="490" y="72"/>
                    </a:lnTo>
                    <a:lnTo>
                      <a:pt x="577" y="42"/>
                    </a:lnTo>
                    <a:lnTo>
                      <a:pt x="646" y="15"/>
                    </a:lnTo>
                    <a:lnTo>
                      <a:pt x="604" y="4"/>
                    </a:lnTo>
                    <a:lnTo>
                      <a:pt x="558" y="0"/>
                    </a:lnTo>
                    <a:lnTo>
                      <a:pt x="505" y="8"/>
                    </a:lnTo>
                    <a:lnTo>
                      <a:pt x="448" y="15"/>
                    </a:lnTo>
                    <a:lnTo>
                      <a:pt x="391" y="34"/>
                    </a:lnTo>
                    <a:lnTo>
                      <a:pt x="334" y="53"/>
                    </a:lnTo>
                    <a:lnTo>
                      <a:pt x="277" y="76"/>
                    </a:lnTo>
                    <a:lnTo>
                      <a:pt x="228" y="9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82" name="Freeform 1082"/>
              <p:cNvSpPr>
                <a:spLocks noChangeAspect="1"/>
              </p:cNvSpPr>
              <p:nvPr/>
            </p:nvSpPr>
            <p:spPr bwMode="auto">
              <a:xfrm>
                <a:off x="2360" y="16557"/>
                <a:ext cx="415" cy="596"/>
              </a:xfrm>
              <a:custGeom>
                <a:avLst/>
                <a:gdLst>
                  <a:gd name="T0" fmla="*/ 350 w 415"/>
                  <a:gd name="T1" fmla="*/ 193 h 596"/>
                  <a:gd name="T2" fmla="*/ 365 w 415"/>
                  <a:gd name="T3" fmla="*/ 254 h 596"/>
                  <a:gd name="T4" fmla="*/ 361 w 415"/>
                  <a:gd name="T5" fmla="*/ 311 h 596"/>
                  <a:gd name="T6" fmla="*/ 335 w 415"/>
                  <a:gd name="T7" fmla="*/ 357 h 596"/>
                  <a:gd name="T8" fmla="*/ 297 w 415"/>
                  <a:gd name="T9" fmla="*/ 399 h 596"/>
                  <a:gd name="T10" fmla="*/ 251 w 415"/>
                  <a:gd name="T11" fmla="*/ 436 h 596"/>
                  <a:gd name="T12" fmla="*/ 198 w 415"/>
                  <a:gd name="T13" fmla="*/ 474 h 596"/>
                  <a:gd name="T14" fmla="*/ 145 w 415"/>
                  <a:gd name="T15" fmla="*/ 509 h 596"/>
                  <a:gd name="T16" fmla="*/ 99 w 415"/>
                  <a:gd name="T17" fmla="*/ 543 h 596"/>
                  <a:gd name="T18" fmla="*/ 91 w 415"/>
                  <a:gd name="T19" fmla="*/ 554 h 596"/>
                  <a:gd name="T20" fmla="*/ 88 w 415"/>
                  <a:gd name="T21" fmla="*/ 562 h 596"/>
                  <a:gd name="T22" fmla="*/ 88 w 415"/>
                  <a:gd name="T23" fmla="*/ 573 h 596"/>
                  <a:gd name="T24" fmla="*/ 91 w 415"/>
                  <a:gd name="T25" fmla="*/ 585 h 596"/>
                  <a:gd name="T26" fmla="*/ 103 w 415"/>
                  <a:gd name="T27" fmla="*/ 592 h 596"/>
                  <a:gd name="T28" fmla="*/ 114 w 415"/>
                  <a:gd name="T29" fmla="*/ 596 h 596"/>
                  <a:gd name="T30" fmla="*/ 122 w 415"/>
                  <a:gd name="T31" fmla="*/ 596 h 596"/>
                  <a:gd name="T32" fmla="*/ 133 w 415"/>
                  <a:gd name="T33" fmla="*/ 592 h 596"/>
                  <a:gd name="T34" fmla="*/ 194 w 415"/>
                  <a:gd name="T35" fmla="*/ 558 h 596"/>
                  <a:gd name="T36" fmla="*/ 251 w 415"/>
                  <a:gd name="T37" fmla="*/ 520 h 596"/>
                  <a:gd name="T38" fmla="*/ 304 w 415"/>
                  <a:gd name="T39" fmla="*/ 478 h 596"/>
                  <a:gd name="T40" fmla="*/ 354 w 415"/>
                  <a:gd name="T41" fmla="*/ 429 h 596"/>
                  <a:gd name="T42" fmla="*/ 388 w 415"/>
                  <a:gd name="T43" fmla="*/ 376 h 596"/>
                  <a:gd name="T44" fmla="*/ 411 w 415"/>
                  <a:gd name="T45" fmla="*/ 315 h 596"/>
                  <a:gd name="T46" fmla="*/ 415 w 415"/>
                  <a:gd name="T47" fmla="*/ 250 h 596"/>
                  <a:gd name="T48" fmla="*/ 399 w 415"/>
                  <a:gd name="T49" fmla="*/ 182 h 596"/>
                  <a:gd name="T50" fmla="*/ 365 w 415"/>
                  <a:gd name="T51" fmla="*/ 129 h 596"/>
                  <a:gd name="T52" fmla="*/ 316 w 415"/>
                  <a:gd name="T53" fmla="*/ 83 h 596"/>
                  <a:gd name="T54" fmla="*/ 255 w 415"/>
                  <a:gd name="T55" fmla="*/ 49 h 596"/>
                  <a:gd name="T56" fmla="*/ 186 w 415"/>
                  <a:gd name="T57" fmla="*/ 23 h 596"/>
                  <a:gd name="T58" fmla="*/ 118 w 415"/>
                  <a:gd name="T59" fmla="*/ 7 h 596"/>
                  <a:gd name="T60" fmla="*/ 61 w 415"/>
                  <a:gd name="T61" fmla="*/ 0 h 596"/>
                  <a:gd name="T62" fmla="*/ 19 w 415"/>
                  <a:gd name="T63" fmla="*/ 0 h 596"/>
                  <a:gd name="T64" fmla="*/ 0 w 415"/>
                  <a:gd name="T65" fmla="*/ 11 h 596"/>
                  <a:gd name="T66" fmla="*/ 46 w 415"/>
                  <a:gd name="T67" fmla="*/ 30 h 596"/>
                  <a:gd name="T68" fmla="*/ 95 w 415"/>
                  <a:gd name="T69" fmla="*/ 45 h 596"/>
                  <a:gd name="T70" fmla="*/ 148 w 415"/>
                  <a:gd name="T71" fmla="*/ 61 h 596"/>
                  <a:gd name="T72" fmla="*/ 198 w 415"/>
                  <a:gd name="T73" fmla="*/ 76 h 596"/>
                  <a:gd name="T74" fmla="*/ 247 w 415"/>
                  <a:gd name="T75" fmla="*/ 95 h 596"/>
                  <a:gd name="T76" fmla="*/ 289 w 415"/>
                  <a:gd name="T77" fmla="*/ 121 h 596"/>
                  <a:gd name="T78" fmla="*/ 323 w 415"/>
                  <a:gd name="T79" fmla="*/ 152 h 596"/>
                  <a:gd name="T80" fmla="*/ 350 w 415"/>
                  <a:gd name="T81" fmla="*/ 193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5" h="596">
                    <a:moveTo>
                      <a:pt x="350" y="193"/>
                    </a:moveTo>
                    <a:lnTo>
                      <a:pt x="365" y="254"/>
                    </a:lnTo>
                    <a:lnTo>
                      <a:pt x="361" y="311"/>
                    </a:lnTo>
                    <a:lnTo>
                      <a:pt x="335" y="357"/>
                    </a:lnTo>
                    <a:lnTo>
                      <a:pt x="297" y="399"/>
                    </a:lnTo>
                    <a:lnTo>
                      <a:pt x="251" y="436"/>
                    </a:lnTo>
                    <a:lnTo>
                      <a:pt x="198" y="474"/>
                    </a:lnTo>
                    <a:lnTo>
                      <a:pt x="145" y="509"/>
                    </a:lnTo>
                    <a:lnTo>
                      <a:pt x="99" y="543"/>
                    </a:lnTo>
                    <a:lnTo>
                      <a:pt x="91" y="554"/>
                    </a:lnTo>
                    <a:lnTo>
                      <a:pt x="88" y="562"/>
                    </a:lnTo>
                    <a:lnTo>
                      <a:pt x="88" y="573"/>
                    </a:lnTo>
                    <a:lnTo>
                      <a:pt x="91" y="585"/>
                    </a:lnTo>
                    <a:lnTo>
                      <a:pt x="103" y="592"/>
                    </a:lnTo>
                    <a:lnTo>
                      <a:pt x="114" y="596"/>
                    </a:lnTo>
                    <a:lnTo>
                      <a:pt x="122" y="596"/>
                    </a:lnTo>
                    <a:lnTo>
                      <a:pt x="133" y="592"/>
                    </a:lnTo>
                    <a:lnTo>
                      <a:pt x="194" y="558"/>
                    </a:lnTo>
                    <a:lnTo>
                      <a:pt x="251" y="520"/>
                    </a:lnTo>
                    <a:lnTo>
                      <a:pt x="304" y="478"/>
                    </a:lnTo>
                    <a:lnTo>
                      <a:pt x="354" y="429"/>
                    </a:lnTo>
                    <a:lnTo>
                      <a:pt x="388" y="376"/>
                    </a:lnTo>
                    <a:lnTo>
                      <a:pt x="411" y="315"/>
                    </a:lnTo>
                    <a:lnTo>
                      <a:pt x="415" y="250"/>
                    </a:lnTo>
                    <a:lnTo>
                      <a:pt x="399" y="182"/>
                    </a:lnTo>
                    <a:lnTo>
                      <a:pt x="365" y="129"/>
                    </a:lnTo>
                    <a:lnTo>
                      <a:pt x="316" y="83"/>
                    </a:lnTo>
                    <a:lnTo>
                      <a:pt x="255" y="49"/>
                    </a:lnTo>
                    <a:lnTo>
                      <a:pt x="186" y="23"/>
                    </a:lnTo>
                    <a:lnTo>
                      <a:pt x="118" y="7"/>
                    </a:lnTo>
                    <a:lnTo>
                      <a:pt x="61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6" y="30"/>
                    </a:lnTo>
                    <a:lnTo>
                      <a:pt x="95" y="45"/>
                    </a:lnTo>
                    <a:lnTo>
                      <a:pt x="148" y="61"/>
                    </a:lnTo>
                    <a:lnTo>
                      <a:pt x="198" y="76"/>
                    </a:lnTo>
                    <a:lnTo>
                      <a:pt x="247" y="95"/>
                    </a:lnTo>
                    <a:lnTo>
                      <a:pt x="289" y="121"/>
                    </a:lnTo>
                    <a:lnTo>
                      <a:pt x="323" y="152"/>
                    </a:lnTo>
                    <a:lnTo>
                      <a:pt x="350" y="19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83" name="Freeform 1083"/>
              <p:cNvSpPr>
                <a:spLocks noChangeAspect="1"/>
              </p:cNvSpPr>
              <p:nvPr/>
            </p:nvSpPr>
            <p:spPr bwMode="auto">
              <a:xfrm>
                <a:off x="851" y="16416"/>
                <a:ext cx="1045" cy="1250"/>
              </a:xfrm>
              <a:custGeom>
                <a:avLst/>
                <a:gdLst>
                  <a:gd name="T0" fmla="*/ 327 w 1045"/>
                  <a:gd name="T1" fmla="*/ 232 h 1250"/>
                  <a:gd name="T2" fmla="*/ 175 w 1045"/>
                  <a:gd name="T3" fmla="*/ 380 h 1250"/>
                  <a:gd name="T4" fmla="*/ 57 w 1045"/>
                  <a:gd name="T5" fmla="*/ 551 h 1250"/>
                  <a:gd name="T6" fmla="*/ 0 w 1045"/>
                  <a:gd name="T7" fmla="*/ 748 h 1250"/>
                  <a:gd name="T8" fmla="*/ 11 w 1045"/>
                  <a:gd name="T9" fmla="*/ 881 h 1250"/>
                  <a:gd name="T10" fmla="*/ 30 w 1045"/>
                  <a:gd name="T11" fmla="*/ 934 h 1250"/>
                  <a:gd name="T12" fmla="*/ 64 w 1045"/>
                  <a:gd name="T13" fmla="*/ 984 h 1250"/>
                  <a:gd name="T14" fmla="*/ 106 w 1045"/>
                  <a:gd name="T15" fmla="*/ 1026 h 1250"/>
                  <a:gd name="T16" fmla="*/ 182 w 1045"/>
                  <a:gd name="T17" fmla="*/ 1071 h 1250"/>
                  <a:gd name="T18" fmla="*/ 281 w 1045"/>
                  <a:gd name="T19" fmla="*/ 1120 h 1250"/>
                  <a:gd name="T20" fmla="*/ 388 w 1045"/>
                  <a:gd name="T21" fmla="*/ 1158 h 1250"/>
                  <a:gd name="T22" fmla="*/ 494 w 1045"/>
                  <a:gd name="T23" fmla="*/ 1189 h 1250"/>
                  <a:gd name="T24" fmla="*/ 604 w 1045"/>
                  <a:gd name="T25" fmla="*/ 1212 h 1250"/>
                  <a:gd name="T26" fmla="*/ 715 w 1045"/>
                  <a:gd name="T27" fmla="*/ 1227 h 1250"/>
                  <a:gd name="T28" fmla="*/ 825 w 1045"/>
                  <a:gd name="T29" fmla="*/ 1238 h 1250"/>
                  <a:gd name="T30" fmla="*/ 939 w 1045"/>
                  <a:gd name="T31" fmla="*/ 1246 h 1250"/>
                  <a:gd name="T32" fmla="*/ 1011 w 1045"/>
                  <a:gd name="T33" fmla="*/ 1250 h 1250"/>
                  <a:gd name="T34" fmla="*/ 1038 w 1045"/>
                  <a:gd name="T35" fmla="*/ 1227 h 1250"/>
                  <a:gd name="T36" fmla="*/ 1045 w 1045"/>
                  <a:gd name="T37" fmla="*/ 1193 h 1250"/>
                  <a:gd name="T38" fmla="*/ 1022 w 1045"/>
                  <a:gd name="T39" fmla="*/ 1166 h 1250"/>
                  <a:gd name="T40" fmla="*/ 954 w 1045"/>
                  <a:gd name="T41" fmla="*/ 1147 h 1250"/>
                  <a:gd name="T42" fmla="*/ 855 w 1045"/>
                  <a:gd name="T43" fmla="*/ 1128 h 1250"/>
                  <a:gd name="T44" fmla="*/ 753 w 1045"/>
                  <a:gd name="T45" fmla="*/ 1113 h 1250"/>
                  <a:gd name="T46" fmla="*/ 650 w 1045"/>
                  <a:gd name="T47" fmla="*/ 1098 h 1250"/>
                  <a:gd name="T48" fmla="*/ 551 w 1045"/>
                  <a:gd name="T49" fmla="*/ 1079 h 1250"/>
                  <a:gd name="T50" fmla="*/ 452 w 1045"/>
                  <a:gd name="T51" fmla="*/ 1052 h 1250"/>
                  <a:gd name="T52" fmla="*/ 357 w 1045"/>
                  <a:gd name="T53" fmla="*/ 1022 h 1250"/>
                  <a:gd name="T54" fmla="*/ 262 w 1045"/>
                  <a:gd name="T55" fmla="*/ 984 h 1250"/>
                  <a:gd name="T56" fmla="*/ 178 w 1045"/>
                  <a:gd name="T57" fmla="*/ 931 h 1250"/>
                  <a:gd name="T58" fmla="*/ 125 w 1045"/>
                  <a:gd name="T59" fmla="*/ 858 h 1250"/>
                  <a:gd name="T60" fmla="*/ 110 w 1045"/>
                  <a:gd name="T61" fmla="*/ 767 h 1250"/>
                  <a:gd name="T62" fmla="*/ 125 w 1045"/>
                  <a:gd name="T63" fmla="*/ 661 h 1250"/>
                  <a:gd name="T64" fmla="*/ 167 w 1045"/>
                  <a:gd name="T65" fmla="*/ 562 h 1250"/>
                  <a:gd name="T66" fmla="*/ 232 w 1045"/>
                  <a:gd name="T67" fmla="*/ 456 h 1250"/>
                  <a:gd name="T68" fmla="*/ 308 w 1045"/>
                  <a:gd name="T69" fmla="*/ 365 h 1250"/>
                  <a:gd name="T70" fmla="*/ 399 w 1045"/>
                  <a:gd name="T71" fmla="*/ 274 h 1250"/>
                  <a:gd name="T72" fmla="*/ 498 w 1045"/>
                  <a:gd name="T73" fmla="*/ 190 h 1250"/>
                  <a:gd name="T74" fmla="*/ 635 w 1045"/>
                  <a:gd name="T75" fmla="*/ 126 h 1250"/>
                  <a:gd name="T76" fmla="*/ 772 w 1045"/>
                  <a:gd name="T77" fmla="*/ 69 h 1250"/>
                  <a:gd name="T78" fmla="*/ 859 w 1045"/>
                  <a:gd name="T79" fmla="*/ 23 h 1250"/>
                  <a:gd name="T80" fmla="*/ 832 w 1045"/>
                  <a:gd name="T81" fmla="*/ 0 h 1250"/>
                  <a:gd name="T82" fmla="*/ 718 w 1045"/>
                  <a:gd name="T83" fmla="*/ 15 h 1250"/>
                  <a:gd name="T84" fmla="*/ 585 w 1045"/>
                  <a:gd name="T85" fmla="*/ 61 h 1250"/>
                  <a:gd name="T86" fmla="*/ 460 w 1045"/>
                  <a:gd name="T87" fmla="*/ 126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45" h="1250">
                    <a:moveTo>
                      <a:pt x="407" y="164"/>
                    </a:moveTo>
                    <a:lnTo>
                      <a:pt x="327" y="232"/>
                    </a:lnTo>
                    <a:lnTo>
                      <a:pt x="247" y="300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1"/>
                    </a:lnTo>
                    <a:lnTo>
                      <a:pt x="19" y="646"/>
                    </a:lnTo>
                    <a:lnTo>
                      <a:pt x="0" y="748"/>
                    </a:lnTo>
                    <a:lnTo>
                      <a:pt x="4" y="855"/>
                    </a:lnTo>
                    <a:lnTo>
                      <a:pt x="11" y="881"/>
                    </a:lnTo>
                    <a:lnTo>
                      <a:pt x="19" y="912"/>
                    </a:lnTo>
                    <a:lnTo>
                      <a:pt x="30" y="934"/>
                    </a:lnTo>
                    <a:lnTo>
                      <a:pt x="45" y="961"/>
                    </a:lnTo>
                    <a:lnTo>
                      <a:pt x="64" y="984"/>
                    </a:lnTo>
                    <a:lnTo>
                      <a:pt x="87" y="1007"/>
                    </a:lnTo>
                    <a:lnTo>
                      <a:pt x="106" y="1026"/>
                    </a:lnTo>
                    <a:lnTo>
                      <a:pt x="133" y="1041"/>
                    </a:lnTo>
                    <a:lnTo>
                      <a:pt x="182" y="1071"/>
                    </a:lnTo>
                    <a:lnTo>
                      <a:pt x="232" y="1098"/>
                    </a:lnTo>
                    <a:lnTo>
                      <a:pt x="281" y="1120"/>
                    </a:lnTo>
                    <a:lnTo>
                      <a:pt x="334" y="1139"/>
                    </a:lnTo>
                    <a:lnTo>
                      <a:pt x="388" y="1158"/>
                    </a:lnTo>
                    <a:lnTo>
                      <a:pt x="441" y="1174"/>
                    </a:lnTo>
                    <a:lnTo>
                      <a:pt x="494" y="1189"/>
                    </a:lnTo>
                    <a:lnTo>
                      <a:pt x="547" y="1200"/>
                    </a:lnTo>
                    <a:lnTo>
                      <a:pt x="604" y="1212"/>
                    </a:lnTo>
                    <a:lnTo>
                      <a:pt x="657" y="1219"/>
                    </a:lnTo>
                    <a:lnTo>
                      <a:pt x="715" y="1227"/>
                    </a:lnTo>
                    <a:lnTo>
                      <a:pt x="772" y="1234"/>
                    </a:lnTo>
                    <a:lnTo>
                      <a:pt x="825" y="1238"/>
                    </a:lnTo>
                    <a:lnTo>
                      <a:pt x="882" y="1242"/>
                    </a:lnTo>
                    <a:lnTo>
                      <a:pt x="939" y="1246"/>
                    </a:lnTo>
                    <a:lnTo>
                      <a:pt x="992" y="1250"/>
                    </a:lnTo>
                    <a:lnTo>
                      <a:pt x="1011" y="1250"/>
                    </a:lnTo>
                    <a:lnTo>
                      <a:pt x="1026" y="1242"/>
                    </a:lnTo>
                    <a:lnTo>
                      <a:pt x="1038" y="1227"/>
                    </a:lnTo>
                    <a:lnTo>
                      <a:pt x="1045" y="1212"/>
                    </a:lnTo>
                    <a:lnTo>
                      <a:pt x="1045" y="1193"/>
                    </a:lnTo>
                    <a:lnTo>
                      <a:pt x="1038" y="1177"/>
                    </a:lnTo>
                    <a:lnTo>
                      <a:pt x="1022" y="1166"/>
                    </a:lnTo>
                    <a:lnTo>
                      <a:pt x="1003" y="1158"/>
                    </a:lnTo>
                    <a:lnTo>
                      <a:pt x="954" y="1147"/>
                    </a:lnTo>
                    <a:lnTo>
                      <a:pt x="905" y="1139"/>
                    </a:lnTo>
                    <a:lnTo>
                      <a:pt x="855" y="1128"/>
                    </a:lnTo>
                    <a:lnTo>
                      <a:pt x="802" y="1120"/>
                    </a:lnTo>
                    <a:lnTo>
                      <a:pt x="753" y="1113"/>
                    </a:lnTo>
                    <a:lnTo>
                      <a:pt x="703" y="1105"/>
                    </a:lnTo>
                    <a:lnTo>
                      <a:pt x="650" y="1098"/>
                    </a:lnTo>
                    <a:lnTo>
                      <a:pt x="600" y="1086"/>
                    </a:lnTo>
                    <a:lnTo>
                      <a:pt x="551" y="1079"/>
                    </a:lnTo>
                    <a:lnTo>
                      <a:pt x="502" y="1067"/>
                    </a:lnTo>
                    <a:lnTo>
                      <a:pt x="452" y="1052"/>
                    </a:lnTo>
                    <a:lnTo>
                      <a:pt x="403" y="1041"/>
                    </a:lnTo>
                    <a:lnTo>
                      <a:pt x="357" y="1022"/>
                    </a:lnTo>
                    <a:lnTo>
                      <a:pt x="308" y="1003"/>
                    </a:lnTo>
                    <a:lnTo>
                      <a:pt x="262" y="984"/>
                    </a:lnTo>
                    <a:lnTo>
                      <a:pt x="216" y="957"/>
                    </a:lnTo>
                    <a:lnTo>
                      <a:pt x="178" y="931"/>
                    </a:lnTo>
                    <a:lnTo>
                      <a:pt x="148" y="896"/>
                    </a:lnTo>
                    <a:lnTo>
                      <a:pt x="125" y="858"/>
                    </a:lnTo>
                    <a:lnTo>
                      <a:pt x="114" y="813"/>
                    </a:lnTo>
                    <a:lnTo>
                      <a:pt x="110" y="767"/>
                    </a:lnTo>
                    <a:lnTo>
                      <a:pt x="114" y="714"/>
                    </a:lnTo>
                    <a:lnTo>
                      <a:pt x="125" y="661"/>
                    </a:lnTo>
                    <a:lnTo>
                      <a:pt x="140" y="619"/>
                    </a:lnTo>
                    <a:lnTo>
                      <a:pt x="167" y="562"/>
                    </a:lnTo>
                    <a:lnTo>
                      <a:pt x="197" y="505"/>
                    </a:lnTo>
                    <a:lnTo>
                      <a:pt x="232" y="456"/>
                    </a:lnTo>
                    <a:lnTo>
                      <a:pt x="270" y="410"/>
                    </a:lnTo>
                    <a:lnTo>
                      <a:pt x="308" y="365"/>
                    </a:lnTo>
                    <a:lnTo>
                      <a:pt x="350" y="319"/>
                    </a:lnTo>
                    <a:lnTo>
                      <a:pt x="399" y="274"/>
                    </a:lnTo>
                    <a:lnTo>
                      <a:pt x="448" y="228"/>
                    </a:lnTo>
                    <a:lnTo>
                      <a:pt x="498" y="190"/>
                    </a:lnTo>
                    <a:lnTo>
                      <a:pt x="562" y="156"/>
                    </a:lnTo>
                    <a:lnTo>
                      <a:pt x="635" y="126"/>
                    </a:lnTo>
                    <a:lnTo>
                      <a:pt x="707" y="95"/>
                    </a:lnTo>
                    <a:lnTo>
                      <a:pt x="772" y="69"/>
                    </a:lnTo>
                    <a:lnTo>
                      <a:pt x="825" y="46"/>
                    </a:lnTo>
                    <a:lnTo>
                      <a:pt x="859" y="23"/>
                    </a:lnTo>
                    <a:lnTo>
                      <a:pt x="870" y="8"/>
                    </a:lnTo>
                    <a:lnTo>
                      <a:pt x="832" y="0"/>
                    </a:lnTo>
                    <a:lnTo>
                      <a:pt x="779" y="4"/>
                    </a:lnTo>
                    <a:lnTo>
                      <a:pt x="718" y="15"/>
                    </a:lnTo>
                    <a:lnTo>
                      <a:pt x="654" y="34"/>
                    </a:lnTo>
                    <a:lnTo>
                      <a:pt x="585" y="61"/>
                    </a:lnTo>
                    <a:lnTo>
                      <a:pt x="521" y="91"/>
                    </a:lnTo>
                    <a:lnTo>
                      <a:pt x="460" y="126"/>
                    </a:lnTo>
                    <a:lnTo>
                      <a:pt x="407" y="16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84" name="Freeform 1084"/>
              <p:cNvSpPr>
                <a:spLocks noChangeAspect="1"/>
              </p:cNvSpPr>
              <p:nvPr/>
            </p:nvSpPr>
            <p:spPr bwMode="auto">
              <a:xfrm>
                <a:off x="2322" y="16375"/>
                <a:ext cx="916" cy="831"/>
              </a:xfrm>
              <a:custGeom>
                <a:avLst/>
                <a:gdLst>
                  <a:gd name="T0" fmla="*/ 761 w 916"/>
                  <a:gd name="T1" fmla="*/ 254 h 831"/>
                  <a:gd name="T2" fmla="*/ 802 w 916"/>
                  <a:gd name="T3" fmla="*/ 300 h 831"/>
                  <a:gd name="T4" fmla="*/ 829 w 916"/>
                  <a:gd name="T5" fmla="*/ 353 h 831"/>
                  <a:gd name="T6" fmla="*/ 840 w 916"/>
                  <a:gd name="T7" fmla="*/ 410 h 831"/>
                  <a:gd name="T8" fmla="*/ 840 w 916"/>
                  <a:gd name="T9" fmla="*/ 470 h 831"/>
                  <a:gd name="T10" fmla="*/ 833 w 916"/>
                  <a:gd name="T11" fmla="*/ 520 h 831"/>
                  <a:gd name="T12" fmla="*/ 818 w 916"/>
                  <a:gd name="T13" fmla="*/ 562 h 831"/>
                  <a:gd name="T14" fmla="*/ 791 w 916"/>
                  <a:gd name="T15" fmla="*/ 603 h 831"/>
                  <a:gd name="T16" fmla="*/ 764 w 916"/>
                  <a:gd name="T17" fmla="*/ 637 h 831"/>
                  <a:gd name="T18" fmla="*/ 730 w 916"/>
                  <a:gd name="T19" fmla="*/ 675 h 831"/>
                  <a:gd name="T20" fmla="*/ 696 w 916"/>
                  <a:gd name="T21" fmla="*/ 706 h 831"/>
                  <a:gd name="T22" fmla="*/ 662 w 916"/>
                  <a:gd name="T23" fmla="*/ 740 h 831"/>
                  <a:gd name="T24" fmla="*/ 627 w 916"/>
                  <a:gd name="T25" fmla="*/ 774 h 831"/>
                  <a:gd name="T26" fmla="*/ 620 w 916"/>
                  <a:gd name="T27" fmla="*/ 786 h 831"/>
                  <a:gd name="T28" fmla="*/ 620 w 916"/>
                  <a:gd name="T29" fmla="*/ 797 h 831"/>
                  <a:gd name="T30" fmla="*/ 620 w 916"/>
                  <a:gd name="T31" fmla="*/ 808 h 831"/>
                  <a:gd name="T32" fmla="*/ 627 w 916"/>
                  <a:gd name="T33" fmla="*/ 820 h 831"/>
                  <a:gd name="T34" fmla="*/ 639 w 916"/>
                  <a:gd name="T35" fmla="*/ 827 h 831"/>
                  <a:gd name="T36" fmla="*/ 654 w 916"/>
                  <a:gd name="T37" fmla="*/ 831 h 831"/>
                  <a:gd name="T38" fmla="*/ 666 w 916"/>
                  <a:gd name="T39" fmla="*/ 827 h 831"/>
                  <a:gd name="T40" fmla="*/ 677 w 916"/>
                  <a:gd name="T41" fmla="*/ 820 h 831"/>
                  <a:gd name="T42" fmla="*/ 753 w 916"/>
                  <a:gd name="T43" fmla="*/ 770 h 831"/>
                  <a:gd name="T44" fmla="*/ 818 w 916"/>
                  <a:gd name="T45" fmla="*/ 706 h 831"/>
                  <a:gd name="T46" fmla="*/ 867 w 916"/>
                  <a:gd name="T47" fmla="*/ 634 h 831"/>
                  <a:gd name="T48" fmla="*/ 901 w 916"/>
                  <a:gd name="T49" fmla="*/ 550 h 831"/>
                  <a:gd name="T50" fmla="*/ 916 w 916"/>
                  <a:gd name="T51" fmla="*/ 467 h 831"/>
                  <a:gd name="T52" fmla="*/ 909 w 916"/>
                  <a:gd name="T53" fmla="*/ 379 h 831"/>
                  <a:gd name="T54" fmla="*/ 878 w 916"/>
                  <a:gd name="T55" fmla="*/ 300 h 831"/>
                  <a:gd name="T56" fmla="*/ 818 w 916"/>
                  <a:gd name="T57" fmla="*/ 227 h 831"/>
                  <a:gd name="T58" fmla="*/ 772 w 916"/>
                  <a:gd name="T59" fmla="*/ 189 h 831"/>
                  <a:gd name="T60" fmla="*/ 719 w 916"/>
                  <a:gd name="T61" fmla="*/ 159 h 831"/>
                  <a:gd name="T62" fmla="*/ 662 w 916"/>
                  <a:gd name="T63" fmla="*/ 129 h 831"/>
                  <a:gd name="T64" fmla="*/ 597 w 916"/>
                  <a:gd name="T65" fmla="*/ 102 h 831"/>
                  <a:gd name="T66" fmla="*/ 532 w 916"/>
                  <a:gd name="T67" fmla="*/ 75 h 831"/>
                  <a:gd name="T68" fmla="*/ 468 w 916"/>
                  <a:gd name="T69" fmla="*/ 56 h 831"/>
                  <a:gd name="T70" fmla="*/ 399 w 916"/>
                  <a:gd name="T71" fmla="*/ 41 h 831"/>
                  <a:gd name="T72" fmla="*/ 335 w 916"/>
                  <a:gd name="T73" fmla="*/ 26 h 831"/>
                  <a:gd name="T74" fmla="*/ 270 w 916"/>
                  <a:gd name="T75" fmla="*/ 15 h 831"/>
                  <a:gd name="T76" fmla="*/ 213 w 916"/>
                  <a:gd name="T77" fmla="*/ 7 h 831"/>
                  <a:gd name="T78" fmla="*/ 156 w 916"/>
                  <a:gd name="T79" fmla="*/ 0 h 831"/>
                  <a:gd name="T80" fmla="*/ 110 w 916"/>
                  <a:gd name="T81" fmla="*/ 0 h 831"/>
                  <a:gd name="T82" fmla="*/ 69 w 916"/>
                  <a:gd name="T83" fmla="*/ 0 h 831"/>
                  <a:gd name="T84" fmla="*/ 34 w 916"/>
                  <a:gd name="T85" fmla="*/ 0 h 831"/>
                  <a:gd name="T86" fmla="*/ 12 w 916"/>
                  <a:gd name="T87" fmla="*/ 7 h 831"/>
                  <a:gd name="T88" fmla="*/ 0 w 916"/>
                  <a:gd name="T89" fmla="*/ 15 h 831"/>
                  <a:gd name="T90" fmla="*/ 38 w 916"/>
                  <a:gd name="T91" fmla="*/ 22 h 831"/>
                  <a:gd name="T92" fmla="*/ 76 w 916"/>
                  <a:gd name="T93" fmla="*/ 26 h 831"/>
                  <a:gd name="T94" fmla="*/ 122 w 916"/>
                  <a:gd name="T95" fmla="*/ 34 h 831"/>
                  <a:gd name="T96" fmla="*/ 167 w 916"/>
                  <a:gd name="T97" fmla="*/ 41 h 831"/>
                  <a:gd name="T98" fmla="*/ 213 w 916"/>
                  <a:gd name="T99" fmla="*/ 53 h 831"/>
                  <a:gd name="T100" fmla="*/ 266 w 916"/>
                  <a:gd name="T101" fmla="*/ 60 h 831"/>
                  <a:gd name="T102" fmla="*/ 316 w 916"/>
                  <a:gd name="T103" fmla="*/ 72 h 831"/>
                  <a:gd name="T104" fmla="*/ 369 w 916"/>
                  <a:gd name="T105" fmla="*/ 83 h 831"/>
                  <a:gd name="T106" fmla="*/ 418 w 916"/>
                  <a:gd name="T107" fmla="*/ 98 h 831"/>
                  <a:gd name="T108" fmla="*/ 472 w 916"/>
                  <a:gd name="T109" fmla="*/ 113 h 831"/>
                  <a:gd name="T110" fmla="*/ 525 w 916"/>
                  <a:gd name="T111" fmla="*/ 129 h 831"/>
                  <a:gd name="T112" fmla="*/ 574 w 916"/>
                  <a:gd name="T113" fmla="*/ 148 h 831"/>
                  <a:gd name="T114" fmla="*/ 624 w 916"/>
                  <a:gd name="T115" fmla="*/ 170 h 831"/>
                  <a:gd name="T116" fmla="*/ 673 w 916"/>
                  <a:gd name="T117" fmla="*/ 197 h 831"/>
                  <a:gd name="T118" fmla="*/ 719 w 916"/>
                  <a:gd name="T119" fmla="*/ 224 h 831"/>
                  <a:gd name="T120" fmla="*/ 761 w 916"/>
                  <a:gd name="T121" fmla="*/ 254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16" h="831">
                    <a:moveTo>
                      <a:pt x="761" y="254"/>
                    </a:moveTo>
                    <a:lnTo>
                      <a:pt x="802" y="300"/>
                    </a:lnTo>
                    <a:lnTo>
                      <a:pt x="829" y="353"/>
                    </a:lnTo>
                    <a:lnTo>
                      <a:pt x="840" y="410"/>
                    </a:lnTo>
                    <a:lnTo>
                      <a:pt x="840" y="470"/>
                    </a:lnTo>
                    <a:lnTo>
                      <a:pt x="833" y="520"/>
                    </a:lnTo>
                    <a:lnTo>
                      <a:pt x="818" y="562"/>
                    </a:lnTo>
                    <a:lnTo>
                      <a:pt x="791" y="603"/>
                    </a:lnTo>
                    <a:lnTo>
                      <a:pt x="764" y="637"/>
                    </a:lnTo>
                    <a:lnTo>
                      <a:pt x="730" y="675"/>
                    </a:lnTo>
                    <a:lnTo>
                      <a:pt x="696" y="706"/>
                    </a:lnTo>
                    <a:lnTo>
                      <a:pt x="662" y="740"/>
                    </a:lnTo>
                    <a:lnTo>
                      <a:pt x="627" y="774"/>
                    </a:lnTo>
                    <a:lnTo>
                      <a:pt x="620" y="786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7" y="820"/>
                    </a:lnTo>
                    <a:lnTo>
                      <a:pt x="639" y="827"/>
                    </a:lnTo>
                    <a:lnTo>
                      <a:pt x="654" y="831"/>
                    </a:lnTo>
                    <a:lnTo>
                      <a:pt x="666" y="827"/>
                    </a:lnTo>
                    <a:lnTo>
                      <a:pt x="677" y="820"/>
                    </a:lnTo>
                    <a:lnTo>
                      <a:pt x="753" y="770"/>
                    </a:lnTo>
                    <a:lnTo>
                      <a:pt x="818" y="706"/>
                    </a:lnTo>
                    <a:lnTo>
                      <a:pt x="867" y="634"/>
                    </a:lnTo>
                    <a:lnTo>
                      <a:pt x="901" y="550"/>
                    </a:lnTo>
                    <a:lnTo>
                      <a:pt x="916" y="467"/>
                    </a:lnTo>
                    <a:lnTo>
                      <a:pt x="909" y="379"/>
                    </a:lnTo>
                    <a:lnTo>
                      <a:pt x="878" y="300"/>
                    </a:lnTo>
                    <a:lnTo>
                      <a:pt x="818" y="227"/>
                    </a:lnTo>
                    <a:lnTo>
                      <a:pt x="772" y="189"/>
                    </a:lnTo>
                    <a:lnTo>
                      <a:pt x="719" y="159"/>
                    </a:lnTo>
                    <a:lnTo>
                      <a:pt x="662" y="129"/>
                    </a:lnTo>
                    <a:lnTo>
                      <a:pt x="597" y="102"/>
                    </a:lnTo>
                    <a:lnTo>
                      <a:pt x="532" y="75"/>
                    </a:lnTo>
                    <a:lnTo>
                      <a:pt x="468" y="56"/>
                    </a:lnTo>
                    <a:lnTo>
                      <a:pt x="399" y="41"/>
                    </a:lnTo>
                    <a:lnTo>
                      <a:pt x="335" y="26"/>
                    </a:lnTo>
                    <a:lnTo>
                      <a:pt x="270" y="15"/>
                    </a:lnTo>
                    <a:lnTo>
                      <a:pt x="213" y="7"/>
                    </a:lnTo>
                    <a:lnTo>
                      <a:pt x="156" y="0"/>
                    </a:lnTo>
                    <a:lnTo>
                      <a:pt x="110" y="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12" y="7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76" y="26"/>
                    </a:lnTo>
                    <a:lnTo>
                      <a:pt x="122" y="34"/>
                    </a:lnTo>
                    <a:lnTo>
                      <a:pt x="167" y="41"/>
                    </a:lnTo>
                    <a:lnTo>
                      <a:pt x="213" y="53"/>
                    </a:lnTo>
                    <a:lnTo>
                      <a:pt x="266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8" y="98"/>
                    </a:lnTo>
                    <a:lnTo>
                      <a:pt x="472" y="113"/>
                    </a:lnTo>
                    <a:lnTo>
                      <a:pt x="525" y="129"/>
                    </a:lnTo>
                    <a:lnTo>
                      <a:pt x="574" y="148"/>
                    </a:lnTo>
                    <a:lnTo>
                      <a:pt x="624" y="170"/>
                    </a:lnTo>
                    <a:lnTo>
                      <a:pt x="673" y="197"/>
                    </a:lnTo>
                    <a:lnTo>
                      <a:pt x="719" y="224"/>
                    </a:lnTo>
                    <a:lnTo>
                      <a:pt x="761" y="25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85" name="Freeform 1085"/>
              <p:cNvSpPr>
                <a:spLocks noChangeAspect="1"/>
              </p:cNvSpPr>
              <p:nvPr/>
            </p:nvSpPr>
            <p:spPr bwMode="auto">
              <a:xfrm>
                <a:off x="455" y="16758"/>
                <a:ext cx="373" cy="786"/>
              </a:xfrm>
              <a:custGeom>
                <a:avLst/>
                <a:gdLst>
                  <a:gd name="T0" fmla="*/ 0 w 373"/>
                  <a:gd name="T1" fmla="*/ 429 h 786"/>
                  <a:gd name="T2" fmla="*/ 0 w 373"/>
                  <a:gd name="T3" fmla="*/ 494 h 786"/>
                  <a:gd name="T4" fmla="*/ 16 w 373"/>
                  <a:gd name="T5" fmla="*/ 554 h 786"/>
                  <a:gd name="T6" fmla="*/ 42 w 373"/>
                  <a:gd name="T7" fmla="*/ 611 h 786"/>
                  <a:gd name="T8" fmla="*/ 80 w 373"/>
                  <a:gd name="T9" fmla="*/ 661 h 786"/>
                  <a:gd name="T10" fmla="*/ 126 w 373"/>
                  <a:gd name="T11" fmla="*/ 703 h 786"/>
                  <a:gd name="T12" fmla="*/ 179 w 373"/>
                  <a:gd name="T13" fmla="*/ 741 h 786"/>
                  <a:gd name="T14" fmla="*/ 240 w 373"/>
                  <a:gd name="T15" fmla="*/ 767 h 786"/>
                  <a:gd name="T16" fmla="*/ 301 w 373"/>
                  <a:gd name="T17" fmla="*/ 782 h 786"/>
                  <a:gd name="T18" fmla="*/ 320 w 373"/>
                  <a:gd name="T19" fmla="*/ 786 h 786"/>
                  <a:gd name="T20" fmla="*/ 339 w 373"/>
                  <a:gd name="T21" fmla="*/ 778 h 786"/>
                  <a:gd name="T22" fmla="*/ 354 w 373"/>
                  <a:gd name="T23" fmla="*/ 767 h 786"/>
                  <a:gd name="T24" fmla="*/ 361 w 373"/>
                  <a:gd name="T25" fmla="*/ 752 h 786"/>
                  <a:gd name="T26" fmla="*/ 361 w 373"/>
                  <a:gd name="T27" fmla="*/ 733 h 786"/>
                  <a:gd name="T28" fmla="*/ 358 w 373"/>
                  <a:gd name="T29" fmla="*/ 714 h 786"/>
                  <a:gd name="T30" fmla="*/ 346 w 373"/>
                  <a:gd name="T31" fmla="*/ 699 h 786"/>
                  <a:gd name="T32" fmla="*/ 327 w 373"/>
                  <a:gd name="T33" fmla="*/ 691 h 786"/>
                  <a:gd name="T34" fmla="*/ 266 w 373"/>
                  <a:gd name="T35" fmla="*/ 668 h 786"/>
                  <a:gd name="T36" fmla="*/ 209 w 373"/>
                  <a:gd name="T37" fmla="*/ 638 h 786"/>
                  <a:gd name="T38" fmla="*/ 164 w 373"/>
                  <a:gd name="T39" fmla="*/ 596 h 786"/>
                  <a:gd name="T40" fmla="*/ 130 w 373"/>
                  <a:gd name="T41" fmla="*/ 551 h 786"/>
                  <a:gd name="T42" fmla="*/ 107 w 373"/>
                  <a:gd name="T43" fmla="*/ 494 h 786"/>
                  <a:gd name="T44" fmla="*/ 95 w 373"/>
                  <a:gd name="T45" fmla="*/ 433 h 786"/>
                  <a:gd name="T46" fmla="*/ 95 w 373"/>
                  <a:gd name="T47" fmla="*/ 368 h 786"/>
                  <a:gd name="T48" fmla="*/ 114 w 373"/>
                  <a:gd name="T49" fmla="*/ 300 h 786"/>
                  <a:gd name="T50" fmla="*/ 137 w 373"/>
                  <a:gd name="T51" fmla="*/ 251 h 786"/>
                  <a:gd name="T52" fmla="*/ 168 w 373"/>
                  <a:gd name="T53" fmla="*/ 205 h 786"/>
                  <a:gd name="T54" fmla="*/ 202 w 373"/>
                  <a:gd name="T55" fmla="*/ 163 h 786"/>
                  <a:gd name="T56" fmla="*/ 240 w 373"/>
                  <a:gd name="T57" fmla="*/ 125 h 786"/>
                  <a:gd name="T58" fmla="*/ 274 w 373"/>
                  <a:gd name="T59" fmla="*/ 91 h 786"/>
                  <a:gd name="T60" fmla="*/ 312 w 373"/>
                  <a:gd name="T61" fmla="*/ 61 h 786"/>
                  <a:gd name="T62" fmla="*/ 346 w 373"/>
                  <a:gd name="T63" fmla="*/ 30 h 786"/>
                  <a:gd name="T64" fmla="*/ 373 w 373"/>
                  <a:gd name="T65" fmla="*/ 4 h 786"/>
                  <a:gd name="T66" fmla="*/ 346 w 373"/>
                  <a:gd name="T67" fmla="*/ 0 h 786"/>
                  <a:gd name="T68" fmla="*/ 304 w 373"/>
                  <a:gd name="T69" fmla="*/ 19 h 786"/>
                  <a:gd name="T70" fmla="*/ 247 w 373"/>
                  <a:gd name="T71" fmla="*/ 61 h 786"/>
                  <a:gd name="T72" fmla="*/ 183 w 373"/>
                  <a:gd name="T73" fmla="*/ 118 h 786"/>
                  <a:gd name="T74" fmla="*/ 122 w 373"/>
                  <a:gd name="T75" fmla="*/ 190 h 786"/>
                  <a:gd name="T76" fmla="*/ 65 w 373"/>
                  <a:gd name="T77" fmla="*/ 266 h 786"/>
                  <a:gd name="T78" fmla="*/ 23 w 373"/>
                  <a:gd name="T79" fmla="*/ 349 h 786"/>
                  <a:gd name="T80" fmla="*/ 0 w 373"/>
                  <a:gd name="T81" fmla="*/ 429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" h="786">
                    <a:moveTo>
                      <a:pt x="0" y="429"/>
                    </a:moveTo>
                    <a:lnTo>
                      <a:pt x="0" y="494"/>
                    </a:lnTo>
                    <a:lnTo>
                      <a:pt x="16" y="554"/>
                    </a:lnTo>
                    <a:lnTo>
                      <a:pt x="42" y="611"/>
                    </a:lnTo>
                    <a:lnTo>
                      <a:pt x="80" y="661"/>
                    </a:lnTo>
                    <a:lnTo>
                      <a:pt x="126" y="703"/>
                    </a:lnTo>
                    <a:lnTo>
                      <a:pt x="179" y="741"/>
                    </a:lnTo>
                    <a:lnTo>
                      <a:pt x="240" y="767"/>
                    </a:lnTo>
                    <a:lnTo>
                      <a:pt x="301" y="782"/>
                    </a:lnTo>
                    <a:lnTo>
                      <a:pt x="320" y="786"/>
                    </a:lnTo>
                    <a:lnTo>
                      <a:pt x="339" y="778"/>
                    </a:lnTo>
                    <a:lnTo>
                      <a:pt x="354" y="767"/>
                    </a:lnTo>
                    <a:lnTo>
                      <a:pt x="361" y="752"/>
                    </a:lnTo>
                    <a:lnTo>
                      <a:pt x="361" y="733"/>
                    </a:lnTo>
                    <a:lnTo>
                      <a:pt x="358" y="714"/>
                    </a:lnTo>
                    <a:lnTo>
                      <a:pt x="346" y="699"/>
                    </a:lnTo>
                    <a:lnTo>
                      <a:pt x="327" y="691"/>
                    </a:lnTo>
                    <a:lnTo>
                      <a:pt x="266" y="668"/>
                    </a:lnTo>
                    <a:lnTo>
                      <a:pt x="209" y="638"/>
                    </a:lnTo>
                    <a:lnTo>
                      <a:pt x="164" y="596"/>
                    </a:lnTo>
                    <a:lnTo>
                      <a:pt x="130" y="551"/>
                    </a:lnTo>
                    <a:lnTo>
                      <a:pt x="107" y="494"/>
                    </a:lnTo>
                    <a:lnTo>
                      <a:pt x="95" y="433"/>
                    </a:lnTo>
                    <a:lnTo>
                      <a:pt x="95" y="368"/>
                    </a:lnTo>
                    <a:lnTo>
                      <a:pt x="114" y="300"/>
                    </a:lnTo>
                    <a:lnTo>
                      <a:pt x="137" y="251"/>
                    </a:lnTo>
                    <a:lnTo>
                      <a:pt x="168" y="205"/>
                    </a:lnTo>
                    <a:lnTo>
                      <a:pt x="202" y="163"/>
                    </a:lnTo>
                    <a:lnTo>
                      <a:pt x="240" y="125"/>
                    </a:lnTo>
                    <a:lnTo>
                      <a:pt x="274" y="91"/>
                    </a:lnTo>
                    <a:lnTo>
                      <a:pt x="312" y="61"/>
                    </a:lnTo>
                    <a:lnTo>
                      <a:pt x="346" y="30"/>
                    </a:lnTo>
                    <a:lnTo>
                      <a:pt x="373" y="4"/>
                    </a:lnTo>
                    <a:lnTo>
                      <a:pt x="346" y="0"/>
                    </a:lnTo>
                    <a:lnTo>
                      <a:pt x="304" y="19"/>
                    </a:lnTo>
                    <a:lnTo>
                      <a:pt x="247" y="61"/>
                    </a:lnTo>
                    <a:lnTo>
                      <a:pt x="183" y="118"/>
                    </a:lnTo>
                    <a:lnTo>
                      <a:pt x="122" y="190"/>
                    </a:lnTo>
                    <a:lnTo>
                      <a:pt x="65" y="266"/>
                    </a:lnTo>
                    <a:lnTo>
                      <a:pt x="23" y="34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86" name="Freeform 1086"/>
              <p:cNvSpPr>
                <a:spLocks noChangeAspect="1"/>
              </p:cNvSpPr>
              <p:nvPr/>
            </p:nvSpPr>
            <p:spPr bwMode="auto">
              <a:xfrm>
                <a:off x="3079" y="16318"/>
                <a:ext cx="798" cy="1025"/>
              </a:xfrm>
              <a:custGeom>
                <a:avLst/>
                <a:gdLst>
                  <a:gd name="T0" fmla="*/ 673 w 798"/>
                  <a:gd name="T1" fmla="*/ 410 h 1025"/>
                  <a:gd name="T2" fmla="*/ 711 w 798"/>
                  <a:gd name="T3" fmla="*/ 474 h 1025"/>
                  <a:gd name="T4" fmla="*/ 730 w 798"/>
                  <a:gd name="T5" fmla="*/ 543 h 1025"/>
                  <a:gd name="T6" fmla="*/ 718 w 798"/>
                  <a:gd name="T7" fmla="*/ 619 h 1025"/>
                  <a:gd name="T8" fmla="*/ 677 w 798"/>
                  <a:gd name="T9" fmla="*/ 691 h 1025"/>
                  <a:gd name="T10" fmla="*/ 612 w 798"/>
                  <a:gd name="T11" fmla="*/ 755 h 1025"/>
                  <a:gd name="T12" fmla="*/ 540 w 798"/>
                  <a:gd name="T13" fmla="*/ 812 h 1025"/>
                  <a:gd name="T14" fmla="*/ 464 w 798"/>
                  <a:gd name="T15" fmla="*/ 873 h 1025"/>
                  <a:gd name="T16" fmla="*/ 418 w 798"/>
                  <a:gd name="T17" fmla="*/ 919 h 1025"/>
                  <a:gd name="T18" fmla="*/ 403 w 798"/>
                  <a:gd name="T19" fmla="*/ 949 h 1025"/>
                  <a:gd name="T20" fmla="*/ 391 w 798"/>
                  <a:gd name="T21" fmla="*/ 979 h 1025"/>
                  <a:gd name="T22" fmla="*/ 395 w 798"/>
                  <a:gd name="T23" fmla="*/ 1010 h 1025"/>
                  <a:gd name="T24" fmla="*/ 422 w 798"/>
                  <a:gd name="T25" fmla="*/ 1025 h 1025"/>
                  <a:gd name="T26" fmla="*/ 452 w 798"/>
                  <a:gd name="T27" fmla="*/ 1021 h 1025"/>
                  <a:gd name="T28" fmla="*/ 502 w 798"/>
                  <a:gd name="T29" fmla="*/ 968 h 1025"/>
                  <a:gd name="T30" fmla="*/ 585 w 798"/>
                  <a:gd name="T31" fmla="*/ 888 h 1025"/>
                  <a:gd name="T32" fmla="*/ 673 w 798"/>
                  <a:gd name="T33" fmla="*/ 812 h 1025"/>
                  <a:gd name="T34" fmla="*/ 749 w 798"/>
                  <a:gd name="T35" fmla="*/ 725 h 1025"/>
                  <a:gd name="T36" fmla="*/ 794 w 798"/>
                  <a:gd name="T37" fmla="*/ 619 h 1025"/>
                  <a:gd name="T38" fmla="*/ 787 w 798"/>
                  <a:gd name="T39" fmla="*/ 505 h 1025"/>
                  <a:gd name="T40" fmla="*/ 737 w 798"/>
                  <a:gd name="T41" fmla="*/ 398 h 1025"/>
                  <a:gd name="T42" fmla="*/ 654 w 798"/>
                  <a:gd name="T43" fmla="*/ 311 h 1025"/>
                  <a:gd name="T44" fmla="*/ 574 w 798"/>
                  <a:gd name="T45" fmla="*/ 246 h 1025"/>
                  <a:gd name="T46" fmla="*/ 494 w 798"/>
                  <a:gd name="T47" fmla="*/ 197 h 1025"/>
                  <a:gd name="T48" fmla="*/ 410 w 798"/>
                  <a:gd name="T49" fmla="*/ 144 h 1025"/>
                  <a:gd name="T50" fmla="*/ 319 w 798"/>
                  <a:gd name="T51" fmla="*/ 94 h 1025"/>
                  <a:gd name="T52" fmla="*/ 235 w 798"/>
                  <a:gd name="T53" fmla="*/ 53 h 1025"/>
                  <a:gd name="T54" fmla="*/ 152 w 798"/>
                  <a:gd name="T55" fmla="*/ 22 h 1025"/>
                  <a:gd name="T56" fmla="*/ 80 w 798"/>
                  <a:gd name="T57" fmla="*/ 3 h 1025"/>
                  <a:gd name="T58" fmla="*/ 23 w 798"/>
                  <a:gd name="T59" fmla="*/ 3 h 1025"/>
                  <a:gd name="T60" fmla="*/ 26 w 798"/>
                  <a:gd name="T61" fmla="*/ 19 h 1025"/>
                  <a:gd name="T62" fmla="*/ 91 w 798"/>
                  <a:gd name="T63" fmla="*/ 45 h 1025"/>
                  <a:gd name="T64" fmla="*/ 167 w 798"/>
                  <a:gd name="T65" fmla="*/ 79 h 1025"/>
                  <a:gd name="T66" fmla="*/ 255 w 798"/>
                  <a:gd name="T67" fmla="*/ 121 h 1025"/>
                  <a:gd name="T68" fmla="*/ 346 w 798"/>
                  <a:gd name="T69" fmla="*/ 170 h 1025"/>
                  <a:gd name="T70" fmla="*/ 437 w 798"/>
                  <a:gd name="T71" fmla="*/ 227 h 1025"/>
                  <a:gd name="T72" fmla="*/ 528 w 798"/>
                  <a:gd name="T73" fmla="*/ 288 h 1025"/>
                  <a:gd name="T74" fmla="*/ 608 w 798"/>
                  <a:gd name="T75" fmla="*/ 349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8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6" y="440"/>
                    </a:lnTo>
                    <a:lnTo>
                      <a:pt x="711" y="474"/>
                    </a:lnTo>
                    <a:lnTo>
                      <a:pt x="726" y="508"/>
                    </a:lnTo>
                    <a:lnTo>
                      <a:pt x="730" y="543"/>
                    </a:lnTo>
                    <a:lnTo>
                      <a:pt x="730" y="581"/>
                    </a:lnTo>
                    <a:lnTo>
                      <a:pt x="718" y="619"/>
                    </a:lnTo>
                    <a:lnTo>
                      <a:pt x="703" y="653"/>
                    </a:lnTo>
                    <a:lnTo>
                      <a:pt x="677" y="691"/>
                    </a:lnTo>
                    <a:lnTo>
                      <a:pt x="646" y="725"/>
                    </a:lnTo>
                    <a:lnTo>
                      <a:pt x="612" y="755"/>
                    </a:lnTo>
                    <a:lnTo>
                      <a:pt x="574" y="786"/>
                    </a:lnTo>
                    <a:lnTo>
                      <a:pt x="540" y="812"/>
                    </a:lnTo>
                    <a:lnTo>
                      <a:pt x="502" y="843"/>
                    </a:lnTo>
                    <a:lnTo>
                      <a:pt x="464" y="873"/>
                    </a:lnTo>
                    <a:lnTo>
                      <a:pt x="429" y="907"/>
                    </a:lnTo>
                    <a:lnTo>
                      <a:pt x="418" y="919"/>
                    </a:lnTo>
                    <a:lnTo>
                      <a:pt x="410" y="934"/>
                    </a:lnTo>
                    <a:lnTo>
                      <a:pt x="403" y="949"/>
                    </a:lnTo>
                    <a:lnTo>
                      <a:pt x="395" y="964"/>
                    </a:lnTo>
                    <a:lnTo>
                      <a:pt x="391" y="979"/>
                    </a:lnTo>
                    <a:lnTo>
                      <a:pt x="391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52" y="1021"/>
                    </a:lnTo>
                    <a:lnTo>
                      <a:pt x="464" y="1010"/>
                    </a:lnTo>
                    <a:lnTo>
                      <a:pt x="502" y="968"/>
                    </a:lnTo>
                    <a:lnTo>
                      <a:pt x="543" y="926"/>
                    </a:lnTo>
                    <a:lnTo>
                      <a:pt x="585" y="888"/>
                    </a:lnTo>
                    <a:lnTo>
                      <a:pt x="631" y="850"/>
                    </a:lnTo>
                    <a:lnTo>
                      <a:pt x="673" y="812"/>
                    </a:lnTo>
                    <a:lnTo>
                      <a:pt x="711" y="770"/>
                    </a:lnTo>
                    <a:lnTo>
                      <a:pt x="749" y="725"/>
                    </a:lnTo>
                    <a:lnTo>
                      <a:pt x="775" y="675"/>
                    </a:lnTo>
                    <a:lnTo>
                      <a:pt x="794" y="619"/>
                    </a:lnTo>
                    <a:lnTo>
                      <a:pt x="798" y="562"/>
                    </a:lnTo>
                    <a:lnTo>
                      <a:pt x="787" y="505"/>
                    </a:lnTo>
                    <a:lnTo>
                      <a:pt x="768" y="451"/>
                    </a:lnTo>
                    <a:lnTo>
                      <a:pt x="737" y="398"/>
                    </a:lnTo>
                    <a:lnTo>
                      <a:pt x="699" y="353"/>
                    </a:lnTo>
                    <a:lnTo>
                      <a:pt x="654" y="311"/>
                    </a:lnTo>
                    <a:lnTo>
                      <a:pt x="608" y="273"/>
                    </a:lnTo>
                    <a:lnTo>
                      <a:pt x="574" y="246"/>
                    </a:lnTo>
                    <a:lnTo>
                      <a:pt x="536" y="224"/>
                    </a:lnTo>
                    <a:lnTo>
                      <a:pt x="494" y="197"/>
                    </a:lnTo>
                    <a:lnTo>
                      <a:pt x="452" y="170"/>
                    </a:lnTo>
                    <a:lnTo>
                      <a:pt x="410" y="144"/>
                    </a:lnTo>
                    <a:lnTo>
                      <a:pt x="365" y="117"/>
                    </a:lnTo>
                    <a:lnTo>
                      <a:pt x="319" y="94"/>
                    </a:lnTo>
                    <a:lnTo>
                      <a:pt x="277" y="72"/>
                    </a:lnTo>
                    <a:lnTo>
                      <a:pt x="235" y="53"/>
                    </a:lnTo>
                    <a:lnTo>
                      <a:pt x="194" y="34"/>
                    </a:lnTo>
                    <a:lnTo>
                      <a:pt x="152" y="22"/>
                    </a:lnTo>
                    <a:lnTo>
                      <a:pt x="114" y="11"/>
                    </a:lnTo>
                    <a:lnTo>
                      <a:pt x="80" y="3"/>
                    </a:lnTo>
                    <a:lnTo>
                      <a:pt x="49" y="0"/>
                    </a:lnTo>
                    <a:lnTo>
                      <a:pt x="23" y="3"/>
                    </a:lnTo>
                    <a:lnTo>
                      <a:pt x="0" y="11"/>
                    </a:lnTo>
                    <a:lnTo>
                      <a:pt x="26" y="19"/>
                    </a:lnTo>
                    <a:lnTo>
                      <a:pt x="57" y="30"/>
                    </a:lnTo>
                    <a:lnTo>
                      <a:pt x="91" y="45"/>
                    </a:lnTo>
                    <a:lnTo>
                      <a:pt x="125" y="60"/>
                    </a:lnTo>
                    <a:lnTo>
                      <a:pt x="167" y="79"/>
                    </a:lnTo>
                    <a:lnTo>
                      <a:pt x="209" y="98"/>
                    </a:lnTo>
                    <a:lnTo>
                      <a:pt x="255" y="121"/>
                    </a:lnTo>
                    <a:lnTo>
                      <a:pt x="300" y="144"/>
                    </a:lnTo>
                    <a:lnTo>
                      <a:pt x="346" y="170"/>
                    </a:lnTo>
                    <a:lnTo>
                      <a:pt x="391" y="197"/>
                    </a:lnTo>
                    <a:lnTo>
                      <a:pt x="437" y="227"/>
                    </a:lnTo>
                    <a:lnTo>
                      <a:pt x="483" y="258"/>
                    </a:lnTo>
                    <a:lnTo>
                      <a:pt x="528" y="288"/>
                    </a:lnTo>
                    <a:lnTo>
                      <a:pt x="570" y="319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87" name="Freeform 1087"/>
              <p:cNvSpPr>
                <a:spLocks noChangeAspect="1"/>
              </p:cNvSpPr>
              <p:nvPr/>
            </p:nvSpPr>
            <p:spPr bwMode="auto">
              <a:xfrm>
                <a:off x="2197" y="17517"/>
                <a:ext cx="270" cy="619"/>
              </a:xfrm>
              <a:custGeom>
                <a:avLst/>
                <a:gdLst>
                  <a:gd name="T0" fmla="*/ 102 w 270"/>
                  <a:gd name="T1" fmla="*/ 46 h 619"/>
                  <a:gd name="T2" fmla="*/ 95 w 270"/>
                  <a:gd name="T3" fmla="*/ 27 h 619"/>
                  <a:gd name="T4" fmla="*/ 83 w 270"/>
                  <a:gd name="T5" fmla="*/ 12 h 619"/>
                  <a:gd name="T6" fmla="*/ 64 w 270"/>
                  <a:gd name="T7" fmla="*/ 4 h 619"/>
                  <a:gd name="T8" fmla="*/ 45 w 270"/>
                  <a:gd name="T9" fmla="*/ 0 h 619"/>
                  <a:gd name="T10" fmla="*/ 26 w 270"/>
                  <a:gd name="T11" fmla="*/ 8 h 619"/>
                  <a:gd name="T12" fmla="*/ 11 w 270"/>
                  <a:gd name="T13" fmla="*/ 19 h 619"/>
                  <a:gd name="T14" fmla="*/ 0 w 270"/>
                  <a:gd name="T15" fmla="*/ 38 h 619"/>
                  <a:gd name="T16" fmla="*/ 0 w 270"/>
                  <a:gd name="T17" fmla="*/ 57 h 619"/>
                  <a:gd name="T18" fmla="*/ 19 w 270"/>
                  <a:gd name="T19" fmla="*/ 141 h 619"/>
                  <a:gd name="T20" fmla="*/ 49 w 270"/>
                  <a:gd name="T21" fmla="*/ 236 h 619"/>
                  <a:gd name="T22" fmla="*/ 87 w 270"/>
                  <a:gd name="T23" fmla="*/ 331 h 619"/>
                  <a:gd name="T24" fmla="*/ 133 w 270"/>
                  <a:gd name="T25" fmla="*/ 422 h 619"/>
                  <a:gd name="T26" fmla="*/ 178 w 270"/>
                  <a:gd name="T27" fmla="*/ 502 h 619"/>
                  <a:gd name="T28" fmla="*/ 220 w 270"/>
                  <a:gd name="T29" fmla="*/ 566 h 619"/>
                  <a:gd name="T30" fmla="*/ 251 w 270"/>
                  <a:gd name="T31" fmla="*/ 608 h 619"/>
                  <a:gd name="T32" fmla="*/ 270 w 270"/>
                  <a:gd name="T33" fmla="*/ 619 h 619"/>
                  <a:gd name="T34" fmla="*/ 262 w 270"/>
                  <a:gd name="T35" fmla="*/ 578 h 619"/>
                  <a:gd name="T36" fmla="*/ 243 w 270"/>
                  <a:gd name="T37" fmla="*/ 525 h 619"/>
                  <a:gd name="T38" fmla="*/ 220 w 270"/>
                  <a:gd name="T39" fmla="*/ 456 h 619"/>
                  <a:gd name="T40" fmla="*/ 194 w 270"/>
                  <a:gd name="T41" fmla="*/ 376 h 619"/>
                  <a:gd name="T42" fmla="*/ 167 w 270"/>
                  <a:gd name="T43" fmla="*/ 293 h 619"/>
                  <a:gd name="T44" fmla="*/ 140 w 270"/>
                  <a:gd name="T45" fmla="*/ 209 h 619"/>
                  <a:gd name="T46" fmla="*/ 118 w 270"/>
                  <a:gd name="T47" fmla="*/ 126 h 619"/>
                  <a:gd name="T48" fmla="*/ 102 w 270"/>
                  <a:gd name="T49" fmla="*/ 46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0" h="619">
                    <a:moveTo>
                      <a:pt x="102" y="46"/>
                    </a:moveTo>
                    <a:lnTo>
                      <a:pt x="95" y="27"/>
                    </a:lnTo>
                    <a:lnTo>
                      <a:pt x="83" y="12"/>
                    </a:lnTo>
                    <a:lnTo>
                      <a:pt x="64" y="4"/>
                    </a:lnTo>
                    <a:lnTo>
                      <a:pt x="45" y="0"/>
                    </a:lnTo>
                    <a:lnTo>
                      <a:pt x="26" y="8"/>
                    </a:lnTo>
                    <a:lnTo>
                      <a:pt x="11" y="19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19" y="141"/>
                    </a:lnTo>
                    <a:lnTo>
                      <a:pt x="49" y="236"/>
                    </a:lnTo>
                    <a:lnTo>
                      <a:pt x="87" y="331"/>
                    </a:lnTo>
                    <a:lnTo>
                      <a:pt x="133" y="422"/>
                    </a:lnTo>
                    <a:lnTo>
                      <a:pt x="178" y="502"/>
                    </a:lnTo>
                    <a:lnTo>
                      <a:pt x="220" y="566"/>
                    </a:lnTo>
                    <a:lnTo>
                      <a:pt x="251" y="608"/>
                    </a:lnTo>
                    <a:lnTo>
                      <a:pt x="270" y="619"/>
                    </a:lnTo>
                    <a:lnTo>
                      <a:pt x="262" y="578"/>
                    </a:lnTo>
                    <a:lnTo>
                      <a:pt x="243" y="525"/>
                    </a:lnTo>
                    <a:lnTo>
                      <a:pt x="220" y="456"/>
                    </a:lnTo>
                    <a:lnTo>
                      <a:pt x="194" y="376"/>
                    </a:lnTo>
                    <a:lnTo>
                      <a:pt x="167" y="293"/>
                    </a:lnTo>
                    <a:lnTo>
                      <a:pt x="140" y="209"/>
                    </a:lnTo>
                    <a:lnTo>
                      <a:pt x="118" y="12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88" name="Freeform 1088"/>
              <p:cNvSpPr>
                <a:spLocks noChangeAspect="1"/>
              </p:cNvSpPr>
              <p:nvPr/>
            </p:nvSpPr>
            <p:spPr bwMode="auto">
              <a:xfrm>
                <a:off x="2079" y="17187"/>
                <a:ext cx="140" cy="312"/>
              </a:xfrm>
              <a:custGeom>
                <a:avLst/>
                <a:gdLst>
                  <a:gd name="T0" fmla="*/ 72 w 140"/>
                  <a:gd name="T1" fmla="*/ 34 h 312"/>
                  <a:gd name="T2" fmla="*/ 68 w 140"/>
                  <a:gd name="T3" fmla="*/ 19 h 312"/>
                  <a:gd name="T4" fmla="*/ 57 w 140"/>
                  <a:gd name="T5" fmla="*/ 8 h 312"/>
                  <a:gd name="T6" fmla="*/ 45 w 140"/>
                  <a:gd name="T7" fmla="*/ 0 h 312"/>
                  <a:gd name="T8" fmla="*/ 30 w 140"/>
                  <a:gd name="T9" fmla="*/ 0 h 312"/>
                  <a:gd name="T10" fmla="*/ 19 w 140"/>
                  <a:gd name="T11" fmla="*/ 4 h 312"/>
                  <a:gd name="T12" fmla="*/ 7 w 140"/>
                  <a:gd name="T13" fmla="*/ 12 h 312"/>
                  <a:gd name="T14" fmla="*/ 0 w 140"/>
                  <a:gd name="T15" fmla="*/ 23 h 312"/>
                  <a:gd name="T16" fmla="*/ 0 w 140"/>
                  <a:gd name="T17" fmla="*/ 38 h 312"/>
                  <a:gd name="T18" fmla="*/ 0 w 140"/>
                  <a:gd name="T19" fmla="*/ 80 h 312"/>
                  <a:gd name="T20" fmla="*/ 11 w 140"/>
                  <a:gd name="T21" fmla="*/ 125 h 312"/>
                  <a:gd name="T22" fmla="*/ 26 w 140"/>
                  <a:gd name="T23" fmla="*/ 171 h 312"/>
                  <a:gd name="T24" fmla="*/ 45 w 140"/>
                  <a:gd name="T25" fmla="*/ 217 h 312"/>
                  <a:gd name="T26" fmla="*/ 68 w 140"/>
                  <a:gd name="T27" fmla="*/ 258 h 312"/>
                  <a:gd name="T28" fmla="*/ 91 w 140"/>
                  <a:gd name="T29" fmla="*/ 289 h 312"/>
                  <a:gd name="T30" fmla="*/ 118 w 140"/>
                  <a:gd name="T31" fmla="*/ 308 h 312"/>
                  <a:gd name="T32" fmla="*/ 137 w 140"/>
                  <a:gd name="T33" fmla="*/ 312 h 312"/>
                  <a:gd name="T34" fmla="*/ 140 w 140"/>
                  <a:gd name="T35" fmla="*/ 251 h 312"/>
                  <a:gd name="T36" fmla="*/ 121 w 140"/>
                  <a:gd name="T37" fmla="*/ 179 h 312"/>
                  <a:gd name="T38" fmla="*/ 99 w 140"/>
                  <a:gd name="T39" fmla="*/ 106 h 312"/>
                  <a:gd name="T40" fmla="*/ 72 w 140"/>
                  <a:gd name="T41" fmla="*/ 3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312">
                    <a:moveTo>
                      <a:pt x="72" y="34"/>
                    </a:moveTo>
                    <a:lnTo>
                      <a:pt x="68" y="19"/>
                    </a:lnTo>
                    <a:lnTo>
                      <a:pt x="57" y="8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0" y="80"/>
                    </a:lnTo>
                    <a:lnTo>
                      <a:pt x="11" y="125"/>
                    </a:lnTo>
                    <a:lnTo>
                      <a:pt x="26" y="171"/>
                    </a:lnTo>
                    <a:lnTo>
                      <a:pt x="45" y="217"/>
                    </a:lnTo>
                    <a:lnTo>
                      <a:pt x="68" y="258"/>
                    </a:lnTo>
                    <a:lnTo>
                      <a:pt x="91" y="289"/>
                    </a:lnTo>
                    <a:lnTo>
                      <a:pt x="118" y="308"/>
                    </a:lnTo>
                    <a:lnTo>
                      <a:pt x="137" y="312"/>
                    </a:lnTo>
                    <a:lnTo>
                      <a:pt x="140" y="251"/>
                    </a:lnTo>
                    <a:lnTo>
                      <a:pt x="121" y="179"/>
                    </a:lnTo>
                    <a:lnTo>
                      <a:pt x="99" y="10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89" name="Freeform 1089"/>
              <p:cNvSpPr>
                <a:spLocks noChangeAspect="1"/>
              </p:cNvSpPr>
              <p:nvPr/>
            </p:nvSpPr>
            <p:spPr bwMode="auto">
              <a:xfrm>
                <a:off x="1965" y="16959"/>
                <a:ext cx="121" cy="179"/>
              </a:xfrm>
              <a:custGeom>
                <a:avLst/>
                <a:gdLst>
                  <a:gd name="T0" fmla="*/ 64 w 121"/>
                  <a:gd name="T1" fmla="*/ 23 h 179"/>
                  <a:gd name="T2" fmla="*/ 64 w 121"/>
                  <a:gd name="T3" fmla="*/ 27 h 179"/>
                  <a:gd name="T4" fmla="*/ 64 w 121"/>
                  <a:gd name="T5" fmla="*/ 27 h 179"/>
                  <a:gd name="T6" fmla="*/ 64 w 121"/>
                  <a:gd name="T7" fmla="*/ 27 h 179"/>
                  <a:gd name="T8" fmla="*/ 64 w 121"/>
                  <a:gd name="T9" fmla="*/ 27 h 179"/>
                  <a:gd name="T10" fmla="*/ 61 w 121"/>
                  <a:gd name="T11" fmla="*/ 15 h 179"/>
                  <a:gd name="T12" fmla="*/ 49 w 121"/>
                  <a:gd name="T13" fmla="*/ 4 h 179"/>
                  <a:gd name="T14" fmla="*/ 38 w 121"/>
                  <a:gd name="T15" fmla="*/ 0 h 179"/>
                  <a:gd name="T16" fmla="*/ 23 w 121"/>
                  <a:gd name="T17" fmla="*/ 0 h 179"/>
                  <a:gd name="T18" fmla="*/ 11 w 121"/>
                  <a:gd name="T19" fmla="*/ 4 h 179"/>
                  <a:gd name="T20" fmla="*/ 4 w 121"/>
                  <a:gd name="T21" fmla="*/ 15 h 179"/>
                  <a:gd name="T22" fmla="*/ 0 w 121"/>
                  <a:gd name="T23" fmla="*/ 27 h 179"/>
                  <a:gd name="T24" fmla="*/ 0 w 121"/>
                  <a:gd name="T25" fmla="*/ 38 h 179"/>
                  <a:gd name="T26" fmla="*/ 4 w 121"/>
                  <a:gd name="T27" fmla="*/ 57 h 179"/>
                  <a:gd name="T28" fmla="*/ 11 w 121"/>
                  <a:gd name="T29" fmla="*/ 80 h 179"/>
                  <a:gd name="T30" fmla="*/ 26 w 121"/>
                  <a:gd name="T31" fmla="*/ 107 h 179"/>
                  <a:gd name="T32" fmla="*/ 45 w 121"/>
                  <a:gd name="T33" fmla="*/ 129 h 179"/>
                  <a:gd name="T34" fmla="*/ 64 w 121"/>
                  <a:gd name="T35" fmla="*/ 152 h 179"/>
                  <a:gd name="T36" fmla="*/ 87 w 121"/>
                  <a:gd name="T37" fmla="*/ 167 h 179"/>
                  <a:gd name="T38" fmla="*/ 106 w 121"/>
                  <a:gd name="T39" fmla="*/ 179 h 179"/>
                  <a:gd name="T40" fmla="*/ 121 w 121"/>
                  <a:gd name="T41" fmla="*/ 179 h 179"/>
                  <a:gd name="T42" fmla="*/ 118 w 121"/>
                  <a:gd name="T43" fmla="*/ 141 h 179"/>
                  <a:gd name="T44" fmla="*/ 102 w 121"/>
                  <a:gd name="T45" fmla="*/ 95 h 179"/>
                  <a:gd name="T46" fmla="*/ 80 w 121"/>
                  <a:gd name="T47" fmla="*/ 53 h 179"/>
                  <a:gd name="T48" fmla="*/ 64 w 121"/>
                  <a:gd name="T49" fmla="*/ 2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1" h="179">
                    <a:moveTo>
                      <a:pt x="64" y="23"/>
                    </a:move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1" y="15"/>
                    </a:lnTo>
                    <a:lnTo>
                      <a:pt x="49" y="4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4" y="15"/>
                    </a:lnTo>
                    <a:lnTo>
                      <a:pt x="0" y="27"/>
                    </a:lnTo>
                    <a:lnTo>
                      <a:pt x="0" y="38"/>
                    </a:lnTo>
                    <a:lnTo>
                      <a:pt x="4" y="57"/>
                    </a:lnTo>
                    <a:lnTo>
                      <a:pt x="11" y="80"/>
                    </a:lnTo>
                    <a:lnTo>
                      <a:pt x="26" y="107"/>
                    </a:lnTo>
                    <a:lnTo>
                      <a:pt x="45" y="129"/>
                    </a:lnTo>
                    <a:lnTo>
                      <a:pt x="64" y="152"/>
                    </a:lnTo>
                    <a:lnTo>
                      <a:pt x="87" y="167"/>
                    </a:lnTo>
                    <a:lnTo>
                      <a:pt x="106" y="179"/>
                    </a:lnTo>
                    <a:lnTo>
                      <a:pt x="121" y="179"/>
                    </a:lnTo>
                    <a:lnTo>
                      <a:pt x="118" y="141"/>
                    </a:lnTo>
                    <a:lnTo>
                      <a:pt x="102" y="95"/>
                    </a:lnTo>
                    <a:lnTo>
                      <a:pt x="80" y="5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90" name="Freeform 1090"/>
              <p:cNvSpPr>
                <a:spLocks noChangeAspect="1"/>
              </p:cNvSpPr>
              <p:nvPr/>
            </p:nvSpPr>
            <p:spPr bwMode="auto">
              <a:xfrm>
                <a:off x="1862" y="16811"/>
                <a:ext cx="167" cy="118"/>
              </a:xfrm>
              <a:custGeom>
                <a:avLst/>
                <a:gdLst>
                  <a:gd name="T0" fmla="*/ 133 w 167"/>
                  <a:gd name="T1" fmla="*/ 88 h 118"/>
                  <a:gd name="T2" fmla="*/ 148 w 167"/>
                  <a:gd name="T3" fmla="*/ 80 h 118"/>
                  <a:gd name="T4" fmla="*/ 164 w 167"/>
                  <a:gd name="T5" fmla="*/ 69 h 118"/>
                  <a:gd name="T6" fmla="*/ 167 w 167"/>
                  <a:gd name="T7" fmla="*/ 53 h 118"/>
                  <a:gd name="T8" fmla="*/ 167 w 167"/>
                  <a:gd name="T9" fmla="*/ 38 h 118"/>
                  <a:gd name="T10" fmla="*/ 160 w 167"/>
                  <a:gd name="T11" fmla="*/ 19 h 118"/>
                  <a:gd name="T12" fmla="*/ 148 w 167"/>
                  <a:gd name="T13" fmla="*/ 8 h 118"/>
                  <a:gd name="T14" fmla="*/ 133 w 167"/>
                  <a:gd name="T15" fmla="*/ 0 h 118"/>
                  <a:gd name="T16" fmla="*/ 114 w 167"/>
                  <a:gd name="T17" fmla="*/ 0 h 118"/>
                  <a:gd name="T18" fmla="*/ 107 w 167"/>
                  <a:gd name="T19" fmla="*/ 0 h 118"/>
                  <a:gd name="T20" fmla="*/ 91 w 167"/>
                  <a:gd name="T21" fmla="*/ 4 h 118"/>
                  <a:gd name="T22" fmla="*/ 69 w 167"/>
                  <a:gd name="T23" fmla="*/ 12 h 118"/>
                  <a:gd name="T24" fmla="*/ 42 w 167"/>
                  <a:gd name="T25" fmla="*/ 27 h 118"/>
                  <a:gd name="T26" fmla="*/ 19 w 167"/>
                  <a:gd name="T27" fmla="*/ 50 h 118"/>
                  <a:gd name="T28" fmla="*/ 8 w 167"/>
                  <a:gd name="T29" fmla="*/ 72 h 118"/>
                  <a:gd name="T30" fmla="*/ 0 w 167"/>
                  <a:gd name="T31" fmla="*/ 95 h 118"/>
                  <a:gd name="T32" fmla="*/ 0 w 167"/>
                  <a:gd name="T33" fmla="*/ 103 h 118"/>
                  <a:gd name="T34" fmla="*/ 11 w 167"/>
                  <a:gd name="T35" fmla="*/ 110 h 118"/>
                  <a:gd name="T36" fmla="*/ 27 w 167"/>
                  <a:gd name="T37" fmla="*/ 118 h 118"/>
                  <a:gd name="T38" fmla="*/ 42 w 167"/>
                  <a:gd name="T39" fmla="*/ 118 h 118"/>
                  <a:gd name="T40" fmla="*/ 57 w 167"/>
                  <a:gd name="T41" fmla="*/ 118 h 118"/>
                  <a:gd name="T42" fmla="*/ 76 w 167"/>
                  <a:gd name="T43" fmla="*/ 110 h 118"/>
                  <a:gd name="T44" fmla="*/ 95 w 167"/>
                  <a:gd name="T45" fmla="*/ 107 h 118"/>
                  <a:gd name="T46" fmla="*/ 114 w 167"/>
                  <a:gd name="T47" fmla="*/ 99 h 118"/>
                  <a:gd name="T48" fmla="*/ 133 w 167"/>
                  <a:gd name="T49" fmla="*/ 8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7" h="118">
                    <a:moveTo>
                      <a:pt x="133" y="88"/>
                    </a:moveTo>
                    <a:lnTo>
                      <a:pt x="148" y="80"/>
                    </a:lnTo>
                    <a:lnTo>
                      <a:pt x="164" y="69"/>
                    </a:lnTo>
                    <a:lnTo>
                      <a:pt x="167" y="53"/>
                    </a:lnTo>
                    <a:lnTo>
                      <a:pt x="167" y="38"/>
                    </a:lnTo>
                    <a:lnTo>
                      <a:pt x="160" y="19"/>
                    </a:lnTo>
                    <a:lnTo>
                      <a:pt x="148" y="8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1" y="4"/>
                    </a:lnTo>
                    <a:lnTo>
                      <a:pt x="69" y="12"/>
                    </a:lnTo>
                    <a:lnTo>
                      <a:pt x="42" y="27"/>
                    </a:lnTo>
                    <a:lnTo>
                      <a:pt x="19" y="50"/>
                    </a:lnTo>
                    <a:lnTo>
                      <a:pt x="8" y="72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11" y="110"/>
                    </a:lnTo>
                    <a:lnTo>
                      <a:pt x="27" y="118"/>
                    </a:lnTo>
                    <a:lnTo>
                      <a:pt x="42" y="118"/>
                    </a:lnTo>
                    <a:lnTo>
                      <a:pt x="57" y="118"/>
                    </a:lnTo>
                    <a:lnTo>
                      <a:pt x="76" y="110"/>
                    </a:lnTo>
                    <a:lnTo>
                      <a:pt x="95" y="107"/>
                    </a:lnTo>
                    <a:lnTo>
                      <a:pt x="114" y="99"/>
                    </a:lnTo>
                    <a:lnTo>
                      <a:pt x="133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91" name="Freeform 1091"/>
              <p:cNvSpPr>
                <a:spLocks noChangeAspect="1"/>
              </p:cNvSpPr>
              <p:nvPr/>
            </p:nvSpPr>
            <p:spPr bwMode="auto">
              <a:xfrm>
                <a:off x="1079" y="16614"/>
                <a:ext cx="642" cy="778"/>
              </a:xfrm>
              <a:custGeom>
                <a:avLst/>
                <a:gdLst>
                  <a:gd name="T0" fmla="*/ 236 w 642"/>
                  <a:gd name="T1" fmla="*/ 117 h 778"/>
                  <a:gd name="T2" fmla="*/ 190 w 642"/>
                  <a:gd name="T3" fmla="*/ 152 h 778"/>
                  <a:gd name="T4" fmla="*/ 148 w 642"/>
                  <a:gd name="T5" fmla="*/ 190 h 778"/>
                  <a:gd name="T6" fmla="*/ 106 w 642"/>
                  <a:gd name="T7" fmla="*/ 235 h 778"/>
                  <a:gd name="T8" fmla="*/ 72 w 642"/>
                  <a:gd name="T9" fmla="*/ 281 h 778"/>
                  <a:gd name="T10" fmla="*/ 45 w 642"/>
                  <a:gd name="T11" fmla="*/ 330 h 778"/>
                  <a:gd name="T12" fmla="*/ 23 w 642"/>
                  <a:gd name="T13" fmla="*/ 379 h 778"/>
                  <a:gd name="T14" fmla="*/ 7 w 642"/>
                  <a:gd name="T15" fmla="*/ 429 h 778"/>
                  <a:gd name="T16" fmla="*/ 0 w 642"/>
                  <a:gd name="T17" fmla="*/ 482 h 778"/>
                  <a:gd name="T18" fmla="*/ 7 w 642"/>
                  <a:gd name="T19" fmla="*/ 562 h 778"/>
                  <a:gd name="T20" fmla="*/ 38 w 642"/>
                  <a:gd name="T21" fmla="*/ 626 h 778"/>
                  <a:gd name="T22" fmla="*/ 83 w 642"/>
                  <a:gd name="T23" fmla="*/ 683 h 778"/>
                  <a:gd name="T24" fmla="*/ 141 w 642"/>
                  <a:gd name="T25" fmla="*/ 725 h 778"/>
                  <a:gd name="T26" fmla="*/ 209 w 642"/>
                  <a:gd name="T27" fmla="*/ 755 h 778"/>
                  <a:gd name="T28" fmla="*/ 285 w 642"/>
                  <a:gd name="T29" fmla="*/ 774 h 778"/>
                  <a:gd name="T30" fmla="*/ 357 w 642"/>
                  <a:gd name="T31" fmla="*/ 778 h 778"/>
                  <a:gd name="T32" fmla="*/ 429 w 642"/>
                  <a:gd name="T33" fmla="*/ 767 h 778"/>
                  <a:gd name="T34" fmla="*/ 445 w 642"/>
                  <a:gd name="T35" fmla="*/ 767 h 778"/>
                  <a:gd name="T36" fmla="*/ 460 w 642"/>
                  <a:gd name="T37" fmla="*/ 759 h 778"/>
                  <a:gd name="T38" fmla="*/ 471 w 642"/>
                  <a:gd name="T39" fmla="*/ 744 h 778"/>
                  <a:gd name="T40" fmla="*/ 475 w 642"/>
                  <a:gd name="T41" fmla="*/ 729 h 778"/>
                  <a:gd name="T42" fmla="*/ 471 w 642"/>
                  <a:gd name="T43" fmla="*/ 721 h 778"/>
                  <a:gd name="T44" fmla="*/ 460 w 642"/>
                  <a:gd name="T45" fmla="*/ 721 h 778"/>
                  <a:gd name="T46" fmla="*/ 445 w 642"/>
                  <a:gd name="T47" fmla="*/ 717 h 778"/>
                  <a:gd name="T48" fmla="*/ 426 w 642"/>
                  <a:gd name="T49" fmla="*/ 717 h 778"/>
                  <a:gd name="T50" fmla="*/ 403 w 642"/>
                  <a:gd name="T51" fmla="*/ 717 h 778"/>
                  <a:gd name="T52" fmla="*/ 384 w 642"/>
                  <a:gd name="T53" fmla="*/ 717 h 778"/>
                  <a:gd name="T54" fmla="*/ 365 w 642"/>
                  <a:gd name="T55" fmla="*/ 717 h 778"/>
                  <a:gd name="T56" fmla="*/ 353 w 642"/>
                  <a:gd name="T57" fmla="*/ 717 h 778"/>
                  <a:gd name="T58" fmla="*/ 315 w 642"/>
                  <a:gd name="T59" fmla="*/ 714 h 778"/>
                  <a:gd name="T60" fmla="*/ 281 w 642"/>
                  <a:gd name="T61" fmla="*/ 710 h 778"/>
                  <a:gd name="T62" fmla="*/ 243 w 642"/>
                  <a:gd name="T63" fmla="*/ 706 h 778"/>
                  <a:gd name="T64" fmla="*/ 205 w 642"/>
                  <a:gd name="T65" fmla="*/ 695 h 778"/>
                  <a:gd name="T66" fmla="*/ 167 w 642"/>
                  <a:gd name="T67" fmla="*/ 683 h 778"/>
                  <a:gd name="T68" fmla="*/ 129 w 642"/>
                  <a:gd name="T69" fmla="*/ 657 h 778"/>
                  <a:gd name="T70" fmla="*/ 95 w 642"/>
                  <a:gd name="T71" fmla="*/ 623 h 778"/>
                  <a:gd name="T72" fmla="*/ 57 w 642"/>
                  <a:gd name="T73" fmla="*/ 573 h 778"/>
                  <a:gd name="T74" fmla="*/ 49 w 642"/>
                  <a:gd name="T75" fmla="*/ 516 h 778"/>
                  <a:gd name="T76" fmla="*/ 53 w 642"/>
                  <a:gd name="T77" fmla="*/ 463 h 778"/>
                  <a:gd name="T78" fmla="*/ 68 w 642"/>
                  <a:gd name="T79" fmla="*/ 410 h 778"/>
                  <a:gd name="T80" fmla="*/ 91 w 642"/>
                  <a:gd name="T81" fmla="*/ 360 h 778"/>
                  <a:gd name="T82" fmla="*/ 125 w 642"/>
                  <a:gd name="T83" fmla="*/ 315 h 778"/>
                  <a:gd name="T84" fmla="*/ 163 w 642"/>
                  <a:gd name="T85" fmla="*/ 269 h 778"/>
                  <a:gd name="T86" fmla="*/ 205 w 642"/>
                  <a:gd name="T87" fmla="*/ 231 h 778"/>
                  <a:gd name="T88" fmla="*/ 255 w 642"/>
                  <a:gd name="T89" fmla="*/ 193 h 778"/>
                  <a:gd name="T90" fmla="*/ 304 w 642"/>
                  <a:gd name="T91" fmla="*/ 159 h 778"/>
                  <a:gd name="T92" fmla="*/ 357 w 642"/>
                  <a:gd name="T93" fmla="*/ 129 h 778"/>
                  <a:gd name="T94" fmla="*/ 410 w 642"/>
                  <a:gd name="T95" fmla="*/ 102 h 778"/>
                  <a:gd name="T96" fmla="*/ 460 w 642"/>
                  <a:gd name="T97" fmla="*/ 79 h 778"/>
                  <a:gd name="T98" fmla="*/ 513 w 642"/>
                  <a:gd name="T99" fmla="*/ 61 h 778"/>
                  <a:gd name="T100" fmla="*/ 559 w 642"/>
                  <a:gd name="T101" fmla="*/ 42 h 778"/>
                  <a:gd name="T102" fmla="*/ 604 w 642"/>
                  <a:gd name="T103" fmla="*/ 30 h 778"/>
                  <a:gd name="T104" fmla="*/ 642 w 642"/>
                  <a:gd name="T105" fmla="*/ 23 h 778"/>
                  <a:gd name="T106" fmla="*/ 616 w 642"/>
                  <a:gd name="T107" fmla="*/ 7 h 778"/>
                  <a:gd name="T108" fmla="*/ 574 w 642"/>
                  <a:gd name="T109" fmla="*/ 0 h 778"/>
                  <a:gd name="T110" fmla="*/ 525 w 642"/>
                  <a:gd name="T111" fmla="*/ 7 h 778"/>
                  <a:gd name="T112" fmla="*/ 468 w 642"/>
                  <a:gd name="T113" fmla="*/ 19 h 778"/>
                  <a:gd name="T114" fmla="*/ 403 w 642"/>
                  <a:gd name="T115" fmla="*/ 38 h 778"/>
                  <a:gd name="T116" fmla="*/ 342 w 642"/>
                  <a:gd name="T117" fmla="*/ 61 h 778"/>
                  <a:gd name="T118" fmla="*/ 285 w 642"/>
                  <a:gd name="T119" fmla="*/ 91 h 778"/>
                  <a:gd name="T120" fmla="*/ 236 w 642"/>
                  <a:gd name="T121" fmla="*/ 117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42" h="778">
                    <a:moveTo>
                      <a:pt x="236" y="117"/>
                    </a:moveTo>
                    <a:lnTo>
                      <a:pt x="190" y="152"/>
                    </a:lnTo>
                    <a:lnTo>
                      <a:pt x="148" y="190"/>
                    </a:lnTo>
                    <a:lnTo>
                      <a:pt x="106" y="235"/>
                    </a:lnTo>
                    <a:lnTo>
                      <a:pt x="72" y="281"/>
                    </a:lnTo>
                    <a:lnTo>
                      <a:pt x="45" y="330"/>
                    </a:lnTo>
                    <a:lnTo>
                      <a:pt x="23" y="379"/>
                    </a:lnTo>
                    <a:lnTo>
                      <a:pt x="7" y="429"/>
                    </a:lnTo>
                    <a:lnTo>
                      <a:pt x="0" y="482"/>
                    </a:lnTo>
                    <a:lnTo>
                      <a:pt x="7" y="562"/>
                    </a:lnTo>
                    <a:lnTo>
                      <a:pt x="38" y="626"/>
                    </a:lnTo>
                    <a:lnTo>
                      <a:pt x="83" y="683"/>
                    </a:lnTo>
                    <a:lnTo>
                      <a:pt x="141" y="725"/>
                    </a:lnTo>
                    <a:lnTo>
                      <a:pt x="209" y="755"/>
                    </a:lnTo>
                    <a:lnTo>
                      <a:pt x="285" y="774"/>
                    </a:lnTo>
                    <a:lnTo>
                      <a:pt x="357" y="778"/>
                    </a:lnTo>
                    <a:lnTo>
                      <a:pt x="429" y="767"/>
                    </a:lnTo>
                    <a:lnTo>
                      <a:pt x="445" y="767"/>
                    </a:lnTo>
                    <a:lnTo>
                      <a:pt x="460" y="759"/>
                    </a:lnTo>
                    <a:lnTo>
                      <a:pt x="471" y="744"/>
                    </a:lnTo>
                    <a:lnTo>
                      <a:pt x="475" y="729"/>
                    </a:lnTo>
                    <a:lnTo>
                      <a:pt x="471" y="721"/>
                    </a:lnTo>
                    <a:lnTo>
                      <a:pt x="460" y="721"/>
                    </a:lnTo>
                    <a:lnTo>
                      <a:pt x="445" y="717"/>
                    </a:lnTo>
                    <a:lnTo>
                      <a:pt x="426" y="717"/>
                    </a:lnTo>
                    <a:lnTo>
                      <a:pt x="403" y="717"/>
                    </a:lnTo>
                    <a:lnTo>
                      <a:pt x="384" y="717"/>
                    </a:lnTo>
                    <a:lnTo>
                      <a:pt x="365" y="717"/>
                    </a:lnTo>
                    <a:lnTo>
                      <a:pt x="353" y="717"/>
                    </a:lnTo>
                    <a:lnTo>
                      <a:pt x="315" y="714"/>
                    </a:lnTo>
                    <a:lnTo>
                      <a:pt x="281" y="710"/>
                    </a:lnTo>
                    <a:lnTo>
                      <a:pt x="243" y="706"/>
                    </a:lnTo>
                    <a:lnTo>
                      <a:pt x="205" y="695"/>
                    </a:lnTo>
                    <a:lnTo>
                      <a:pt x="167" y="683"/>
                    </a:lnTo>
                    <a:lnTo>
                      <a:pt x="129" y="657"/>
                    </a:lnTo>
                    <a:lnTo>
                      <a:pt x="95" y="623"/>
                    </a:lnTo>
                    <a:lnTo>
                      <a:pt x="57" y="573"/>
                    </a:lnTo>
                    <a:lnTo>
                      <a:pt x="49" y="516"/>
                    </a:lnTo>
                    <a:lnTo>
                      <a:pt x="53" y="463"/>
                    </a:lnTo>
                    <a:lnTo>
                      <a:pt x="68" y="410"/>
                    </a:lnTo>
                    <a:lnTo>
                      <a:pt x="91" y="360"/>
                    </a:lnTo>
                    <a:lnTo>
                      <a:pt x="125" y="315"/>
                    </a:lnTo>
                    <a:lnTo>
                      <a:pt x="163" y="269"/>
                    </a:lnTo>
                    <a:lnTo>
                      <a:pt x="205" y="231"/>
                    </a:lnTo>
                    <a:lnTo>
                      <a:pt x="255" y="193"/>
                    </a:lnTo>
                    <a:lnTo>
                      <a:pt x="304" y="159"/>
                    </a:lnTo>
                    <a:lnTo>
                      <a:pt x="357" y="129"/>
                    </a:lnTo>
                    <a:lnTo>
                      <a:pt x="410" y="102"/>
                    </a:lnTo>
                    <a:lnTo>
                      <a:pt x="460" y="79"/>
                    </a:lnTo>
                    <a:lnTo>
                      <a:pt x="513" y="61"/>
                    </a:lnTo>
                    <a:lnTo>
                      <a:pt x="559" y="42"/>
                    </a:lnTo>
                    <a:lnTo>
                      <a:pt x="604" y="30"/>
                    </a:lnTo>
                    <a:lnTo>
                      <a:pt x="642" y="23"/>
                    </a:lnTo>
                    <a:lnTo>
                      <a:pt x="616" y="7"/>
                    </a:lnTo>
                    <a:lnTo>
                      <a:pt x="574" y="0"/>
                    </a:lnTo>
                    <a:lnTo>
                      <a:pt x="525" y="7"/>
                    </a:lnTo>
                    <a:lnTo>
                      <a:pt x="468" y="19"/>
                    </a:lnTo>
                    <a:lnTo>
                      <a:pt x="403" y="38"/>
                    </a:lnTo>
                    <a:lnTo>
                      <a:pt x="342" y="61"/>
                    </a:lnTo>
                    <a:lnTo>
                      <a:pt x="285" y="91"/>
                    </a:lnTo>
                    <a:lnTo>
                      <a:pt x="236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92" name="Freeform 1092"/>
              <p:cNvSpPr>
                <a:spLocks noChangeAspect="1"/>
              </p:cNvSpPr>
              <p:nvPr/>
            </p:nvSpPr>
            <p:spPr bwMode="auto">
              <a:xfrm>
                <a:off x="2181" y="16606"/>
                <a:ext cx="415" cy="604"/>
              </a:xfrm>
              <a:custGeom>
                <a:avLst/>
                <a:gdLst>
                  <a:gd name="T0" fmla="*/ 350 w 415"/>
                  <a:gd name="T1" fmla="*/ 201 h 604"/>
                  <a:gd name="T2" fmla="*/ 362 w 415"/>
                  <a:gd name="T3" fmla="*/ 266 h 604"/>
                  <a:gd name="T4" fmla="*/ 354 w 415"/>
                  <a:gd name="T5" fmla="*/ 319 h 604"/>
                  <a:gd name="T6" fmla="*/ 327 w 415"/>
                  <a:gd name="T7" fmla="*/ 365 h 604"/>
                  <a:gd name="T8" fmla="*/ 289 w 415"/>
                  <a:gd name="T9" fmla="*/ 406 h 604"/>
                  <a:gd name="T10" fmla="*/ 244 w 415"/>
                  <a:gd name="T11" fmla="*/ 444 h 604"/>
                  <a:gd name="T12" fmla="*/ 194 w 415"/>
                  <a:gd name="T13" fmla="*/ 479 h 604"/>
                  <a:gd name="T14" fmla="*/ 141 w 415"/>
                  <a:gd name="T15" fmla="*/ 517 h 604"/>
                  <a:gd name="T16" fmla="*/ 96 w 415"/>
                  <a:gd name="T17" fmla="*/ 551 h 604"/>
                  <a:gd name="T18" fmla="*/ 88 w 415"/>
                  <a:gd name="T19" fmla="*/ 562 h 604"/>
                  <a:gd name="T20" fmla="*/ 84 w 415"/>
                  <a:gd name="T21" fmla="*/ 570 h 604"/>
                  <a:gd name="T22" fmla="*/ 84 w 415"/>
                  <a:gd name="T23" fmla="*/ 581 h 604"/>
                  <a:gd name="T24" fmla="*/ 92 w 415"/>
                  <a:gd name="T25" fmla="*/ 593 h 604"/>
                  <a:gd name="T26" fmla="*/ 99 w 415"/>
                  <a:gd name="T27" fmla="*/ 600 h 604"/>
                  <a:gd name="T28" fmla="*/ 111 w 415"/>
                  <a:gd name="T29" fmla="*/ 604 h 604"/>
                  <a:gd name="T30" fmla="*/ 122 w 415"/>
                  <a:gd name="T31" fmla="*/ 604 h 604"/>
                  <a:gd name="T32" fmla="*/ 134 w 415"/>
                  <a:gd name="T33" fmla="*/ 600 h 604"/>
                  <a:gd name="T34" fmla="*/ 191 w 415"/>
                  <a:gd name="T35" fmla="*/ 566 h 604"/>
                  <a:gd name="T36" fmla="*/ 248 w 415"/>
                  <a:gd name="T37" fmla="*/ 528 h 604"/>
                  <a:gd name="T38" fmla="*/ 301 w 415"/>
                  <a:gd name="T39" fmla="*/ 486 h 604"/>
                  <a:gd name="T40" fmla="*/ 350 w 415"/>
                  <a:gd name="T41" fmla="*/ 437 h 604"/>
                  <a:gd name="T42" fmla="*/ 384 w 415"/>
                  <a:gd name="T43" fmla="*/ 384 h 604"/>
                  <a:gd name="T44" fmla="*/ 407 w 415"/>
                  <a:gd name="T45" fmla="*/ 323 h 604"/>
                  <a:gd name="T46" fmla="*/ 415 w 415"/>
                  <a:gd name="T47" fmla="*/ 258 h 604"/>
                  <a:gd name="T48" fmla="*/ 400 w 415"/>
                  <a:gd name="T49" fmla="*/ 190 h 604"/>
                  <a:gd name="T50" fmla="*/ 365 w 415"/>
                  <a:gd name="T51" fmla="*/ 137 h 604"/>
                  <a:gd name="T52" fmla="*/ 320 w 415"/>
                  <a:gd name="T53" fmla="*/ 91 h 604"/>
                  <a:gd name="T54" fmla="*/ 259 w 415"/>
                  <a:gd name="T55" fmla="*/ 53 h 604"/>
                  <a:gd name="T56" fmla="*/ 198 w 415"/>
                  <a:gd name="T57" fmla="*/ 27 h 604"/>
                  <a:gd name="T58" fmla="*/ 134 w 415"/>
                  <a:gd name="T59" fmla="*/ 8 h 604"/>
                  <a:gd name="T60" fmla="*/ 77 w 415"/>
                  <a:gd name="T61" fmla="*/ 0 h 604"/>
                  <a:gd name="T62" fmla="*/ 31 w 415"/>
                  <a:gd name="T63" fmla="*/ 4 h 604"/>
                  <a:gd name="T64" fmla="*/ 0 w 415"/>
                  <a:gd name="T65" fmla="*/ 19 h 604"/>
                  <a:gd name="T66" fmla="*/ 54 w 415"/>
                  <a:gd name="T67" fmla="*/ 34 h 604"/>
                  <a:gd name="T68" fmla="*/ 107 w 415"/>
                  <a:gd name="T69" fmla="*/ 46 h 604"/>
                  <a:gd name="T70" fmla="*/ 156 w 415"/>
                  <a:gd name="T71" fmla="*/ 57 h 604"/>
                  <a:gd name="T72" fmla="*/ 206 w 415"/>
                  <a:gd name="T73" fmla="*/ 72 h 604"/>
                  <a:gd name="T74" fmla="*/ 251 w 415"/>
                  <a:gd name="T75" fmla="*/ 91 h 604"/>
                  <a:gd name="T76" fmla="*/ 293 w 415"/>
                  <a:gd name="T77" fmla="*/ 118 h 604"/>
                  <a:gd name="T78" fmla="*/ 327 w 415"/>
                  <a:gd name="T79" fmla="*/ 152 h 604"/>
                  <a:gd name="T80" fmla="*/ 350 w 415"/>
                  <a:gd name="T81" fmla="*/ 201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5" h="604">
                    <a:moveTo>
                      <a:pt x="350" y="201"/>
                    </a:moveTo>
                    <a:lnTo>
                      <a:pt x="362" y="266"/>
                    </a:lnTo>
                    <a:lnTo>
                      <a:pt x="354" y="319"/>
                    </a:lnTo>
                    <a:lnTo>
                      <a:pt x="327" y="365"/>
                    </a:lnTo>
                    <a:lnTo>
                      <a:pt x="289" y="406"/>
                    </a:lnTo>
                    <a:lnTo>
                      <a:pt x="244" y="444"/>
                    </a:lnTo>
                    <a:lnTo>
                      <a:pt x="194" y="479"/>
                    </a:lnTo>
                    <a:lnTo>
                      <a:pt x="141" y="517"/>
                    </a:lnTo>
                    <a:lnTo>
                      <a:pt x="96" y="551"/>
                    </a:lnTo>
                    <a:lnTo>
                      <a:pt x="88" y="562"/>
                    </a:lnTo>
                    <a:lnTo>
                      <a:pt x="84" y="570"/>
                    </a:lnTo>
                    <a:lnTo>
                      <a:pt x="84" y="581"/>
                    </a:lnTo>
                    <a:lnTo>
                      <a:pt x="92" y="593"/>
                    </a:lnTo>
                    <a:lnTo>
                      <a:pt x="99" y="600"/>
                    </a:lnTo>
                    <a:lnTo>
                      <a:pt x="111" y="604"/>
                    </a:lnTo>
                    <a:lnTo>
                      <a:pt x="122" y="604"/>
                    </a:lnTo>
                    <a:lnTo>
                      <a:pt x="134" y="600"/>
                    </a:lnTo>
                    <a:lnTo>
                      <a:pt x="191" y="566"/>
                    </a:lnTo>
                    <a:lnTo>
                      <a:pt x="248" y="528"/>
                    </a:lnTo>
                    <a:lnTo>
                      <a:pt x="301" y="486"/>
                    </a:lnTo>
                    <a:lnTo>
                      <a:pt x="350" y="437"/>
                    </a:lnTo>
                    <a:lnTo>
                      <a:pt x="384" y="384"/>
                    </a:lnTo>
                    <a:lnTo>
                      <a:pt x="407" y="323"/>
                    </a:lnTo>
                    <a:lnTo>
                      <a:pt x="415" y="258"/>
                    </a:lnTo>
                    <a:lnTo>
                      <a:pt x="400" y="190"/>
                    </a:lnTo>
                    <a:lnTo>
                      <a:pt x="365" y="137"/>
                    </a:lnTo>
                    <a:lnTo>
                      <a:pt x="320" y="91"/>
                    </a:lnTo>
                    <a:lnTo>
                      <a:pt x="259" y="53"/>
                    </a:lnTo>
                    <a:lnTo>
                      <a:pt x="198" y="27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31" y="4"/>
                    </a:lnTo>
                    <a:lnTo>
                      <a:pt x="0" y="19"/>
                    </a:lnTo>
                    <a:lnTo>
                      <a:pt x="54" y="34"/>
                    </a:lnTo>
                    <a:lnTo>
                      <a:pt x="107" y="46"/>
                    </a:lnTo>
                    <a:lnTo>
                      <a:pt x="156" y="57"/>
                    </a:lnTo>
                    <a:lnTo>
                      <a:pt x="206" y="72"/>
                    </a:lnTo>
                    <a:lnTo>
                      <a:pt x="251" y="91"/>
                    </a:lnTo>
                    <a:lnTo>
                      <a:pt x="293" y="118"/>
                    </a:lnTo>
                    <a:lnTo>
                      <a:pt x="327" y="152"/>
                    </a:lnTo>
                    <a:lnTo>
                      <a:pt x="350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93" name="Freeform 1093"/>
              <p:cNvSpPr>
                <a:spLocks noChangeAspect="1"/>
              </p:cNvSpPr>
              <p:nvPr/>
            </p:nvSpPr>
            <p:spPr bwMode="auto">
              <a:xfrm>
                <a:off x="668" y="16469"/>
                <a:ext cx="1046" cy="1254"/>
              </a:xfrm>
              <a:custGeom>
                <a:avLst/>
                <a:gdLst>
                  <a:gd name="T0" fmla="*/ 327 w 1046"/>
                  <a:gd name="T1" fmla="*/ 232 h 1254"/>
                  <a:gd name="T2" fmla="*/ 175 w 1046"/>
                  <a:gd name="T3" fmla="*/ 380 h 1254"/>
                  <a:gd name="T4" fmla="*/ 57 w 1046"/>
                  <a:gd name="T5" fmla="*/ 555 h 1254"/>
                  <a:gd name="T6" fmla="*/ 0 w 1046"/>
                  <a:gd name="T7" fmla="*/ 752 h 1254"/>
                  <a:gd name="T8" fmla="*/ 12 w 1046"/>
                  <a:gd name="T9" fmla="*/ 885 h 1254"/>
                  <a:gd name="T10" fmla="*/ 34 w 1046"/>
                  <a:gd name="T11" fmla="*/ 938 h 1254"/>
                  <a:gd name="T12" fmla="*/ 69 w 1046"/>
                  <a:gd name="T13" fmla="*/ 988 h 1254"/>
                  <a:gd name="T14" fmla="*/ 110 w 1046"/>
                  <a:gd name="T15" fmla="*/ 1030 h 1254"/>
                  <a:gd name="T16" fmla="*/ 183 w 1046"/>
                  <a:gd name="T17" fmla="*/ 1075 h 1254"/>
                  <a:gd name="T18" fmla="*/ 282 w 1046"/>
                  <a:gd name="T19" fmla="*/ 1124 h 1254"/>
                  <a:gd name="T20" fmla="*/ 388 w 1046"/>
                  <a:gd name="T21" fmla="*/ 1162 h 1254"/>
                  <a:gd name="T22" fmla="*/ 494 w 1046"/>
                  <a:gd name="T23" fmla="*/ 1193 h 1254"/>
                  <a:gd name="T24" fmla="*/ 605 w 1046"/>
                  <a:gd name="T25" fmla="*/ 1216 h 1254"/>
                  <a:gd name="T26" fmla="*/ 715 w 1046"/>
                  <a:gd name="T27" fmla="*/ 1231 h 1254"/>
                  <a:gd name="T28" fmla="*/ 829 w 1046"/>
                  <a:gd name="T29" fmla="*/ 1242 h 1254"/>
                  <a:gd name="T30" fmla="*/ 939 w 1046"/>
                  <a:gd name="T31" fmla="*/ 1250 h 1254"/>
                  <a:gd name="T32" fmla="*/ 1012 w 1046"/>
                  <a:gd name="T33" fmla="*/ 1254 h 1254"/>
                  <a:gd name="T34" fmla="*/ 1038 w 1046"/>
                  <a:gd name="T35" fmla="*/ 1231 h 1254"/>
                  <a:gd name="T36" fmla="*/ 1046 w 1046"/>
                  <a:gd name="T37" fmla="*/ 1193 h 1254"/>
                  <a:gd name="T38" fmla="*/ 1023 w 1046"/>
                  <a:gd name="T39" fmla="*/ 1166 h 1254"/>
                  <a:gd name="T40" fmla="*/ 955 w 1046"/>
                  <a:gd name="T41" fmla="*/ 1162 h 1254"/>
                  <a:gd name="T42" fmla="*/ 852 w 1046"/>
                  <a:gd name="T43" fmla="*/ 1159 h 1254"/>
                  <a:gd name="T44" fmla="*/ 749 w 1046"/>
                  <a:gd name="T45" fmla="*/ 1151 h 1254"/>
                  <a:gd name="T46" fmla="*/ 647 w 1046"/>
                  <a:gd name="T47" fmla="*/ 1136 h 1254"/>
                  <a:gd name="T48" fmla="*/ 544 w 1046"/>
                  <a:gd name="T49" fmla="*/ 1117 h 1254"/>
                  <a:gd name="T50" fmla="*/ 441 w 1046"/>
                  <a:gd name="T51" fmla="*/ 1090 h 1254"/>
                  <a:gd name="T52" fmla="*/ 342 w 1046"/>
                  <a:gd name="T53" fmla="*/ 1060 h 1254"/>
                  <a:gd name="T54" fmla="*/ 247 w 1046"/>
                  <a:gd name="T55" fmla="*/ 1014 h 1254"/>
                  <a:gd name="T56" fmla="*/ 164 w 1046"/>
                  <a:gd name="T57" fmla="*/ 965 h 1254"/>
                  <a:gd name="T58" fmla="*/ 114 w 1046"/>
                  <a:gd name="T59" fmla="*/ 889 h 1254"/>
                  <a:gd name="T60" fmla="*/ 99 w 1046"/>
                  <a:gd name="T61" fmla="*/ 790 h 1254"/>
                  <a:gd name="T62" fmla="*/ 122 w 1046"/>
                  <a:gd name="T63" fmla="*/ 654 h 1254"/>
                  <a:gd name="T64" fmla="*/ 164 w 1046"/>
                  <a:gd name="T65" fmla="*/ 547 h 1254"/>
                  <a:gd name="T66" fmla="*/ 221 w 1046"/>
                  <a:gd name="T67" fmla="*/ 452 h 1254"/>
                  <a:gd name="T68" fmla="*/ 289 w 1046"/>
                  <a:gd name="T69" fmla="*/ 369 h 1254"/>
                  <a:gd name="T70" fmla="*/ 369 w 1046"/>
                  <a:gd name="T71" fmla="*/ 293 h 1254"/>
                  <a:gd name="T72" fmla="*/ 468 w 1046"/>
                  <a:gd name="T73" fmla="*/ 213 h 1254"/>
                  <a:gd name="T74" fmla="*/ 586 w 1046"/>
                  <a:gd name="T75" fmla="*/ 137 h 1254"/>
                  <a:gd name="T76" fmla="*/ 711 w 1046"/>
                  <a:gd name="T77" fmla="*/ 73 h 1254"/>
                  <a:gd name="T78" fmla="*/ 821 w 1046"/>
                  <a:gd name="T79" fmla="*/ 23 h 1254"/>
                  <a:gd name="T80" fmla="*/ 825 w 1046"/>
                  <a:gd name="T81" fmla="*/ 0 h 1254"/>
                  <a:gd name="T82" fmla="*/ 715 w 1046"/>
                  <a:gd name="T83" fmla="*/ 19 h 1254"/>
                  <a:gd name="T84" fmla="*/ 586 w 1046"/>
                  <a:gd name="T85" fmla="*/ 65 h 1254"/>
                  <a:gd name="T86" fmla="*/ 460 w 1046"/>
                  <a:gd name="T87" fmla="*/ 130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46" h="1254">
                    <a:moveTo>
                      <a:pt x="407" y="168"/>
                    </a:moveTo>
                    <a:lnTo>
                      <a:pt x="327" y="232"/>
                    </a:lnTo>
                    <a:lnTo>
                      <a:pt x="247" y="304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5"/>
                    </a:lnTo>
                    <a:lnTo>
                      <a:pt x="19" y="650"/>
                    </a:lnTo>
                    <a:lnTo>
                      <a:pt x="0" y="752"/>
                    </a:lnTo>
                    <a:lnTo>
                      <a:pt x="4" y="859"/>
                    </a:lnTo>
                    <a:lnTo>
                      <a:pt x="12" y="885"/>
                    </a:lnTo>
                    <a:lnTo>
                      <a:pt x="23" y="916"/>
                    </a:lnTo>
                    <a:lnTo>
                      <a:pt x="34" y="938"/>
                    </a:lnTo>
                    <a:lnTo>
                      <a:pt x="50" y="965"/>
                    </a:lnTo>
                    <a:lnTo>
                      <a:pt x="69" y="988"/>
                    </a:lnTo>
                    <a:lnTo>
                      <a:pt x="88" y="1011"/>
                    </a:lnTo>
                    <a:lnTo>
                      <a:pt x="110" y="1030"/>
                    </a:lnTo>
                    <a:lnTo>
                      <a:pt x="133" y="1045"/>
                    </a:lnTo>
                    <a:lnTo>
                      <a:pt x="183" y="1075"/>
                    </a:lnTo>
                    <a:lnTo>
                      <a:pt x="232" y="1102"/>
                    </a:lnTo>
                    <a:lnTo>
                      <a:pt x="282" y="1124"/>
                    </a:lnTo>
                    <a:lnTo>
                      <a:pt x="335" y="1143"/>
                    </a:lnTo>
                    <a:lnTo>
                      <a:pt x="388" y="1162"/>
                    </a:lnTo>
                    <a:lnTo>
                      <a:pt x="441" y="1178"/>
                    </a:lnTo>
                    <a:lnTo>
                      <a:pt x="494" y="1193"/>
                    </a:lnTo>
                    <a:lnTo>
                      <a:pt x="548" y="1204"/>
                    </a:lnTo>
                    <a:lnTo>
                      <a:pt x="605" y="1216"/>
                    </a:lnTo>
                    <a:lnTo>
                      <a:pt x="662" y="1223"/>
                    </a:lnTo>
                    <a:lnTo>
                      <a:pt x="715" y="1231"/>
                    </a:lnTo>
                    <a:lnTo>
                      <a:pt x="772" y="1238"/>
                    </a:lnTo>
                    <a:lnTo>
                      <a:pt x="829" y="1242"/>
                    </a:lnTo>
                    <a:lnTo>
                      <a:pt x="886" y="1246"/>
                    </a:lnTo>
                    <a:lnTo>
                      <a:pt x="939" y="1250"/>
                    </a:lnTo>
                    <a:lnTo>
                      <a:pt x="996" y="1254"/>
                    </a:lnTo>
                    <a:lnTo>
                      <a:pt x="1012" y="1254"/>
                    </a:lnTo>
                    <a:lnTo>
                      <a:pt x="1027" y="1242"/>
                    </a:lnTo>
                    <a:lnTo>
                      <a:pt x="1038" y="1231"/>
                    </a:lnTo>
                    <a:lnTo>
                      <a:pt x="1046" y="1212"/>
                    </a:lnTo>
                    <a:lnTo>
                      <a:pt x="1046" y="1193"/>
                    </a:lnTo>
                    <a:lnTo>
                      <a:pt x="1038" y="1178"/>
                    </a:lnTo>
                    <a:lnTo>
                      <a:pt x="1023" y="1166"/>
                    </a:lnTo>
                    <a:lnTo>
                      <a:pt x="1008" y="1162"/>
                    </a:lnTo>
                    <a:lnTo>
                      <a:pt x="955" y="1162"/>
                    </a:lnTo>
                    <a:lnTo>
                      <a:pt x="905" y="1162"/>
                    </a:lnTo>
                    <a:lnTo>
                      <a:pt x="852" y="1159"/>
                    </a:lnTo>
                    <a:lnTo>
                      <a:pt x="802" y="1155"/>
                    </a:lnTo>
                    <a:lnTo>
                      <a:pt x="749" y="1151"/>
                    </a:lnTo>
                    <a:lnTo>
                      <a:pt x="696" y="1143"/>
                    </a:lnTo>
                    <a:lnTo>
                      <a:pt x="647" y="1136"/>
                    </a:lnTo>
                    <a:lnTo>
                      <a:pt x="593" y="1128"/>
                    </a:lnTo>
                    <a:lnTo>
                      <a:pt x="544" y="1117"/>
                    </a:lnTo>
                    <a:lnTo>
                      <a:pt x="491" y="1105"/>
                    </a:lnTo>
                    <a:lnTo>
                      <a:pt x="441" y="1090"/>
                    </a:lnTo>
                    <a:lnTo>
                      <a:pt x="392" y="1075"/>
                    </a:lnTo>
                    <a:lnTo>
                      <a:pt x="342" y="1060"/>
                    </a:lnTo>
                    <a:lnTo>
                      <a:pt x="297" y="1037"/>
                    </a:lnTo>
                    <a:lnTo>
                      <a:pt x="247" y="1014"/>
                    </a:lnTo>
                    <a:lnTo>
                      <a:pt x="202" y="992"/>
                    </a:lnTo>
                    <a:lnTo>
                      <a:pt x="164" y="965"/>
                    </a:lnTo>
                    <a:lnTo>
                      <a:pt x="133" y="927"/>
                    </a:lnTo>
                    <a:lnTo>
                      <a:pt x="114" y="889"/>
                    </a:lnTo>
                    <a:lnTo>
                      <a:pt x="99" y="843"/>
                    </a:lnTo>
                    <a:lnTo>
                      <a:pt x="99" y="790"/>
                    </a:lnTo>
                    <a:lnTo>
                      <a:pt x="107" y="722"/>
                    </a:lnTo>
                    <a:lnTo>
                      <a:pt x="122" y="654"/>
                    </a:lnTo>
                    <a:lnTo>
                      <a:pt x="137" y="604"/>
                    </a:lnTo>
                    <a:lnTo>
                      <a:pt x="164" y="547"/>
                    </a:lnTo>
                    <a:lnTo>
                      <a:pt x="194" y="498"/>
                    </a:lnTo>
                    <a:lnTo>
                      <a:pt x="221" y="452"/>
                    </a:lnTo>
                    <a:lnTo>
                      <a:pt x="255" y="411"/>
                    </a:lnTo>
                    <a:lnTo>
                      <a:pt x="289" y="369"/>
                    </a:lnTo>
                    <a:lnTo>
                      <a:pt x="327" y="331"/>
                    </a:lnTo>
                    <a:lnTo>
                      <a:pt x="369" y="293"/>
                    </a:lnTo>
                    <a:lnTo>
                      <a:pt x="418" y="251"/>
                    </a:lnTo>
                    <a:lnTo>
                      <a:pt x="468" y="213"/>
                    </a:lnTo>
                    <a:lnTo>
                      <a:pt x="525" y="175"/>
                    </a:lnTo>
                    <a:lnTo>
                      <a:pt x="586" y="137"/>
                    </a:lnTo>
                    <a:lnTo>
                      <a:pt x="650" y="103"/>
                    </a:lnTo>
                    <a:lnTo>
                      <a:pt x="711" y="73"/>
                    </a:lnTo>
                    <a:lnTo>
                      <a:pt x="768" y="46"/>
                    </a:lnTo>
                    <a:lnTo>
                      <a:pt x="821" y="23"/>
                    </a:lnTo>
                    <a:lnTo>
                      <a:pt x="867" y="4"/>
                    </a:lnTo>
                    <a:lnTo>
                      <a:pt x="825" y="0"/>
                    </a:lnTo>
                    <a:lnTo>
                      <a:pt x="772" y="4"/>
                    </a:lnTo>
                    <a:lnTo>
                      <a:pt x="715" y="19"/>
                    </a:lnTo>
                    <a:lnTo>
                      <a:pt x="650" y="38"/>
                    </a:lnTo>
                    <a:lnTo>
                      <a:pt x="586" y="65"/>
                    </a:lnTo>
                    <a:lnTo>
                      <a:pt x="521" y="95"/>
                    </a:lnTo>
                    <a:lnTo>
                      <a:pt x="460" y="130"/>
                    </a:lnTo>
                    <a:lnTo>
                      <a:pt x="407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94" name="Freeform 1094"/>
              <p:cNvSpPr>
                <a:spLocks noChangeAspect="1"/>
              </p:cNvSpPr>
              <p:nvPr/>
            </p:nvSpPr>
            <p:spPr bwMode="auto">
              <a:xfrm>
                <a:off x="2143" y="16428"/>
                <a:ext cx="913" cy="835"/>
              </a:xfrm>
              <a:custGeom>
                <a:avLst/>
                <a:gdLst>
                  <a:gd name="T0" fmla="*/ 761 w 913"/>
                  <a:gd name="T1" fmla="*/ 258 h 835"/>
                  <a:gd name="T2" fmla="*/ 803 w 913"/>
                  <a:gd name="T3" fmla="*/ 303 h 835"/>
                  <a:gd name="T4" fmla="*/ 826 w 913"/>
                  <a:gd name="T5" fmla="*/ 357 h 835"/>
                  <a:gd name="T6" fmla="*/ 841 w 913"/>
                  <a:gd name="T7" fmla="*/ 414 h 835"/>
                  <a:gd name="T8" fmla="*/ 841 w 913"/>
                  <a:gd name="T9" fmla="*/ 474 h 835"/>
                  <a:gd name="T10" fmla="*/ 833 w 913"/>
                  <a:gd name="T11" fmla="*/ 524 h 835"/>
                  <a:gd name="T12" fmla="*/ 818 w 913"/>
                  <a:gd name="T13" fmla="*/ 565 h 835"/>
                  <a:gd name="T14" fmla="*/ 791 w 913"/>
                  <a:gd name="T15" fmla="*/ 607 h 835"/>
                  <a:gd name="T16" fmla="*/ 765 w 913"/>
                  <a:gd name="T17" fmla="*/ 641 h 835"/>
                  <a:gd name="T18" fmla="*/ 730 w 913"/>
                  <a:gd name="T19" fmla="*/ 679 h 835"/>
                  <a:gd name="T20" fmla="*/ 696 w 913"/>
                  <a:gd name="T21" fmla="*/ 710 h 835"/>
                  <a:gd name="T22" fmla="*/ 662 w 913"/>
                  <a:gd name="T23" fmla="*/ 744 h 835"/>
                  <a:gd name="T24" fmla="*/ 628 w 913"/>
                  <a:gd name="T25" fmla="*/ 778 h 835"/>
                  <a:gd name="T26" fmla="*/ 620 w 913"/>
                  <a:gd name="T27" fmla="*/ 790 h 835"/>
                  <a:gd name="T28" fmla="*/ 616 w 913"/>
                  <a:gd name="T29" fmla="*/ 801 h 835"/>
                  <a:gd name="T30" fmla="*/ 620 w 913"/>
                  <a:gd name="T31" fmla="*/ 812 h 835"/>
                  <a:gd name="T32" fmla="*/ 628 w 913"/>
                  <a:gd name="T33" fmla="*/ 824 h 835"/>
                  <a:gd name="T34" fmla="*/ 639 w 913"/>
                  <a:gd name="T35" fmla="*/ 831 h 835"/>
                  <a:gd name="T36" fmla="*/ 651 w 913"/>
                  <a:gd name="T37" fmla="*/ 835 h 835"/>
                  <a:gd name="T38" fmla="*/ 666 w 913"/>
                  <a:gd name="T39" fmla="*/ 831 h 835"/>
                  <a:gd name="T40" fmla="*/ 677 w 913"/>
                  <a:gd name="T41" fmla="*/ 824 h 835"/>
                  <a:gd name="T42" fmla="*/ 753 w 913"/>
                  <a:gd name="T43" fmla="*/ 774 h 835"/>
                  <a:gd name="T44" fmla="*/ 814 w 913"/>
                  <a:gd name="T45" fmla="*/ 710 h 835"/>
                  <a:gd name="T46" fmla="*/ 867 w 913"/>
                  <a:gd name="T47" fmla="*/ 634 h 835"/>
                  <a:gd name="T48" fmla="*/ 902 w 913"/>
                  <a:gd name="T49" fmla="*/ 554 h 835"/>
                  <a:gd name="T50" fmla="*/ 913 w 913"/>
                  <a:gd name="T51" fmla="*/ 467 h 835"/>
                  <a:gd name="T52" fmla="*/ 905 w 913"/>
                  <a:gd name="T53" fmla="*/ 383 h 835"/>
                  <a:gd name="T54" fmla="*/ 875 w 913"/>
                  <a:gd name="T55" fmla="*/ 303 h 835"/>
                  <a:gd name="T56" fmla="*/ 814 w 913"/>
                  <a:gd name="T57" fmla="*/ 231 h 835"/>
                  <a:gd name="T58" fmla="*/ 768 w 913"/>
                  <a:gd name="T59" fmla="*/ 193 h 835"/>
                  <a:gd name="T60" fmla="*/ 715 w 913"/>
                  <a:gd name="T61" fmla="*/ 159 h 835"/>
                  <a:gd name="T62" fmla="*/ 654 w 913"/>
                  <a:gd name="T63" fmla="*/ 129 h 835"/>
                  <a:gd name="T64" fmla="*/ 594 w 913"/>
                  <a:gd name="T65" fmla="*/ 102 h 835"/>
                  <a:gd name="T66" fmla="*/ 529 w 913"/>
                  <a:gd name="T67" fmla="*/ 79 h 835"/>
                  <a:gd name="T68" fmla="*/ 461 w 913"/>
                  <a:gd name="T69" fmla="*/ 60 h 835"/>
                  <a:gd name="T70" fmla="*/ 396 w 913"/>
                  <a:gd name="T71" fmla="*/ 41 h 835"/>
                  <a:gd name="T72" fmla="*/ 327 w 913"/>
                  <a:gd name="T73" fmla="*/ 26 h 835"/>
                  <a:gd name="T74" fmla="*/ 267 w 913"/>
                  <a:gd name="T75" fmla="*/ 15 h 835"/>
                  <a:gd name="T76" fmla="*/ 206 w 913"/>
                  <a:gd name="T77" fmla="*/ 7 h 835"/>
                  <a:gd name="T78" fmla="*/ 153 w 913"/>
                  <a:gd name="T79" fmla="*/ 0 h 835"/>
                  <a:gd name="T80" fmla="*/ 103 w 913"/>
                  <a:gd name="T81" fmla="*/ 0 h 835"/>
                  <a:gd name="T82" fmla="*/ 61 w 913"/>
                  <a:gd name="T83" fmla="*/ 0 h 835"/>
                  <a:gd name="T84" fmla="*/ 31 w 913"/>
                  <a:gd name="T85" fmla="*/ 3 h 835"/>
                  <a:gd name="T86" fmla="*/ 12 w 913"/>
                  <a:gd name="T87" fmla="*/ 11 h 835"/>
                  <a:gd name="T88" fmla="*/ 0 w 913"/>
                  <a:gd name="T89" fmla="*/ 19 h 835"/>
                  <a:gd name="T90" fmla="*/ 38 w 913"/>
                  <a:gd name="T91" fmla="*/ 26 h 835"/>
                  <a:gd name="T92" fmla="*/ 80 w 913"/>
                  <a:gd name="T93" fmla="*/ 30 h 835"/>
                  <a:gd name="T94" fmla="*/ 122 w 913"/>
                  <a:gd name="T95" fmla="*/ 38 h 835"/>
                  <a:gd name="T96" fmla="*/ 168 w 913"/>
                  <a:gd name="T97" fmla="*/ 45 h 835"/>
                  <a:gd name="T98" fmla="*/ 217 w 913"/>
                  <a:gd name="T99" fmla="*/ 53 h 835"/>
                  <a:gd name="T100" fmla="*/ 267 w 913"/>
                  <a:gd name="T101" fmla="*/ 60 h 835"/>
                  <a:gd name="T102" fmla="*/ 316 w 913"/>
                  <a:gd name="T103" fmla="*/ 72 h 835"/>
                  <a:gd name="T104" fmla="*/ 369 w 913"/>
                  <a:gd name="T105" fmla="*/ 83 h 835"/>
                  <a:gd name="T106" fmla="*/ 419 w 913"/>
                  <a:gd name="T107" fmla="*/ 98 h 835"/>
                  <a:gd name="T108" fmla="*/ 472 w 913"/>
                  <a:gd name="T109" fmla="*/ 114 h 835"/>
                  <a:gd name="T110" fmla="*/ 525 w 913"/>
                  <a:gd name="T111" fmla="*/ 133 h 835"/>
                  <a:gd name="T112" fmla="*/ 575 w 913"/>
                  <a:gd name="T113" fmla="*/ 152 h 835"/>
                  <a:gd name="T114" fmla="*/ 624 w 913"/>
                  <a:gd name="T115" fmla="*/ 174 h 835"/>
                  <a:gd name="T116" fmla="*/ 673 w 913"/>
                  <a:gd name="T117" fmla="*/ 197 h 835"/>
                  <a:gd name="T118" fmla="*/ 719 w 913"/>
                  <a:gd name="T119" fmla="*/ 228 h 835"/>
                  <a:gd name="T120" fmla="*/ 761 w 913"/>
                  <a:gd name="T121" fmla="*/ 258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13" h="835">
                    <a:moveTo>
                      <a:pt x="761" y="258"/>
                    </a:moveTo>
                    <a:lnTo>
                      <a:pt x="803" y="303"/>
                    </a:lnTo>
                    <a:lnTo>
                      <a:pt x="826" y="357"/>
                    </a:lnTo>
                    <a:lnTo>
                      <a:pt x="841" y="414"/>
                    </a:lnTo>
                    <a:lnTo>
                      <a:pt x="841" y="474"/>
                    </a:lnTo>
                    <a:lnTo>
                      <a:pt x="833" y="524"/>
                    </a:lnTo>
                    <a:lnTo>
                      <a:pt x="818" y="565"/>
                    </a:lnTo>
                    <a:lnTo>
                      <a:pt x="791" y="607"/>
                    </a:lnTo>
                    <a:lnTo>
                      <a:pt x="765" y="641"/>
                    </a:lnTo>
                    <a:lnTo>
                      <a:pt x="730" y="679"/>
                    </a:lnTo>
                    <a:lnTo>
                      <a:pt x="696" y="710"/>
                    </a:lnTo>
                    <a:lnTo>
                      <a:pt x="662" y="744"/>
                    </a:lnTo>
                    <a:lnTo>
                      <a:pt x="628" y="778"/>
                    </a:lnTo>
                    <a:lnTo>
                      <a:pt x="620" y="790"/>
                    </a:lnTo>
                    <a:lnTo>
                      <a:pt x="616" y="801"/>
                    </a:lnTo>
                    <a:lnTo>
                      <a:pt x="620" y="812"/>
                    </a:lnTo>
                    <a:lnTo>
                      <a:pt x="628" y="824"/>
                    </a:lnTo>
                    <a:lnTo>
                      <a:pt x="639" y="831"/>
                    </a:lnTo>
                    <a:lnTo>
                      <a:pt x="651" y="835"/>
                    </a:lnTo>
                    <a:lnTo>
                      <a:pt x="666" y="831"/>
                    </a:lnTo>
                    <a:lnTo>
                      <a:pt x="677" y="824"/>
                    </a:lnTo>
                    <a:lnTo>
                      <a:pt x="753" y="774"/>
                    </a:lnTo>
                    <a:lnTo>
                      <a:pt x="814" y="710"/>
                    </a:lnTo>
                    <a:lnTo>
                      <a:pt x="867" y="634"/>
                    </a:lnTo>
                    <a:lnTo>
                      <a:pt x="902" y="554"/>
                    </a:lnTo>
                    <a:lnTo>
                      <a:pt x="913" y="467"/>
                    </a:lnTo>
                    <a:lnTo>
                      <a:pt x="905" y="383"/>
                    </a:lnTo>
                    <a:lnTo>
                      <a:pt x="875" y="303"/>
                    </a:lnTo>
                    <a:lnTo>
                      <a:pt x="814" y="231"/>
                    </a:lnTo>
                    <a:lnTo>
                      <a:pt x="768" y="193"/>
                    </a:lnTo>
                    <a:lnTo>
                      <a:pt x="715" y="159"/>
                    </a:lnTo>
                    <a:lnTo>
                      <a:pt x="654" y="129"/>
                    </a:lnTo>
                    <a:lnTo>
                      <a:pt x="594" y="102"/>
                    </a:lnTo>
                    <a:lnTo>
                      <a:pt x="529" y="79"/>
                    </a:lnTo>
                    <a:lnTo>
                      <a:pt x="461" y="60"/>
                    </a:lnTo>
                    <a:lnTo>
                      <a:pt x="396" y="41"/>
                    </a:lnTo>
                    <a:lnTo>
                      <a:pt x="327" y="26"/>
                    </a:lnTo>
                    <a:lnTo>
                      <a:pt x="267" y="15"/>
                    </a:lnTo>
                    <a:lnTo>
                      <a:pt x="206" y="7"/>
                    </a:lnTo>
                    <a:lnTo>
                      <a:pt x="153" y="0"/>
                    </a:lnTo>
                    <a:lnTo>
                      <a:pt x="103" y="0"/>
                    </a:lnTo>
                    <a:lnTo>
                      <a:pt x="61" y="0"/>
                    </a:lnTo>
                    <a:lnTo>
                      <a:pt x="31" y="3"/>
                    </a:lnTo>
                    <a:lnTo>
                      <a:pt x="12" y="11"/>
                    </a:lnTo>
                    <a:lnTo>
                      <a:pt x="0" y="19"/>
                    </a:lnTo>
                    <a:lnTo>
                      <a:pt x="38" y="26"/>
                    </a:lnTo>
                    <a:lnTo>
                      <a:pt x="80" y="30"/>
                    </a:lnTo>
                    <a:lnTo>
                      <a:pt x="122" y="38"/>
                    </a:lnTo>
                    <a:lnTo>
                      <a:pt x="168" y="45"/>
                    </a:lnTo>
                    <a:lnTo>
                      <a:pt x="217" y="53"/>
                    </a:lnTo>
                    <a:lnTo>
                      <a:pt x="267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9" y="98"/>
                    </a:lnTo>
                    <a:lnTo>
                      <a:pt x="472" y="114"/>
                    </a:lnTo>
                    <a:lnTo>
                      <a:pt x="525" y="133"/>
                    </a:lnTo>
                    <a:lnTo>
                      <a:pt x="575" y="152"/>
                    </a:lnTo>
                    <a:lnTo>
                      <a:pt x="624" y="174"/>
                    </a:lnTo>
                    <a:lnTo>
                      <a:pt x="673" y="197"/>
                    </a:lnTo>
                    <a:lnTo>
                      <a:pt x="719" y="228"/>
                    </a:lnTo>
                    <a:lnTo>
                      <a:pt x="761" y="2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95" name="Freeform 1095"/>
              <p:cNvSpPr>
                <a:spLocks noChangeAspect="1"/>
              </p:cNvSpPr>
              <p:nvPr/>
            </p:nvSpPr>
            <p:spPr bwMode="auto">
              <a:xfrm>
                <a:off x="307" y="16880"/>
                <a:ext cx="373" cy="782"/>
              </a:xfrm>
              <a:custGeom>
                <a:avLst/>
                <a:gdLst>
                  <a:gd name="T0" fmla="*/ 0 w 373"/>
                  <a:gd name="T1" fmla="*/ 425 h 782"/>
                  <a:gd name="T2" fmla="*/ 0 w 373"/>
                  <a:gd name="T3" fmla="*/ 489 h 782"/>
                  <a:gd name="T4" fmla="*/ 15 w 373"/>
                  <a:gd name="T5" fmla="*/ 550 h 782"/>
                  <a:gd name="T6" fmla="*/ 42 w 373"/>
                  <a:gd name="T7" fmla="*/ 607 h 782"/>
                  <a:gd name="T8" fmla="*/ 80 w 373"/>
                  <a:gd name="T9" fmla="*/ 656 h 782"/>
                  <a:gd name="T10" fmla="*/ 125 w 373"/>
                  <a:gd name="T11" fmla="*/ 698 h 782"/>
                  <a:gd name="T12" fmla="*/ 179 w 373"/>
                  <a:gd name="T13" fmla="*/ 736 h 782"/>
                  <a:gd name="T14" fmla="*/ 240 w 373"/>
                  <a:gd name="T15" fmla="*/ 763 h 782"/>
                  <a:gd name="T16" fmla="*/ 300 w 373"/>
                  <a:gd name="T17" fmla="*/ 778 h 782"/>
                  <a:gd name="T18" fmla="*/ 319 w 373"/>
                  <a:gd name="T19" fmla="*/ 782 h 782"/>
                  <a:gd name="T20" fmla="*/ 338 w 373"/>
                  <a:gd name="T21" fmla="*/ 774 h 782"/>
                  <a:gd name="T22" fmla="*/ 354 w 373"/>
                  <a:gd name="T23" fmla="*/ 763 h 782"/>
                  <a:gd name="T24" fmla="*/ 361 w 373"/>
                  <a:gd name="T25" fmla="*/ 748 h 782"/>
                  <a:gd name="T26" fmla="*/ 361 w 373"/>
                  <a:gd name="T27" fmla="*/ 729 h 782"/>
                  <a:gd name="T28" fmla="*/ 357 w 373"/>
                  <a:gd name="T29" fmla="*/ 710 h 782"/>
                  <a:gd name="T30" fmla="*/ 346 w 373"/>
                  <a:gd name="T31" fmla="*/ 694 h 782"/>
                  <a:gd name="T32" fmla="*/ 327 w 373"/>
                  <a:gd name="T33" fmla="*/ 687 h 782"/>
                  <a:gd name="T34" fmla="*/ 266 w 373"/>
                  <a:gd name="T35" fmla="*/ 664 h 782"/>
                  <a:gd name="T36" fmla="*/ 209 w 373"/>
                  <a:gd name="T37" fmla="*/ 634 h 782"/>
                  <a:gd name="T38" fmla="*/ 164 w 373"/>
                  <a:gd name="T39" fmla="*/ 592 h 782"/>
                  <a:gd name="T40" fmla="*/ 129 w 373"/>
                  <a:gd name="T41" fmla="*/ 546 h 782"/>
                  <a:gd name="T42" fmla="*/ 106 w 373"/>
                  <a:gd name="T43" fmla="*/ 489 h 782"/>
                  <a:gd name="T44" fmla="*/ 95 w 373"/>
                  <a:gd name="T45" fmla="*/ 429 h 782"/>
                  <a:gd name="T46" fmla="*/ 95 w 373"/>
                  <a:gd name="T47" fmla="*/ 364 h 782"/>
                  <a:gd name="T48" fmla="*/ 114 w 373"/>
                  <a:gd name="T49" fmla="*/ 296 h 782"/>
                  <a:gd name="T50" fmla="*/ 141 w 373"/>
                  <a:gd name="T51" fmla="*/ 246 h 782"/>
                  <a:gd name="T52" fmla="*/ 183 w 373"/>
                  <a:gd name="T53" fmla="*/ 197 h 782"/>
                  <a:gd name="T54" fmla="*/ 228 w 373"/>
                  <a:gd name="T55" fmla="*/ 151 h 782"/>
                  <a:gd name="T56" fmla="*/ 278 w 373"/>
                  <a:gd name="T57" fmla="*/ 110 h 782"/>
                  <a:gd name="T58" fmla="*/ 319 w 373"/>
                  <a:gd name="T59" fmla="*/ 76 h 782"/>
                  <a:gd name="T60" fmla="*/ 354 w 373"/>
                  <a:gd name="T61" fmla="*/ 41 h 782"/>
                  <a:gd name="T62" fmla="*/ 373 w 373"/>
                  <a:gd name="T63" fmla="*/ 19 h 782"/>
                  <a:gd name="T64" fmla="*/ 373 w 373"/>
                  <a:gd name="T65" fmla="*/ 0 h 782"/>
                  <a:gd name="T66" fmla="*/ 331 w 373"/>
                  <a:gd name="T67" fmla="*/ 15 h 782"/>
                  <a:gd name="T68" fmla="*/ 278 w 373"/>
                  <a:gd name="T69" fmla="*/ 41 h 782"/>
                  <a:gd name="T70" fmla="*/ 221 w 373"/>
                  <a:gd name="T71" fmla="*/ 87 h 782"/>
                  <a:gd name="T72" fmla="*/ 160 w 373"/>
                  <a:gd name="T73" fmla="*/ 140 h 782"/>
                  <a:gd name="T74" fmla="*/ 103 w 373"/>
                  <a:gd name="T75" fmla="*/ 201 h 782"/>
                  <a:gd name="T76" fmla="*/ 57 w 373"/>
                  <a:gd name="T77" fmla="*/ 273 h 782"/>
                  <a:gd name="T78" fmla="*/ 19 w 373"/>
                  <a:gd name="T79" fmla="*/ 349 h 782"/>
                  <a:gd name="T80" fmla="*/ 0 w 373"/>
                  <a:gd name="T81" fmla="*/ 42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" h="782">
                    <a:moveTo>
                      <a:pt x="0" y="425"/>
                    </a:moveTo>
                    <a:lnTo>
                      <a:pt x="0" y="489"/>
                    </a:lnTo>
                    <a:lnTo>
                      <a:pt x="15" y="550"/>
                    </a:lnTo>
                    <a:lnTo>
                      <a:pt x="42" y="607"/>
                    </a:lnTo>
                    <a:lnTo>
                      <a:pt x="80" y="656"/>
                    </a:lnTo>
                    <a:lnTo>
                      <a:pt x="125" y="698"/>
                    </a:lnTo>
                    <a:lnTo>
                      <a:pt x="179" y="736"/>
                    </a:lnTo>
                    <a:lnTo>
                      <a:pt x="240" y="763"/>
                    </a:lnTo>
                    <a:lnTo>
                      <a:pt x="300" y="778"/>
                    </a:lnTo>
                    <a:lnTo>
                      <a:pt x="319" y="782"/>
                    </a:lnTo>
                    <a:lnTo>
                      <a:pt x="338" y="774"/>
                    </a:lnTo>
                    <a:lnTo>
                      <a:pt x="354" y="763"/>
                    </a:lnTo>
                    <a:lnTo>
                      <a:pt x="361" y="748"/>
                    </a:lnTo>
                    <a:lnTo>
                      <a:pt x="361" y="729"/>
                    </a:lnTo>
                    <a:lnTo>
                      <a:pt x="357" y="710"/>
                    </a:lnTo>
                    <a:lnTo>
                      <a:pt x="346" y="694"/>
                    </a:lnTo>
                    <a:lnTo>
                      <a:pt x="327" y="687"/>
                    </a:lnTo>
                    <a:lnTo>
                      <a:pt x="266" y="664"/>
                    </a:lnTo>
                    <a:lnTo>
                      <a:pt x="209" y="634"/>
                    </a:lnTo>
                    <a:lnTo>
                      <a:pt x="164" y="592"/>
                    </a:lnTo>
                    <a:lnTo>
                      <a:pt x="129" y="546"/>
                    </a:lnTo>
                    <a:lnTo>
                      <a:pt x="106" y="489"/>
                    </a:lnTo>
                    <a:lnTo>
                      <a:pt x="95" y="429"/>
                    </a:lnTo>
                    <a:lnTo>
                      <a:pt x="95" y="364"/>
                    </a:lnTo>
                    <a:lnTo>
                      <a:pt x="114" y="296"/>
                    </a:lnTo>
                    <a:lnTo>
                      <a:pt x="141" y="246"/>
                    </a:lnTo>
                    <a:lnTo>
                      <a:pt x="183" y="197"/>
                    </a:lnTo>
                    <a:lnTo>
                      <a:pt x="228" y="151"/>
                    </a:lnTo>
                    <a:lnTo>
                      <a:pt x="278" y="110"/>
                    </a:lnTo>
                    <a:lnTo>
                      <a:pt x="319" y="76"/>
                    </a:lnTo>
                    <a:lnTo>
                      <a:pt x="354" y="41"/>
                    </a:lnTo>
                    <a:lnTo>
                      <a:pt x="373" y="19"/>
                    </a:lnTo>
                    <a:lnTo>
                      <a:pt x="373" y="0"/>
                    </a:lnTo>
                    <a:lnTo>
                      <a:pt x="331" y="15"/>
                    </a:lnTo>
                    <a:lnTo>
                      <a:pt x="278" y="41"/>
                    </a:lnTo>
                    <a:lnTo>
                      <a:pt x="221" y="87"/>
                    </a:lnTo>
                    <a:lnTo>
                      <a:pt x="160" y="140"/>
                    </a:lnTo>
                    <a:lnTo>
                      <a:pt x="103" y="201"/>
                    </a:lnTo>
                    <a:lnTo>
                      <a:pt x="57" y="273"/>
                    </a:lnTo>
                    <a:lnTo>
                      <a:pt x="19" y="349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96" name="Freeform 1096"/>
              <p:cNvSpPr>
                <a:spLocks noChangeAspect="1"/>
              </p:cNvSpPr>
              <p:nvPr/>
            </p:nvSpPr>
            <p:spPr bwMode="auto">
              <a:xfrm>
                <a:off x="2900" y="16375"/>
                <a:ext cx="795" cy="1025"/>
              </a:xfrm>
              <a:custGeom>
                <a:avLst/>
                <a:gdLst>
                  <a:gd name="T0" fmla="*/ 673 w 795"/>
                  <a:gd name="T1" fmla="*/ 410 h 1025"/>
                  <a:gd name="T2" fmla="*/ 711 w 795"/>
                  <a:gd name="T3" fmla="*/ 474 h 1025"/>
                  <a:gd name="T4" fmla="*/ 730 w 795"/>
                  <a:gd name="T5" fmla="*/ 543 h 1025"/>
                  <a:gd name="T6" fmla="*/ 719 w 795"/>
                  <a:gd name="T7" fmla="*/ 618 h 1025"/>
                  <a:gd name="T8" fmla="*/ 673 w 795"/>
                  <a:gd name="T9" fmla="*/ 691 h 1025"/>
                  <a:gd name="T10" fmla="*/ 608 w 795"/>
                  <a:gd name="T11" fmla="*/ 755 h 1025"/>
                  <a:gd name="T12" fmla="*/ 536 w 795"/>
                  <a:gd name="T13" fmla="*/ 812 h 1025"/>
                  <a:gd name="T14" fmla="*/ 460 w 795"/>
                  <a:gd name="T15" fmla="*/ 873 h 1025"/>
                  <a:gd name="T16" fmla="*/ 414 w 795"/>
                  <a:gd name="T17" fmla="*/ 918 h 1025"/>
                  <a:gd name="T18" fmla="*/ 399 w 795"/>
                  <a:gd name="T19" fmla="*/ 949 h 1025"/>
                  <a:gd name="T20" fmla="*/ 388 w 795"/>
                  <a:gd name="T21" fmla="*/ 979 h 1025"/>
                  <a:gd name="T22" fmla="*/ 395 w 795"/>
                  <a:gd name="T23" fmla="*/ 1010 h 1025"/>
                  <a:gd name="T24" fmla="*/ 422 w 795"/>
                  <a:gd name="T25" fmla="*/ 1025 h 1025"/>
                  <a:gd name="T26" fmla="*/ 449 w 795"/>
                  <a:gd name="T27" fmla="*/ 1021 h 1025"/>
                  <a:gd name="T28" fmla="*/ 498 w 795"/>
                  <a:gd name="T29" fmla="*/ 964 h 1025"/>
                  <a:gd name="T30" fmla="*/ 582 w 795"/>
                  <a:gd name="T31" fmla="*/ 888 h 1025"/>
                  <a:gd name="T32" fmla="*/ 669 w 795"/>
                  <a:gd name="T33" fmla="*/ 812 h 1025"/>
                  <a:gd name="T34" fmla="*/ 745 w 795"/>
                  <a:gd name="T35" fmla="*/ 725 h 1025"/>
                  <a:gd name="T36" fmla="*/ 791 w 795"/>
                  <a:gd name="T37" fmla="*/ 615 h 1025"/>
                  <a:gd name="T38" fmla="*/ 787 w 795"/>
                  <a:gd name="T39" fmla="*/ 501 h 1025"/>
                  <a:gd name="T40" fmla="*/ 738 w 795"/>
                  <a:gd name="T41" fmla="*/ 394 h 1025"/>
                  <a:gd name="T42" fmla="*/ 658 w 795"/>
                  <a:gd name="T43" fmla="*/ 307 h 1025"/>
                  <a:gd name="T44" fmla="*/ 570 w 795"/>
                  <a:gd name="T45" fmla="*/ 250 h 1025"/>
                  <a:gd name="T46" fmla="*/ 487 w 795"/>
                  <a:gd name="T47" fmla="*/ 201 h 1025"/>
                  <a:gd name="T48" fmla="*/ 395 w 795"/>
                  <a:gd name="T49" fmla="*/ 151 h 1025"/>
                  <a:gd name="T50" fmla="*/ 300 w 795"/>
                  <a:gd name="T51" fmla="*/ 102 h 1025"/>
                  <a:gd name="T52" fmla="*/ 213 w 795"/>
                  <a:gd name="T53" fmla="*/ 60 h 1025"/>
                  <a:gd name="T54" fmla="*/ 129 w 795"/>
                  <a:gd name="T55" fmla="*/ 26 h 1025"/>
                  <a:gd name="T56" fmla="*/ 65 w 795"/>
                  <a:gd name="T57" fmla="*/ 3 h 1025"/>
                  <a:gd name="T58" fmla="*/ 15 w 795"/>
                  <a:gd name="T59" fmla="*/ 0 h 1025"/>
                  <a:gd name="T60" fmla="*/ 34 w 795"/>
                  <a:gd name="T61" fmla="*/ 26 h 1025"/>
                  <a:gd name="T62" fmla="*/ 114 w 795"/>
                  <a:gd name="T63" fmla="*/ 64 h 1025"/>
                  <a:gd name="T64" fmla="*/ 194 w 795"/>
                  <a:gd name="T65" fmla="*/ 102 h 1025"/>
                  <a:gd name="T66" fmla="*/ 278 w 795"/>
                  <a:gd name="T67" fmla="*/ 144 h 1025"/>
                  <a:gd name="T68" fmla="*/ 365 w 795"/>
                  <a:gd name="T69" fmla="*/ 189 h 1025"/>
                  <a:gd name="T70" fmla="*/ 449 w 795"/>
                  <a:gd name="T71" fmla="*/ 235 h 1025"/>
                  <a:gd name="T72" fmla="*/ 532 w 795"/>
                  <a:gd name="T73" fmla="*/ 292 h 1025"/>
                  <a:gd name="T74" fmla="*/ 608 w 795"/>
                  <a:gd name="T75" fmla="*/ 349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5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2" y="440"/>
                    </a:lnTo>
                    <a:lnTo>
                      <a:pt x="711" y="474"/>
                    </a:lnTo>
                    <a:lnTo>
                      <a:pt x="722" y="508"/>
                    </a:lnTo>
                    <a:lnTo>
                      <a:pt x="730" y="543"/>
                    </a:lnTo>
                    <a:lnTo>
                      <a:pt x="726" y="581"/>
                    </a:lnTo>
                    <a:lnTo>
                      <a:pt x="719" y="618"/>
                    </a:lnTo>
                    <a:lnTo>
                      <a:pt x="700" y="653"/>
                    </a:lnTo>
                    <a:lnTo>
                      <a:pt x="673" y="691"/>
                    </a:lnTo>
                    <a:lnTo>
                      <a:pt x="643" y="725"/>
                    </a:lnTo>
                    <a:lnTo>
                      <a:pt x="608" y="755"/>
                    </a:lnTo>
                    <a:lnTo>
                      <a:pt x="574" y="786"/>
                    </a:lnTo>
                    <a:lnTo>
                      <a:pt x="536" y="812"/>
                    </a:lnTo>
                    <a:lnTo>
                      <a:pt x="498" y="843"/>
                    </a:lnTo>
                    <a:lnTo>
                      <a:pt x="460" y="873"/>
                    </a:lnTo>
                    <a:lnTo>
                      <a:pt x="426" y="907"/>
                    </a:lnTo>
                    <a:lnTo>
                      <a:pt x="414" y="918"/>
                    </a:lnTo>
                    <a:lnTo>
                      <a:pt x="407" y="934"/>
                    </a:lnTo>
                    <a:lnTo>
                      <a:pt x="399" y="949"/>
                    </a:lnTo>
                    <a:lnTo>
                      <a:pt x="392" y="964"/>
                    </a:lnTo>
                    <a:lnTo>
                      <a:pt x="388" y="979"/>
                    </a:lnTo>
                    <a:lnTo>
                      <a:pt x="388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49" y="1021"/>
                    </a:lnTo>
                    <a:lnTo>
                      <a:pt x="460" y="1010"/>
                    </a:lnTo>
                    <a:lnTo>
                      <a:pt x="498" y="964"/>
                    </a:lnTo>
                    <a:lnTo>
                      <a:pt x="540" y="926"/>
                    </a:lnTo>
                    <a:lnTo>
                      <a:pt x="582" y="888"/>
                    </a:lnTo>
                    <a:lnTo>
                      <a:pt x="627" y="850"/>
                    </a:lnTo>
                    <a:lnTo>
                      <a:pt x="669" y="812"/>
                    </a:lnTo>
                    <a:lnTo>
                      <a:pt x="711" y="770"/>
                    </a:lnTo>
                    <a:lnTo>
                      <a:pt x="745" y="725"/>
                    </a:lnTo>
                    <a:lnTo>
                      <a:pt x="772" y="675"/>
                    </a:lnTo>
                    <a:lnTo>
                      <a:pt x="791" y="615"/>
                    </a:lnTo>
                    <a:lnTo>
                      <a:pt x="795" y="558"/>
                    </a:lnTo>
                    <a:lnTo>
                      <a:pt x="787" y="501"/>
                    </a:lnTo>
                    <a:lnTo>
                      <a:pt x="768" y="444"/>
                    </a:lnTo>
                    <a:lnTo>
                      <a:pt x="738" y="394"/>
                    </a:lnTo>
                    <a:lnTo>
                      <a:pt x="703" y="345"/>
                    </a:lnTo>
                    <a:lnTo>
                      <a:pt x="658" y="307"/>
                    </a:lnTo>
                    <a:lnTo>
                      <a:pt x="608" y="273"/>
                    </a:lnTo>
                    <a:lnTo>
                      <a:pt x="570" y="250"/>
                    </a:lnTo>
                    <a:lnTo>
                      <a:pt x="529" y="227"/>
                    </a:lnTo>
                    <a:lnTo>
                      <a:pt x="487" y="201"/>
                    </a:lnTo>
                    <a:lnTo>
                      <a:pt x="441" y="178"/>
                    </a:lnTo>
                    <a:lnTo>
                      <a:pt x="395" y="151"/>
                    </a:lnTo>
                    <a:lnTo>
                      <a:pt x="346" y="129"/>
                    </a:lnTo>
                    <a:lnTo>
                      <a:pt x="300" y="102"/>
                    </a:lnTo>
                    <a:lnTo>
                      <a:pt x="255" y="79"/>
                    </a:lnTo>
                    <a:lnTo>
                      <a:pt x="213" y="60"/>
                    </a:lnTo>
                    <a:lnTo>
                      <a:pt x="171" y="41"/>
                    </a:lnTo>
                    <a:lnTo>
                      <a:pt x="129" y="26"/>
                    </a:lnTo>
                    <a:lnTo>
                      <a:pt x="95" y="15"/>
                    </a:lnTo>
                    <a:lnTo>
                      <a:pt x="65" y="3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34" y="26"/>
                    </a:lnTo>
                    <a:lnTo>
                      <a:pt x="72" y="45"/>
                    </a:lnTo>
                    <a:lnTo>
                      <a:pt x="114" y="64"/>
                    </a:lnTo>
                    <a:lnTo>
                      <a:pt x="152" y="83"/>
                    </a:lnTo>
                    <a:lnTo>
                      <a:pt x="194" y="102"/>
                    </a:lnTo>
                    <a:lnTo>
                      <a:pt x="236" y="121"/>
                    </a:lnTo>
                    <a:lnTo>
                      <a:pt x="278" y="144"/>
                    </a:lnTo>
                    <a:lnTo>
                      <a:pt x="319" y="167"/>
                    </a:lnTo>
                    <a:lnTo>
                      <a:pt x="365" y="189"/>
                    </a:lnTo>
                    <a:lnTo>
                      <a:pt x="407" y="212"/>
                    </a:lnTo>
                    <a:lnTo>
                      <a:pt x="449" y="235"/>
                    </a:lnTo>
                    <a:lnTo>
                      <a:pt x="491" y="262"/>
                    </a:lnTo>
                    <a:lnTo>
                      <a:pt x="532" y="292"/>
                    </a:lnTo>
                    <a:lnTo>
                      <a:pt x="570" y="318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097" name="Group 1097"/>
            <p:cNvGrpSpPr>
              <a:grpSpLocks/>
            </p:cNvGrpSpPr>
            <p:nvPr/>
          </p:nvGrpSpPr>
          <p:grpSpPr bwMode="auto">
            <a:xfrm rot="-2580993">
              <a:off x="2872" y="1938"/>
              <a:ext cx="672" cy="428"/>
              <a:chOff x="12912" y="12144"/>
              <a:chExt cx="2736" cy="1795"/>
            </a:xfrm>
          </p:grpSpPr>
          <p:grpSp>
            <p:nvGrpSpPr>
              <p:cNvPr id="129098" name="Group 1098"/>
              <p:cNvGrpSpPr>
                <a:grpSpLocks/>
              </p:cNvGrpSpPr>
              <p:nvPr/>
            </p:nvGrpSpPr>
            <p:grpSpPr bwMode="auto">
              <a:xfrm flipH="1">
                <a:off x="12912" y="12768"/>
                <a:ext cx="2736" cy="1171"/>
                <a:chOff x="4464" y="9901"/>
                <a:chExt cx="7591" cy="3249"/>
              </a:xfrm>
            </p:grpSpPr>
            <p:sp>
              <p:nvSpPr>
                <p:cNvPr id="129099" name="Freeform 1099"/>
                <p:cNvSpPr>
                  <a:spLocks/>
                </p:cNvSpPr>
                <p:nvPr/>
              </p:nvSpPr>
              <p:spPr bwMode="auto">
                <a:xfrm>
                  <a:off x="5186" y="11926"/>
                  <a:ext cx="873" cy="1095"/>
                </a:xfrm>
                <a:custGeom>
                  <a:avLst/>
                  <a:gdLst>
                    <a:gd name="T0" fmla="*/ 861 w 873"/>
                    <a:gd name="T1" fmla="*/ 187 h 1095"/>
                    <a:gd name="T2" fmla="*/ 867 w 873"/>
                    <a:gd name="T3" fmla="*/ 230 h 1095"/>
                    <a:gd name="T4" fmla="*/ 830 w 873"/>
                    <a:gd name="T5" fmla="*/ 260 h 1095"/>
                    <a:gd name="T6" fmla="*/ 764 w 873"/>
                    <a:gd name="T7" fmla="*/ 260 h 1095"/>
                    <a:gd name="T8" fmla="*/ 594 w 873"/>
                    <a:gd name="T9" fmla="*/ 193 h 1095"/>
                    <a:gd name="T10" fmla="*/ 370 w 873"/>
                    <a:gd name="T11" fmla="*/ 205 h 1095"/>
                    <a:gd name="T12" fmla="*/ 236 w 873"/>
                    <a:gd name="T13" fmla="*/ 339 h 1095"/>
                    <a:gd name="T14" fmla="*/ 230 w 873"/>
                    <a:gd name="T15" fmla="*/ 502 h 1095"/>
                    <a:gd name="T16" fmla="*/ 333 w 873"/>
                    <a:gd name="T17" fmla="*/ 617 h 1095"/>
                    <a:gd name="T18" fmla="*/ 309 w 873"/>
                    <a:gd name="T19" fmla="*/ 659 h 1095"/>
                    <a:gd name="T20" fmla="*/ 170 w 873"/>
                    <a:gd name="T21" fmla="*/ 768 h 1095"/>
                    <a:gd name="T22" fmla="*/ 145 w 873"/>
                    <a:gd name="T23" fmla="*/ 908 h 1095"/>
                    <a:gd name="T24" fmla="*/ 267 w 873"/>
                    <a:gd name="T25" fmla="*/ 968 h 1095"/>
                    <a:gd name="T26" fmla="*/ 406 w 873"/>
                    <a:gd name="T27" fmla="*/ 932 h 1095"/>
                    <a:gd name="T28" fmla="*/ 485 w 873"/>
                    <a:gd name="T29" fmla="*/ 823 h 1095"/>
                    <a:gd name="T30" fmla="*/ 582 w 873"/>
                    <a:gd name="T31" fmla="*/ 823 h 1095"/>
                    <a:gd name="T32" fmla="*/ 570 w 873"/>
                    <a:gd name="T33" fmla="*/ 932 h 1095"/>
                    <a:gd name="T34" fmla="*/ 485 w 873"/>
                    <a:gd name="T35" fmla="*/ 1035 h 1095"/>
                    <a:gd name="T36" fmla="*/ 345 w 873"/>
                    <a:gd name="T37" fmla="*/ 1095 h 1095"/>
                    <a:gd name="T38" fmla="*/ 170 w 873"/>
                    <a:gd name="T39" fmla="*/ 1071 h 1095"/>
                    <a:gd name="T40" fmla="*/ 36 w 873"/>
                    <a:gd name="T41" fmla="*/ 986 h 1095"/>
                    <a:gd name="T42" fmla="*/ 0 w 873"/>
                    <a:gd name="T43" fmla="*/ 883 h 1095"/>
                    <a:gd name="T44" fmla="*/ 12 w 873"/>
                    <a:gd name="T45" fmla="*/ 774 h 1095"/>
                    <a:gd name="T46" fmla="*/ 97 w 873"/>
                    <a:gd name="T47" fmla="*/ 678 h 1095"/>
                    <a:gd name="T48" fmla="*/ 109 w 873"/>
                    <a:gd name="T49" fmla="*/ 611 h 1095"/>
                    <a:gd name="T50" fmla="*/ 36 w 873"/>
                    <a:gd name="T51" fmla="*/ 496 h 1095"/>
                    <a:gd name="T52" fmla="*/ 24 w 873"/>
                    <a:gd name="T53" fmla="*/ 351 h 1095"/>
                    <a:gd name="T54" fmla="*/ 60 w 873"/>
                    <a:gd name="T55" fmla="*/ 211 h 1095"/>
                    <a:gd name="T56" fmla="*/ 151 w 873"/>
                    <a:gd name="T57" fmla="*/ 90 h 1095"/>
                    <a:gd name="T58" fmla="*/ 291 w 873"/>
                    <a:gd name="T59" fmla="*/ 18 h 1095"/>
                    <a:gd name="T60" fmla="*/ 479 w 873"/>
                    <a:gd name="T61" fmla="*/ 6 h 1095"/>
                    <a:gd name="T62" fmla="*/ 709 w 873"/>
                    <a:gd name="T63" fmla="*/ 84 h 10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73" h="1095">
                      <a:moveTo>
                        <a:pt x="836" y="163"/>
                      </a:moveTo>
                      <a:lnTo>
                        <a:pt x="861" y="187"/>
                      </a:lnTo>
                      <a:lnTo>
                        <a:pt x="873" y="211"/>
                      </a:lnTo>
                      <a:lnTo>
                        <a:pt x="867" y="230"/>
                      </a:lnTo>
                      <a:lnTo>
                        <a:pt x="855" y="248"/>
                      </a:lnTo>
                      <a:lnTo>
                        <a:pt x="830" y="260"/>
                      </a:lnTo>
                      <a:lnTo>
                        <a:pt x="800" y="266"/>
                      </a:lnTo>
                      <a:lnTo>
                        <a:pt x="764" y="260"/>
                      </a:lnTo>
                      <a:lnTo>
                        <a:pt x="733" y="248"/>
                      </a:lnTo>
                      <a:lnTo>
                        <a:pt x="594" y="193"/>
                      </a:lnTo>
                      <a:lnTo>
                        <a:pt x="473" y="181"/>
                      </a:lnTo>
                      <a:lnTo>
                        <a:pt x="370" y="205"/>
                      </a:lnTo>
                      <a:lnTo>
                        <a:pt x="285" y="266"/>
                      </a:lnTo>
                      <a:lnTo>
                        <a:pt x="236" y="339"/>
                      </a:lnTo>
                      <a:lnTo>
                        <a:pt x="218" y="423"/>
                      </a:lnTo>
                      <a:lnTo>
                        <a:pt x="230" y="502"/>
                      </a:lnTo>
                      <a:lnTo>
                        <a:pt x="291" y="575"/>
                      </a:lnTo>
                      <a:lnTo>
                        <a:pt x="333" y="617"/>
                      </a:lnTo>
                      <a:lnTo>
                        <a:pt x="333" y="647"/>
                      </a:lnTo>
                      <a:lnTo>
                        <a:pt x="309" y="659"/>
                      </a:lnTo>
                      <a:lnTo>
                        <a:pt x="267" y="684"/>
                      </a:lnTo>
                      <a:lnTo>
                        <a:pt x="170" y="768"/>
                      </a:lnTo>
                      <a:lnTo>
                        <a:pt x="133" y="847"/>
                      </a:lnTo>
                      <a:lnTo>
                        <a:pt x="145" y="908"/>
                      </a:lnTo>
                      <a:lnTo>
                        <a:pt x="200" y="944"/>
                      </a:lnTo>
                      <a:lnTo>
                        <a:pt x="267" y="968"/>
                      </a:lnTo>
                      <a:lnTo>
                        <a:pt x="345" y="962"/>
                      </a:lnTo>
                      <a:lnTo>
                        <a:pt x="406" y="932"/>
                      </a:lnTo>
                      <a:lnTo>
                        <a:pt x="448" y="871"/>
                      </a:lnTo>
                      <a:lnTo>
                        <a:pt x="485" y="823"/>
                      </a:lnTo>
                      <a:lnTo>
                        <a:pt x="539" y="805"/>
                      </a:lnTo>
                      <a:lnTo>
                        <a:pt x="582" y="823"/>
                      </a:lnTo>
                      <a:lnTo>
                        <a:pt x="588" y="883"/>
                      </a:lnTo>
                      <a:lnTo>
                        <a:pt x="570" y="932"/>
                      </a:lnTo>
                      <a:lnTo>
                        <a:pt x="533" y="986"/>
                      </a:lnTo>
                      <a:lnTo>
                        <a:pt x="485" y="1035"/>
                      </a:lnTo>
                      <a:lnTo>
                        <a:pt x="418" y="1071"/>
                      </a:lnTo>
                      <a:lnTo>
                        <a:pt x="345" y="1095"/>
                      </a:lnTo>
                      <a:lnTo>
                        <a:pt x="261" y="1095"/>
                      </a:lnTo>
                      <a:lnTo>
                        <a:pt x="170" y="1071"/>
                      </a:lnTo>
                      <a:lnTo>
                        <a:pt x="67" y="1017"/>
                      </a:lnTo>
                      <a:lnTo>
                        <a:pt x="36" y="986"/>
                      </a:lnTo>
                      <a:lnTo>
                        <a:pt x="12" y="938"/>
                      </a:lnTo>
                      <a:lnTo>
                        <a:pt x="0" y="883"/>
                      </a:lnTo>
                      <a:lnTo>
                        <a:pt x="0" y="829"/>
                      </a:lnTo>
                      <a:lnTo>
                        <a:pt x="12" y="774"/>
                      </a:lnTo>
                      <a:lnTo>
                        <a:pt x="42" y="720"/>
                      </a:lnTo>
                      <a:lnTo>
                        <a:pt x="97" y="678"/>
                      </a:lnTo>
                      <a:lnTo>
                        <a:pt x="164" y="653"/>
                      </a:lnTo>
                      <a:lnTo>
                        <a:pt x="109" y="611"/>
                      </a:lnTo>
                      <a:lnTo>
                        <a:pt x="67" y="557"/>
                      </a:lnTo>
                      <a:lnTo>
                        <a:pt x="36" y="496"/>
                      </a:lnTo>
                      <a:lnTo>
                        <a:pt x="24" y="423"/>
                      </a:lnTo>
                      <a:lnTo>
                        <a:pt x="24" y="351"/>
                      </a:lnTo>
                      <a:lnTo>
                        <a:pt x="36" y="278"/>
                      </a:lnTo>
                      <a:lnTo>
                        <a:pt x="60" y="211"/>
                      </a:lnTo>
                      <a:lnTo>
                        <a:pt x="103" y="145"/>
                      </a:lnTo>
                      <a:lnTo>
                        <a:pt x="151" y="90"/>
                      </a:lnTo>
                      <a:lnTo>
                        <a:pt x="218" y="48"/>
                      </a:lnTo>
                      <a:lnTo>
                        <a:pt x="291" y="18"/>
                      </a:lnTo>
                      <a:lnTo>
                        <a:pt x="382" y="0"/>
                      </a:lnTo>
                      <a:lnTo>
                        <a:pt x="479" y="6"/>
                      </a:lnTo>
                      <a:lnTo>
                        <a:pt x="588" y="30"/>
                      </a:lnTo>
                      <a:lnTo>
                        <a:pt x="709" y="84"/>
                      </a:lnTo>
                      <a:lnTo>
                        <a:pt x="836" y="1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00" name="Freeform 1100"/>
                <p:cNvSpPr>
                  <a:spLocks/>
                </p:cNvSpPr>
                <p:nvPr/>
              </p:nvSpPr>
              <p:spPr bwMode="auto">
                <a:xfrm>
                  <a:off x="4464" y="10945"/>
                  <a:ext cx="1492" cy="1513"/>
                </a:xfrm>
                <a:custGeom>
                  <a:avLst/>
                  <a:gdLst>
                    <a:gd name="T0" fmla="*/ 758 w 1492"/>
                    <a:gd name="T1" fmla="*/ 248 h 1513"/>
                    <a:gd name="T2" fmla="*/ 976 w 1492"/>
                    <a:gd name="T3" fmla="*/ 24 h 1513"/>
                    <a:gd name="T4" fmla="*/ 1249 w 1492"/>
                    <a:gd name="T5" fmla="*/ 24 h 1513"/>
                    <a:gd name="T6" fmla="*/ 1455 w 1492"/>
                    <a:gd name="T7" fmla="*/ 218 h 1513"/>
                    <a:gd name="T8" fmla="*/ 1480 w 1492"/>
                    <a:gd name="T9" fmla="*/ 442 h 1513"/>
                    <a:gd name="T10" fmla="*/ 1425 w 1492"/>
                    <a:gd name="T11" fmla="*/ 430 h 1513"/>
                    <a:gd name="T12" fmla="*/ 1364 w 1492"/>
                    <a:gd name="T13" fmla="*/ 254 h 1513"/>
                    <a:gd name="T14" fmla="*/ 1189 w 1492"/>
                    <a:gd name="T15" fmla="*/ 139 h 1513"/>
                    <a:gd name="T16" fmla="*/ 976 w 1492"/>
                    <a:gd name="T17" fmla="*/ 194 h 1513"/>
                    <a:gd name="T18" fmla="*/ 861 w 1492"/>
                    <a:gd name="T19" fmla="*/ 412 h 1513"/>
                    <a:gd name="T20" fmla="*/ 867 w 1492"/>
                    <a:gd name="T21" fmla="*/ 623 h 1513"/>
                    <a:gd name="T22" fmla="*/ 801 w 1492"/>
                    <a:gd name="T23" fmla="*/ 630 h 1513"/>
                    <a:gd name="T24" fmla="*/ 637 w 1492"/>
                    <a:gd name="T25" fmla="*/ 539 h 1513"/>
                    <a:gd name="T26" fmla="*/ 407 w 1492"/>
                    <a:gd name="T27" fmla="*/ 563 h 1513"/>
                    <a:gd name="T28" fmla="*/ 267 w 1492"/>
                    <a:gd name="T29" fmla="*/ 751 h 1513"/>
                    <a:gd name="T30" fmla="*/ 291 w 1492"/>
                    <a:gd name="T31" fmla="*/ 1011 h 1513"/>
                    <a:gd name="T32" fmla="*/ 413 w 1492"/>
                    <a:gd name="T33" fmla="*/ 1180 h 1513"/>
                    <a:gd name="T34" fmla="*/ 352 w 1492"/>
                    <a:gd name="T35" fmla="*/ 1223 h 1513"/>
                    <a:gd name="T36" fmla="*/ 213 w 1492"/>
                    <a:gd name="T37" fmla="*/ 1211 h 1513"/>
                    <a:gd name="T38" fmla="*/ 140 w 1492"/>
                    <a:gd name="T39" fmla="*/ 1265 h 1513"/>
                    <a:gd name="T40" fmla="*/ 170 w 1492"/>
                    <a:gd name="T41" fmla="*/ 1350 h 1513"/>
                    <a:gd name="T42" fmla="*/ 267 w 1492"/>
                    <a:gd name="T43" fmla="*/ 1416 h 1513"/>
                    <a:gd name="T44" fmla="*/ 346 w 1492"/>
                    <a:gd name="T45" fmla="*/ 1422 h 1513"/>
                    <a:gd name="T46" fmla="*/ 370 w 1492"/>
                    <a:gd name="T47" fmla="*/ 1447 h 1513"/>
                    <a:gd name="T48" fmla="*/ 358 w 1492"/>
                    <a:gd name="T49" fmla="*/ 1489 h 1513"/>
                    <a:gd name="T50" fmla="*/ 279 w 1492"/>
                    <a:gd name="T51" fmla="*/ 1513 h 1513"/>
                    <a:gd name="T52" fmla="*/ 146 w 1492"/>
                    <a:gd name="T53" fmla="*/ 1495 h 1513"/>
                    <a:gd name="T54" fmla="*/ 43 w 1492"/>
                    <a:gd name="T55" fmla="*/ 1404 h 1513"/>
                    <a:gd name="T56" fmla="*/ 0 w 1492"/>
                    <a:gd name="T57" fmla="*/ 1271 h 1513"/>
                    <a:gd name="T58" fmla="*/ 55 w 1492"/>
                    <a:gd name="T59" fmla="*/ 1144 h 1513"/>
                    <a:gd name="T60" fmla="*/ 73 w 1492"/>
                    <a:gd name="T61" fmla="*/ 987 h 1513"/>
                    <a:gd name="T62" fmla="*/ 55 w 1492"/>
                    <a:gd name="T63" fmla="*/ 708 h 1513"/>
                    <a:gd name="T64" fmla="*/ 200 w 1492"/>
                    <a:gd name="T65" fmla="*/ 454 h 1513"/>
                    <a:gd name="T66" fmla="*/ 504 w 1492"/>
                    <a:gd name="T67" fmla="*/ 369 h 1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492" h="1513">
                      <a:moveTo>
                        <a:pt x="716" y="442"/>
                      </a:moveTo>
                      <a:lnTo>
                        <a:pt x="758" y="248"/>
                      </a:lnTo>
                      <a:lnTo>
                        <a:pt x="849" y="109"/>
                      </a:lnTo>
                      <a:lnTo>
                        <a:pt x="976" y="24"/>
                      </a:lnTo>
                      <a:lnTo>
                        <a:pt x="1110" y="0"/>
                      </a:lnTo>
                      <a:lnTo>
                        <a:pt x="1249" y="24"/>
                      </a:lnTo>
                      <a:lnTo>
                        <a:pt x="1364" y="97"/>
                      </a:lnTo>
                      <a:lnTo>
                        <a:pt x="1455" y="218"/>
                      </a:lnTo>
                      <a:lnTo>
                        <a:pt x="1492" y="387"/>
                      </a:lnTo>
                      <a:lnTo>
                        <a:pt x="1480" y="442"/>
                      </a:lnTo>
                      <a:lnTo>
                        <a:pt x="1455" y="454"/>
                      </a:lnTo>
                      <a:lnTo>
                        <a:pt x="1425" y="430"/>
                      </a:lnTo>
                      <a:lnTo>
                        <a:pt x="1407" y="387"/>
                      </a:lnTo>
                      <a:lnTo>
                        <a:pt x="1364" y="254"/>
                      </a:lnTo>
                      <a:lnTo>
                        <a:pt x="1286" y="176"/>
                      </a:lnTo>
                      <a:lnTo>
                        <a:pt x="1189" y="139"/>
                      </a:lnTo>
                      <a:lnTo>
                        <a:pt x="1080" y="145"/>
                      </a:lnTo>
                      <a:lnTo>
                        <a:pt x="976" y="194"/>
                      </a:lnTo>
                      <a:lnTo>
                        <a:pt x="898" y="284"/>
                      </a:lnTo>
                      <a:lnTo>
                        <a:pt x="861" y="412"/>
                      </a:lnTo>
                      <a:lnTo>
                        <a:pt x="873" y="581"/>
                      </a:lnTo>
                      <a:lnTo>
                        <a:pt x="867" y="623"/>
                      </a:lnTo>
                      <a:lnTo>
                        <a:pt x="843" y="636"/>
                      </a:lnTo>
                      <a:lnTo>
                        <a:pt x="801" y="630"/>
                      </a:lnTo>
                      <a:lnTo>
                        <a:pt x="764" y="611"/>
                      </a:lnTo>
                      <a:lnTo>
                        <a:pt x="637" y="539"/>
                      </a:lnTo>
                      <a:lnTo>
                        <a:pt x="510" y="527"/>
                      </a:lnTo>
                      <a:lnTo>
                        <a:pt x="407" y="563"/>
                      </a:lnTo>
                      <a:lnTo>
                        <a:pt x="322" y="642"/>
                      </a:lnTo>
                      <a:lnTo>
                        <a:pt x="267" y="751"/>
                      </a:lnTo>
                      <a:lnTo>
                        <a:pt x="255" y="878"/>
                      </a:lnTo>
                      <a:lnTo>
                        <a:pt x="291" y="1011"/>
                      </a:lnTo>
                      <a:lnTo>
                        <a:pt x="388" y="1138"/>
                      </a:lnTo>
                      <a:lnTo>
                        <a:pt x="413" y="1180"/>
                      </a:lnTo>
                      <a:lnTo>
                        <a:pt x="394" y="1205"/>
                      </a:lnTo>
                      <a:lnTo>
                        <a:pt x="352" y="1223"/>
                      </a:lnTo>
                      <a:lnTo>
                        <a:pt x="304" y="1223"/>
                      </a:lnTo>
                      <a:lnTo>
                        <a:pt x="213" y="1211"/>
                      </a:lnTo>
                      <a:lnTo>
                        <a:pt x="158" y="1229"/>
                      </a:lnTo>
                      <a:lnTo>
                        <a:pt x="140" y="1265"/>
                      </a:lnTo>
                      <a:lnTo>
                        <a:pt x="146" y="1307"/>
                      </a:lnTo>
                      <a:lnTo>
                        <a:pt x="170" y="1350"/>
                      </a:lnTo>
                      <a:lnTo>
                        <a:pt x="219" y="1392"/>
                      </a:lnTo>
                      <a:lnTo>
                        <a:pt x="267" y="1416"/>
                      </a:lnTo>
                      <a:lnTo>
                        <a:pt x="328" y="1422"/>
                      </a:lnTo>
                      <a:lnTo>
                        <a:pt x="346" y="1422"/>
                      </a:lnTo>
                      <a:lnTo>
                        <a:pt x="364" y="1435"/>
                      </a:lnTo>
                      <a:lnTo>
                        <a:pt x="370" y="1447"/>
                      </a:lnTo>
                      <a:lnTo>
                        <a:pt x="370" y="1465"/>
                      </a:lnTo>
                      <a:lnTo>
                        <a:pt x="358" y="1489"/>
                      </a:lnTo>
                      <a:lnTo>
                        <a:pt x="328" y="1501"/>
                      </a:lnTo>
                      <a:lnTo>
                        <a:pt x="279" y="1513"/>
                      </a:lnTo>
                      <a:lnTo>
                        <a:pt x="207" y="1513"/>
                      </a:lnTo>
                      <a:lnTo>
                        <a:pt x="146" y="1495"/>
                      </a:lnTo>
                      <a:lnTo>
                        <a:pt x="91" y="1459"/>
                      </a:lnTo>
                      <a:lnTo>
                        <a:pt x="43" y="1404"/>
                      </a:lnTo>
                      <a:lnTo>
                        <a:pt x="13" y="1338"/>
                      </a:lnTo>
                      <a:lnTo>
                        <a:pt x="0" y="1271"/>
                      </a:lnTo>
                      <a:lnTo>
                        <a:pt x="13" y="1205"/>
                      </a:lnTo>
                      <a:lnTo>
                        <a:pt x="55" y="1144"/>
                      </a:lnTo>
                      <a:lnTo>
                        <a:pt x="140" y="1096"/>
                      </a:lnTo>
                      <a:lnTo>
                        <a:pt x="73" y="987"/>
                      </a:lnTo>
                      <a:lnTo>
                        <a:pt x="43" y="853"/>
                      </a:lnTo>
                      <a:lnTo>
                        <a:pt x="55" y="708"/>
                      </a:lnTo>
                      <a:lnTo>
                        <a:pt x="110" y="569"/>
                      </a:lnTo>
                      <a:lnTo>
                        <a:pt x="200" y="454"/>
                      </a:lnTo>
                      <a:lnTo>
                        <a:pt x="334" y="381"/>
                      </a:lnTo>
                      <a:lnTo>
                        <a:pt x="504" y="369"/>
                      </a:lnTo>
                      <a:lnTo>
                        <a:pt x="716" y="4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01" name="Freeform 1101"/>
                <p:cNvSpPr>
                  <a:spLocks/>
                </p:cNvSpPr>
                <p:nvPr/>
              </p:nvSpPr>
              <p:spPr bwMode="auto">
                <a:xfrm rot="719888">
                  <a:off x="11357" y="11985"/>
                  <a:ext cx="321" cy="418"/>
                </a:xfrm>
                <a:custGeom>
                  <a:avLst/>
                  <a:gdLst>
                    <a:gd name="T0" fmla="*/ 79 w 321"/>
                    <a:gd name="T1" fmla="*/ 243 h 418"/>
                    <a:gd name="T2" fmla="*/ 67 w 321"/>
                    <a:gd name="T3" fmla="*/ 309 h 418"/>
                    <a:gd name="T4" fmla="*/ 85 w 321"/>
                    <a:gd name="T5" fmla="*/ 345 h 418"/>
                    <a:gd name="T6" fmla="*/ 115 w 321"/>
                    <a:gd name="T7" fmla="*/ 345 h 418"/>
                    <a:gd name="T8" fmla="*/ 146 w 321"/>
                    <a:gd name="T9" fmla="*/ 321 h 418"/>
                    <a:gd name="T10" fmla="*/ 158 w 321"/>
                    <a:gd name="T11" fmla="*/ 285 h 418"/>
                    <a:gd name="T12" fmla="*/ 158 w 321"/>
                    <a:gd name="T13" fmla="*/ 261 h 418"/>
                    <a:gd name="T14" fmla="*/ 140 w 321"/>
                    <a:gd name="T15" fmla="*/ 237 h 418"/>
                    <a:gd name="T16" fmla="*/ 127 w 321"/>
                    <a:gd name="T17" fmla="*/ 218 h 418"/>
                    <a:gd name="T18" fmla="*/ 121 w 321"/>
                    <a:gd name="T19" fmla="*/ 194 h 418"/>
                    <a:gd name="T20" fmla="*/ 133 w 321"/>
                    <a:gd name="T21" fmla="*/ 164 h 418"/>
                    <a:gd name="T22" fmla="*/ 152 w 321"/>
                    <a:gd name="T23" fmla="*/ 134 h 418"/>
                    <a:gd name="T24" fmla="*/ 170 w 321"/>
                    <a:gd name="T25" fmla="*/ 109 h 418"/>
                    <a:gd name="T26" fmla="*/ 152 w 321"/>
                    <a:gd name="T27" fmla="*/ 73 h 418"/>
                    <a:gd name="T28" fmla="*/ 170 w 321"/>
                    <a:gd name="T29" fmla="*/ 25 h 418"/>
                    <a:gd name="T30" fmla="*/ 218 w 321"/>
                    <a:gd name="T31" fmla="*/ 0 h 418"/>
                    <a:gd name="T32" fmla="*/ 279 w 321"/>
                    <a:gd name="T33" fmla="*/ 13 h 418"/>
                    <a:gd name="T34" fmla="*/ 321 w 321"/>
                    <a:gd name="T35" fmla="*/ 67 h 418"/>
                    <a:gd name="T36" fmla="*/ 309 w 321"/>
                    <a:gd name="T37" fmla="*/ 115 h 418"/>
                    <a:gd name="T38" fmla="*/ 273 w 321"/>
                    <a:gd name="T39" fmla="*/ 152 h 418"/>
                    <a:gd name="T40" fmla="*/ 230 w 321"/>
                    <a:gd name="T41" fmla="*/ 152 h 418"/>
                    <a:gd name="T42" fmla="*/ 218 w 321"/>
                    <a:gd name="T43" fmla="*/ 170 h 418"/>
                    <a:gd name="T44" fmla="*/ 200 w 321"/>
                    <a:gd name="T45" fmla="*/ 188 h 418"/>
                    <a:gd name="T46" fmla="*/ 194 w 321"/>
                    <a:gd name="T47" fmla="*/ 212 h 418"/>
                    <a:gd name="T48" fmla="*/ 212 w 321"/>
                    <a:gd name="T49" fmla="*/ 237 h 418"/>
                    <a:gd name="T50" fmla="*/ 237 w 321"/>
                    <a:gd name="T51" fmla="*/ 267 h 418"/>
                    <a:gd name="T52" fmla="*/ 243 w 321"/>
                    <a:gd name="T53" fmla="*/ 303 h 418"/>
                    <a:gd name="T54" fmla="*/ 230 w 321"/>
                    <a:gd name="T55" fmla="*/ 339 h 418"/>
                    <a:gd name="T56" fmla="*/ 212 w 321"/>
                    <a:gd name="T57" fmla="*/ 370 h 418"/>
                    <a:gd name="T58" fmla="*/ 182 w 321"/>
                    <a:gd name="T59" fmla="*/ 400 h 418"/>
                    <a:gd name="T60" fmla="*/ 140 w 321"/>
                    <a:gd name="T61" fmla="*/ 418 h 418"/>
                    <a:gd name="T62" fmla="*/ 103 w 321"/>
                    <a:gd name="T63" fmla="*/ 418 h 418"/>
                    <a:gd name="T64" fmla="*/ 61 w 321"/>
                    <a:gd name="T65" fmla="*/ 406 h 418"/>
                    <a:gd name="T66" fmla="*/ 6 w 321"/>
                    <a:gd name="T67" fmla="*/ 352 h 418"/>
                    <a:gd name="T68" fmla="*/ 0 w 321"/>
                    <a:gd name="T69" fmla="*/ 297 h 418"/>
                    <a:gd name="T70" fmla="*/ 24 w 321"/>
                    <a:gd name="T71" fmla="*/ 261 h 418"/>
                    <a:gd name="T72" fmla="*/ 79 w 321"/>
                    <a:gd name="T73" fmla="*/ 243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1" h="418">
                      <a:moveTo>
                        <a:pt x="79" y="243"/>
                      </a:moveTo>
                      <a:lnTo>
                        <a:pt x="67" y="309"/>
                      </a:lnTo>
                      <a:lnTo>
                        <a:pt x="85" y="345"/>
                      </a:lnTo>
                      <a:lnTo>
                        <a:pt x="115" y="345"/>
                      </a:lnTo>
                      <a:lnTo>
                        <a:pt x="146" y="321"/>
                      </a:lnTo>
                      <a:lnTo>
                        <a:pt x="158" y="285"/>
                      </a:lnTo>
                      <a:lnTo>
                        <a:pt x="158" y="261"/>
                      </a:lnTo>
                      <a:lnTo>
                        <a:pt x="140" y="237"/>
                      </a:lnTo>
                      <a:lnTo>
                        <a:pt x="127" y="218"/>
                      </a:lnTo>
                      <a:lnTo>
                        <a:pt x="121" y="194"/>
                      </a:lnTo>
                      <a:lnTo>
                        <a:pt x="133" y="164"/>
                      </a:lnTo>
                      <a:lnTo>
                        <a:pt x="152" y="134"/>
                      </a:lnTo>
                      <a:lnTo>
                        <a:pt x="170" y="109"/>
                      </a:lnTo>
                      <a:lnTo>
                        <a:pt x="152" y="73"/>
                      </a:lnTo>
                      <a:lnTo>
                        <a:pt x="170" y="25"/>
                      </a:lnTo>
                      <a:lnTo>
                        <a:pt x="218" y="0"/>
                      </a:lnTo>
                      <a:lnTo>
                        <a:pt x="279" y="13"/>
                      </a:lnTo>
                      <a:lnTo>
                        <a:pt x="321" y="67"/>
                      </a:lnTo>
                      <a:lnTo>
                        <a:pt x="309" y="115"/>
                      </a:lnTo>
                      <a:lnTo>
                        <a:pt x="273" y="152"/>
                      </a:lnTo>
                      <a:lnTo>
                        <a:pt x="230" y="152"/>
                      </a:lnTo>
                      <a:lnTo>
                        <a:pt x="218" y="170"/>
                      </a:lnTo>
                      <a:lnTo>
                        <a:pt x="200" y="188"/>
                      </a:lnTo>
                      <a:lnTo>
                        <a:pt x="194" y="212"/>
                      </a:lnTo>
                      <a:lnTo>
                        <a:pt x="212" y="237"/>
                      </a:lnTo>
                      <a:lnTo>
                        <a:pt x="237" y="267"/>
                      </a:lnTo>
                      <a:lnTo>
                        <a:pt x="243" y="303"/>
                      </a:lnTo>
                      <a:lnTo>
                        <a:pt x="230" y="339"/>
                      </a:lnTo>
                      <a:lnTo>
                        <a:pt x="212" y="370"/>
                      </a:lnTo>
                      <a:lnTo>
                        <a:pt x="182" y="400"/>
                      </a:lnTo>
                      <a:lnTo>
                        <a:pt x="140" y="418"/>
                      </a:lnTo>
                      <a:lnTo>
                        <a:pt x="103" y="418"/>
                      </a:lnTo>
                      <a:lnTo>
                        <a:pt x="61" y="406"/>
                      </a:lnTo>
                      <a:lnTo>
                        <a:pt x="6" y="352"/>
                      </a:lnTo>
                      <a:lnTo>
                        <a:pt x="0" y="297"/>
                      </a:lnTo>
                      <a:lnTo>
                        <a:pt x="24" y="261"/>
                      </a:lnTo>
                      <a:lnTo>
                        <a:pt x="79" y="2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02" name="Freeform 1102"/>
                <p:cNvSpPr>
                  <a:spLocks/>
                </p:cNvSpPr>
                <p:nvPr/>
              </p:nvSpPr>
              <p:spPr bwMode="auto">
                <a:xfrm rot="719888">
                  <a:off x="11576" y="12046"/>
                  <a:ext cx="73" cy="72"/>
                </a:xfrm>
                <a:custGeom>
                  <a:avLst/>
                  <a:gdLst>
                    <a:gd name="T0" fmla="*/ 18 w 73"/>
                    <a:gd name="T1" fmla="*/ 66 h 72"/>
                    <a:gd name="T2" fmla="*/ 30 w 73"/>
                    <a:gd name="T3" fmla="*/ 72 h 72"/>
                    <a:gd name="T4" fmla="*/ 49 w 73"/>
                    <a:gd name="T5" fmla="*/ 72 h 72"/>
                    <a:gd name="T6" fmla="*/ 61 w 73"/>
                    <a:gd name="T7" fmla="*/ 66 h 72"/>
                    <a:gd name="T8" fmla="*/ 67 w 73"/>
                    <a:gd name="T9" fmla="*/ 60 h 72"/>
                    <a:gd name="T10" fmla="*/ 73 w 73"/>
                    <a:gd name="T11" fmla="*/ 48 h 72"/>
                    <a:gd name="T12" fmla="*/ 73 w 73"/>
                    <a:gd name="T13" fmla="*/ 30 h 72"/>
                    <a:gd name="T14" fmla="*/ 67 w 73"/>
                    <a:gd name="T15" fmla="*/ 18 h 72"/>
                    <a:gd name="T16" fmla="*/ 55 w 73"/>
                    <a:gd name="T17" fmla="*/ 6 h 72"/>
                    <a:gd name="T18" fmla="*/ 43 w 73"/>
                    <a:gd name="T19" fmla="*/ 0 h 72"/>
                    <a:gd name="T20" fmla="*/ 30 w 73"/>
                    <a:gd name="T21" fmla="*/ 0 h 72"/>
                    <a:gd name="T22" fmla="*/ 18 w 73"/>
                    <a:gd name="T23" fmla="*/ 6 h 72"/>
                    <a:gd name="T24" fmla="*/ 6 w 73"/>
                    <a:gd name="T25" fmla="*/ 18 h 72"/>
                    <a:gd name="T26" fmla="*/ 0 w 73"/>
                    <a:gd name="T27" fmla="*/ 30 h 72"/>
                    <a:gd name="T28" fmla="*/ 0 w 73"/>
                    <a:gd name="T29" fmla="*/ 48 h 72"/>
                    <a:gd name="T30" fmla="*/ 6 w 73"/>
                    <a:gd name="T31" fmla="*/ 60 h 72"/>
                    <a:gd name="T32" fmla="*/ 18 w 73"/>
                    <a:gd name="T33" fmla="*/ 6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72">
                      <a:moveTo>
                        <a:pt x="18" y="66"/>
                      </a:moveTo>
                      <a:lnTo>
                        <a:pt x="30" y="72"/>
                      </a:lnTo>
                      <a:lnTo>
                        <a:pt x="49" y="72"/>
                      </a:lnTo>
                      <a:lnTo>
                        <a:pt x="61" y="66"/>
                      </a:lnTo>
                      <a:lnTo>
                        <a:pt x="67" y="60"/>
                      </a:lnTo>
                      <a:lnTo>
                        <a:pt x="73" y="48"/>
                      </a:lnTo>
                      <a:lnTo>
                        <a:pt x="73" y="30"/>
                      </a:lnTo>
                      <a:lnTo>
                        <a:pt x="67" y="18"/>
                      </a:lnTo>
                      <a:lnTo>
                        <a:pt x="55" y="6"/>
                      </a:lnTo>
                      <a:lnTo>
                        <a:pt x="43" y="0"/>
                      </a:lnTo>
                      <a:lnTo>
                        <a:pt x="30" y="0"/>
                      </a:lnTo>
                      <a:lnTo>
                        <a:pt x="18" y="6"/>
                      </a:lnTo>
                      <a:lnTo>
                        <a:pt x="6" y="18"/>
                      </a:lnTo>
                      <a:lnTo>
                        <a:pt x="0" y="30"/>
                      </a:lnTo>
                      <a:lnTo>
                        <a:pt x="0" y="48"/>
                      </a:lnTo>
                      <a:lnTo>
                        <a:pt x="6" y="60"/>
                      </a:lnTo>
                      <a:lnTo>
                        <a:pt x="18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03" name="Freeform 1103"/>
                <p:cNvSpPr>
                  <a:spLocks/>
                </p:cNvSpPr>
                <p:nvPr/>
              </p:nvSpPr>
              <p:spPr bwMode="auto">
                <a:xfrm rot="719888">
                  <a:off x="11594" y="12750"/>
                  <a:ext cx="461" cy="400"/>
                </a:xfrm>
                <a:custGeom>
                  <a:avLst/>
                  <a:gdLst>
                    <a:gd name="T0" fmla="*/ 30 w 461"/>
                    <a:gd name="T1" fmla="*/ 67 h 400"/>
                    <a:gd name="T2" fmla="*/ 49 w 461"/>
                    <a:gd name="T3" fmla="*/ 49 h 400"/>
                    <a:gd name="T4" fmla="*/ 79 w 461"/>
                    <a:gd name="T5" fmla="*/ 31 h 400"/>
                    <a:gd name="T6" fmla="*/ 115 w 461"/>
                    <a:gd name="T7" fmla="*/ 19 h 400"/>
                    <a:gd name="T8" fmla="*/ 164 w 461"/>
                    <a:gd name="T9" fmla="*/ 7 h 400"/>
                    <a:gd name="T10" fmla="*/ 212 w 461"/>
                    <a:gd name="T11" fmla="*/ 0 h 400"/>
                    <a:gd name="T12" fmla="*/ 261 w 461"/>
                    <a:gd name="T13" fmla="*/ 0 h 400"/>
                    <a:gd name="T14" fmla="*/ 303 w 461"/>
                    <a:gd name="T15" fmla="*/ 0 h 400"/>
                    <a:gd name="T16" fmla="*/ 346 w 461"/>
                    <a:gd name="T17" fmla="*/ 7 h 400"/>
                    <a:gd name="T18" fmla="*/ 424 w 461"/>
                    <a:gd name="T19" fmla="*/ 73 h 400"/>
                    <a:gd name="T20" fmla="*/ 455 w 461"/>
                    <a:gd name="T21" fmla="*/ 194 h 400"/>
                    <a:gd name="T22" fmla="*/ 461 w 461"/>
                    <a:gd name="T23" fmla="*/ 309 h 400"/>
                    <a:gd name="T24" fmla="*/ 455 w 461"/>
                    <a:gd name="T25" fmla="*/ 364 h 400"/>
                    <a:gd name="T26" fmla="*/ 418 w 461"/>
                    <a:gd name="T27" fmla="*/ 376 h 400"/>
                    <a:gd name="T28" fmla="*/ 364 w 461"/>
                    <a:gd name="T29" fmla="*/ 388 h 400"/>
                    <a:gd name="T30" fmla="*/ 303 w 461"/>
                    <a:gd name="T31" fmla="*/ 394 h 400"/>
                    <a:gd name="T32" fmla="*/ 237 w 461"/>
                    <a:gd name="T33" fmla="*/ 400 h 400"/>
                    <a:gd name="T34" fmla="*/ 170 w 461"/>
                    <a:gd name="T35" fmla="*/ 400 h 400"/>
                    <a:gd name="T36" fmla="*/ 109 w 461"/>
                    <a:gd name="T37" fmla="*/ 394 h 400"/>
                    <a:gd name="T38" fmla="*/ 61 w 461"/>
                    <a:gd name="T39" fmla="*/ 394 h 400"/>
                    <a:gd name="T40" fmla="*/ 30 w 461"/>
                    <a:gd name="T41" fmla="*/ 382 h 400"/>
                    <a:gd name="T42" fmla="*/ 6 w 461"/>
                    <a:gd name="T43" fmla="*/ 327 h 400"/>
                    <a:gd name="T44" fmla="*/ 0 w 461"/>
                    <a:gd name="T45" fmla="*/ 230 h 400"/>
                    <a:gd name="T46" fmla="*/ 12 w 461"/>
                    <a:gd name="T47" fmla="*/ 134 h 400"/>
                    <a:gd name="T48" fmla="*/ 30 w 461"/>
                    <a:gd name="T49" fmla="*/ 67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61" h="400">
                      <a:moveTo>
                        <a:pt x="30" y="67"/>
                      </a:moveTo>
                      <a:lnTo>
                        <a:pt x="49" y="49"/>
                      </a:lnTo>
                      <a:lnTo>
                        <a:pt x="79" y="31"/>
                      </a:lnTo>
                      <a:lnTo>
                        <a:pt x="115" y="19"/>
                      </a:lnTo>
                      <a:lnTo>
                        <a:pt x="164" y="7"/>
                      </a:lnTo>
                      <a:lnTo>
                        <a:pt x="212" y="0"/>
                      </a:lnTo>
                      <a:lnTo>
                        <a:pt x="261" y="0"/>
                      </a:lnTo>
                      <a:lnTo>
                        <a:pt x="303" y="0"/>
                      </a:lnTo>
                      <a:lnTo>
                        <a:pt x="346" y="7"/>
                      </a:lnTo>
                      <a:lnTo>
                        <a:pt x="424" y="73"/>
                      </a:lnTo>
                      <a:lnTo>
                        <a:pt x="455" y="194"/>
                      </a:lnTo>
                      <a:lnTo>
                        <a:pt x="461" y="309"/>
                      </a:lnTo>
                      <a:lnTo>
                        <a:pt x="455" y="364"/>
                      </a:lnTo>
                      <a:lnTo>
                        <a:pt x="418" y="376"/>
                      </a:lnTo>
                      <a:lnTo>
                        <a:pt x="364" y="388"/>
                      </a:lnTo>
                      <a:lnTo>
                        <a:pt x="303" y="394"/>
                      </a:lnTo>
                      <a:lnTo>
                        <a:pt x="237" y="400"/>
                      </a:lnTo>
                      <a:lnTo>
                        <a:pt x="170" y="400"/>
                      </a:lnTo>
                      <a:lnTo>
                        <a:pt x="109" y="394"/>
                      </a:lnTo>
                      <a:lnTo>
                        <a:pt x="61" y="394"/>
                      </a:lnTo>
                      <a:lnTo>
                        <a:pt x="30" y="382"/>
                      </a:lnTo>
                      <a:lnTo>
                        <a:pt x="6" y="327"/>
                      </a:lnTo>
                      <a:lnTo>
                        <a:pt x="0" y="230"/>
                      </a:lnTo>
                      <a:lnTo>
                        <a:pt x="12" y="134"/>
                      </a:lnTo>
                      <a:lnTo>
                        <a:pt x="30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04" name="Freeform 1104"/>
                <p:cNvSpPr>
                  <a:spLocks/>
                </p:cNvSpPr>
                <p:nvPr/>
              </p:nvSpPr>
              <p:spPr bwMode="auto">
                <a:xfrm rot="719888">
                  <a:off x="7311" y="11920"/>
                  <a:ext cx="903" cy="1120"/>
                </a:xfrm>
                <a:custGeom>
                  <a:avLst/>
                  <a:gdLst>
                    <a:gd name="T0" fmla="*/ 455 w 903"/>
                    <a:gd name="T1" fmla="*/ 1101 h 1120"/>
                    <a:gd name="T2" fmla="*/ 546 w 903"/>
                    <a:gd name="T3" fmla="*/ 1059 h 1120"/>
                    <a:gd name="T4" fmla="*/ 631 w 903"/>
                    <a:gd name="T5" fmla="*/ 1005 h 1120"/>
                    <a:gd name="T6" fmla="*/ 709 w 903"/>
                    <a:gd name="T7" fmla="*/ 932 h 1120"/>
                    <a:gd name="T8" fmla="*/ 776 w 903"/>
                    <a:gd name="T9" fmla="*/ 841 h 1120"/>
                    <a:gd name="T10" fmla="*/ 831 w 903"/>
                    <a:gd name="T11" fmla="*/ 750 h 1120"/>
                    <a:gd name="T12" fmla="*/ 873 w 903"/>
                    <a:gd name="T13" fmla="*/ 641 h 1120"/>
                    <a:gd name="T14" fmla="*/ 897 w 903"/>
                    <a:gd name="T15" fmla="*/ 532 h 1120"/>
                    <a:gd name="T16" fmla="*/ 903 w 903"/>
                    <a:gd name="T17" fmla="*/ 423 h 1120"/>
                    <a:gd name="T18" fmla="*/ 897 w 903"/>
                    <a:gd name="T19" fmla="*/ 320 h 1120"/>
                    <a:gd name="T20" fmla="*/ 867 w 903"/>
                    <a:gd name="T21" fmla="*/ 224 h 1120"/>
                    <a:gd name="T22" fmla="*/ 825 w 903"/>
                    <a:gd name="T23" fmla="*/ 145 h 1120"/>
                    <a:gd name="T24" fmla="*/ 770 w 903"/>
                    <a:gd name="T25" fmla="*/ 78 h 1120"/>
                    <a:gd name="T26" fmla="*/ 703 w 903"/>
                    <a:gd name="T27" fmla="*/ 36 h 1120"/>
                    <a:gd name="T28" fmla="*/ 624 w 903"/>
                    <a:gd name="T29" fmla="*/ 6 h 1120"/>
                    <a:gd name="T30" fmla="*/ 540 w 903"/>
                    <a:gd name="T31" fmla="*/ 0 h 1120"/>
                    <a:gd name="T32" fmla="*/ 449 w 903"/>
                    <a:gd name="T33" fmla="*/ 18 h 1120"/>
                    <a:gd name="T34" fmla="*/ 358 w 903"/>
                    <a:gd name="T35" fmla="*/ 54 h 1120"/>
                    <a:gd name="T36" fmla="*/ 273 w 903"/>
                    <a:gd name="T37" fmla="*/ 115 h 1120"/>
                    <a:gd name="T38" fmla="*/ 200 w 903"/>
                    <a:gd name="T39" fmla="*/ 181 h 1120"/>
                    <a:gd name="T40" fmla="*/ 133 w 903"/>
                    <a:gd name="T41" fmla="*/ 272 h 1120"/>
                    <a:gd name="T42" fmla="*/ 79 w 903"/>
                    <a:gd name="T43" fmla="*/ 369 h 1120"/>
                    <a:gd name="T44" fmla="*/ 36 w 903"/>
                    <a:gd name="T45" fmla="*/ 472 h 1120"/>
                    <a:gd name="T46" fmla="*/ 6 w 903"/>
                    <a:gd name="T47" fmla="*/ 581 h 1120"/>
                    <a:gd name="T48" fmla="*/ 0 w 903"/>
                    <a:gd name="T49" fmla="*/ 690 h 1120"/>
                    <a:gd name="T50" fmla="*/ 12 w 903"/>
                    <a:gd name="T51" fmla="*/ 799 h 1120"/>
                    <a:gd name="T52" fmla="*/ 36 w 903"/>
                    <a:gd name="T53" fmla="*/ 889 h 1120"/>
                    <a:gd name="T54" fmla="*/ 79 w 903"/>
                    <a:gd name="T55" fmla="*/ 974 h 1120"/>
                    <a:gd name="T56" fmla="*/ 133 w 903"/>
                    <a:gd name="T57" fmla="*/ 1035 h 1120"/>
                    <a:gd name="T58" fmla="*/ 200 w 903"/>
                    <a:gd name="T59" fmla="*/ 1083 h 1120"/>
                    <a:gd name="T60" fmla="*/ 279 w 903"/>
                    <a:gd name="T61" fmla="*/ 1107 h 1120"/>
                    <a:gd name="T62" fmla="*/ 364 w 903"/>
                    <a:gd name="T63" fmla="*/ 1120 h 1120"/>
                    <a:gd name="T64" fmla="*/ 455 w 903"/>
                    <a:gd name="T65" fmla="*/ 1101 h 1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03" h="1120">
                      <a:moveTo>
                        <a:pt x="455" y="1101"/>
                      </a:moveTo>
                      <a:lnTo>
                        <a:pt x="546" y="1059"/>
                      </a:lnTo>
                      <a:lnTo>
                        <a:pt x="631" y="1005"/>
                      </a:lnTo>
                      <a:lnTo>
                        <a:pt x="709" y="932"/>
                      </a:lnTo>
                      <a:lnTo>
                        <a:pt x="776" y="841"/>
                      </a:lnTo>
                      <a:lnTo>
                        <a:pt x="831" y="750"/>
                      </a:lnTo>
                      <a:lnTo>
                        <a:pt x="873" y="641"/>
                      </a:lnTo>
                      <a:lnTo>
                        <a:pt x="897" y="532"/>
                      </a:lnTo>
                      <a:lnTo>
                        <a:pt x="903" y="423"/>
                      </a:lnTo>
                      <a:lnTo>
                        <a:pt x="897" y="320"/>
                      </a:lnTo>
                      <a:lnTo>
                        <a:pt x="867" y="224"/>
                      </a:lnTo>
                      <a:lnTo>
                        <a:pt x="825" y="145"/>
                      </a:lnTo>
                      <a:lnTo>
                        <a:pt x="770" y="78"/>
                      </a:lnTo>
                      <a:lnTo>
                        <a:pt x="703" y="36"/>
                      </a:lnTo>
                      <a:lnTo>
                        <a:pt x="624" y="6"/>
                      </a:lnTo>
                      <a:lnTo>
                        <a:pt x="540" y="0"/>
                      </a:lnTo>
                      <a:lnTo>
                        <a:pt x="449" y="18"/>
                      </a:lnTo>
                      <a:lnTo>
                        <a:pt x="358" y="54"/>
                      </a:lnTo>
                      <a:lnTo>
                        <a:pt x="273" y="115"/>
                      </a:lnTo>
                      <a:lnTo>
                        <a:pt x="200" y="181"/>
                      </a:lnTo>
                      <a:lnTo>
                        <a:pt x="133" y="272"/>
                      </a:lnTo>
                      <a:lnTo>
                        <a:pt x="79" y="369"/>
                      </a:lnTo>
                      <a:lnTo>
                        <a:pt x="36" y="472"/>
                      </a:lnTo>
                      <a:lnTo>
                        <a:pt x="6" y="581"/>
                      </a:lnTo>
                      <a:lnTo>
                        <a:pt x="0" y="690"/>
                      </a:lnTo>
                      <a:lnTo>
                        <a:pt x="12" y="799"/>
                      </a:lnTo>
                      <a:lnTo>
                        <a:pt x="36" y="889"/>
                      </a:lnTo>
                      <a:lnTo>
                        <a:pt x="79" y="974"/>
                      </a:lnTo>
                      <a:lnTo>
                        <a:pt x="133" y="1035"/>
                      </a:lnTo>
                      <a:lnTo>
                        <a:pt x="200" y="1083"/>
                      </a:lnTo>
                      <a:lnTo>
                        <a:pt x="279" y="1107"/>
                      </a:lnTo>
                      <a:lnTo>
                        <a:pt x="364" y="1120"/>
                      </a:lnTo>
                      <a:lnTo>
                        <a:pt x="455" y="1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05" name="Freeform 1105"/>
                <p:cNvSpPr>
                  <a:spLocks/>
                </p:cNvSpPr>
                <p:nvPr/>
              </p:nvSpPr>
              <p:spPr bwMode="auto">
                <a:xfrm rot="719888">
                  <a:off x="7608" y="12290"/>
                  <a:ext cx="315" cy="381"/>
                </a:xfrm>
                <a:custGeom>
                  <a:avLst/>
                  <a:gdLst>
                    <a:gd name="T0" fmla="*/ 158 w 315"/>
                    <a:gd name="T1" fmla="*/ 375 h 381"/>
                    <a:gd name="T2" fmla="*/ 218 w 315"/>
                    <a:gd name="T3" fmla="*/ 345 h 381"/>
                    <a:gd name="T4" fmla="*/ 267 w 315"/>
                    <a:gd name="T5" fmla="*/ 284 h 381"/>
                    <a:gd name="T6" fmla="*/ 303 w 315"/>
                    <a:gd name="T7" fmla="*/ 218 h 381"/>
                    <a:gd name="T8" fmla="*/ 315 w 315"/>
                    <a:gd name="T9" fmla="*/ 139 h 381"/>
                    <a:gd name="T10" fmla="*/ 303 w 315"/>
                    <a:gd name="T11" fmla="*/ 73 h 381"/>
                    <a:gd name="T12" fmla="*/ 267 w 315"/>
                    <a:gd name="T13" fmla="*/ 24 h 381"/>
                    <a:gd name="T14" fmla="*/ 218 w 315"/>
                    <a:gd name="T15" fmla="*/ 0 h 381"/>
                    <a:gd name="T16" fmla="*/ 158 w 315"/>
                    <a:gd name="T17" fmla="*/ 0 h 381"/>
                    <a:gd name="T18" fmla="*/ 97 w 315"/>
                    <a:gd name="T19" fmla="*/ 30 h 381"/>
                    <a:gd name="T20" fmla="*/ 43 w 315"/>
                    <a:gd name="T21" fmla="*/ 85 h 381"/>
                    <a:gd name="T22" fmla="*/ 12 w 315"/>
                    <a:gd name="T23" fmla="*/ 157 h 381"/>
                    <a:gd name="T24" fmla="*/ 0 w 315"/>
                    <a:gd name="T25" fmla="*/ 236 h 381"/>
                    <a:gd name="T26" fmla="*/ 12 w 315"/>
                    <a:gd name="T27" fmla="*/ 303 h 381"/>
                    <a:gd name="T28" fmla="*/ 43 w 315"/>
                    <a:gd name="T29" fmla="*/ 357 h 381"/>
                    <a:gd name="T30" fmla="*/ 97 w 315"/>
                    <a:gd name="T31" fmla="*/ 381 h 381"/>
                    <a:gd name="T32" fmla="*/ 158 w 315"/>
                    <a:gd name="T33" fmla="*/ 375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5" h="381">
                      <a:moveTo>
                        <a:pt x="158" y="375"/>
                      </a:moveTo>
                      <a:lnTo>
                        <a:pt x="218" y="345"/>
                      </a:lnTo>
                      <a:lnTo>
                        <a:pt x="267" y="284"/>
                      </a:lnTo>
                      <a:lnTo>
                        <a:pt x="303" y="218"/>
                      </a:lnTo>
                      <a:lnTo>
                        <a:pt x="315" y="139"/>
                      </a:lnTo>
                      <a:lnTo>
                        <a:pt x="303" y="73"/>
                      </a:lnTo>
                      <a:lnTo>
                        <a:pt x="267" y="24"/>
                      </a:lnTo>
                      <a:lnTo>
                        <a:pt x="218" y="0"/>
                      </a:lnTo>
                      <a:lnTo>
                        <a:pt x="158" y="0"/>
                      </a:lnTo>
                      <a:lnTo>
                        <a:pt x="97" y="30"/>
                      </a:lnTo>
                      <a:lnTo>
                        <a:pt x="43" y="85"/>
                      </a:lnTo>
                      <a:lnTo>
                        <a:pt x="12" y="157"/>
                      </a:lnTo>
                      <a:lnTo>
                        <a:pt x="0" y="236"/>
                      </a:lnTo>
                      <a:lnTo>
                        <a:pt x="12" y="303"/>
                      </a:lnTo>
                      <a:lnTo>
                        <a:pt x="43" y="357"/>
                      </a:lnTo>
                      <a:lnTo>
                        <a:pt x="97" y="381"/>
                      </a:lnTo>
                      <a:lnTo>
                        <a:pt x="158" y="3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06" name="Freeform 1106"/>
                <p:cNvSpPr>
                  <a:spLocks/>
                </p:cNvSpPr>
                <p:nvPr/>
              </p:nvSpPr>
              <p:spPr bwMode="auto">
                <a:xfrm rot="719888">
                  <a:off x="10116" y="11903"/>
                  <a:ext cx="903" cy="1120"/>
                </a:xfrm>
                <a:custGeom>
                  <a:avLst/>
                  <a:gdLst>
                    <a:gd name="T0" fmla="*/ 455 w 903"/>
                    <a:gd name="T1" fmla="*/ 1102 h 1120"/>
                    <a:gd name="T2" fmla="*/ 546 w 903"/>
                    <a:gd name="T3" fmla="*/ 1066 h 1120"/>
                    <a:gd name="T4" fmla="*/ 631 w 903"/>
                    <a:gd name="T5" fmla="*/ 1011 h 1120"/>
                    <a:gd name="T6" fmla="*/ 703 w 903"/>
                    <a:gd name="T7" fmla="*/ 939 h 1120"/>
                    <a:gd name="T8" fmla="*/ 770 w 903"/>
                    <a:gd name="T9" fmla="*/ 854 h 1120"/>
                    <a:gd name="T10" fmla="*/ 825 w 903"/>
                    <a:gd name="T11" fmla="*/ 757 h 1120"/>
                    <a:gd name="T12" fmla="*/ 867 w 903"/>
                    <a:gd name="T13" fmla="*/ 648 h 1120"/>
                    <a:gd name="T14" fmla="*/ 897 w 903"/>
                    <a:gd name="T15" fmla="*/ 539 h 1120"/>
                    <a:gd name="T16" fmla="*/ 903 w 903"/>
                    <a:gd name="T17" fmla="*/ 430 h 1120"/>
                    <a:gd name="T18" fmla="*/ 891 w 903"/>
                    <a:gd name="T19" fmla="*/ 321 h 1120"/>
                    <a:gd name="T20" fmla="*/ 867 w 903"/>
                    <a:gd name="T21" fmla="*/ 230 h 1120"/>
                    <a:gd name="T22" fmla="*/ 825 w 903"/>
                    <a:gd name="T23" fmla="*/ 146 h 1120"/>
                    <a:gd name="T24" fmla="*/ 770 w 903"/>
                    <a:gd name="T25" fmla="*/ 85 h 1120"/>
                    <a:gd name="T26" fmla="*/ 703 w 903"/>
                    <a:gd name="T27" fmla="*/ 37 h 1120"/>
                    <a:gd name="T28" fmla="*/ 625 w 903"/>
                    <a:gd name="T29" fmla="*/ 13 h 1120"/>
                    <a:gd name="T30" fmla="*/ 540 w 903"/>
                    <a:gd name="T31" fmla="*/ 0 h 1120"/>
                    <a:gd name="T32" fmla="*/ 449 w 903"/>
                    <a:gd name="T33" fmla="*/ 19 h 1120"/>
                    <a:gd name="T34" fmla="*/ 358 w 903"/>
                    <a:gd name="T35" fmla="*/ 55 h 1120"/>
                    <a:gd name="T36" fmla="*/ 273 w 903"/>
                    <a:gd name="T37" fmla="*/ 115 h 1120"/>
                    <a:gd name="T38" fmla="*/ 200 w 903"/>
                    <a:gd name="T39" fmla="*/ 188 h 1120"/>
                    <a:gd name="T40" fmla="*/ 134 w 903"/>
                    <a:gd name="T41" fmla="*/ 273 h 1120"/>
                    <a:gd name="T42" fmla="*/ 79 w 903"/>
                    <a:gd name="T43" fmla="*/ 370 h 1120"/>
                    <a:gd name="T44" fmla="*/ 37 w 903"/>
                    <a:gd name="T45" fmla="*/ 479 h 1120"/>
                    <a:gd name="T46" fmla="*/ 6 w 903"/>
                    <a:gd name="T47" fmla="*/ 588 h 1120"/>
                    <a:gd name="T48" fmla="*/ 0 w 903"/>
                    <a:gd name="T49" fmla="*/ 697 h 1120"/>
                    <a:gd name="T50" fmla="*/ 12 w 903"/>
                    <a:gd name="T51" fmla="*/ 805 h 1120"/>
                    <a:gd name="T52" fmla="*/ 37 w 903"/>
                    <a:gd name="T53" fmla="*/ 896 h 1120"/>
                    <a:gd name="T54" fmla="*/ 79 w 903"/>
                    <a:gd name="T55" fmla="*/ 981 h 1120"/>
                    <a:gd name="T56" fmla="*/ 134 w 903"/>
                    <a:gd name="T57" fmla="*/ 1042 h 1120"/>
                    <a:gd name="T58" fmla="*/ 200 w 903"/>
                    <a:gd name="T59" fmla="*/ 1090 h 1120"/>
                    <a:gd name="T60" fmla="*/ 279 w 903"/>
                    <a:gd name="T61" fmla="*/ 1114 h 1120"/>
                    <a:gd name="T62" fmla="*/ 364 w 903"/>
                    <a:gd name="T63" fmla="*/ 1120 h 1120"/>
                    <a:gd name="T64" fmla="*/ 455 w 903"/>
                    <a:gd name="T65" fmla="*/ 1102 h 1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03" h="1120">
                      <a:moveTo>
                        <a:pt x="455" y="1102"/>
                      </a:moveTo>
                      <a:lnTo>
                        <a:pt x="546" y="1066"/>
                      </a:lnTo>
                      <a:lnTo>
                        <a:pt x="631" y="1011"/>
                      </a:lnTo>
                      <a:lnTo>
                        <a:pt x="703" y="939"/>
                      </a:lnTo>
                      <a:lnTo>
                        <a:pt x="770" y="854"/>
                      </a:lnTo>
                      <a:lnTo>
                        <a:pt x="825" y="757"/>
                      </a:lnTo>
                      <a:lnTo>
                        <a:pt x="867" y="648"/>
                      </a:lnTo>
                      <a:lnTo>
                        <a:pt x="897" y="539"/>
                      </a:lnTo>
                      <a:lnTo>
                        <a:pt x="903" y="430"/>
                      </a:lnTo>
                      <a:lnTo>
                        <a:pt x="891" y="321"/>
                      </a:lnTo>
                      <a:lnTo>
                        <a:pt x="867" y="230"/>
                      </a:lnTo>
                      <a:lnTo>
                        <a:pt x="825" y="146"/>
                      </a:lnTo>
                      <a:lnTo>
                        <a:pt x="770" y="85"/>
                      </a:lnTo>
                      <a:lnTo>
                        <a:pt x="703" y="37"/>
                      </a:lnTo>
                      <a:lnTo>
                        <a:pt x="625" y="13"/>
                      </a:lnTo>
                      <a:lnTo>
                        <a:pt x="540" y="0"/>
                      </a:lnTo>
                      <a:lnTo>
                        <a:pt x="449" y="19"/>
                      </a:lnTo>
                      <a:lnTo>
                        <a:pt x="358" y="55"/>
                      </a:lnTo>
                      <a:lnTo>
                        <a:pt x="273" y="115"/>
                      </a:lnTo>
                      <a:lnTo>
                        <a:pt x="200" y="188"/>
                      </a:lnTo>
                      <a:lnTo>
                        <a:pt x="134" y="273"/>
                      </a:lnTo>
                      <a:lnTo>
                        <a:pt x="79" y="370"/>
                      </a:lnTo>
                      <a:lnTo>
                        <a:pt x="37" y="479"/>
                      </a:lnTo>
                      <a:lnTo>
                        <a:pt x="6" y="588"/>
                      </a:lnTo>
                      <a:lnTo>
                        <a:pt x="0" y="697"/>
                      </a:lnTo>
                      <a:lnTo>
                        <a:pt x="12" y="805"/>
                      </a:lnTo>
                      <a:lnTo>
                        <a:pt x="37" y="896"/>
                      </a:lnTo>
                      <a:lnTo>
                        <a:pt x="79" y="981"/>
                      </a:lnTo>
                      <a:lnTo>
                        <a:pt x="134" y="1042"/>
                      </a:lnTo>
                      <a:lnTo>
                        <a:pt x="200" y="1090"/>
                      </a:lnTo>
                      <a:lnTo>
                        <a:pt x="279" y="1114"/>
                      </a:lnTo>
                      <a:lnTo>
                        <a:pt x="364" y="1120"/>
                      </a:lnTo>
                      <a:lnTo>
                        <a:pt x="455" y="1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07" name="Freeform 1107"/>
                <p:cNvSpPr>
                  <a:spLocks/>
                </p:cNvSpPr>
                <p:nvPr/>
              </p:nvSpPr>
              <p:spPr bwMode="auto">
                <a:xfrm rot="719888">
                  <a:off x="10406" y="12272"/>
                  <a:ext cx="321" cy="387"/>
                </a:xfrm>
                <a:custGeom>
                  <a:avLst/>
                  <a:gdLst>
                    <a:gd name="T0" fmla="*/ 164 w 321"/>
                    <a:gd name="T1" fmla="*/ 387 h 387"/>
                    <a:gd name="T2" fmla="*/ 224 w 321"/>
                    <a:gd name="T3" fmla="*/ 351 h 387"/>
                    <a:gd name="T4" fmla="*/ 273 w 321"/>
                    <a:gd name="T5" fmla="*/ 296 h 387"/>
                    <a:gd name="T6" fmla="*/ 309 w 321"/>
                    <a:gd name="T7" fmla="*/ 224 h 387"/>
                    <a:gd name="T8" fmla="*/ 321 w 321"/>
                    <a:gd name="T9" fmla="*/ 145 h 387"/>
                    <a:gd name="T10" fmla="*/ 309 w 321"/>
                    <a:gd name="T11" fmla="*/ 78 h 387"/>
                    <a:gd name="T12" fmla="*/ 273 w 321"/>
                    <a:gd name="T13" fmla="*/ 24 h 387"/>
                    <a:gd name="T14" fmla="*/ 224 w 321"/>
                    <a:gd name="T15" fmla="*/ 0 h 387"/>
                    <a:gd name="T16" fmla="*/ 158 w 321"/>
                    <a:gd name="T17" fmla="*/ 6 h 387"/>
                    <a:gd name="T18" fmla="*/ 97 w 321"/>
                    <a:gd name="T19" fmla="*/ 36 h 387"/>
                    <a:gd name="T20" fmla="*/ 49 w 321"/>
                    <a:gd name="T21" fmla="*/ 96 h 387"/>
                    <a:gd name="T22" fmla="*/ 12 w 321"/>
                    <a:gd name="T23" fmla="*/ 163 h 387"/>
                    <a:gd name="T24" fmla="*/ 0 w 321"/>
                    <a:gd name="T25" fmla="*/ 242 h 387"/>
                    <a:gd name="T26" fmla="*/ 12 w 321"/>
                    <a:gd name="T27" fmla="*/ 308 h 387"/>
                    <a:gd name="T28" fmla="*/ 49 w 321"/>
                    <a:gd name="T29" fmla="*/ 363 h 387"/>
                    <a:gd name="T30" fmla="*/ 97 w 321"/>
                    <a:gd name="T31" fmla="*/ 387 h 387"/>
                    <a:gd name="T32" fmla="*/ 164 w 321"/>
                    <a:gd name="T33" fmla="*/ 387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1" h="387">
                      <a:moveTo>
                        <a:pt x="164" y="387"/>
                      </a:moveTo>
                      <a:lnTo>
                        <a:pt x="224" y="351"/>
                      </a:lnTo>
                      <a:lnTo>
                        <a:pt x="273" y="296"/>
                      </a:lnTo>
                      <a:lnTo>
                        <a:pt x="309" y="224"/>
                      </a:lnTo>
                      <a:lnTo>
                        <a:pt x="321" y="145"/>
                      </a:lnTo>
                      <a:lnTo>
                        <a:pt x="309" y="78"/>
                      </a:lnTo>
                      <a:lnTo>
                        <a:pt x="273" y="24"/>
                      </a:lnTo>
                      <a:lnTo>
                        <a:pt x="224" y="0"/>
                      </a:lnTo>
                      <a:lnTo>
                        <a:pt x="158" y="6"/>
                      </a:lnTo>
                      <a:lnTo>
                        <a:pt x="97" y="36"/>
                      </a:lnTo>
                      <a:lnTo>
                        <a:pt x="49" y="96"/>
                      </a:lnTo>
                      <a:lnTo>
                        <a:pt x="12" y="163"/>
                      </a:lnTo>
                      <a:lnTo>
                        <a:pt x="0" y="242"/>
                      </a:lnTo>
                      <a:lnTo>
                        <a:pt x="12" y="308"/>
                      </a:lnTo>
                      <a:lnTo>
                        <a:pt x="49" y="363"/>
                      </a:lnTo>
                      <a:lnTo>
                        <a:pt x="97" y="387"/>
                      </a:lnTo>
                      <a:lnTo>
                        <a:pt x="164" y="3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08" name="Freeform 1108"/>
                <p:cNvSpPr>
                  <a:spLocks/>
                </p:cNvSpPr>
                <p:nvPr/>
              </p:nvSpPr>
              <p:spPr bwMode="auto">
                <a:xfrm>
                  <a:off x="6001" y="9901"/>
                  <a:ext cx="5751" cy="2560"/>
                </a:xfrm>
                <a:custGeom>
                  <a:avLst/>
                  <a:gdLst>
                    <a:gd name="T0" fmla="*/ 5123 w 5751"/>
                    <a:gd name="T1" fmla="*/ 1006 h 2560"/>
                    <a:gd name="T2" fmla="*/ 5429 w 5751"/>
                    <a:gd name="T3" fmla="*/ 1049 h 2560"/>
                    <a:gd name="T4" fmla="*/ 5541 w 5751"/>
                    <a:gd name="T5" fmla="*/ 1342 h 2560"/>
                    <a:gd name="T6" fmla="*/ 5562 w 5751"/>
                    <a:gd name="T7" fmla="*/ 1446 h 2560"/>
                    <a:gd name="T8" fmla="*/ 5738 w 5751"/>
                    <a:gd name="T9" fmla="*/ 1613 h 2560"/>
                    <a:gd name="T10" fmla="*/ 5725 w 5751"/>
                    <a:gd name="T11" fmla="*/ 1876 h 2560"/>
                    <a:gd name="T12" fmla="*/ 5687 w 5751"/>
                    <a:gd name="T13" fmla="*/ 2085 h 2560"/>
                    <a:gd name="T14" fmla="*/ 5686 w 5751"/>
                    <a:gd name="T15" fmla="*/ 2382 h 2560"/>
                    <a:gd name="T16" fmla="*/ 5360 w 5751"/>
                    <a:gd name="T17" fmla="*/ 2516 h 2560"/>
                    <a:gd name="T18" fmla="*/ 5172 w 5751"/>
                    <a:gd name="T19" fmla="*/ 2346 h 2560"/>
                    <a:gd name="T20" fmla="*/ 5149 w 5751"/>
                    <a:gd name="T21" fmla="*/ 2138 h 2560"/>
                    <a:gd name="T22" fmla="*/ 5007 w 5751"/>
                    <a:gd name="T23" fmla="*/ 1959 h 2560"/>
                    <a:gd name="T24" fmla="*/ 4623 w 5751"/>
                    <a:gd name="T25" fmla="*/ 1927 h 2560"/>
                    <a:gd name="T26" fmla="*/ 4224 w 5751"/>
                    <a:gd name="T27" fmla="*/ 2176 h 2560"/>
                    <a:gd name="T28" fmla="*/ 3972 w 5751"/>
                    <a:gd name="T29" fmla="*/ 2513 h 2560"/>
                    <a:gd name="T30" fmla="*/ 3869 w 5751"/>
                    <a:gd name="T31" fmla="*/ 2503 h 2560"/>
                    <a:gd name="T32" fmla="*/ 3790 w 5751"/>
                    <a:gd name="T33" fmla="*/ 2437 h 2560"/>
                    <a:gd name="T34" fmla="*/ 3694 w 5751"/>
                    <a:gd name="T35" fmla="*/ 2453 h 2560"/>
                    <a:gd name="T36" fmla="*/ 3569 w 5751"/>
                    <a:gd name="T37" fmla="*/ 2514 h 2560"/>
                    <a:gd name="T38" fmla="*/ 3450 w 5751"/>
                    <a:gd name="T39" fmla="*/ 2550 h 2560"/>
                    <a:gd name="T40" fmla="*/ 3352 w 5751"/>
                    <a:gd name="T41" fmla="*/ 2517 h 2560"/>
                    <a:gd name="T42" fmla="*/ 3266 w 5751"/>
                    <a:gd name="T43" fmla="*/ 2455 h 2560"/>
                    <a:gd name="T44" fmla="*/ 3144 w 5751"/>
                    <a:gd name="T45" fmla="*/ 2442 h 2560"/>
                    <a:gd name="T46" fmla="*/ 3054 w 5751"/>
                    <a:gd name="T47" fmla="*/ 2484 h 2560"/>
                    <a:gd name="T48" fmla="*/ 2965 w 5751"/>
                    <a:gd name="T49" fmla="*/ 2528 h 2560"/>
                    <a:gd name="T50" fmla="*/ 2855 w 5751"/>
                    <a:gd name="T51" fmla="*/ 2522 h 2560"/>
                    <a:gd name="T52" fmla="*/ 2770 w 5751"/>
                    <a:gd name="T53" fmla="*/ 2486 h 2560"/>
                    <a:gd name="T54" fmla="*/ 2646 w 5751"/>
                    <a:gd name="T55" fmla="*/ 2453 h 2560"/>
                    <a:gd name="T56" fmla="*/ 2509 w 5751"/>
                    <a:gd name="T57" fmla="*/ 2486 h 2560"/>
                    <a:gd name="T58" fmla="*/ 2416 w 5751"/>
                    <a:gd name="T59" fmla="*/ 2516 h 2560"/>
                    <a:gd name="T60" fmla="*/ 2336 w 5751"/>
                    <a:gd name="T61" fmla="*/ 2424 h 2560"/>
                    <a:gd name="T62" fmla="*/ 2314 w 5751"/>
                    <a:gd name="T63" fmla="*/ 2241 h 2560"/>
                    <a:gd name="T64" fmla="*/ 2223 w 5751"/>
                    <a:gd name="T65" fmla="*/ 2078 h 2560"/>
                    <a:gd name="T66" fmla="*/ 2015 w 5751"/>
                    <a:gd name="T67" fmla="*/ 1954 h 2560"/>
                    <a:gd name="T68" fmla="*/ 1652 w 5751"/>
                    <a:gd name="T69" fmla="*/ 1995 h 2560"/>
                    <a:gd name="T70" fmla="*/ 1194 w 5751"/>
                    <a:gd name="T71" fmla="*/ 2461 h 2560"/>
                    <a:gd name="T72" fmla="*/ 956 w 5751"/>
                    <a:gd name="T73" fmla="*/ 2472 h 2560"/>
                    <a:gd name="T74" fmla="*/ 647 w 5751"/>
                    <a:gd name="T75" fmla="*/ 2468 h 2560"/>
                    <a:gd name="T76" fmla="*/ 529 w 5751"/>
                    <a:gd name="T77" fmla="*/ 2498 h 2560"/>
                    <a:gd name="T78" fmla="*/ 300 w 5751"/>
                    <a:gd name="T79" fmla="*/ 2555 h 2560"/>
                    <a:gd name="T80" fmla="*/ 49 w 5751"/>
                    <a:gd name="T81" fmla="*/ 2539 h 2560"/>
                    <a:gd name="T82" fmla="*/ 1 w 5751"/>
                    <a:gd name="T83" fmla="*/ 2299 h 2560"/>
                    <a:gd name="T84" fmla="*/ 72 w 5751"/>
                    <a:gd name="T85" fmla="*/ 2085 h 2560"/>
                    <a:gd name="T86" fmla="*/ 167 w 5751"/>
                    <a:gd name="T87" fmla="*/ 2075 h 2560"/>
                    <a:gd name="T88" fmla="*/ 278 w 5751"/>
                    <a:gd name="T89" fmla="*/ 2080 h 2560"/>
                    <a:gd name="T90" fmla="*/ 389 w 5751"/>
                    <a:gd name="T91" fmla="*/ 1757 h 2560"/>
                    <a:gd name="T92" fmla="*/ 477 w 5751"/>
                    <a:gd name="T93" fmla="*/ 1342 h 2560"/>
                    <a:gd name="T94" fmla="*/ 873 w 5751"/>
                    <a:gd name="T95" fmla="*/ 1118 h 2560"/>
                    <a:gd name="T96" fmla="*/ 1229 w 5751"/>
                    <a:gd name="T97" fmla="*/ 841 h 2560"/>
                    <a:gd name="T98" fmla="*/ 1496 w 5751"/>
                    <a:gd name="T99" fmla="*/ 396 h 2560"/>
                    <a:gd name="T100" fmla="*/ 1676 w 5751"/>
                    <a:gd name="T101" fmla="*/ 168 h 2560"/>
                    <a:gd name="T102" fmla="*/ 1886 w 5751"/>
                    <a:gd name="T103" fmla="*/ 83 h 2560"/>
                    <a:gd name="T104" fmla="*/ 2190 w 5751"/>
                    <a:gd name="T105" fmla="*/ 24 h 2560"/>
                    <a:gd name="T106" fmla="*/ 2559 w 5751"/>
                    <a:gd name="T107" fmla="*/ 3 h 2560"/>
                    <a:gd name="T108" fmla="*/ 2960 w 5751"/>
                    <a:gd name="T109" fmla="*/ 39 h 2560"/>
                    <a:gd name="T110" fmla="*/ 3370 w 5751"/>
                    <a:gd name="T111" fmla="*/ 157 h 2560"/>
                    <a:gd name="T112" fmla="*/ 3517 w 5751"/>
                    <a:gd name="T113" fmla="*/ 342 h 2560"/>
                    <a:gd name="T114" fmla="*/ 3655 w 5751"/>
                    <a:gd name="T115" fmla="*/ 625 h 2560"/>
                    <a:gd name="T116" fmla="*/ 3866 w 5751"/>
                    <a:gd name="T117" fmla="*/ 794 h 2560"/>
                    <a:gd name="T118" fmla="*/ 4300 w 5751"/>
                    <a:gd name="T119" fmla="*/ 651 h 2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751" h="2560">
                      <a:moveTo>
                        <a:pt x="5010" y="982"/>
                      </a:moveTo>
                      <a:lnTo>
                        <a:pt x="5075" y="1002"/>
                      </a:lnTo>
                      <a:lnTo>
                        <a:pt x="5123" y="1006"/>
                      </a:lnTo>
                      <a:lnTo>
                        <a:pt x="5167" y="1003"/>
                      </a:lnTo>
                      <a:lnTo>
                        <a:pt x="5218" y="995"/>
                      </a:lnTo>
                      <a:lnTo>
                        <a:pt x="5429" y="1049"/>
                      </a:lnTo>
                      <a:lnTo>
                        <a:pt x="5554" y="1221"/>
                      </a:lnTo>
                      <a:lnTo>
                        <a:pt x="5546" y="1288"/>
                      </a:lnTo>
                      <a:lnTo>
                        <a:pt x="5541" y="1342"/>
                      </a:lnTo>
                      <a:lnTo>
                        <a:pt x="5535" y="1397"/>
                      </a:lnTo>
                      <a:lnTo>
                        <a:pt x="5541" y="1429"/>
                      </a:lnTo>
                      <a:lnTo>
                        <a:pt x="5562" y="1446"/>
                      </a:lnTo>
                      <a:lnTo>
                        <a:pt x="5643" y="1475"/>
                      </a:lnTo>
                      <a:lnTo>
                        <a:pt x="5704" y="1537"/>
                      </a:lnTo>
                      <a:lnTo>
                        <a:pt x="5738" y="1613"/>
                      </a:lnTo>
                      <a:lnTo>
                        <a:pt x="5751" y="1696"/>
                      </a:lnTo>
                      <a:lnTo>
                        <a:pt x="5744" y="1788"/>
                      </a:lnTo>
                      <a:lnTo>
                        <a:pt x="5725" y="1876"/>
                      </a:lnTo>
                      <a:lnTo>
                        <a:pt x="5678" y="1953"/>
                      </a:lnTo>
                      <a:lnTo>
                        <a:pt x="5622" y="2009"/>
                      </a:lnTo>
                      <a:lnTo>
                        <a:pt x="5687" y="2085"/>
                      </a:lnTo>
                      <a:lnTo>
                        <a:pt x="5717" y="2178"/>
                      </a:lnTo>
                      <a:lnTo>
                        <a:pt x="5719" y="2284"/>
                      </a:lnTo>
                      <a:lnTo>
                        <a:pt x="5686" y="2382"/>
                      </a:lnTo>
                      <a:lnTo>
                        <a:pt x="5612" y="2465"/>
                      </a:lnTo>
                      <a:lnTo>
                        <a:pt x="5503" y="2510"/>
                      </a:lnTo>
                      <a:lnTo>
                        <a:pt x="5360" y="2516"/>
                      </a:lnTo>
                      <a:lnTo>
                        <a:pt x="5174" y="2458"/>
                      </a:lnTo>
                      <a:lnTo>
                        <a:pt x="5172" y="2409"/>
                      </a:lnTo>
                      <a:lnTo>
                        <a:pt x="5172" y="2346"/>
                      </a:lnTo>
                      <a:lnTo>
                        <a:pt x="5168" y="2278"/>
                      </a:lnTo>
                      <a:lnTo>
                        <a:pt x="5166" y="2203"/>
                      </a:lnTo>
                      <a:lnTo>
                        <a:pt x="5149" y="2138"/>
                      </a:lnTo>
                      <a:lnTo>
                        <a:pt x="5120" y="2069"/>
                      </a:lnTo>
                      <a:lnTo>
                        <a:pt x="5071" y="2010"/>
                      </a:lnTo>
                      <a:lnTo>
                        <a:pt x="5007" y="1959"/>
                      </a:lnTo>
                      <a:lnTo>
                        <a:pt x="4887" y="1915"/>
                      </a:lnTo>
                      <a:lnTo>
                        <a:pt x="4758" y="1906"/>
                      </a:lnTo>
                      <a:lnTo>
                        <a:pt x="4623" y="1927"/>
                      </a:lnTo>
                      <a:lnTo>
                        <a:pt x="4483" y="1977"/>
                      </a:lnTo>
                      <a:lnTo>
                        <a:pt x="4352" y="2067"/>
                      </a:lnTo>
                      <a:lnTo>
                        <a:pt x="4224" y="2176"/>
                      </a:lnTo>
                      <a:lnTo>
                        <a:pt x="4114" y="2314"/>
                      </a:lnTo>
                      <a:lnTo>
                        <a:pt x="4022" y="2480"/>
                      </a:lnTo>
                      <a:lnTo>
                        <a:pt x="3972" y="2513"/>
                      </a:lnTo>
                      <a:lnTo>
                        <a:pt x="3931" y="2528"/>
                      </a:lnTo>
                      <a:lnTo>
                        <a:pt x="3902" y="2522"/>
                      </a:lnTo>
                      <a:lnTo>
                        <a:pt x="3869" y="2503"/>
                      </a:lnTo>
                      <a:lnTo>
                        <a:pt x="3843" y="2479"/>
                      </a:lnTo>
                      <a:lnTo>
                        <a:pt x="3817" y="2455"/>
                      </a:lnTo>
                      <a:lnTo>
                        <a:pt x="3790" y="2437"/>
                      </a:lnTo>
                      <a:lnTo>
                        <a:pt x="3754" y="2429"/>
                      </a:lnTo>
                      <a:lnTo>
                        <a:pt x="3728" y="2436"/>
                      </a:lnTo>
                      <a:lnTo>
                        <a:pt x="3694" y="2453"/>
                      </a:lnTo>
                      <a:lnTo>
                        <a:pt x="3652" y="2469"/>
                      </a:lnTo>
                      <a:lnTo>
                        <a:pt x="3611" y="2491"/>
                      </a:lnTo>
                      <a:lnTo>
                        <a:pt x="3569" y="2514"/>
                      </a:lnTo>
                      <a:lnTo>
                        <a:pt x="3528" y="2530"/>
                      </a:lnTo>
                      <a:lnTo>
                        <a:pt x="3488" y="2546"/>
                      </a:lnTo>
                      <a:lnTo>
                        <a:pt x="3450" y="2550"/>
                      </a:lnTo>
                      <a:lnTo>
                        <a:pt x="3413" y="2548"/>
                      </a:lnTo>
                      <a:lnTo>
                        <a:pt x="3379" y="2535"/>
                      </a:lnTo>
                      <a:lnTo>
                        <a:pt x="3352" y="2517"/>
                      </a:lnTo>
                      <a:lnTo>
                        <a:pt x="3325" y="2493"/>
                      </a:lnTo>
                      <a:lnTo>
                        <a:pt x="3299" y="2475"/>
                      </a:lnTo>
                      <a:lnTo>
                        <a:pt x="3266" y="2455"/>
                      </a:lnTo>
                      <a:lnTo>
                        <a:pt x="3231" y="2442"/>
                      </a:lnTo>
                      <a:lnTo>
                        <a:pt x="3183" y="2438"/>
                      </a:lnTo>
                      <a:lnTo>
                        <a:pt x="3144" y="2442"/>
                      </a:lnTo>
                      <a:lnTo>
                        <a:pt x="3111" y="2453"/>
                      </a:lnTo>
                      <a:lnTo>
                        <a:pt x="3084" y="2466"/>
                      </a:lnTo>
                      <a:lnTo>
                        <a:pt x="3054" y="2484"/>
                      </a:lnTo>
                      <a:lnTo>
                        <a:pt x="3026" y="2504"/>
                      </a:lnTo>
                      <a:lnTo>
                        <a:pt x="2998" y="2516"/>
                      </a:lnTo>
                      <a:lnTo>
                        <a:pt x="2965" y="2528"/>
                      </a:lnTo>
                      <a:lnTo>
                        <a:pt x="2927" y="2532"/>
                      </a:lnTo>
                      <a:lnTo>
                        <a:pt x="2884" y="2529"/>
                      </a:lnTo>
                      <a:lnTo>
                        <a:pt x="2855" y="2522"/>
                      </a:lnTo>
                      <a:lnTo>
                        <a:pt x="2826" y="2510"/>
                      </a:lnTo>
                      <a:lnTo>
                        <a:pt x="2798" y="2498"/>
                      </a:lnTo>
                      <a:lnTo>
                        <a:pt x="2770" y="2486"/>
                      </a:lnTo>
                      <a:lnTo>
                        <a:pt x="2741" y="2474"/>
                      </a:lnTo>
                      <a:lnTo>
                        <a:pt x="2700" y="2465"/>
                      </a:lnTo>
                      <a:lnTo>
                        <a:pt x="2646" y="2453"/>
                      </a:lnTo>
                      <a:lnTo>
                        <a:pt x="2589" y="2460"/>
                      </a:lnTo>
                      <a:lnTo>
                        <a:pt x="2543" y="2469"/>
                      </a:lnTo>
                      <a:lnTo>
                        <a:pt x="2509" y="2486"/>
                      </a:lnTo>
                      <a:lnTo>
                        <a:pt x="2476" y="2498"/>
                      </a:lnTo>
                      <a:lnTo>
                        <a:pt x="2448" y="2511"/>
                      </a:lnTo>
                      <a:lnTo>
                        <a:pt x="2416" y="2516"/>
                      </a:lnTo>
                      <a:lnTo>
                        <a:pt x="2375" y="2507"/>
                      </a:lnTo>
                      <a:lnTo>
                        <a:pt x="2325" y="2478"/>
                      </a:lnTo>
                      <a:lnTo>
                        <a:pt x="2336" y="2424"/>
                      </a:lnTo>
                      <a:lnTo>
                        <a:pt x="2337" y="2363"/>
                      </a:lnTo>
                      <a:lnTo>
                        <a:pt x="2331" y="2306"/>
                      </a:lnTo>
                      <a:lnTo>
                        <a:pt x="2314" y="2241"/>
                      </a:lnTo>
                      <a:lnTo>
                        <a:pt x="2289" y="2179"/>
                      </a:lnTo>
                      <a:lnTo>
                        <a:pt x="2258" y="2124"/>
                      </a:lnTo>
                      <a:lnTo>
                        <a:pt x="2223" y="2078"/>
                      </a:lnTo>
                      <a:lnTo>
                        <a:pt x="2183" y="2039"/>
                      </a:lnTo>
                      <a:lnTo>
                        <a:pt x="2106" y="1992"/>
                      </a:lnTo>
                      <a:lnTo>
                        <a:pt x="2015" y="1954"/>
                      </a:lnTo>
                      <a:lnTo>
                        <a:pt x="1907" y="1938"/>
                      </a:lnTo>
                      <a:lnTo>
                        <a:pt x="1787" y="1949"/>
                      </a:lnTo>
                      <a:lnTo>
                        <a:pt x="1652" y="1995"/>
                      </a:lnTo>
                      <a:lnTo>
                        <a:pt x="1508" y="2094"/>
                      </a:lnTo>
                      <a:lnTo>
                        <a:pt x="1353" y="2240"/>
                      </a:lnTo>
                      <a:lnTo>
                        <a:pt x="1194" y="2461"/>
                      </a:lnTo>
                      <a:lnTo>
                        <a:pt x="1143" y="2468"/>
                      </a:lnTo>
                      <a:lnTo>
                        <a:pt x="1055" y="2474"/>
                      </a:lnTo>
                      <a:lnTo>
                        <a:pt x="956" y="2472"/>
                      </a:lnTo>
                      <a:lnTo>
                        <a:pt x="844" y="2472"/>
                      </a:lnTo>
                      <a:lnTo>
                        <a:pt x="740" y="2470"/>
                      </a:lnTo>
                      <a:lnTo>
                        <a:pt x="647" y="2468"/>
                      </a:lnTo>
                      <a:lnTo>
                        <a:pt x="586" y="2468"/>
                      </a:lnTo>
                      <a:lnTo>
                        <a:pt x="554" y="2467"/>
                      </a:lnTo>
                      <a:lnTo>
                        <a:pt x="529" y="2498"/>
                      </a:lnTo>
                      <a:lnTo>
                        <a:pt x="475" y="2524"/>
                      </a:lnTo>
                      <a:lnTo>
                        <a:pt x="390" y="2543"/>
                      </a:lnTo>
                      <a:lnTo>
                        <a:pt x="300" y="2555"/>
                      </a:lnTo>
                      <a:lnTo>
                        <a:pt x="206" y="2560"/>
                      </a:lnTo>
                      <a:lnTo>
                        <a:pt x="121" y="2554"/>
                      </a:lnTo>
                      <a:lnTo>
                        <a:pt x="49" y="2539"/>
                      </a:lnTo>
                      <a:lnTo>
                        <a:pt x="13" y="2506"/>
                      </a:lnTo>
                      <a:lnTo>
                        <a:pt x="0" y="2423"/>
                      </a:lnTo>
                      <a:lnTo>
                        <a:pt x="1" y="2299"/>
                      </a:lnTo>
                      <a:lnTo>
                        <a:pt x="16" y="2173"/>
                      </a:lnTo>
                      <a:lnTo>
                        <a:pt x="52" y="2094"/>
                      </a:lnTo>
                      <a:lnTo>
                        <a:pt x="72" y="2085"/>
                      </a:lnTo>
                      <a:lnTo>
                        <a:pt x="98" y="2079"/>
                      </a:lnTo>
                      <a:lnTo>
                        <a:pt x="130" y="2073"/>
                      </a:lnTo>
                      <a:lnTo>
                        <a:pt x="167" y="2075"/>
                      </a:lnTo>
                      <a:lnTo>
                        <a:pt x="204" y="2077"/>
                      </a:lnTo>
                      <a:lnTo>
                        <a:pt x="240" y="2078"/>
                      </a:lnTo>
                      <a:lnTo>
                        <a:pt x="278" y="2080"/>
                      </a:lnTo>
                      <a:lnTo>
                        <a:pt x="307" y="2086"/>
                      </a:lnTo>
                      <a:lnTo>
                        <a:pt x="361" y="1918"/>
                      </a:lnTo>
                      <a:lnTo>
                        <a:pt x="389" y="1757"/>
                      </a:lnTo>
                      <a:lnTo>
                        <a:pt x="409" y="1607"/>
                      </a:lnTo>
                      <a:lnTo>
                        <a:pt x="433" y="1463"/>
                      </a:lnTo>
                      <a:lnTo>
                        <a:pt x="477" y="1342"/>
                      </a:lnTo>
                      <a:lnTo>
                        <a:pt x="555" y="1241"/>
                      </a:lnTo>
                      <a:lnTo>
                        <a:pt x="683" y="1163"/>
                      </a:lnTo>
                      <a:lnTo>
                        <a:pt x="873" y="1118"/>
                      </a:lnTo>
                      <a:lnTo>
                        <a:pt x="1006" y="1071"/>
                      </a:lnTo>
                      <a:lnTo>
                        <a:pt x="1126" y="973"/>
                      </a:lnTo>
                      <a:lnTo>
                        <a:pt x="1229" y="841"/>
                      </a:lnTo>
                      <a:lnTo>
                        <a:pt x="1328" y="694"/>
                      </a:lnTo>
                      <a:lnTo>
                        <a:pt x="1417" y="540"/>
                      </a:lnTo>
                      <a:lnTo>
                        <a:pt x="1496" y="396"/>
                      </a:lnTo>
                      <a:lnTo>
                        <a:pt x="1566" y="274"/>
                      </a:lnTo>
                      <a:lnTo>
                        <a:pt x="1632" y="195"/>
                      </a:lnTo>
                      <a:lnTo>
                        <a:pt x="1676" y="168"/>
                      </a:lnTo>
                      <a:lnTo>
                        <a:pt x="1731" y="137"/>
                      </a:lnTo>
                      <a:lnTo>
                        <a:pt x="1800" y="107"/>
                      </a:lnTo>
                      <a:lnTo>
                        <a:pt x="1886" y="83"/>
                      </a:lnTo>
                      <a:lnTo>
                        <a:pt x="1978" y="59"/>
                      </a:lnTo>
                      <a:lnTo>
                        <a:pt x="2082" y="37"/>
                      </a:lnTo>
                      <a:lnTo>
                        <a:pt x="2190" y="24"/>
                      </a:lnTo>
                      <a:lnTo>
                        <a:pt x="2304" y="11"/>
                      </a:lnTo>
                      <a:lnTo>
                        <a:pt x="2430" y="0"/>
                      </a:lnTo>
                      <a:lnTo>
                        <a:pt x="2559" y="3"/>
                      </a:lnTo>
                      <a:lnTo>
                        <a:pt x="2689" y="6"/>
                      </a:lnTo>
                      <a:lnTo>
                        <a:pt x="2828" y="23"/>
                      </a:lnTo>
                      <a:lnTo>
                        <a:pt x="2960" y="39"/>
                      </a:lnTo>
                      <a:lnTo>
                        <a:pt x="3097" y="68"/>
                      </a:lnTo>
                      <a:lnTo>
                        <a:pt x="3237" y="110"/>
                      </a:lnTo>
                      <a:lnTo>
                        <a:pt x="3370" y="157"/>
                      </a:lnTo>
                      <a:lnTo>
                        <a:pt x="3430" y="194"/>
                      </a:lnTo>
                      <a:lnTo>
                        <a:pt x="3478" y="261"/>
                      </a:lnTo>
                      <a:lnTo>
                        <a:pt x="3517" y="342"/>
                      </a:lnTo>
                      <a:lnTo>
                        <a:pt x="3559" y="432"/>
                      </a:lnTo>
                      <a:lnTo>
                        <a:pt x="3601" y="528"/>
                      </a:lnTo>
                      <a:lnTo>
                        <a:pt x="3655" y="625"/>
                      </a:lnTo>
                      <a:lnTo>
                        <a:pt x="3729" y="710"/>
                      </a:lnTo>
                      <a:lnTo>
                        <a:pt x="3819" y="784"/>
                      </a:lnTo>
                      <a:lnTo>
                        <a:pt x="3866" y="794"/>
                      </a:lnTo>
                      <a:lnTo>
                        <a:pt x="3922" y="769"/>
                      </a:lnTo>
                      <a:lnTo>
                        <a:pt x="3980" y="726"/>
                      </a:lnTo>
                      <a:lnTo>
                        <a:pt x="4300" y="651"/>
                      </a:lnTo>
                      <a:lnTo>
                        <a:pt x="4494" y="75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09" name="Freeform 1109"/>
                <p:cNvSpPr>
                  <a:spLocks/>
                </p:cNvSpPr>
                <p:nvPr/>
              </p:nvSpPr>
              <p:spPr bwMode="auto">
                <a:xfrm rot="719888">
                  <a:off x="11521" y="11512"/>
                  <a:ext cx="145" cy="327"/>
                </a:xfrm>
                <a:custGeom>
                  <a:avLst/>
                  <a:gdLst>
                    <a:gd name="T0" fmla="*/ 78 w 145"/>
                    <a:gd name="T1" fmla="*/ 327 h 327"/>
                    <a:gd name="T2" fmla="*/ 109 w 145"/>
                    <a:gd name="T3" fmla="*/ 315 h 327"/>
                    <a:gd name="T4" fmla="*/ 133 w 145"/>
                    <a:gd name="T5" fmla="*/ 285 h 327"/>
                    <a:gd name="T6" fmla="*/ 145 w 145"/>
                    <a:gd name="T7" fmla="*/ 230 h 327"/>
                    <a:gd name="T8" fmla="*/ 145 w 145"/>
                    <a:gd name="T9" fmla="*/ 170 h 327"/>
                    <a:gd name="T10" fmla="*/ 133 w 145"/>
                    <a:gd name="T11" fmla="*/ 103 h 327"/>
                    <a:gd name="T12" fmla="*/ 115 w 145"/>
                    <a:gd name="T13" fmla="*/ 55 h 327"/>
                    <a:gd name="T14" fmla="*/ 91 w 145"/>
                    <a:gd name="T15" fmla="*/ 18 h 327"/>
                    <a:gd name="T16" fmla="*/ 66 w 145"/>
                    <a:gd name="T17" fmla="*/ 0 h 327"/>
                    <a:gd name="T18" fmla="*/ 36 w 145"/>
                    <a:gd name="T19" fmla="*/ 12 h 327"/>
                    <a:gd name="T20" fmla="*/ 18 w 145"/>
                    <a:gd name="T21" fmla="*/ 49 h 327"/>
                    <a:gd name="T22" fmla="*/ 0 w 145"/>
                    <a:gd name="T23" fmla="*/ 97 h 327"/>
                    <a:gd name="T24" fmla="*/ 0 w 145"/>
                    <a:gd name="T25" fmla="*/ 158 h 327"/>
                    <a:gd name="T26" fmla="*/ 6 w 145"/>
                    <a:gd name="T27" fmla="*/ 224 h 327"/>
                    <a:gd name="T28" fmla="*/ 24 w 145"/>
                    <a:gd name="T29" fmla="*/ 279 h 327"/>
                    <a:gd name="T30" fmla="*/ 48 w 145"/>
                    <a:gd name="T31" fmla="*/ 315 h 327"/>
                    <a:gd name="T32" fmla="*/ 78 w 145"/>
                    <a:gd name="T33" fmla="*/ 32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5" h="327">
                      <a:moveTo>
                        <a:pt x="78" y="327"/>
                      </a:moveTo>
                      <a:lnTo>
                        <a:pt x="109" y="315"/>
                      </a:lnTo>
                      <a:lnTo>
                        <a:pt x="133" y="285"/>
                      </a:lnTo>
                      <a:lnTo>
                        <a:pt x="145" y="230"/>
                      </a:lnTo>
                      <a:lnTo>
                        <a:pt x="145" y="170"/>
                      </a:lnTo>
                      <a:lnTo>
                        <a:pt x="133" y="103"/>
                      </a:lnTo>
                      <a:lnTo>
                        <a:pt x="115" y="55"/>
                      </a:lnTo>
                      <a:lnTo>
                        <a:pt x="91" y="18"/>
                      </a:lnTo>
                      <a:lnTo>
                        <a:pt x="66" y="0"/>
                      </a:lnTo>
                      <a:lnTo>
                        <a:pt x="36" y="12"/>
                      </a:lnTo>
                      <a:lnTo>
                        <a:pt x="18" y="49"/>
                      </a:lnTo>
                      <a:lnTo>
                        <a:pt x="0" y="97"/>
                      </a:lnTo>
                      <a:lnTo>
                        <a:pt x="0" y="158"/>
                      </a:lnTo>
                      <a:lnTo>
                        <a:pt x="6" y="224"/>
                      </a:lnTo>
                      <a:lnTo>
                        <a:pt x="24" y="279"/>
                      </a:lnTo>
                      <a:lnTo>
                        <a:pt x="48" y="315"/>
                      </a:lnTo>
                      <a:lnTo>
                        <a:pt x="78" y="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10" name="Freeform 1110"/>
                <p:cNvSpPr>
                  <a:spLocks/>
                </p:cNvSpPr>
                <p:nvPr/>
              </p:nvSpPr>
              <p:spPr bwMode="auto">
                <a:xfrm rot="719888">
                  <a:off x="6128" y="12059"/>
                  <a:ext cx="297" cy="308"/>
                </a:xfrm>
                <a:custGeom>
                  <a:avLst/>
                  <a:gdLst>
                    <a:gd name="T0" fmla="*/ 0 w 297"/>
                    <a:gd name="T1" fmla="*/ 97 h 308"/>
                    <a:gd name="T2" fmla="*/ 0 w 297"/>
                    <a:gd name="T3" fmla="*/ 60 h 308"/>
                    <a:gd name="T4" fmla="*/ 18 w 297"/>
                    <a:gd name="T5" fmla="*/ 42 h 308"/>
                    <a:gd name="T6" fmla="*/ 42 w 297"/>
                    <a:gd name="T7" fmla="*/ 30 h 308"/>
                    <a:gd name="T8" fmla="*/ 79 w 297"/>
                    <a:gd name="T9" fmla="*/ 24 h 308"/>
                    <a:gd name="T10" fmla="*/ 121 w 297"/>
                    <a:gd name="T11" fmla="*/ 24 h 308"/>
                    <a:gd name="T12" fmla="*/ 163 w 297"/>
                    <a:gd name="T13" fmla="*/ 18 h 308"/>
                    <a:gd name="T14" fmla="*/ 206 w 297"/>
                    <a:gd name="T15" fmla="*/ 12 h 308"/>
                    <a:gd name="T16" fmla="*/ 248 w 297"/>
                    <a:gd name="T17" fmla="*/ 0 h 308"/>
                    <a:gd name="T18" fmla="*/ 260 w 297"/>
                    <a:gd name="T19" fmla="*/ 48 h 308"/>
                    <a:gd name="T20" fmla="*/ 272 w 297"/>
                    <a:gd name="T21" fmla="*/ 97 h 308"/>
                    <a:gd name="T22" fmla="*/ 291 w 297"/>
                    <a:gd name="T23" fmla="*/ 151 h 308"/>
                    <a:gd name="T24" fmla="*/ 297 w 297"/>
                    <a:gd name="T25" fmla="*/ 212 h 308"/>
                    <a:gd name="T26" fmla="*/ 279 w 297"/>
                    <a:gd name="T27" fmla="*/ 242 h 308"/>
                    <a:gd name="T28" fmla="*/ 248 w 297"/>
                    <a:gd name="T29" fmla="*/ 266 h 308"/>
                    <a:gd name="T30" fmla="*/ 218 w 297"/>
                    <a:gd name="T31" fmla="*/ 284 h 308"/>
                    <a:gd name="T32" fmla="*/ 182 w 297"/>
                    <a:gd name="T33" fmla="*/ 296 h 308"/>
                    <a:gd name="T34" fmla="*/ 145 w 297"/>
                    <a:gd name="T35" fmla="*/ 308 h 308"/>
                    <a:gd name="T36" fmla="*/ 109 w 297"/>
                    <a:gd name="T37" fmla="*/ 308 h 308"/>
                    <a:gd name="T38" fmla="*/ 79 w 297"/>
                    <a:gd name="T39" fmla="*/ 308 h 308"/>
                    <a:gd name="T40" fmla="*/ 60 w 297"/>
                    <a:gd name="T41" fmla="*/ 302 h 308"/>
                    <a:gd name="T42" fmla="*/ 36 w 297"/>
                    <a:gd name="T43" fmla="*/ 272 h 308"/>
                    <a:gd name="T44" fmla="*/ 18 w 297"/>
                    <a:gd name="T45" fmla="*/ 218 h 308"/>
                    <a:gd name="T46" fmla="*/ 6 w 297"/>
                    <a:gd name="T47" fmla="*/ 157 h 308"/>
                    <a:gd name="T48" fmla="*/ 0 w 297"/>
                    <a:gd name="T49" fmla="*/ 97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97" h="308">
                      <a:moveTo>
                        <a:pt x="0" y="97"/>
                      </a:moveTo>
                      <a:lnTo>
                        <a:pt x="0" y="60"/>
                      </a:lnTo>
                      <a:lnTo>
                        <a:pt x="18" y="42"/>
                      </a:lnTo>
                      <a:lnTo>
                        <a:pt x="42" y="30"/>
                      </a:lnTo>
                      <a:lnTo>
                        <a:pt x="79" y="24"/>
                      </a:lnTo>
                      <a:lnTo>
                        <a:pt x="121" y="24"/>
                      </a:lnTo>
                      <a:lnTo>
                        <a:pt x="163" y="18"/>
                      </a:lnTo>
                      <a:lnTo>
                        <a:pt x="206" y="12"/>
                      </a:lnTo>
                      <a:lnTo>
                        <a:pt x="248" y="0"/>
                      </a:lnTo>
                      <a:lnTo>
                        <a:pt x="260" y="48"/>
                      </a:lnTo>
                      <a:lnTo>
                        <a:pt x="272" y="97"/>
                      </a:lnTo>
                      <a:lnTo>
                        <a:pt x="291" y="151"/>
                      </a:lnTo>
                      <a:lnTo>
                        <a:pt x="297" y="212"/>
                      </a:lnTo>
                      <a:lnTo>
                        <a:pt x="279" y="242"/>
                      </a:lnTo>
                      <a:lnTo>
                        <a:pt x="248" y="266"/>
                      </a:lnTo>
                      <a:lnTo>
                        <a:pt x="218" y="284"/>
                      </a:lnTo>
                      <a:lnTo>
                        <a:pt x="182" y="296"/>
                      </a:lnTo>
                      <a:lnTo>
                        <a:pt x="145" y="308"/>
                      </a:lnTo>
                      <a:lnTo>
                        <a:pt x="109" y="308"/>
                      </a:lnTo>
                      <a:lnTo>
                        <a:pt x="79" y="308"/>
                      </a:lnTo>
                      <a:lnTo>
                        <a:pt x="60" y="302"/>
                      </a:lnTo>
                      <a:lnTo>
                        <a:pt x="36" y="272"/>
                      </a:lnTo>
                      <a:lnTo>
                        <a:pt x="18" y="218"/>
                      </a:lnTo>
                      <a:lnTo>
                        <a:pt x="6" y="157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11" name="Freeform 1111"/>
                <p:cNvSpPr>
                  <a:spLocks/>
                </p:cNvSpPr>
                <p:nvPr/>
              </p:nvSpPr>
              <p:spPr bwMode="auto">
                <a:xfrm rot="719888">
                  <a:off x="11254" y="11996"/>
                  <a:ext cx="346" cy="314"/>
                </a:xfrm>
                <a:custGeom>
                  <a:avLst/>
                  <a:gdLst>
                    <a:gd name="T0" fmla="*/ 339 w 346"/>
                    <a:gd name="T1" fmla="*/ 0 h 314"/>
                    <a:gd name="T2" fmla="*/ 346 w 346"/>
                    <a:gd name="T3" fmla="*/ 66 h 314"/>
                    <a:gd name="T4" fmla="*/ 346 w 346"/>
                    <a:gd name="T5" fmla="*/ 127 h 314"/>
                    <a:gd name="T6" fmla="*/ 327 w 346"/>
                    <a:gd name="T7" fmla="*/ 181 h 314"/>
                    <a:gd name="T8" fmla="*/ 297 w 346"/>
                    <a:gd name="T9" fmla="*/ 230 h 314"/>
                    <a:gd name="T10" fmla="*/ 255 w 346"/>
                    <a:gd name="T11" fmla="*/ 266 h 314"/>
                    <a:gd name="T12" fmla="*/ 206 w 346"/>
                    <a:gd name="T13" fmla="*/ 296 h 314"/>
                    <a:gd name="T14" fmla="*/ 146 w 346"/>
                    <a:gd name="T15" fmla="*/ 314 h 314"/>
                    <a:gd name="T16" fmla="*/ 79 w 346"/>
                    <a:gd name="T17" fmla="*/ 314 h 314"/>
                    <a:gd name="T18" fmla="*/ 18 w 346"/>
                    <a:gd name="T19" fmla="*/ 290 h 314"/>
                    <a:gd name="T20" fmla="*/ 0 w 346"/>
                    <a:gd name="T21" fmla="*/ 230 h 314"/>
                    <a:gd name="T22" fmla="*/ 6 w 346"/>
                    <a:gd name="T23" fmla="*/ 169 h 314"/>
                    <a:gd name="T24" fmla="*/ 42 w 346"/>
                    <a:gd name="T25" fmla="*/ 121 h 314"/>
                    <a:gd name="T26" fmla="*/ 67 w 346"/>
                    <a:gd name="T27" fmla="*/ 109 h 314"/>
                    <a:gd name="T28" fmla="*/ 85 w 346"/>
                    <a:gd name="T29" fmla="*/ 109 h 314"/>
                    <a:gd name="T30" fmla="*/ 103 w 346"/>
                    <a:gd name="T31" fmla="*/ 109 h 314"/>
                    <a:gd name="T32" fmla="*/ 121 w 346"/>
                    <a:gd name="T33" fmla="*/ 109 h 314"/>
                    <a:gd name="T34" fmla="*/ 152 w 346"/>
                    <a:gd name="T35" fmla="*/ 103 h 314"/>
                    <a:gd name="T36" fmla="*/ 194 w 346"/>
                    <a:gd name="T37" fmla="*/ 84 h 314"/>
                    <a:gd name="T38" fmla="*/ 255 w 346"/>
                    <a:gd name="T39" fmla="*/ 54 h 314"/>
                    <a:gd name="T40" fmla="*/ 339 w 346"/>
                    <a:gd name="T41" fmla="*/ 0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46" h="314">
                      <a:moveTo>
                        <a:pt x="339" y="0"/>
                      </a:moveTo>
                      <a:lnTo>
                        <a:pt x="346" y="66"/>
                      </a:lnTo>
                      <a:lnTo>
                        <a:pt x="346" y="127"/>
                      </a:lnTo>
                      <a:lnTo>
                        <a:pt x="327" y="181"/>
                      </a:lnTo>
                      <a:lnTo>
                        <a:pt x="297" y="230"/>
                      </a:lnTo>
                      <a:lnTo>
                        <a:pt x="255" y="266"/>
                      </a:lnTo>
                      <a:lnTo>
                        <a:pt x="206" y="296"/>
                      </a:lnTo>
                      <a:lnTo>
                        <a:pt x="146" y="314"/>
                      </a:lnTo>
                      <a:lnTo>
                        <a:pt x="79" y="314"/>
                      </a:lnTo>
                      <a:lnTo>
                        <a:pt x="18" y="290"/>
                      </a:lnTo>
                      <a:lnTo>
                        <a:pt x="0" y="230"/>
                      </a:lnTo>
                      <a:lnTo>
                        <a:pt x="6" y="169"/>
                      </a:lnTo>
                      <a:lnTo>
                        <a:pt x="42" y="121"/>
                      </a:lnTo>
                      <a:lnTo>
                        <a:pt x="67" y="109"/>
                      </a:lnTo>
                      <a:lnTo>
                        <a:pt x="85" y="109"/>
                      </a:lnTo>
                      <a:lnTo>
                        <a:pt x="103" y="109"/>
                      </a:lnTo>
                      <a:lnTo>
                        <a:pt x="121" y="109"/>
                      </a:lnTo>
                      <a:lnTo>
                        <a:pt x="152" y="103"/>
                      </a:lnTo>
                      <a:lnTo>
                        <a:pt x="194" y="84"/>
                      </a:lnTo>
                      <a:lnTo>
                        <a:pt x="255" y="54"/>
                      </a:lnTo>
                      <a:lnTo>
                        <a:pt x="3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12" name="Freeform 1112"/>
                <p:cNvSpPr>
                  <a:spLocks/>
                </p:cNvSpPr>
                <p:nvPr/>
              </p:nvSpPr>
              <p:spPr bwMode="auto">
                <a:xfrm>
                  <a:off x="6431" y="10036"/>
                  <a:ext cx="5048" cy="2234"/>
                </a:xfrm>
                <a:custGeom>
                  <a:avLst/>
                  <a:gdLst>
                    <a:gd name="T0" fmla="*/ 3626 w 5048"/>
                    <a:gd name="T1" fmla="*/ 699 h 2234"/>
                    <a:gd name="T2" fmla="*/ 3382 w 5048"/>
                    <a:gd name="T3" fmla="*/ 827 h 2234"/>
                    <a:gd name="T4" fmla="*/ 3245 w 5048"/>
                    <a:gd name="T5" fmla="*/ 711 h 2234"/>
                    <a:gd name="T6" fmla="*/ 3130 w 5048"/>
                    <a:gd name="T7" fmla="*/ 470 h 2234"/>
                    <a:gd name="T8" fmla="*/ 2991 w 5048"/>
                    <a:gd name="T9" fmla="*/ 335 h 2234"/>
                    <a:gd name="T10" fmla="*/ 2924 w 5048"/>
                    <a:gd name="T11" fmla="*/ 210 h 2234"/>
                    <a:gd name="T12" fmla="*/ 2801 w 5048"/>
                    <a:gd name="T13" fmla="*/ 85 h 2234"/>
                    <a:gd name="T14" fmla="*/ 2562 w 5048"/>
                    <a:gd name="T15" fmla="*/ 47 h 2234"/>
                    <a:gd name="T16" fmla="*/ 2274 w 5048"/>
                    <a:gd name="T17" fmla="*/ 4 h 2234"/>
                    <a:gd name="T18" fmla="*/ 1969 w 5048"/>
                    <a:gd name="T19" fmla="*/ 38 h 2234"/>
                    <a:gd name="T20" fmla="*/ 1729 w 5048"/>
                    <a:gd name="T21" fmla="*/ 61 h 2234"/>
                    <a:gd name="T22" fmla="*/ 1449 w 5048"/>
                    <a:gd name="T23" fmla="*/ 94 h 2234"/>
                    <a:gd name="T24" fmla="*/ 1211 w 5048"/>
                    <a:gd name="T25" fmla="*/ 279 h 2234"/>
                    <a:gd name="T26" fmla="*/ 1038 w 5048"/>
                    <a:gd name="T27" fmla="*/ 601 h 2234"/>
                    <a:gd name="T28" fmla="*/ 910 w 5048"/>
                    <a:gd name="T29" fmla="*/ 878 h 2234"/>
                    <a:gd name="T30" fmla="*/ 628 w 5048"/>
                    <a:gd name="T31" fmla="*/ 1071 h 2234"/>
                    <a:gd name="T32" fmla="*/ 382 w 5048"/>
                    <a:gd name="T33" fmla="*/ 1149 h 2234"/>
                    <a:gd name="T34" fmla="*/ 248 w 5048"/>
                    <a:gd name="T35" fmla="*/ 1225 h 2234"/>
                    <a:gd name="T36" fmla="*/ 104 w 5048"/>
                    <a:gd name="T37" fmla="*/ 1492 h 2234"/>
                    <a:gd name="T38" fmla="*/ 30 w 5048"/>
                    <a:gd name="T39" fmla="*/ 1842 h 2234"/>
                    <a:gd name="T40" fmla="*/ 99 w 5048"/>
                    <a:gd name="T41" fmla="*/ 2011 h 2234"/>
                    <a:gd name="T42" fmla="*/ 140 w 5048"/>
                    <a:gd name="T43" fmla="*/ 2168 h 2234"/>
                    <a:gd name="T44" fmla="*/ 221 w 5048"/>
                    <a:gd name="T45" fmla="*/ 2198 h 2234"/>
                    <a:gd name="T46" fmla="*/ 377 w 5048"/>
                    <a:gd name="T47" fmla="*/ 2193 h 2234"/>
                    <a:gd name="T48" fmla="*/ 495 w 5048"/>
                    <a:gd name="T49" fmla="*/ 2076 h 2234"/>
                    <a:gd name="T50" fmla="*/ 670 w 5048"/>
                    <a:gd name="T51" fmla="*/ 1921 h 2234"/>
                    <a:gd name="T52" fmla="*/ 888 w 5048"/>
                    <a:gd name="T53" fmla="*/ 1801 h 2234"/>
                    <a:gd name="T54" fmla="*/ 1132 w 5048"/>
                    <a:gd name="T55" fmla="*/ 1729 h 2234"/>
                    <a:gd name="T56" fmla="*/ 1379 w 5048"/>
                    <a:gd name="T57" fmla="*/ 1707 h 2234"/>
                    <a:gd name="T58" fmla="*/ 1602 w 5048"/>
                    <a:gd name="T59" fmla="*/ 1736 h 2234"/>
                    <a:gd name="T60" fmla="*/ 1768 w 5048"/>
                    <a:gd name="T61" fmla="*/ 1802 h 2234"/>
                    <a:gd name="T62" fmla="*/ 1906 w 5048"/>
                    <a:gd name="T63" fmla="*/ 1967 h 2234"/>
                    <a:gd name="T64" fmla="*/ 1999 w 5048"/>
                    <a:gd name="T65" fmla="*/ 2204 h 2234"/>
                    <a:gd name="T66" fmla="*/ 2156 w 5048"/>
                    <a:gd name="T67" fmla="*/ 2132 h 2234"/>
                    <a:gd name="T68" fmla="*/ 2403 w 5048"/>
                    <a:gd name="T69" fmla="*/ 2111 h 2234"/>
                    <a:gd name="T70" fmla="*/ 2579 w 5048"/>
                    <a:gd name="T71" fmla="*/ 2216 h 2234"/>
                    <a:gd name="T72" fmla="*/ 2692 w 5048"/>
                    <a:gd name="T73" fmla="*/ 2122 h 2234"/>
                    <a:gd name="T74" fmla="*/ 2826 w 5048"/>
                    <a:gd name="T75" fmla="*/ 2071 h 2234"/>
                    <a:gd name="T76" fmla="*/ 2935 w 5048"/>
                    <a:gd name="T77" fmla="*/ 2143 h 2234"/>
                    <a:gd name="T78" fmla="*/ 2974 w 5048"/>
                    <a:gd name="T79" fmla="*/ 2220 h 2234"/>
                    <a:gd name="T80" fmla="*/ 3078 w 5048"/>
                    <a:gd name="T81" fmla="*/ 2230 h 2234"/>
                    <a:gd name="T82" fmla="*/ 3220 w 5048"/>
                    <a:gd name="T83" fmla="*/ 2142 h 2234"/>
                    <a:gd name="T84" fmla="*/ 3349 w 5048"/>
                    <a:gd name="T85" fmla="*/ 2033 h 2234"/>
                    <a:gd name="T86" fmla="*/ 3524 w 5048"/>
                    <a:gd name="T87" fmla="*/ 1879 h 2234"/>
                    <a:gd name="T88" fmla="*/ 3725 w 5048"/>
                    <a:gd name="T89" fmla="*/ 1748 h 2234"/>
                    <a:gd name="T90" fmla="*/ 3906 w 5048"/>
                    <a:gd name="T91" fmla="*/ 1687 h 2234"/>
                    <a:gd name="T92" fmla="*/ 4148 w 5048"/>
                    <a:gd name="T93" fmla="*/ 1652 h 2234"/>
                    <a:gd name="T94" fmla="*/ 4564 w 5048"/>
                    <a:gd name="T95" fmla="*/ 1709 h 2234"/>
                    <a:gd name="T96" fmla="*/ 4825 w 5048"/>
                    <a:gd name="T97" fmla="*/ 1939 h 2234"/>
                    <a:gd name="T98" fmla="*/ 4964 w 5048"/>
                    <a:gd name="T99" fmla="*/ 1956 h 2234"/>
                    <a:gd name="T100" fmla="*/ 5042 w 5048"/>
                    <a:gd name="T101" fmla="*/ 1879 h 2234"/>
                    <a:gd name="T102" fmla="*/ 4978 w 5048"/>
                    <a:gd name="T103" fmla="*/ 1686 h 2234"/>
                    <a:gd name="T104" fmla="*/ 5035 w 5048"/>
                    <a:gd name="T105" fmla="*/ 1475 h 2234"/>
                    <a:gd name="T106" fmla="*/ 4980 w 5048"/>
                    <a:gd name="T107" fmla="*/ 1327 h 2234"/>
                    <a:gd name="T108" fmla="*/ 4922 w 5048"/>
                    <a:gd name="T109" fmla="*/ 1018 h 2234"/>
                    <a:gd name="T110" fmla="*/ 4795 w 5048"/>
                    <a:gd name="T111" fmla="*/ 1022 h 2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048" h="2234">
                      <a:moveTo>
                        <a:pt x="4021" y="765"/>
                      </a:moveTo>
                      <a:lnTo>
                        <a:pt x="3872" y="709"/>
                      </a:lnTo>
                      <a:lnTo>
                        <a:pt x="3626" y="699"/>
                      </a:lnTo>
                      <a:lnTo>
                        <a:pt x="3559" y="747"/>
                      </a:lnTo>
                      <a:lnTo>
                        <a:pt x="3481" y="799"/>
                      </a:lnTo>
                      <a:lnTo>
                        <a:pt x="3382" y="827"/>
                      </a:lnTo>
                      <a:lnTo>
                        <a:pt x="3328" y="816"/>
                      </a:lnTo>
                      <a:lnTo>
                        <a:pt x="3282" y="775"/>
                      </a:lnTo>
                      <a:lnTo>
                        <a:pt x="3245" y="711"/>
                      </a:lnTo>
                      <a:lnTo>
                        <a:pt x="3207" y="630"/>
                      </a:lnTo>
                      <a:lnTo>
                        <a:pt x="3169" y="547"/>
                      </a:lnTo>
                      <a:lnTo>
                        <a:pt x="3130" y="470"/>
                      </a:lnTo>
                      <a:lnTo>
                        <a:pt x="3081" y="404"/>
                      </a:lnTo>
                      <a:lnTo>
                        <a:pt x="3016" y="360"/>
                      </a:lnTo>
                      <a:lnTo>
                        <a:pt x="2991" y="335"/>
                      </a:lnTo>
                      <a:lnTo>
                        <a:pt x="2968" y="300"/>
                      </a:lnTo>
                      <a:lnTo>
                        <a:pt x="2945" y="258"/>
                      </a:lnTo>
                      <a:lnTo>
                        <a:pt x="2924" y="210"/>
                      </a:lnTo>
                      <a:lnTo>
                        <a:pt x="2892" y="160"/>
                      </a:lnTo>
                      <a:lnTo>
                        <a:pt x="2850" y="120"/>
                      </a:lnTo>
                      <a:lnTo>
                        <a:pt x="2801" y="85"/>
                      </a:lnTo>
                      <a:lnTo>
                        <a:pt x="2731" y="70"/>
                      </a:lnTo>
                      <a:lnTo>
                        <a:pt x="2652" y="60"/>
                      </a:lnTo>
                      <a:lnTo>
                        <a:pt x="2562" y="47"/>
                      </a:lnTo>
                      <a:lnTo>
                        <a:pt x="2467" y="27"/>
                      </a:lnTo>
                      <a:lnTo>
                        <a:pt x="2371" y="12"/>
                      </a:lnTo>
                      <a:lnTo>
                        <a:pt x="2274" y="4"/>
                      </a:lnTo>
                      <a:lnTo>
                        <a:pt x="2169" y="0"/>
                      </a:lnTo>
                      <a:lnTo>
                        <a:pt x="2068" y="9"/>
                      </a:lnTo>
                      <a:lnTo>
                        <a:pt x="1969" y="38"/>
                      </a:lnTo>
                      <a:lnTo>
                        <a:pt x="1897" y="54"/>
                      </a:lnTo>
                      <a:lnTo>
                        <a:pt x="1815" y="61"/>
                      </a:lnTo>
                      <a:lnTo>
                        <a:pt x="1729" y="61"/>
                      </a:lnTo>
                      <a:lnTo>
                        <a:pt x="1635" y="66"/>
                      </a:lnTo>
                      <a:lnTo>
                        <a:pt x="1541" y="71"/>
                      </a:lnTo>
                      <a:lnTo>
                        <a:pt x="1449" y="94"/>
                      </a:lnTo>
                      <a:lnTo>
                        <a:pt x="1362" y="126"/>
                      </a:lnTo>
                      <a:lnTo>
                        <a:pt x="1287" y="184"/>
                      </a:lnTo>
                      <a:lnTo>
                        <a:pt x="1211" y="279"/>
                      </a:lnTo>
                      <a:lnTo>
                        <a:pt x="1145" y="383"/>
                      </a:lnTo>
                      <a:lnTo>
                        <a:pt x="1091" y="495"/>
                      </a:lnTo>
                      <a:lnTo>
                        <a:pt x="1038" y="601"/>
                      </a:lnTo>
                      <a:lnTo>
                        <a:pt x="996" y="710"/>
                      </a:lnTo>
                      <a:lnTo>
                        <a:pt x="952" y="799"/>
                      </a:lnTo>
                      <a:lnTo>
                        <a:pt x="910" y="878"/>
                      </a:lnTo>
                      <a:lnTo>
                        <a:pt x="864" y="923"/>
                      </a:lnTo>
                      <a:lnTo>
                        <a:pt x="735" y="1007"/>
                      </a:lnTo>
                      <a:lnTo>
                        <a:pt x="628" y="1071"/>
                      </a:lnTo>
                      <a:lnTo>
                        <a:pt x="528" y="1106"/>
                      </a:lnTo>
                      <a:lnTo>
                        <a:pt x="447" y="1132"/>
                      </a:lnTo>
                      <a:lnTo>
                        <a:pt x="382" y="1149"/>
                      </a:lnTo>
                      <a:lnTo>
                        <a:pt x="322" y="1167"/>
                      </a:lnTo>
                      <a:lnTo>
                        <a:pt x="280" y="1189"/>
                      </a:lnTo>
                      <a:lnTo>
                        <a:pt x="248" y="1225"/>
                      </a:lnTo>
                      <a:lnTo>
                        <a:pt x="210" y="1286"/>
                      </a:lnTo>
                      <a:lnTo>
                        <a:pt x="155" y="1373"/>
                      </a:lnTo>
                      <a:lnTo>
                        <a:pt x="104" y="1492"/>
                      </a:lnTo>
                      <a:lnTo>
                        <a:pt x="89" y="1619"/>
                      </a:lnTo>
                      <a:lnTo>
                        <a:pt x="77" y="1740"/>
                      </a:lnTo>
                      <a:lnTo>
                        <a:pt x="30" y="1842"/>
                      </a:lnTo>
                      <a:lnTo>
                        <a:pt x="0" y="1922"/>
                      </a:lnTo>
                      <a:lnTo>
                        <a:pt x="29" y="1965"/>
                      </a:lnTo>
                      <a:lnTo>
                        <a:pt x="99" y="2011"/>
                      </a:lnTo>
                      <a:lnTo>
                        <a:pt x="138" y="2063"/>
                      </a:lnTo>
                      <a:lnTo>
                        <a:pt x="145" y="2119"/>
                      </a:lnTo>
                      <a:lnTo>
                        <a:pt x="140" y="2168"/>
                      </a:lnTo>
                      <a:lnTo>
                        <a:pt x="149" y="2183"/>
                      </a:lnTo>
                      <a:lnTo>
                        <a:pt x="180" y="2189"/>
                      </a:lnTo>
                      <a:lnTo>
                        <a:pt x="221" y="2198"/>
                      </a:lnTo>
                      <a:lnTo>
                        <a:pt x="270" y="2201"/>
                      </a:lnTo>
                      <a:lnTo>
                        <a:pt x="326" y="2201"/>
                      </a:lnTo>
                      <a:lnTo>
                        <a:pt x="377" y="2193"/>
                      </a:lnTo>
                      <a:lnTo>
                        <a:pt x="419" y="2172"/>
                      </a:lnTo>
                      <a:lnTo>
                        <a:pt x="450" y="2141"/>
                      </a:lnTo>
                      <a:lnTo>
                        <a:pt x="495" y="2076"/>
                      </a:lnTo>
                      <a:lnTo>
                        <a:pt x="544" y="2018"/>
                      </a:lnTo>
                      <a:lnTo>
                        <a:pt x="604" y="1970"/>
                      </a:lnTo>
                      <a:lnTo>
                        <a:pt x="670" y="1921"/>
                      </a:lnTo>
                      <a:lnTo>
                        <a:pt x="742" y="1875"/>
                      </a:lnTo>
                      <a:lnTo>
                        <a:pt x="812" y="1834"/>
                      </a:lnTo>
                      <a:lnTo>
                        <a:pt x="888" y="1801"/>
                      </a:lnTo>
                      <a:lnTo>
                        <a:pt x="968" y="1775"/>
                      </a:lnTo>
                      <a:lnTo>
                        <a:pt x="1053" y="1749"/>
                      </a:lnTo>
                      <a:lnTo>
                        <a:pt x="1132" y="1729"/>
                      </a:lnTo>
                      <a:lnTo>
                        <a:pt x="1216" y="1716"/>
                      </a:lnTo>
                      <a:lnTo>
                        <a:pt x="1298" y="1708"/>
                      </a:lnTo>
                      <a:lnTo>
                        <a:pt x="1379" y="1707"/>
                      </a:lnTo>
                      <a:lnTo>
                        <a:pt x="1458" y="1712"/>
                      </a:lnTo>
                      <a:lnTo>
                        <a:pt x="1531" y="1721"/>
                      </a:lnTo>
                      <a:lnTo>
                        <a:pt x="1602" y="1736"/>
                      </a:lnTo>
                      <a:lnTo>
                        <a:pt x="1660" y="1755"/>
                      </a:lnTo>
                      <a:lnTo>
                        <a:pt x="1718" y="1773"/>
                      </a:lnTo>
                      <a:lnTo>
                        <a:pt x="1768" y="1802"/>
                      </a:lnTo>
                      <a:lnTo>
                        <a:pt x="1814" y="1844"/>
                      </a:lnTo>
                      <a:lnTo>
                        <a:pt x="1859" y="1896"/>
                      </a:lnTo>
                      <a:lnTo>
                        <a:pt x="1906" y="1967"/>
                      </a:lnTo>
                      <a:lnTo>
                        <a:pt x="1943" y="2056"/>
                      </a:lnTo>
                      <a:lnTo>
                        <a:pt x="1975" y="2168"/>
                      </a:lnTo>
                      <a:lnTo>
                        <a:pt x="1999" y="2204"/>
                      </a:lnTo>
                      <a:lnTo>
                        <a:pt x="2036" y="2199"/>
                      </a:lnTo>
                      <a:lnTo>
                        <a:pt x="2093" y="2169"/>
                      </a:lnTo>
                      <a:lnTo>
                        <a:pt x="2156" y="2132"/>
                      </a:lnTo>
                      <a:lnTo>
                        <a:pt x="2231" y="2099"/>
                      </a:lnTo>
                      <a:lnTo>
                        <a:pt x="2315" y="2086"/>
                      </a:lnTo>
                      <a:lnTo>
                        <a:pt x="2403" y="2111"/>
                      </a:lnTo>
                      <a:lnTo>
                        <a:pt x="2498" y="2186"/>
                      </a:lnTo>
                      <a:lnTo>
                        <a:pt x="2535" y="2212"/>
                      </a:lnTo>
                      <a:lnTo>
                        <a:pt x="2579" y="2216"/>
                      </a:lnTo>
                      <a:lnTo>
                        <a:pt x="2614" y="2192"/>
                      </a:lnTo>
                      <a:lnTo>
                        <a:pt x="2651" y="2163"/>
                      </a:lnTo>
                      <a:lnTo>
                        <a:pt x="2692" y="2122"/>
                      </a:lnTo>
                      <a:lnTo>
                        <a:pt x="2728" y="2093"/>
                      </a:lnTo>
                      <a:lnTo>
                        <a:pt x="2776" y="2072"/>
                      </a:lnTo>
                      <a:lnTo>
                        <a:pt x="2826" y="2071"/>
                      </a:lnTo>
                      <a:lnTo>
                        <a:pt x="2878" y="2088"/>
                      </a:lnTo>
                      <a:lnTo>
                        <a:pt x="2916" y="2114"/>
                      </a:lnTo>
                      <a:lnTo>
                        <a:pt x="2935" y="2143"/>
                      </a:lnTo>
                      <a:lnTo>
                        <a:pt x="2947" y="2170"/>
                      </a:lnTo>
                      <a:lnTo>
                        <a:pt x="2961" y="2199"/>
                      </a:lnTo>
                      <a:lnTo>
                        <a:pt x="2974" y="2220"/>
                      </a:lnTo>
                      <a:lnTo>
                        <a:pt x="2997" y="2231"/>
                      </a:lnTo>
                      <a:lnTo>
                        <a:pt x="3039" y="2234"/>
                      </a:lnTo>
                      <a:lnTo>
                        <a:pt x="3078" y="2230"/>
                      </a:lnTo>
                      <a:lnTo>
                        <a:pt x="3119" y="2207"/>
                      </a:lnTo>
                      <a:lnTo>
                        <a:pt x="3169" y="2180"/>
                      </a:lnTo>
                      <a:lnTo>
                        <a:pt x="3220" y="2142"/>
                      </a:lnTo>
                      <a:lnTo>
                        <a:pt x="3264" y="2108"/>
                      </a:lnTo>
                      <a:lnTo>
                        <a:pt x="3310" y="2068"/>
                      </a:lnTo>
                      <a:lnTo>
                        <a:pt x="3349" y="2033"/>
                      </a:lnTo>
                      <a:lnTo>
                        <a:pt x="3378" y="2008"/>
                      </a:lnTo>
                      <a:lnTo>
                        <a:pt x="3450" y="1937"/>
                      </a:lnTo>
                      <a:lnTo>
                        <a:pt x="3524" y="1879"/>
                      </a:lnTo>
                      <a:lnTo>
                        <a:pt x="3591" y="1824"/>
                      </a:lnTo>
                      <a:lnTo>
                        <a:pt x="3662" y="1784"/>
                      </a:lnTo>
                      <a:lnTo>
                        <a:pt x="3725" y="1748"/>
                      </a:lnTo>
                      <a:lnTo>
                        <a:pt x="3792" y="1725"/>
                      </a:lnTo>
                      <a:lnTo>
                        <a:pt x="3845" y="1706"/>
                      </a:lnTo>
                      <a:lnTo>
                        <a:pt x="3906" y="1687"/>
                      </a:lnTo>
                      <a:lnTo>
                        <a:pt x="3950" y="1678"/>
                      </a:lnTo>
                      <a:lnTo>
                        <a:pt x="4034" y="1665"/>
                      </a:lnTo>
                      <a:lnTo>
                        <a:pt x="4148" y="1652"/>
                      </a:lnTo>
                      <a:lnTo>
                        <a:pt x="4280" y="1649"/>
                      </a:lnTo>
                      <a:lnTo>
                        <a:pt x="4424" y="1667"/>
                      </a:lnTo>
                      <a:lnTo>
                        <a:pt x="4564" y="1709"/>
                      </a:lnTo>
                      <a:lnTo>
                        <a:pt x="4690" y="1786"/>
                      </a:lnTo>
                      <a:lnTo>
                        <a:pt x="4794" y="1907"/>
                      </a:lnTo>
                      <a:lnTo>
                        <a:pt x="4825" y="1939"/>
                      </a:lnTo>
                      <a:lnTo>
                        <a:pt x="4864" y="1959"/>
                      </a:lnTo>
                      <a:lnTo>
                        <a:pt x="4913" y="1963"/>
                      </a:lnTo>
                      <a:lnTo>
                        <a:pt x="4964" y="1956"/>
                      </a:lnTo>
                      <a:lnTo>
                        <a:pt x="5005" y="1940"/>
                      </a:lnTo>
                      <a:lnTo>
                        <a:pt x="5035" y="1915"/>
                      </a:lnTo>
                      <a:lnTo>
                        <a:pt x="5042" y="1879"/>
                      </a:lnTo>
                      <a:lnTo>
                        <a:pt x="5020" y="1838"/>
                      </a:lnTo>
                      <a:lnTo>
                        <a:pt x="4981" y="1761"/>
                      </a:lnTo>
                      <a:lnTo>
                        <a:pt x="4978" y="1686"/>
                      </a:lnTo>
                      <a:lnTo>
                        <a:pt x="4993" y="1615"/>
                      </a:lnTo>
                      <a:lnTo>
                        <a:pt x="5016" y="1539"/>
                      </a:lnTo>
                      <a:lnTo>
                        <a:pt x="5035" y="1475"/>
                      </a:lnTo>
                      <a:lnTo>
                        <a:pt x="5048" y="1416"/>
                      </a:lnTo>
                      <a:lnTo>
                        <a:pt x="5034" y="1364"/>
                      </a:lnTo>
                      <a:lnTo>
                        <a:pt x="4980" y="1327"/>
                      </a:lnTo>
                      <a:lnTo>
                        <a:pt x="4984" y="1162"/>
                      </a:lnTo>
                      <a:lnTo>
                        <a:pt x="4961" y="1064"/>
                      </a:lnTo>
                      <a:lnTo>
                        <a:pt x="4922" y="1018"/>
                      </a:lnTo>
                      <a:lnTo>
                        <a:pt x="4861" y="1012"/>
                      </a:lnTo>
                      <a:lnTo>
                        <a:pt x="4795" y="1028"/>
                      </a:lnTo>
                      <a:lnTo>
                        <a:pt x="4795" y="1022"/>
                      </a:lnTo>
                      <a:lnTo>
                        <a:pt x="4387" y="824"/>
                      </a:lnTo>
                    </a:path>
                  </a:pathLst>
                </a:custGeom>
                <a:solidFill>
                  <a:srgbClr val="00C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13" name="Freeform 1113"/>
                <p:cNvSpPr>
                  <a:spLocks/>
                </p:cNvSpPr>
                <p:nvPr/>
              </p:nvSpPr>
              <p:spPr bwMode="auto">
                <a:xfrm rot="719888">
                  <a:off x="8570" y="10268"/>
                  <a:ext cx="945" cy="636"/>
                </a:xfrm>
                <a:custGeom>
                  <a:avLst/>
                  <a:gdLst>
                    <a:gd name="T0" fmla="*/ 945 w 945"/>
                    <a:gd name="T1" fmla="*/ 436 h 636"/>
                    <a:gd name="T2" fmla="*/ 909 w 945"/>
                    <a:gd name="T3" fmla="*/ 454 h 636"/>
                    <a:gd name="T4" fmla="*/ 824 w 945"/>
                    <a:gd name="T5" fmla="*/ 490 h 636"/>
                    <a:gd name="T6" fmla="*/ 709 w 945"/>
                    <a:gd name="T7" fmla="*/ 527 h 636"/>
                    <a:gd name="T8" fmla="*/ 570 w 945"/>
                    <a:gd name="T9" fmla="*/ 563 h 636"/>
                    <a:gd name="T10" fmla="*/ 430 w 945"/>
                    <a:gd name="T11" fmla="*/ 599 h 636"/>
                    <a:gd name="T12" fmla="*/ 297 w 945"/>
                    <a:gd name="T13" fmla="*/ 624 h 636"/>
                    <a:gd name="T14" fmla="*/ 194 w 945"/>
                    <a:gd name="T15" fmla="*/ 636 h 636"/>
                    <a:gd name="T16" fmla="*/ 127 w 945"/>
                    <a:gd name="T17" fmla="*/ 630 h 636"/>
                    <a:gd name="T18" fmla="*/ 85 w 945"/>
                    <a:gd name="T19" fmla="*/ 545 h 636"/>
                    <a:gd name="T20" fmla="*/ 36 w 945"/>
                    <a:gd name="T21" fmla="*/ 369 h 636"/>
                    <a:gd name="T22" fmla="*/ 6 w 945"/>
                    <a:gd name="T23" fmla="*/ 188 h 636"/>
                    <a:gd name="T24" fmla="*/ 0 w 945"/>
                    <a:gd name="T25" fmla="*/ 91 h 636"/>
                    <a:gd name="T26" fmla="*/ 30 w 945"/>
                    <a:gd name="T27" fmla="*/ 79 h 636"/>
                    <a:gd name="T28" fmla="*/ 78 w 945"/>
                    <a:gd name="T29" fmla="*/ 61 h 636"/>
                    <a:gd name="T30" fmla="*/ 151 w 945"/>
                    <a:gd name="T31" fmla="*/ 49 h 636"/>
                    <a:gd name="T32" fmla="*/ 236 w 945"/>
                    <a:gd name="T33" fmla="*/ 30 h 636"/>
                    <a:gd name="T34" fmla="*/ 315 w 945"/>
                    <a:gd name="T35" fmla="*/ 18 h 636"/>
                    <a:gd name="T36" fmla="*/ 388 w 945"/>
                    <a:gd name="T37" fmla="*/ 6 h 636"/>
                    <a:gd name="T38" fmla="*/ 448 w 945"/>
                    <a:gd name="T39" fmla="*/ 0 h 636"/>
                    <a:gd name="T40" fmla="*/ 479 w 945"/>
                    <a:gd name="T41" fmla="*/ 0 h 636"/>
                    <a:gd name="T42" fmla="*/ 515 w 945"/>
                    <a:gd name="T43" fmla="*/ 18 h 636"/>
                    <a:gd name="T44" fmla="*/ 576 w 945"/>
                    <a:gd name="T45" fmla="*/ 61 h 636"/>
                    <a:gd name="T46" fmla="*/ 654 w 945"/>
                    <a:gd name="T47" fmla="*/ 127 h 636"/>
                    <a:gd name="T48" fmla="*/ 739 w 945"/>
                    <a:gd name="T49" fmla="*/ 200 h 636"/>
                    <a:gd name="T50" fmla="*/ 824 w 945"/>
                    <a:gd name="T51" fmla="*/ 279 h 636"/>
                    <a:gd name="T52" fmla="*/ 891 w 945"/>
                    <a:gd name="T53" fmla="*/ 345 h 636"/>
                    <a:gd name="T54" fmla="*/ 933 w 945"/>
                    <a:gd name="T55" fmla="*/ 400 h 636"/>
                    <a:gd name="T56" fmla="*/ 945 w 945"/>
                    <a:gd name="T57" fmla="*/ 436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45" h="636">
                      <a:moveTo>
                        <a:pt x="945" y="436"/>
                      </a:moveTo>
                      <a:lnTo>
                        <a:pt x="909" y="454"/>
                      </a:lnTo>
                      <a:lnTo>
                        <a:pt x="824" y="490"/>
                      </a:lnTo>
                      <a:lnTo>
                        <a:pt x="709" y="527"/>
                      </a:lnTo>
                      <a:lnTo>
                        <a:pt x="570" y="563"/>
                      </a:lnTo>
                      <a:lnTo>
                        <a:pt x="430" y="599"/>
                      </a:lnTo>
                      <a:lnTo>
                        <a:pt x="297" y="624"/>
                      </a:lnTo>
                      <a:lnTo>
                        <a:pt x="194" y="636"/>
                      </a:lnTo>
                      <a:lnTo>
                        <a:pt x="127" y="630"/>
                      </a:lnTo>
                      <a:lnTo>
                        <a:pt x="85" y="545"/>
                      </a:lnTo>
                      <a:lnTo>
                        <a:pt x="36" y="369"/>
                      </a:lnTo>
                      <a:lnTo>
                        <a:pt x="6" y="188"/>
                      </a:lnTo>
                      <a:lnTo>
                        <a:pt x="0" y="91"/>
                      </a:lnTo>
                      <a:lnTo>
                        <a:pt x="30" y="79"/>
                      </a:lnTo>
                      <a:lnTo>
                        <a:pt x="78" y="61"/>
                      </a:lnTo>
                      <a:lnTo>
                        <a:pt x="151" y="49"/>
                      </a:lnTo>
                      <a:lnTo>
                        <a:pt x="236" y="30"/>
                      </a:lnTo>
                      <a:lnTo>
                        <a:pt x="315" y="18"/>
                      </a:lnTo>
                      <a:lnTo>
                        <a:pt x="388" y="6"/>
                      </a:lnTo>
                      <a:lnTo>
                        <a:pt x="448" y="0"/>
                      </a:lnTo>
                      <a:lnTo>
                        <a:pt x="479" y="0"/>
                      </a:lnTo>
                      <a:lnTo>
                        <a:pt x="515" y="18"/>
                      </a:lnTo>
                      <a:lnTo>
                        <a:pt x="576" y="61"/>
                      </a:lnTo>
                      <a:lnTo>
                        <a:pt x="654" y="127"/>
                      </a:lnTo>
                      <a:lnTo>
                        <a:pt x="739" y="200"/>
                      </a:lnTo>
                      <a:lnTo>
                        <a:pt x="824" y="279"/>
                      </a:lnTo>
                      <a:lnTo>
                        <a:pt x="891" y="345"/>
                      </a:lnTo>
                      <a:lnTo>
                        <a:pt x="933" y="400"/>
                      </a:lnTo>
                      <a:lnTo>
                        <a:pt x="945" y="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14" name="Freeform 1114"/>
                <p:cNvSpPr>
                  <a:spLocks/>
                </p:cNvSpPr>
                <p:nvPr/>
              </p:nvSpPr>
              <p:spPr bwMode="auto">
                <a:xfrm rot="719888">
                  <a:off x="7731" y="10268"/>
                  <a:ext cx="697" cy="678"/>
                </a:xfrm>
                <a:custGeom>
                  <a:avLst/>
                  <a:gdLst>
                    <a:gd name="T0" fmla="*/ 546 w 697"/>
                    <a:gd name="T1" fmla="*/ 6 h 678"/>
                    <a:gd name="T2" fmla="*/ 588 w 697"/>
                    <a:gd name="T3" fmla="*/ 79 h 678"/>
                    <a:gd name="T4" fmla="*/ 631 w 697"/>
                    <a:gd name="T5" fmla="*/ 230 h 678"/>
                    <a:gd name="T6" fmla="*/ 667 w 697"/>
                    <a:gd name="T7" fmla="*/ 381 h 678"/>
                    <a:gd name="T8" fmla="*/ 697 w 697"/>
                    <a:gd name="T9" fmla="*/ 478 h 678"/>
                    <a:gd name="T10" fmla="*/ 679 w 697"/>
                    <a:gd name="T11" fmla="*/ 502 h 678"/>
                    <a:gd name="T12" fmla="*/ 607 w 697"/>
                    <a:gd name="T13" fmla="*/ 539 h 678"/>
                    <a:gd name="T14" fmla="*/ 503 w 697"/>
                    <a:gd name="T15" fmla="*/ 575 h 678"/>
                    <a:gd name="T16" fmla="*/ 376 w 697"/>
                    <a:gd name="T17" fmla="*/ 611 h 678"/>
                    <a:gd name="T18" fmla="*/ 249 w 697"/>
                    <a:gd name="T19" fmla="*/ 648 h 678"/>
                    <a:gd name="T20" fmla="*/ 134 w 697"/>
                    <a:gd name="T21" fmla="*/ 666 h 678"/>
                    <a:gd name="T22" fmla="*/ 49 w 697"/>
                    <a:gd name="T23" fmla="*/ 678 h 678"/>
                    <a:gd name="T24" fmla="*/ 12 w 697"/>
                    <a:gd name="T25" fmla="*/ 666 h 678"/>
                    <a:gd name="T26" fmla="*/ 0 w 697"/>
                    <a:gd name="T27" fmla="*/ 551 h 678"/>
                    <a:gd name="T28" fmla="*/ 12 w 697"/>
                    <a:gd name="T29" fmla="*/ 363 h 678"/>
                    <a:gd name="T30" fmla="*/ 55 w 697"/>
                    <a:gd name="T31" fmla="*/ 182 h 678"/>
                    <a:gd name="T32" fmla="*/ 140 w 697"/>
                    <a:gd name="T33" fmla="*/ 85 h 678"/>
                    <a:gd name="T34" fmla="*/ 194 w 697"/>
                    <a:gd name="T35" fmla="*/ 73 h 678"/>
                    <a:gd name="T36" fmla="*/ 255 w 697"/>
                    <a:gd name="T37" fmla="*/ 54 h 678"/>
                    <a:gd name="T38" fmla="*/ 316 w 697"/>
                    <a:gd name="T39" fmla="*/ 42 h 678"/>
                    <a:gd name="T40" fmla="*/ 376 w 697"/>
                    <a:gd name="T41" fmla="*/ 24 h 678"/>
                    <a:gd name="T42" fmla="*/ 431 w 697"/>
                    <a:gd name="T43" fmla="*/ 12 h 678"/>
                    <a:gd name="T44" fmla="*/ 479 w 697"/>
                    <a:gd name="T45" fmla="*/ 6 h 678"/>
                    <a:gd name="T46" fmla="*/ 516 w 697"/>
                    <a:gd name="T47" fmla="*/ 0 h 678"/>
                    <a:gd name="T48" fmla="*/ 546 w 697"/>
                    <a:gd name="T49" fmla="*/ 6 h 6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97" h="678">
                      <a:moveTo>
                        <a:pt x="546" y="6"/>
                      </a:moveTo>
                      <a:lnTo>
                        <a:pt x="588" y="79"/>
                      </a:lnTo>
                      <a:lnTo>
                        <a:pt x="631" y="230"/>
                      </a:lnTo>
                      <a:lnTo>
                        <a:pt x="667" y="381"/>
                      </a:lnTo>
                      <a:lnTo>
                        <a:pt x="697" y="478"/>
                      </a:lnTo>
                      <a:lnTo>
                        <a:pt x="679" y="502"/>
                      </a:lnTo>
                      <a:lnTo>
                        <a:pt x="607" y="539"/>
                      </a:lnTo>
                      <a:lnTo>
                        <a:pt x="503" y="575"/>
                      </a:lnTo>
                      <a:lnTo>
                        <a:pt x="376" y="611"/>
                      </a:lnTo>
                      <a:lnTo>
                        <a:pt x="249" y="648"/>
                      </a:lnTo>
                      <a:lnTo>
                        <a:pt x="134" y="666"/>
                      </a:lnTo>
                      <a:lnTo>
                        <a:pt x="49" y="678"/>
                      </a:lnTo>
                      <a:lnTo>
                        <a:pt x="12" y="666"/>
                      </a:lnTo>
                      <a:lnTo>
                        <a:pt x="0" y="551"/>
                      </a:lnTo>
                      <a:lnTo>
                        <a:pt x="12" y="363"/>
                      </a:lnTo>
                      <a:lnTo>
                        <a:pt x="55" y="182"/>
                      </a:lnTo>
                      <a:lnTo>
                        <a:pt x="140" y="85"/>
                      </a:lnTo>
                      <a:lnTo>
                        <a:pt x="194" y="73"/>
                      </a:lnTo>
                      <a:lnTo>
                        <a:pt x="255" y="54"/>
                      </a:lnTo>
                      <a:lnTo>
                        <a:pt x="316" y="42"/>
                      </a:lnTo>
                      <a:lnTo>
                        <a:pt x="376" y="24"/>
                      </a:lnTo>
                      <a:lnTo>
                        <a:pt x="431" y="12"/>
                      </a:lnTo>
                      <a:lnTo>
                        <a:pt x="479" y="6"/>
                      </a:lnTo>
                      <a:lnTo>
                        <a:pt x="516" y="0"/>
                      </a:lnTo>
                      <a:lnTo>
                        <a:pt x="54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115" name="Group 1115"/>
              <p:cNvGrpSpPr>
                <a:grpSpLocks noChangeAspect="1"/>
              </p:cNvGrpSpPr>
              <p:nvPr/>
            </p:nvGrpSpPr>
            <p:grpSpPr bwMode="auto">
              <a:xfrm rot="1214975">
                <a:off x="13488" y="12144"/>
                <a:ext cx="1331" cy="678"/>
                <a:chOff x="307" y="16318"/>
                <a:chExt cx="3570" cy="1818"/>
              </a:xfrm>
            </p:grpSpPr>
            <p:sp>
              <p:nvSpPr>
                <p:cNvPr id="129116" name="Freeform 1116"/>
                <p:cNvSpPr>
                  <a:spLocks noChangeAspect="1"/>
                </p:cNvSpPr>
                <p:nvPr/>
              </p:nvSpPr>
              <p:spPr bwMode="auto">
                <a:xfrm>
                  <a:off x="1258" y="16568"/>
                  <a:ext cx="646" cy="767"/>
                </a:xfrm>
                <a:custGeom>
                  <a:avLst/>
                  <a:gdLst>
                    <a:gd name="T0" fmla="*/ 228 w 646"/>
                    <a:gd name="T1" fmla="*/ 99 h 767"/>
                    <a:gd name="T2" fmla="*/ 178 w 646"/>
                    <a:gd name="T3" fmla="*/ 129 h 767"/>
                    <a:gd name="T4" fmla="*/ 136 w 646"/>
                    <a:gd name="T5" fmla="*/ 167 h 767"/>
                    <a:gd name="T6" fmla="*/ 98 w 646"/>
                    <a:gd name="T7" fmla="*/ 209 h 767"/>
                    <a:gd name="T8" fmla="*/ 64 w 646"/>
                    <a:gd name="T9" fmla="*/ 255 h 767"/>
                    <a:gd name="T10" fmla="*/ 38 w 646"/>
                    <a:gd name="T11" fmla="*/ 304 h 767"/>
                    <a:gd name="T12" fmla="*/ 19 w 646"/>
                    <a:gd name="T13" fmla="*/ 357 h 767"/>
                    <a:gd name="T14" fmla="*/ 7 w 646"/>
                    <a:gd name="T15" fmla="*/ 414 h 767"/>
                    <a:gd name="T16" fmla="*/ 0 w 646"/>
                    <a:gd name="T17" fmla="*/ 471 h 767"/>
                    <a:gd name="T18" fmla="*/ 7 w 646"/>
                    <a:gd name="T19" fmla="*/ 551 h 767"/>
                    <a:gd name="T20" fmla="*/ 38 w 646"/>
                    <a:gd name="T21" fmla="*/ 615 h 767"/>
                    <a:gd name="T22" fmla="*/ 83 w 646"/>
                    <a:gd name="T23" fmla="*/ 672 h 767"/>
                    <a:gd name="T24" fmla="*/ 144 w 646"/>
                    <a:gd name="T25" fmla="*/ 714 h 767"/>
                    <a:gd name="T26" fmla="*/ 212 w 646"/>
                    <a:gd name="T27" fmla="*/ 748 h 767"/>
                    <a:gd name="T28" fmla="*/ 285 w 646"/>
                    <a:gd name="T29" fmla="*/ 763 h 767"/>
                    <a:gd name="T30" fmla="*/ 361 w 646"/>
                    <a:gd name="T31" fmla="*/ 767 h 767"/>
                    <a:gd name="T32" fmla="*/ 433 w 646"/>
                    <a:gd name="T33" fmla="*/ 756 h 767"/>
                    <a:gd name="T34" fmla="*/ 448 w 646"/>
                    <a:gd name="T35" fmla="*/ 756 h 767"/>
                    <a:gd name="T36" fmla="*/ 463 w 646"/>
                    <a:gd name="T37" fmla="*/ 748 h 767"/>
                    <a:gd name="T38" fmla="*/ 475 w 646"/>
                    <a:gd name="T39" fmla="*/ 737 h 767"/>
                    <a:gd name="T40" fmla="*/ 479 w 646"/>
                    <a:gd name="T41" fmla="*/ 722 h 767"/>
                    <a:gd name="T42" fmla="*/ 471 w 646"/>
                    <a:gd name="T43" fmla="*/ 703 h 767"/>
                    <a:gd name="T44" fmla="*/ 456 w 646"/>
                    <a:gd name="T45" fmla="*/ 687 h 767"/>
                    <a:gd name="T46" fmla="*/ 437 w 646"/>
                    <a:gd name="T47" fmla="*/ 672 h 767"/>
                    <a:gd name="T48" fmla="*/ 418 w 646"/>
                    <a:gd name="T49" fmla="*/ 665 h 767"/>
                    <a:gd name="T50" fmla="*/ 380 w 646"/>
                    <a:gd name="T51" fmla="*/ 653 h 767"/>
                    <a:gd name="T52" fmla="*/ 342 w 646"/>
                    <a:gd name="T53" fmla="*/ 646 h 767"/>
                    <a:gd name="T54" fmla="*/ 304 w 646"/>
                    <a:gd name="T55" fmla="*/ 638 h 767"/>
                    <a:gd name="T56" fmla="*/ 269 w 646"/>
                    <a:gd name="T57" fmla="*/ 631 h 767"/>
                    <a:gd name="T58" fmla="*/ 235 w 646"/>
                    <a:gd name="T59" fmla="*/ 619 h 767"/>
                    <a:gd name="T60" fmla="*/ 201 w 646"/>
                    <a:gd name="T61" fmla="*/ 604 h 767"/>
                    <a:gd name="T62" fmla="*/ 171 w 646"/>
                    <a:gd name="T63" fmla="*/ 585 h 767"/>
                    <a:gd name="T64" fmla="*/ 140 w 646"/>
                    <a:gd name="T65" fmla="*/ 555 h 767"/>
                    <a:gd name="T66" fmla="*/ 129 w 646"/>
                    <a:gd name="T67" fmla="*/ 425 h 767"/>
                    <a:gd name="T68" fmla="*/ 159 w 646"/>
                    <a:gd name="T69" fmla="*/ 319 h 767"/>
                    <a:gd name="T70" fmla="*/ 220 w 646"/>
                    <a:gd name="T71" fmla="*/ 236 h 767"/>
                    <a:gd name="T72" fmla="*/ 304 w 646"/>
                    <a:gd name="T73" fmla="*/ 167 h 767"/>
                    <a:gd name="T74" fmla="*/ 395 w 646"/>
                    <a:gd name="T75" fmla="*/ 114 h 767"/>
                    <a:gd name="T76" fmla="*/ 490 w 646"/>
                    <a:gd name="T77" fmla="*/ 72 h 767"/>
                    <a:gd name="T78" fmla="*/ 577 w 646"/>
                    <a:gd name="T79" fmla="*/ 42 h 767"/>
                    <a:gd name="T80" fmla="*/ 646 w 646"/>
                    <a:gd name="T81" fmla="*/ 15 h 767"/>
                    <a:gd name="T82" fmla="*/ 604 w 646"/>
                    <a:gd name="T83" fmla="*/ 4 h 767"/>
                    <a:gd name="T84" fmla="*/ 558 w 646"/>
                    <a:gd name="T85" fmla="*/ 0 h 767"/>
                    <a:gd name="T86" fmla="*/ 505 w 646"/>
                    <a:gd name="T87" fmla="*/ 8 h 767"/>
                    <a:gd name="T88" fmla="*/ 448 w 646"/>
                    <a:gd name="T89" fmla="*/ 15 h 767"/>
                    <a:gd name="T90" fmla="*/ 391 w 646"/>
                    <a:gd name="T91" fmla="*/ 34 h 767"/>
                    <a:gd name="T92" fmla="*/ 334 w 646"/>
                    <a:gd name="T93" fmla="*/ 53 h 767"/>
                    <a:gd name="T94" fmla="*/ 277 w 646"/>
                    <a:gd name="T95" fmla="*/ 76 h 767"/>
                    <a:gd name="T96" fmla="*/ 228 w 646"/>
                    <a:gd name="T97" fmla="*/ 99 h 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46" h="767">
                      <a:moveTo>
                        <a:pt x="228" y="99"/>
                      </a:moveTo>
                      <a:lnTo>
                        <a:pt x="178" y="129"/>
                      </a:lnTo>
                      <a:lnTo>
                        <a:pt x="136" y="167"/>
                      </a:lnTo>
                      <a:lnTo>
                        <a:pt x="98" y="209"/>
                      </a:lnTo>
                      <a:lnTo>
                        <a:pt x="64" y="255"/>
                      </a:lnTo>
                      <a:lnTo>
                        <a:pt x="38" y="304"/>
                      </a:lnTo>
                      <a:lnTo>
                        <a:pt x="19" y="357"/>
                      </a:lnTo>
                      <a:lnTo>
                        <a:pt x="7" y="414"/>
                      </a:lnTo>
                      <a:lnTo>
                        <a:pt x="0" y="471"/>
                      </a:lnTo>
                      <a:lnTo>
                        <a:pt x="7" y="551"/>
                      </a:lnTo>
                      <a:lnTo>
                        <a:pt x="38" y="615"/>
                      </a:lnTo>
                      <a:lnTo>
                        <a:pt x="83" y="672"/>
                      </a:lnTo>
                      <a:lnTo>
                        <a:pt x="144" y="714"/>
                      </a:lnTo>
                      <a:lnTo>
                        <a:pt x="212" y="748"/>
                      </a:lnTo>
                      <a:lnTo>
                        <a:pt x="285" y="763"/>
                      </a:lnTo>
                      <a:lnTo>
                        <a:pt x="361" y="767"/>
                      </a:lnTo>
                      <a:lnTo>
                        <a:pt x="433" y="756"/>
                      </a:lnTo>
                      <a:lnTo>
                        <a:pt x="448" y="756"/>
                      </a:lnTo>
                      <a:lnTo>
                        <a:pt x="463" y="748"/>
                      </a:lnTo>
                      <a:lnTo>
                        <a:pt x="475" y="737"/>
                      </a:lnTo>
                      <a:lnTo>
                        <a:pt x="479" y="722"/>
                      </a:lnTo>
                      <a:lnTo>
                        <a:pt x="471" y="703"/>
                      </a:lnTo>
                      <a:lnTo>
                        <a:pt x="456" y="687"/>
                      </a:lnTo>
                      <a:lnTo>
                        <a:pt x="437" y="672"/>
                      </a:lnTo>
                      <a:lnTo>
                        <a:pt x="418" y="665"/>
                      </a:lnTo>
                      <a:lnTo>
                        <a:pt x="380" y="653"/>
                      </a:lnTo>
                      <a:lnTo>
                        <a:pt x="342" y="646"/>
                      </a:lnTo>
                      <a:lnTo>
                        <a:pt x="304" y="638"/>
                      </a:lnTo>
                      <a:lnTo>
                        <a:pt x="269" y="631"/>
                      </a:lnTo>
                      <a:lnTo>
                        <a:pt x="235" y="619"/>
                      </a:lnTo>
                      <a:lnTo>
                        <a:pt x="201" y="604"/>
                      </a:lnTo>
                      <a:lnTo>
                        <a:pt x="171" y="585"/>
                      </a:lnTo>
                      <a:lnTo>
                        <a:pt x="140" y="555"/>
                      </a:lnTo>
                      <a:lnTo>
                        <a:pt x="129" y="425"/>
                      </a:lnTo>
                      <a:lnTo>
                        <a:pt x="159" y="319"/>
                      </a:lnTo>
                      <a:lnTo>
                        <a:pt x="220" y="236"/>
                      </a:lnTo>
                      <a:lnTo>
                        <a:pt x="304" y="167"/>
                      </a:lnTo>
                      <a:lnTo>
                        <a:pt x="395" y="114"/>
                      </a:lnTo>
                      <a:lnTo>
                        <a:pt x="490" y="72"/>
                      </a:lnTo>
                      <a:lnTo>
                        <a:pt x="577" y="42"/>
                      </a:lnTo>
                      <a:lnTo>
                        <a:pt x="646" y="15"/>
                      </a:lnTo>
                      <a:lnTo>
                        <a:pt x="604" y="4"/>
                      </a:lnTo>
                      <a:lnTo>
                        <a:pt x="558" y="0"/>
                      </a:lnTo>
                      <a:lnTo>
                        <a:pt x="505" y="8"/>
                      </a:lnTo>
                      <a:lnTo>
                        <a:pt x="448" y="15"/>
                      </a:lnTo>
                      <a:lnTo>
                        <a:pt x="391" y="34"/>
                      </a:lnTo>
                      <a:lnTo>
                        <a:pt x="334" y="53"/>
                      </a:lnTo>
                      <a:lnTo>
                        <a:pt x="277" y="76"/>
                      </a:lnTo>
                      <a:lnTo>
                        <a:pt x="228" y="9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17" name="Freeform 1117"/>
                <p:cNvSpPr>
                  <a:spLocks noChangeAspect="1"/>
                </p:cNvSpPr>
                <p:nvPr/>
              </p:nvSpPr>
              <p:spPr bwMode="auto">
                <a:xfrm>
                  <a:off x="2360" y="16557"/>
                  <a:ext cx="415" cy="596"/>
                </a:xfrm>
                <a:custGeom>
                  <a:avLst/>
                  <a:gdLst>
                    <a:gd name="T0" fmla="*/ 350 w 415"/>
                    <a:gd name="T1" fmla="*/ 193 h 596"/>
                    <a:gd name="T2" fmla="*/ 365 w 415"/>
                    <a:gd name="T3" fmla="*/ 254 h 596"/>
                    <a:gd name="T4" fmla="*/ 361 w 415"/>
                    <a:gd name="T5" fmla="*/ 311 h 596"/>
                    <a:gd name="T6" fmla="*/ 335 w 415"/>
                    <a:gd name="T7" fmla="*/ 357 h 596"/>
                    <a:gd name="T8" fmla="*/ 297 w 415"/>
                    <a:gd name="T9" fmla="*/ 399 h 596"/>
                    <a:gd name="T10" fmla="*/ 251 w 415"/>
                    <a:gd name="T11" fmla="*/ 436 h 596"/>
                    <a:gd name="T12" fmla="*/ 198 w 415"/>
                    <a:gd name="T13" fmla="*/ 474 h 596"/>
                    <a:gd name="T14" fmla="*/ 145 w 415"/>
                    <a:gd name="T15" fmla="*/ 509 h 596"/>
                    <a:gd name="T16" fmla="*/ 99 w 415"/>
                    <a:gd name="T17" fmla="*/ 543 h 596"/>
                    <a:gd name="T18" fmla="*/ 91 w 415"/>
                    <a:gd name="T19" fmla="*/ 554 h 596"/>
                    <a:gd name="T20" fmla="*/ 88 w 415"/>
                    <a:gd name="T21" fmla="*/ 562 h 596"/>
                    <a:gd name="T22" fmla="*/ 88 w 415"/>
                    <a:gd name="T23" fmla="*/ 573 h 596"/>
                    <a:gd name="T24" fmla="*/ 91 w 415"/>
                    <a:gd name="T25" fmla="*/ 585 h 596"/>
                    <a:gd name="T26" fmla="*/ 103 w 415"/>
                    <a:gd name="T27" fmla="*/ 592 h 596"/>
                    <a:gd name="T28" fmla="*/ 114 w 415"/>
                    <a:gd name="T29" fmla="*/ 596 h 596"/>
                    <a:gd name="T30" fmla="*/ 122 w 415"/>
                    <a:gd name="T31" fmla="*/ 596 h 596"/>
                    <a:gd name="T32" fmla="*/ 133 w 415"/>
                    <a:gd name="T33" fmla="*/ 592 h 596"/>
                    <a:gd name="T34" fmla="*/ 194 w 415"/>
                    <a:gd name="T35" fmla="*/ 558 h 596"/>
                    <a:gd name="T36" fmla="*/ 251 w 415"/>
                    <a:gd name="T37" fmla="*/ 520 h 596"/>
                    <a:gd name="T38" fmla="*/ 304 w 415"/>
                    <a:gd name="T39" fmla="*/ 478 h 596"/>
                    <a:gd name="T40" fmla="*/ 354 w 415"/>
                    <a:gd name="T41" fmla="*/ 429 h 596"/>
                    <a:gd name="T42" fmla="*/ 388 w 415"/>
                    <a:gd name="T43" fmla="*/ 376 h 596"/>
                    <a:gd name="T44" fmla="*/ 411 w 415"/>
                    <a:gd name="T45" fmla="*/ 315 h 596"/>
                    <a:gd name="T46" fmla="*/ 415 w 415"/>
                    <a:gd name="T47" fmla="*/ 250 h 596"/>
                    <a:gd name="T48" fmla="*/ 399 w 415"/>
                    <a:gd name="T49" fmla="*/ 182 h 596"/>
                    <a:gd name="T50" fmla="*/ 365 w 415"/>
                    <a:gd name="T51" fmla="*/ 129 h 596"/>
                    <a:gd name="T52" fmla="*/ 316 w 415"/>
                    <a:gd name="T53" fmla="*/ 83 h 596"/>
                    <a:gd name="T54" fmla="*/ 255 w 415"/>
                    <a:gd name="T55" fmla="*/ 49 h 596"/>
                    <a:gd name="T56" fmla="*/ 186 w 415"/>
                    <a:gd name="T57" fmla="*/ 23 h 596"/>
                    <a:gd name="T58" fmla="*/ 118 w 415"/>
                    <a:gd name="T59" fmla="*/ 7 h 596"/>
                    <a:gd name="T60" fmla="*/ 61 w 415"/>
                    <a:gd name="T61" fmla="*/ 0 h 596"/>
                    <a:gd name="T62" fmla="*/ 19 w 415"/>
                    <a:gd name="T63" fmla="*/ 0 h 596"/>
                    <a:gd name="T64" fmla="*/ 0 w 415"/>
                    <a:gd name="T65" fmla="*/ 11 h 596"/>
                    <a:gd name="T66" fmla="*/ 46 w 415"/>
                    <a:gd name="T67" fmla="*/ 30 h 596"/>
                    <a:gd name="T68" fmla="*/ 95 w 415"/>
                    <a:gd name="T69" fmla="*/ 45 h 596"/>
                    <a:gd name="T70" fmla="*/ 148 w 415"/>
                    <a:gd name="T71" fmla="*/ 61 h 596"/>
                    <a:gd name="T72" fmla="*/ 198 w 415"/>
                    <a:gd name="T73" fmla="*/ 76 h 596"/>
                    <a:gd name="T74" fmla="*/ 247 w 415"/>
                    <a:gd name="T75" fmla="*/ 95 h 596"/>
                    <a:gd name="T76" fmla="*/ 289 w 415"/>
                    <a:gd name="T77" fmla="*/ 121 h 596"/>
                    <a:gd name="T78" fmla="*/ 323 w 415"/>
                    <a:gd name="T79" fmla="*/ 152 h 596"/>
                    <a:gd name="T80" fmla="*/ 350 w 415"/>
                    <a:gd name="T81" fmla="*/ 193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15" h="596">
                      <a:moveTo>
                        <a:pt x="350" y="193"/>
                      </a:moveTo>
                      <a:lnTo>
                        <a:pt x="365" y="254"/>
                      </a:lnTo>
                      <a:lnTo>
                        <a:pt x="361" y="311"/>
                      </a:lnTo>
                      <a:lnTo>
                        <a:pt x="335" y="357"/>
                      </a:lnTo>
                      <a:lnTo>
                        <a:pt x="297" y="399"/>
                      </a:lnTo>
                      <a:lnTo>
                        <a:pt x="251" y="436"/>
                      </a:lnTo>
                      <a:lnTo>
                        <a:pt x="198" y="474"/>
                      </a:lnTo>
                      <a:lnTo>
                        <a:pt x="145" y="509"/>
                      </a:lnTo>
                      <a:lnTo>
                        <a:pt x="99" y="543"/>
                      </a:lnTo>
                      <a:lnTo>
                        <a:pt x="91" y="554"/>
                      </a:lnTo>
                      <a:lnTo>
                        <a:pt x="88" y="562"/>
                      </a:lnTo>
                      <a:lnTo>
                        <a:pt x="88" y="573"/>
                      </a:lnTo>
                      <a:lnTo>
                        <a:pt x="91" y="585"/>
                      </a:lnTo>
                      <a:lnTo>
                        <a:pt x="103" y="592"/>
                      </a:lnTo>
                      <a:lnTo>
                        <a:pt x="114" y="596"/>
                      </a:lnTo>
                      <a:lnTo>
                        <a:pt x="122" y="596"/>
                      </a:lnTo>
                      <a:lnTo>
                        <a:pt x="133" y="592"/>
                      </a:lnTo>
                      <a:lnTo>
                        <a:pt x="194" y="558"/>
                      </a:lnTo>
                      <a:lnTo>
                        <a:pt x="251" y="520"/>
                      </a:lnTo>
                      <a:lnTo>
                        <a:pt x="304" y="478"/>
                      </a:lnTo>
                      <a:lnTo>
                        <a:pt x="354" y="429"/>
                      </a:lnTo>
                      <a:lnTo>
                        <a:pt x="388" y="376"/>
                      </a:lnTo>
                      <a:lnTo>
                        <a:pt x="411" y="315"/>
                      </a:lnTo>
                      <a:lnTo>
                        <a:pt x="415" y="250"/>
                      </a:lnTo>
                      <a:lnTo>
                        <a:pt x="399" y="182"/>
                      </a:lnTo>
                      <a:lnTo>
                        <a:pt x="365" y="129"/>
                      </a:lnTo>
                      <a:lnTo>
                        <a:pt x="316" y="83"/>
                      </a:lnTo>
                      <a:lnTo>
                        <a:pt x="255" y="49"/>
                      </a:lnTo>
                      <a:lnTo>
                        <a:pt x="186" y="23"/>
                      </a:lnTo>
                      <a:lnTo>
                        <a:pt x="118" y="7"/>
                      </a:lnTo>
                      <a:lnTo>
                        <a:pt x="61" y="0"/>
                      </a:lnTo>
                      <a:lnTo>
                        <a:pt x="19" y="0"/>
                      </a:lnTo>
                      <a:lnTo>
                        <a:pt x="0" y="11"/>
                      </a:lnTo>
                      <a:lnTo>
                        <a:pt x="46" y="30"/>
                      </a:lnTo>
                      <a:lnTo>
                        <a:pt x="95" y="45"/>
                      </a:lnTo>
                      <a:lnTo>
                        <a:pt x="148" y="61"/>
                      </a:lnTo>
                      <a:lnTo>
                        <a:pt x="198" y="76"/>
                      </a:lnTo>
                      <a:lnTo>
                        <a:pt x="247" y="95"/>
                      </a:lnTo>
                      <a:lnTo>
                        <a:pt x="289" y="121"/>
                      </a:lnTo>
                      <a:lnTo>
                        <a:pt x="323" y="152"/>
                      </a:lnTo>
                      <a:lnTo>
                        <a:pt x="350" y="19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18" name="Freeform 1118"/>
                <p:cNvSpPr>
                  <a:spLocks noChangeAspect="1"/>
                </p:cNvSpPr>
                <p:nvPr/>
              </p:nvSpPr>
              <p:spPr bwMode="auto">
                <a:xfrm>
                  <a:off x="851" y="16416"/>
                  <a:ext cx="1045" cy="1250"/>
                </a:xfrm>
                <a:custGeom>
                  <a:avLst/>
                  <a:gdLst>
                    <a:gd name="T0" fmla="*/ 327 w 1045"/>
                    <a:gd name="T1" fmla="*/ 232 h 1250"/>
                    <a:gd name="T2" fmla="*/ 175 w 1045"/>
                    <a:gd name="T3" fmla="*/ 380 h 1250"/>
                    <a:gd name="T4" fmla="*/ 57 w 1045"/>
                    <a:gd name="T5" fmla="*/ 551 h 1250"/>
                    <a:gd name="T6" fmla="*/ 0 w 1045"/>
                    <a:gd name="T7" fmla="*/ 748 h 1250"/>
                    <a:gd name="T8" fmla="*/ 11 w 1045"/>
                    <a:gd name="T9" fmla="*/ 881 h 1250"/>
                    <a:gd name="T10" fmla="*/ 30 w 1045"/>
                    <a:gd name="T11" fmla="*/ 934 h 1250"/>
                    <a:gd name="T12" fmla="*/ 64 w 1045"/>
                    <a:gd name="T13" fmla="*/ 984 h 1250"/>
                    <a:gd name="T14" fmla="*/ 106 w 1045"/>
                    <a:gd name="T15" fmla="*/ 1026 h 1250"/>
                    <a:gd name="T16" fmla="*/ 182 w 1045"/>
                    <a:gd name="T17" fmla="*/ 1071 h 1250"/>
                    <a:gd name="T18" fmla="*/ 281 w 1045"/>
                    <a:gd name="T19" fmla="*/ 1120 h 1250"/>
                    <a:gd name="T20" fmla="*/ 388 w 1045"/>
                    <a:gd name="T21" fmla="*/ 1158 h 1250"/>
                    <a:gd name="T22" fmla="*/ 494 w 1045"/>
                    <a:gd name="T23" fmla="*/ 1189 h 1250"/>
                    <a:gd name="T24" fmla="*/ 604 w 1045"/>
                    <a:gd name="T25" fmla="*/ 1212 h 1250"/>
                    <a:gd name="T26" fmla="*/ 715 w 1045"/>
                    <a:gd name="T27" fmla="*/ 1227 h 1250"/>
                    <a:gd name="T28" fmla="*/ 825 w 1045"/>
                    <a:gd name="T29" fmla="*/ 1238 h 1250"/>
                    <a:gd name="T30" fmla="*/ 939 w 1045"/>
                    <a:gd name="T31" fmla="*/ 1246 h 1250"/>
                    <a:gd name="T32" fmla="*/ 1011 w 1045"/>
                    <a:gd name="T33" fmla="*/ 1250 h 1250"/>
                    <a:gd name="T34" fmla="*/ 1038 w 1045"/>
                    <a:gd name="T35" fmla="*/ 1227 h 1250"/>
                    <a:gd name="T36" fmla="*/ 1045 w 1045"/>
                    <a:gd name="T37" fmla="*/ 1193 h 1250"/>
                    <a:gd name="T38" fmla="*/ 1022 w 1045"/>
                    <a:gd name="T39" fmla="*/ 1166 h 1250"/>
                    <a:gd name="T40" fmla="*/ 954 w 1045"/>
                    <a:gd name="T41" fmla="*/ 1147 h 1250"/>
                    <a:gd name="T42" fmla="*/ 855 w 1045"/>
                    <a:gd name="T43" fmla="*/ 1128 h 1250"/>
                    <a:gd name="T44" fmla="*/ 753 w 1045"/>
                    <a:gd name="T45" fmla="*/ 1113 h 1250"/>
                    <a:gd name="T46" fmla="*/ 650 w 1045"/>
                    <a:gd name="T47" fmla="*/ 1098 h 1250"/>
                    <a:gd name="T48" fmla="*/ 551 w 1045"/>
                    <a:gd name="T49" fmla="*/ 1079 h 1250"/>
                    <a:gd name="T50" fmla="*/ 452 w 1045"/>
                    <a:gd name="T51" fmla="*/ 1052 h 1250"/>
                    <a:gd name="T52" fmla="*/ 357 w 1045"/>
                    <a:gd name="T53" fmla="*/ 1022 h 1250"/>
                    <a:gd name="T54" fmla="*/ 262 w 1045"/>
                    <a:gd name="T55" fmla="*/ 984 h 1250"/>
                    <a:gd name="T56" fmla="*/ 178 w 1045"/>
                    <a:gd name="T57" fmla="*/ 931 h 1250"/>
                    <a:gd name="T58" fmla="*/ 125 w 1045"/>
                    <a:gd name="T59" fmla="*/ 858 h 1250"/>
                    <a:gd name="T60" fmla="*/ 110 w 1045"/>
                    <a:gd name="T61" fmla="*/ 767 h 1250"/>
                    <a:gd name="T62" fmla="*/ 125 w 1045"/>
                    <a:gd name="T63" fmla="*/ 661 h 1250"/>
                    <a:gd name="T64" fmla="*/ 167 w 1045"/>
                    <a:gd name="T65" fmla="*/ 562 h 1250"/>
                    <a:gd name="T66" fmla="*/ 232 w 1045"/>
                    <a:gd name="T67" fmla="*/ 456 h 1250"/>
                    <a:gd name="T68" fmla="*/ 308 w 1045"/>
                    <a:gd name="T69" fmla="*/ 365 h 1250"/>
                    <a:gd name="T70" fmla="*/ 399 w 1045"/>
                    <a:gd name="T71" fmla="*/ 274 h 1250"/>
                    <a:gd name="T72" fmla="*/ 498 w 1045"/>
                    <a:gd name="T73" fmla="*/ 190 h 1250"/>
                    <a:gd name="T74" fmla="*/ 635 w 1045"/>
                    <a:gd name="T75" fmla="*/ 126 h 1250"/>
                    <a:gd name="T76" fmla="*/ 772 w 1045"/>
                    <a:gd name="T77" fmla="*/ 69 h 1250"/>
                    <a:gd name="T78" fmla="*/ 859 w 1045"/>
                    <a:gd name="T79" fmla="*/ 23 h 1250"/>
                    <a:gd name="T80" fmla="*/ 832 w 1045"/>
                    <a:gd name="T81" fmla="*/ 0 h 1250"/>
                    <a:gd name="T82" fmla="*/ 718 w 1045"/>
                    <a:gd name="T83" fmla="*/ 15 h 1250"/>
                    <a:gd name="T84" fmla="*/ 585 w 1045"/>
                    <a:gd name="T85" fmla="*/ 61 h 1250"/>
                    <a:gd name="T86" fmla="*/ 460 w 1045"/>
                    <a:gd name="T87" fmla="*/ 126 h 1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045" h="1250">
                      <a:moveTo>
                        <a:pt x="407" y="164"/>
                      </a:moveTo>
                      <a:lnTo>
                        <a:pt x="327" y="232"/>
                      </a:lnTo>
                      <a:lnTo>
                        <a:pt x="247" y="300"/>
                      </a:lnTo>
                      <a:lnTo>
                        <a:pt x="175" y="380"/>
                      </a:lnTo>
                      <a:lnTo>
                        <a:pt x="110" y="464"/>
                      </a:lnTo>
                      <a:lnTo>
                        <a:pt x="57" y="551"/>
                      </a:lnTo>
                      <a:lnTo>
                        <a:pt x="19" y="646"/>
                      </a:lnTo>
                      <a:lnTo>
                        <a:pt x="0" y="748"/>
                      </a:lnTo>
                      <a:lnTo>
                        <a:pt x="4" y="855"/>
                      </a:lnTo>
                      <a:lnTo>
                        <a:pt x="11" y="881"/>
                      </a:lnTo>
                      <a:lnTo>
                        <a:pt x="19" y="912"/>
                      </a:lnTo>
                      <a:lnTo>
                        <a:pt x="30" y="934"/>
                      </a:lnTo>
                      <a:lnTo>
                        <a:pt x="45" y="961"/>
                      </a:lnTo>
                      <a:lnTo>
                        <a:pt x="64" y="984"/>
                      </a:lnTo>
                      <a:lnTo>
                        <a:pt x="87" y="1007"/>
                      </a:lnTo>
                      <a:lnTo>
                        <a:pt x="106" y="1026"/>
                      </a:lnTo>
                      <a:lnTo>
                        <a:pt x="133" y="1041"/>
                      </a:lnTo>
                      <a:lnTo>
                        <a:pt x="182" y="1071"/>
                      </a:lnTo>
                      <a:lnTo>
                        <a:pt x="232" y="1098"/>
                      </a:lnTo>
                      <a:lnTo>
                        <a:pt x="281" y="1120"/>
                      </a:lnTo>
                      <a:lnTo>
                        <a:pt x="334" y="1139"/>
                      </a:lnTo>
                      <a:lnTo>
                        <a:pt x="388" y="1158"/>
                      </a:lnTo>
                      <a:lnTo>
                        <a:pt x="441" y="1174"/>
                      </a:lnTo>
                      <a:lnTo>
                        <a:pt x="494" y="1189"/>
                      </a:lnTo>
                      <a:lnTo>
                        <a:pt x="547" y="1200"/>
                      </a:lnTo>
                      <a:lnTo>
                        <a:pt x="604" y="1212"/>
                      </a:lnTo>
                      <a:lnTo>
                        <a:pt x="657" y="1219"/>
                      </a:lnTo>
                      <a:lnTo>
                        <a:pt x="715" y="1227"/>
                      </a:lnTo>
                      <a:lnTo>
                        <a:pt x="772" y="1234"/>
                      </a:lnTo>
                      <a:lnTo>
                        <a:pt x="825" y="1238"/>
                      </a:lnTo>
                      <a:lnTo>
                        <a:pt x="882" y="1242"/>
                      </a:lnTo>
                      <a:lnTo>
                        <a:pt x="939" y="1246"/>
                      </a:lnTo>
                      <a:lnTo>
                        <a:pt x="992" y="1250"/>
                      </a:lnTo>
                      <a:lnTo>
                        <a:pt x="1011" y="1250"/>
                      </a:lnTo>
                      <a:lnTo>
                        <a:pt x="1026" y="1242"/>
                      </a:lnTo>
                      <a:lnTo>
                        <a:pt x="1038" y="1227"/>
                      </a:lnTo>
                      <a:lnTo>
                        <a:pt x="1045" y="1212"/>
                      </a:lnTo>
                      <a:lnTo>
                        <a:pt x="1045" y="1193"/>
                      </a:lnTo>
                      <a:lnTo>
                        <a:pt x="1038" y="1177"/>
                      </a:lnTo>
                      <a:lnTo>
                        <a:pt x="1022" y="1166"/>
                      </a:lnTo>
                      <a:lnTo>
                        <a:pt x="1003" y="1158"/>
                      </a:lnTo>
                      <a:lnTo>
                        <a:pt x="954" y="1147"/>
                      </a:lnTo>
                      <a:lnTo>
                        <a:pt x="905" y="1139"/>
                      </a:lnTo>
                      <a:lnTo>
                        <a:pt x="855" y="1128"/>
                      </a:lnTo>
                      <a:lnTo>
                        <a:pt x="802" y="1120"/>
                      </a:lnTo>
                      <a:lnTo>
                        <a:pt x="753" y="1113"/>
                      </a:lnTo>
                      <a:lnTo>
                        <a:pt x="703" y="1105"/>
                      </a:lnTo>
                      <a:lnTo>
                        <a:pt x="650" y="1098"/>
                      </a:lnTo>
                      <a:lnTo>
                        <a:pt x="600" y="1086"/>
                      </a:lnTo>
                      <a:lnTo>
                        <a:pt x="551" y="1079"/>
                      </a:lnTo>
                      <a:lnTo>
                        <a:pt x="502" y="1067"/>
                      </a:lnTo>
                      <a:lnTo>
                        <a:pt x="452" y="1052"/>
                      </a:lnTo>
                      <a:lnTo>
                        <a:pt x="403" y="1041"/>
                      </a:lnTo>
                      <a:lnTo>
                        <a:pt x="357" y="1022"/>
                      </a:lnTo>
                      <a:lnTo>
                        <a:pt x="308" y="1003"/>
                      </a:lnTo>
                      <a:lnTo>
                        <a:pt x="262" y="984"/>
                      </a:lnTo>
                      <a:lnTo>
                        <a:pt x="216" y="957"/>
                      </a:lnTo>
                      <a:lnTo>
                        <a:pt x="178" y="931"/>
                      </a:lnTo>
                      <a:lnTo>
                        <a:pt x="148" y="896"/>
                      </a:lnTo>
                      <a:lnTo>
                        <a:pt x="125" y="858"/>
                      </a:lnTo>
                      <a:lnTo>
                        <a:pt x="114" y="813"/>
                      </a:lnTo>
                      <a:lnTo>
                        <a:pt x="110" y="767"/>
                      </a:lnTo>
                      <a:lnTo>
                        <a:pt x="114" y="714"/>
                      </a:lnTo>
                      <a:lnTo>
                        <a:pt x="125" y="661"/>
                      </a:lnTo>
                      <a:lnTo>
                        <a:pt x="140" y="619"/>
                      </a:lnTo>
                      <a:lnTo>
                        <a:pt x="167" y="562"/>
                      </a:lnTo>
                      <a:lnTo>
                        <a:pt x="197" y="505"/>
                      </a:lnTo>
                      <a:lnTo>
                        <a:pt x="232" y="456"/>
                      </a:lnTo>
                      <a:lnTo>
                        <a:pt x="270" y="410"/>
                      </a:lnTo>
                      <a:lnTo>
                        <a:pt x="308" y="365"/>
                      </a:lnTo>
                      <a:lnTo>
                        <a:pt x="350" y="319"/>
                      </a:lnTo>
                      <a:lnTo>
                        <a:pt x="399" y="274"/>
                      </a:lnTo>
                      <a:lnTo>
                        <a:pt x="448" y="228"/>
                      </a:lnTo>
                      <a:lnTo>
                        <a:pt x="498" y="190"/>
                      </a:lnTo>
                      <a:lnTo>
                        <a:pt x="562" y="156"/>
                      </a:lnTo>
                      <a:lnTo>
                        <a:pt x="635" y="126"/>
                      </a:lnTo>
                      <a:lnTo>
                        <a:pt x="707" y="95"/>
                      </a:lnTo>
                      <a:lnTo>
                        <a:pt x="772" y="69"/>
                      </a:lnTo>
                      <a:lnTo>
                        <a:pt x="825" y="46"/>
                      </a:lnTo>
                      <a:lnTo>
                        <a:pt x="859" y="23"/>
                      </a:lnTo>
                      <a:lnTo>
                        <a:pt x="870" y="8"/>
                      </a:lnTo>
                      <a:lnTo>
                        <a:pt x="832" y="0"/>
                      </a:lnTo>
                      <a:lnTo>
                        <a:pt x="779" y="4"/>
                      </a:lnTo>
                      <a:lnTo>
                        <a:pt x="718" y="15"/>
                      </a:lnTo>
                      <a:lnTo>
                        <a:pt x="654" y="34"/>
                      </a:lnTo>
                      <a:lnTo>
                        <a:pt x="585" y="61"/>
                      </a:lnTo>
                      <a:lnTo>
                        <a:pt x="521" y="91"/>
                      </a:lnTo>
                      <a:lnTo>
                        <a:pt x="460" y="126"/>
                      </a:lnTo>
                      <a:lnTo>
                        <a:pt x="407" y="16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19" name="Freeform 1119"/>
                <p:cNvSpPr>
                  <a:spLocks noChangeAspect="1"/>
                </p:cNvSpPr>
                <p:nvPr/>
              </p:nvSpPr>
              <p:spPr bwMode="auto">
                <a:xfrm>
                  <a:off x="2322" y="16375"/>
                  <a:ext cx="916" cy="831"/>
                </a:xfrm>
                <a:custGeom>
                  <a:avLst/>
                  <a:gdLst>
                    <a:gd name="T0" fmla="*/ 761 w 916"/>
                    <a:gd name="T1" fmla="*/ 254 h 831"/>
                    <a:gd name="T2" fmla="*/ 802 w 916"/>
                    <a:gd name="T3" fmla="*/ 300 h 831"/>
                    <a:gd name="T4" fmla="*/ 829 w 916"/>
                    <a:gd name="T5" fmla="*/ 353 h 831"/>
                    <a:gd name="T6" fmla="*/ 840 w 916"/>
                    <a:gd name="T7" fmla="*/ 410 h 831"/>
                    <a:gd name="T8" fmla="*/ 840 w 916"/>
                    <a:gd name="T9" fmla="*/ 470 h 831"/>
                    <a:gd name="T10" fmla="*/ 833 w 916"/>
                    <a:gd name="T11" fmla="*/ 520 h 831"/>
                    <a:gd name="T12" fmla="*/ 818 w 916"/>
                    <a:gd name="T13" fmla="*/ 562 h 831"/>
                    <a:gd name="T14" fmla="*/ 791 w 916"/>
                    <a:gd name="T15" fmla="*/ 603 h 831"/>
                    <a:gd name="T16" fmla="*/ 764 w 916"/>
                    <a:gd name="T17" fmla="*/ 637 h 831"/>
                    <a:gd name="T18" fmla="*/ 730 w 916"/>
                    <a:gd name="T19" fmla="*/ 675 h 831"/>
                    <a:gd name="T20" fmla="*/ 696 w 916"/>
                    <a:gd name="T21" fmla="*/ 706 h 831"/>
                    <a:gd name="T22" fmla="*/ 662 w 916"/>
                    <a:gd name="T23" fmla="*/ 740 h 831"/>
                    <a:gd name="T24" fmla="*/ 627 w 916"/>
                    <a:gd name="T25" fmla="*/ 774 h 831"/>
                    <a:gd name="T26" fmla="*/ 620 w 916"/>
                    <a:gd name="T27" fmla="*/ 786 h 831"/>
                    <a:gd name="T28" fmla="*/ 620 w 916"/>
                    <a:gd name="T29" fmla="*/ 797 h 831"/>
                    <a:gd name="T30" fmla="*/ 620 w 916"/>
                    <a:gd name="T31" fmla="*/ 808 h 831"/>
                    <a:gd name="T32" fmla="*/ 627 w 916"/>
                    <a:gd name="T33" fmla="*/ 820 h 831"/>
                    <a:gd name="T34" fmla="*/ 639 w 916"/>
                    <a:gd name="T35" fmla="*/ 827 h 831"/>
                    <a:gd name="T36" fmla="*/ 654 w 916"/>
                    <a:gd name="T37" fmla="*/ 831 h 831"/>
                    <a:gd name="T38" fmla="*/ 666 w 916"/>
                    <a:gd name="T39" fmla="*/ 827 h 831"/>
                    <a:gd name="T40" fmla="*/ 677 w 916"/>
                    <a:gd name="T41" fmla="*/ 820 h 831"/>
                    <a:gd name="T42" fmla="*/ 753 w 916"/>
                    <a:gd name="T43" fmla="*/ 770 h 831"/>
                    <a:gd name="T44" fmla="*/ 818 w 916"/>
                    <a:gd name="T45" fmla="*/ 706 h 831"/>
                    <a:gd name="T46" fmla="*/ 867 w 916"/>
                    <a:gd name="T47" fmla="*/ 634 h 831"/>
                    <a:gd name="T48" fmla="*/ 901 w 916"/>
                    <a:gd name="T49" fmla="*/ 550 h 831"/>
                    <a:gd name="T50" fmla="*/ 916 w 916"/>
                    <a:gd name="T51" fmla="*/ 467 h 831"/>
                    <a:gd name="T52" fmla="*/ 909 w 916"/>
                    <a:gd name="T53" fmla="*/ 379 h 831"/>
                    <a:gd name="T54" fmla="*/ 878 w 916"/>
                    <a:gd name="T55" fmla="*/ 300 h 831"/>
                    <a:gd name="T56" fmla="*/ 818 w 916"/>
                    <a:gd name="T57" fmla="*/ 227 h 831"/>
                    <a:gd name="T58" fmla="*/ 772 w 916"/>
                    <a:gd name="T59" fmla="*/ 189 h 831"/>
                    <a:gd name="T60" fmla="*/ 719 w 916"/>
                    <a:gd name="T61" fmla="*/ 159 h 831"/>
                    <a:gd name="T62" fmla="*/ 662 w 916"/>
                    <a:gd name="T63" fmla="*/ 129 h 831"/>
                    <a:gd name="T64" fmla="*/ 597 w 916"/>
                    <a:gd name="T65" fmla="*/ 102 h 831"/>
                    <a:gd name="T66" fmla="*/ 532 w 916"/>
                    <a:gd name="T67" fmla="*/ 75 h 831"/>
                    <a:gd name="T68" fmla="*/ 468 w 916"/>
                    <a:gd name="T69" fmla="*/ 56 h 831"/>
                    <a:gd name="T70" fmla="*/ 399 w 916"/>
                    <a:gd name="T71" fmla="*/ 41 h 831"/>
                    <a:gd name="T72" fmla="*/ 335 w 916"/>
                    <a:gd name="T73" fmla="*/ 26 h 831"/>
                    <a:gd name="T74" fmla="*/ 270 w 916"/>
                    <a:gd name="T75" fmla="*/ 15 h 831"/>
                    <a:gd name="T76" fmla="*/ 213 w 916"/>
                    <a:gd name="T77" fmla="*/ 7 h 831"/>
                    <a:gd name="T78" fmla="*/ 156 w 916"/>
                    <a:gd name="T79" fmla="*/ 0 h 831"/>
                    <a:gd name="T80" fmla="*/ 110 w 916"/>
                    <a:gd name="T81" fmla="*/ 0 h 831"/>
                    <a:gd name="T82" fmla="*/ 69 w 916"/>
                    <a:gd name="T83" fmla="*/ 0 h 831"/>
                    <a:gd name="T84" fmla="*/ 34 w 916"/>
                    <a:gd name="T85" fmla="*/ 0 h 831"/>
                    <a:gd name="T86" fmla="*/ 12 w 916"/>
                    <a:gd name="T87" fmla="*/ 7 h 831"/>
                    <a:gd name="T88" fmla="*/ 0 w 916"/>
                    <a:gd name="T89" fmla="*/ 15 h 831"/>
                    <a:gd name="T90" fmla="*/ 38 w 916"/>
                    <a:gd name="T91" fmla="*/ 22 h 831"/>
                    <a:gd name="T92" fmla="*/ 76 w 916"/>
                    <a:gd name="T93" fmla="*/ 26 h 831"/>
                    <a:gd name="T94" fmla="*/ 122 w 916"/>
                    <a:gd name="T95" fmla="*/ 34 h 831"/>
                    <a:gd name="T96" fmla="*/ 167 w 916"/>
                    <a:gd name="T97" fmla="*/ 41 h 831"/>
                    <a:gd name="T98" fmla="*/ 213 w 916"/>
                    <a:gd name="T99" fmla="*/ 53 h 831"/>
                    <a:gd name="T100" fmla="*/ 266 w 916"/>
                    <a:gd name="T101" fmla="*/ 60 h 831"/>
                    <a:gd name="T102" fmla="*/ 316 w 916"/>
                    <a:gd name="T103" fmla="*/ 72 h 831"/>
                    <a:gd name="T104" fmla="*/ 369 w 916"/>
                    <a:gd name="T105" fmla="*/ 83 h 831"/>
                    <a:gd name="T106" fmla="*/ 418 w 916"/>
                    <a:gd name="T107" fmla="*/ 98 h 831"/>
                    <a:gd name="T108" fmla="*/ 472 w 916"/>
                    <a:gd name="T109" fmla="*/ 113 h 831"/>
                    <a:gd name="T110" fmla="*/ 525 w 916"/>
                    <a:gd name="T111" fmla="*/ 129 h 831"/>
                    <a:gd name="T112" fmla="*/ 574 w 916"/>
                    <a:gd name="T113" fmla="*/ 148 h 831"/>
                    <a:gd name="T114" fmla="*/ 624 w 916"/>
                    <a:gd name="T115" fmla="*/ 170 h 831"/>
                    <a:gd name="T116" fmla="*/ 673 w 916"/>
                    <a:gd name="T117" fmla="*/ 197 h 831"/>
                    <a:gd name="T118" fmla="*/ 719 w 916"/>
                    <a:gd name="T119" fmla="*/ 224 h 831"/>
                    <a:gd name="T120" fmla="*/ 761 w 916"/>
                    <a:gd name="T121" fmla="*/ 254 h 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16" h="831">
                      <a:moveTo>
                        <a:pt x="761" y="254"/>
                      </a:moveTo>
                      <a:lnTo>
                        <a:pt x="802" y="300"/>
                      </a:lnTo>
                      <a:lnTo>
                        <a:pt x="829" y="353"/>
                      </a:lnTo>
                      <a:lnTo>
                        <a:pt x="840" y="410"/>
                      </a:lnTo>
                      <a:lnTo>
                        <a:pt x="840" y="470"/>
                      </a:lnTo>
                      <a:lnTo>
                        <a:pt x="833" y="520"/>
                      </a:lnTo>
                      <a:lnTo>
                        <a:pt x="818" y="562"/>
                      </a:lnTo>
                      <a:lnTo>
                        <a:pt x="791" y="603"/>
                      </a:lnTo>
                      <a:lnTo>
                        <a:pt x="764" y="637"/>
                      </a:lnTo>
                      <a:lnTo>
                        <a:pt x="730" y="675"/>
                      </a:lnTo>
                      <a:lnTo>
                        <a:pt x="696" y="706"/>
                      </a:lnTo>
                      <a:lnTo>
                        <a:pt x="662" y="740"/>
                      </a:lnTo>
                      <a:lnTo>
                        <a:pt x="627" y="774"/>
                      </a:lnTo>
                      <a:lnTo>
                        <a:pt x="620" y="786"/>
                      </a:lnTo>
                      <a:lnTo>
                        <a:pt x="620" y="797"/>
                      </a:lnTo>
                      <a:lnTo>
                        <a:pt x="620" y="808"/>
                      </a:lnTo>
                      <a:lnTo>
                        <a:pt x="627" y="820"/>
                      </a:lnTo>
                      <a:lnTo>
                        <a:pt x="639" y="827"/>
                      </a:lnTo>
                      <a:lnTo>
                        <a:pt x="654" y="831"/>
                      </a:lnTo>
                      <a:lnTo>
                        <a:pt x="666" y="827"/>
                      </a:lnTo>
                      <a:lnTo>
                        <a:pt x="677" y="820"/>
                      </a:lnTo>
                      <a:lnTo>
                        <a:pt x="753" y="770"/>
                      </a:lnTo>
                      <a:lnTo>
                        <a:pt x="818" y="706"/>
                      </a:lnTo>
                      <a:lnTo>
                        <a:pt x="867" y="634"/>
                      </a:lnTo>
                      <a:lnTo>
                        <a:pt x="901" y="550"/>
                      </a:lnTo>
                      <a:lnTo>
                        <a:pt x="916" y="467"/>
                      </a:lnTo>
                      <a:lnTo>
                        <a:pt x="909" y="379"/>
                      </a:lnTo>
                      <a:lnTo>
                        <a:pt x="878" y="300"/>
                      </a:lnTo>
                      <a:lnTo>
                        <a:pt x="818" y="227"/>
                      </a:lnTo>
                      <a:lnTo>
                        <a:pt x="772" y="189"/>
                      </a:lnTo>
                      <a:lnTo>
                        <a:pt x="719" y="159"/>
                      </a:lnTo>
                      <a:lnTo>
                        <a:pt x="662" y="129"/>
                      </a:lnTo>
                      <a:lnTo>
                        <a:pt x="597" y="102"/>
                      </a:lnTo>
                      <a:lnTo>
                        <a:pt x="532" y="75"/>
                      </a:lnTo>
                      <a:lnTo>
                        <a:pt x="468" y="56"/>
                      </a:lnTo>
                      <a:lnTo>
                        <a:pt x="399" y="41"/>
                      </a:lnTo>
                      <a:lnTo>
                        <a:pt x="335" y="26"/>
                      </a:lnTo>
                      <a:lnTo>
                        <a:pt x="270" y="15"/>
                      </a:lnTo>
                      <a:lnTo>
                        <a:pt x="213" y="7"/>
                      </a:lnTo>
                      <a:lnTo>
                        <a:pt x="156" y="0"/>
                      </a:lnTo>
                      <a:lnTo>
                        <a:pt x="110" y="0"/>
                      </a:lnTo>
                      <a:lnTo>
                        <a:pt x="69" y="0"/>
                      </a:lnTo>
                      <a:lnTo>
                        <a:pt x="34" y="0"/>
                      </a:lnTo>
                      <a:lnTo>
                        <a:pt x="12" y="7"/>
                      </a:lnTo>
                      <a:lnTo>
                        <a:pt x="0" y="15"/>
                      </a:lnTo>
                      <a:lnTo>
                        <a:pt x="38" y="22"/>
                      </a:lnTo>
                      <a:lnTo>
                        <a:pt x="76" y="26"/>
                      </a:lnTo>
                      <a:lnTo>
                        <a:pt x="122" y="34"/>
                      </a:lnTo>
                      <a:lnTo>
                        <a:pt x="167" y="41"/>
                      </a:lnTo>
                      <a:lnTo>
                        <a:pt x="213" y="53"/>
                      </a:lnTo>
                      <a:lnTo>
                        <a:pt x="266" y="60"/>
                      </a:lnTo>
                      <a:lnTo>
                        <a:pt x="316" y="72"/>
                      </a:lnTo>
                      <a:lnTo>
                        <a:pt x="369" y="83"/>
                      </a:lnTo>
                      <a:lnTo>
                        <a:pt x="418" y="98"/>
                      </a:lnTo>
                      <a:lnTo>
                        <a:pt x="472" y="113"/>
                      </a:lnTo>
                      <a:lnTo>
                        <a:pt x="525" y="129"/>
                      </a:lnTo>
                      <a:lnTo>
                        <a:pt x="574" y="148"/>
                      </a:lnTo>
                      <a:lnTo>
                        <a:pt x="624" y="170"/>
                      </a:lnTo>
                      <a:lnTo>
                        <a:pt x="673" y="197"/>
                      </a:lnTo>
                      <a:lnTo>
                        <a:pt x="719" y="224"/>
                      </a:lnTo>
                      <a:lnTo>
                        <a:pt x="761" y="25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20" name="Freeform 1120"/>
                <p:cNvSpPr>
                  <a:spLocks noChangeAspect="1"/>
                </p:cNvSpPr>
                <p:nvPr/>
              </p:nvSpPr>
              <p:spPr bwMode="auto">
                <a:xfrm>
                  <a:off x="455" y="16758"/>
                  <a:ext cx="373" cy="786"/>
                </a:xfrm>
                <a:custGeom>
                  <a:avLst/>
                  <a:gdLst>
                    <a:gd name="T0" fmla="*/ 0 w 373"/>
                    <a:gd name="T1" fmla="*/ 429 h 786"/>
                    <a:gd name="T2" fmla="*/ 0 w 373"/>
                    <a:gd name="T3" fmla="*/ 494 h 786"/>
                    <a:gd name="T4" fmla="*/ 16 w 373"/>
                    <a:gd name="T5" fmla="*/ 554 h 786"/>
                    <a:gd name="T6" fmla="*/ 42 w 373"/>
                    <a:gd name="T7" fmla="*/ 611 h 786"/>
                    <a:gd name="T8" fmla="*/ 80 w 373"/>
                    <a:gd name="T9" fmla="*/ 661 h 786"/>
                    <a:gd name="T10" fmla="*/ 126 w 373"/>
                    <a:gd name="T11" fmla="*/ 703 h 786"/>
                    <a:gd name="T12" fmla="*/ 179 w 373"/>
                    <a:gd name="T13" fmla="*/ 741 h 786"/>
                    <a:gd name="T14" fmla="*/ 240 w 373"/>
                    <a:gd name="T15" fmla="*/ 767 h 786"/>
                    <a:gd name="T16" fmla="*/ 301 w 373"/>
                    <a:gd name="T17" fmla="*/ 782 h 786"/>
                    <a:gd name="T18" fmla="*/ 320 w 373"/>
                    <a:gd name="T19" fmla="*/ 786 h 786"/>
                    <a:gd name="T20" fmla="*/ 339 w 373"/>
                    <a:gd name="T21" fmla="*/ 778 h 786"/>
                    <a:gd name="T22" fmla="*/ 354 w 373"/>
                    <a:gd name="T23" fmla="*/ 767 h 786"/>
                    <a:gd name="T24" fmla="*/ 361 w 373"/>
                    <a:gd name="T25" fmla="*/ 752 h 786"/>
                    <a:gd name="T26" fmla="*/ 361 w 373"/>
                    <a:gd name="T27" fmla="*/ 733 h 786"/>
                    <a:gd name="T28" fmla="*/ 358 w 373"/>
                    <a:gd name="T29" fmla="*/ 714 h 786"/>
                    <a:gd name="T30" fmla="*/ 346 w 373"/>
                    <a:gd name="T31" fmla="*/ 699 h 786"/>
                    <a:gd name="T32" fmla="*/ 327 w 373"/>
                    <a:gd name="T33" fmla="*/ 691 h 786"/>
                    <a:gd name="T34" fmla="*/ 266 w 373"/>
                    <a:gd name="T35" fmla="*/ 668 h 786"/>
                    <a:gd name="T36" fmla="*/ 209 w 373"/>
                    <a:gd name="T37" fmla="*/ 638 h 786"/>
                    <a:gd name="T38" fmla="*/ 164 w 373"/>
                    <a:gd name="T39" fmla="*/ 596 h 786"/>
                    <a:gd name="T40" fmla="*/ 130 w 373"/>
                    <a:gd name="T41" fmla="*/ 551 h 786"/>
                    <a:gd name="T42" fmla="*/ 107 w 373"/>
                    <a:gd name="T43" fmla="*/ 494 h 786"/>
                    <a:gd name="T44" fmla="*/ 95 w 373"/>
                    <a:gd name="T45" fmla="*/ 433 h 786"/>
                    <a:gd name="T46" fmla="*/ 95 w 373"/>
                    <a:gd name="T47" fmla="*/ 368 h 786"/>
                    <a:gd name="T48" fmla="*/ 114 w 373"/>
                    <a:gd name="T49" fmla="*/ 300 h 786"/>
                    <a:gd name="T50" fmla="*/ 137 w 373"/>
                    <a:gd name="T51" fmla="*/ 251 h 786"/>
                    <a:gd name="T52" fmla="*/ 168 w 373"/>
                    <a:gd name="T53" fmla="*/ 205 h 786"/>
                    <a:gd name="T54" fmla="*/ 202 w 373"/>
                    <a:gd name="T55" fmla="*/ 163 h 786"/>
                    <a:gd name="T56" fmla="*/ 240 w 373"/>
                    <a:gd name="T57" fmla="*/ 125 h 786"/>
                    <a:gd name="T58" fmla="*/ 274 w 373"/>
                    <a:gd name="T59" fmla="*/ 91 h 786"/>
                    <a:gd name="T60" fmla="*/ 312 w 373"/>
                    <a:gd name="T61" fmla="*/ 61 h 786"/>
                    <a:gd name="T62" fmla="*/ 346 w 373"/>
                    <a:gd name="T63" fmla="*/ 30 h 786"/>
                    <a:gd name="T64" fmla="*/ 373 w 373"/>
                    <a:gd name="T65" fmla="*/ 4 h 786"/>
                    <a:gd name="T66" fmla="*/ 346 w 373"/>
                    <a:gd name="T67" fmla="*/ 0 h 786"/>
                    <a:gd name="T68" fmla="*/ 304 w 373"/>
                    <a:gd name="T69" fmla="*/ 19 h 786"/>
                    <a:gd name="T70" fmla="*/ 247 w 373"/>
                    <a:gd name="T71" fmla="*/ 61 h 786"/>
                    <a:gd name="T72" fmla="*/ 183 w 373"/>
                    <a:gd name="T73" fmla="*/ 118 h 786"/>
                    <a:gd name="T74" fmla="*/ 122 w 373"/>
                    <a:gd name="T75" fmla="*/ 190 h 786"/>
                    <a:gd name="T76" fmla="*/ 65 w 373"/>
                    <a:gd name="T77" fmla="*/ 266 h 786"/>
                    <a:gd name="T78" fmla="*/ 23 w 373"/>
                    <a:gd name="T79" fmla="*/ 349 h 786"/>
                    <a:gd name="T80" fmla="*/ 0 w 373"/>
                    <a:gd name="T81" fmla="*/ 429 h 7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73" h="786">
                      <a:moveTo>
                        <a:pt x="0" y="429"/>
                      </a:moveTo>
                      <a:lnTo>
                        <a:pt x="0" y="494"/>
                      </a:lnTo>
                      <a:lnTo>
                        <a:pt x="16" y="554"/>
                      </a:lnTo>
                      <a:lnTo>
                        <a:pt x="42" y="611"/>
                      </a:lnTo>
                      <a:lnTo>
                        <a:pt x="80" y="661"/>
                      </a:lnTo>
                      <a:lnTo>
                        <a:pt x="126" y="703"/>
                      </a:lnTo>
                      <a:lnTo>
                        <a:pt x="179" y="741"/>
                      </a:lnTo>
                      <a:lnTo>
                        <a:pt x="240" y="767"/>
                      </a:lnTo>
                      <a:lnTo>
                        <a:pt x="301" y="782"/>
                      </a:lnTo>
                      <a:lnTo>
                        <a:pt x="320" y="786"/>
                      </a:lnTo>
                      <a:lnTo>
                        <a:pt x="339" y="778"/>
                      </a:lnTo>
                      <a:lnTo>
                        <a:pt x="354" y="767"/>
                      </a:lnTo>
                      <a:lnTo>
                        <a:pt x="361" y="752"/>
                      </a:lnTo>
                      <a:lnTo>
                        <a:pt x="361" y="733"/>
                      </a:lnTo>
                      <a:lnTo>
                        <a:pt x="358" y="714"/>
                      </a:lnTo>
                      <a:lnTo>
                        <a:pt x="346" y="699"/>
                      </a:lnTo>
                      <a:lnTo>
                        <a:pt x="327" y="691"/>
                      </a:lnTo>
                      <a:lnTo>
                        <a:pt x="266" y="668"/>
                      </a:lnTo>
                      <a:lnTo>
                        <a:pt x="209" y="638"/>
                      </a:lnTo>
                      <a:lnTo>
                        <a:pt x="164" y="596"/>
                      </a:lnTo>
                      <a:lnTo>
                        <a:pt x="130" y="551"/>
                      </a:lnTo>
                      <a:lnTo>
                        <a:pt x="107" y="494"/>
                      </a:lnTo>
                      <a:lnTo>
                        <a:pt x="95" y="433"/>
                      </a:lnTo>
                      <a:lnTo>
                        <a:pt x="95" y="368"/>
                      </a:lnTo>
                      <a:lnTo>
                        <a:pt x="114" y="300"/>
                      </a:lnTo>
                      <a:lnTo>
                        <a:pt x="137" y="251"/>
                      </a:lnTo>
                      <a:lnTo>
                        <a:pt x="168" y="205"/>
                      </a:lnTo>
                      <a:lnTo>
                        <a:pt x="202" y="163"/>
                      </a:lnTo>
                      <a:lnTo>
                        <a:pt x="240" y="125"/>
                      </a:lnTo>
                      <a:lnTo>
                        <a:pt x="274" y="91"/>
                      </a:lnTo>
                      <a:lnTo>
                        <a:pt x="312" y="61"/>
                      </a:lnTo>
                      <a:lnTo>
                        <a:pt x="346" y="30"/>
                      </a:lnTo>
                      <a:lnTo>
                        <a:pt x="373" y="4"/>
                      </a:lnTo>
                      <a:lnTo>
                        <a:pt x="346" y="0"/>
                      </a:lnTo>
                      <a:lnTo>
                        <a:pt x="304" y="19"/>
                      </a:lnTo>
                      <a:lnTo>
                        <a:pt x="247" y="61"/>
                      </a:lnTo>
                      <a:lnTo>
                        <a:pt x="183" y="118"/>
                      </a:lnTo>
                      <a:lnTo>
                        <a:pt x="122" y="190"/>
                      </a:lnTo>
                      <a:lnTo>
                        <a:pt x="65" y="266"/>
                      </a:lnTo>
                      <a:lnTo>
                        <a:pt x="23" y="349"/>
                      </a:lnTo>
                      <a:lnTo>
                        <a:pt x="0" y="4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21" name="Freeform 1121"/>
                <p:cNvSpPr>
                  <a:spLocks noChangeAspect="1"/>
                </p:cNvSpPr>
                <p:nvPr/>
              </p:nvSpPr>
              <p:spPr bwMode="auto">
                <a:xfrm>
                  <a:off x="3079" y="16318"/>
                  <a:ext cx="798" cy="1025"/>
                </a:xfrm>
                <a:custGeom>
                  <a:avLst/>
                  <a:gdLst>
                    <a:gd name="T0" fmla="*/ 673 w 798"/>
                    <a:gd name="T1" fmla="*/ 410 h 1025"/>
                    <a:gd name="T2" fmla="*/ 711 w 798"/>
                    <a:gd name="T3" fmla="*/ 474 h 1025"/>
                    <a:gd name="T4" fmla="*/ 730 w 798"/>
                    <a:gd name="T5" fmla="*/ 543 h 1025"/>
                    <a:gd name="T6" fmla="*/ 718 w 798"/>
                    <a:gd name="T7" fmla="*/ 619 h 1025"/>
                    <a:gd name="T8" fmla="*/ 677 w 798"/>
                    <a:gd name="T9" fmla="*/ 691 h 1025"/>
                    <a:gd name="T10" fmla="*/ 612 w 798"/>
                    <a:gd name="T11" fmla="*/ 755 h 1025"/>
                    <a:gd name="T12" fmla="*/ 540 w 798"/>
                    <a:gd name="T13" fmla="*/ 812 h 1025"/>
                    <a:gd name="T14" fmla="*/ 464 w 798"/>
                    <a:gd name="T15" fmla="*/ 873 h 1025"/>
                    <a:gd name="T16" fmla="*/ 418 w 798"/>
                    <a:gd name="T17" fmla="*/ 919 h 1025"/>
                    <a:gd name="T18" fmla="*/ 403 w 798"/>
                    <a:gd name="T19" fmla="*/ 949 h 1025"/>
                    <a:gd name="T20" fmla="*/ 391 w 798"/>
                    <a:gd name="T21" fmla="*/ 979 h 1025"/>
                    <a:gd name="T22" fmla="*/ 395 w 798"/>
                    <a:gd name="T23" fmla="*/ 1010 h 1025"/>
                    <a:gd name="T24" fmla="*/ 422 w 798"/>
                    <a:gd name="T25" fmla="*/ 1025 h 1025"/>
                    <a:gd name="T26" fmla="*/ 452 w 798"/>
                    <a:gd name="T27" fmla="*/ 1021 h 1025"/>
                    <a:gd name="T28" fmla="*/ 502 w 798"/>
                    <a:gd name="T29" fmla="*/ 968 h 1025"/>
                    <a:gd name="T30" fmla="*/ 585 w 798"/>
                    <a:gd name="T31" fmla="*/ 888 h 1025"/>
                    <a:gd name="T32" fmla="*/ 673 w 798"/>
                    <a:gd name="T33" fmla="*/ 812 h 1025"/>
                    <a:gd name="T34" fmla="*/ 749 w 798"/>
                    <a:gd name="T35" fmla="*/ 725 h 1025"/>
                    <a:gd name="T36" fmla="*/ 794 w 798"/>
                    <a:gd name="T37" fmla="*/ 619 h 1025"/>
                    <a:gd name="T38" fmla="*/ 787 w 798"/>
                    <a:gd name="T39" fmla="*/ 505 h 1025"/>
                    <a:gd name="T40" fmla="*/ 737 w 798"/>
                    <a:gd name="T41" fmla="*/ 398 h 1025"/>
                    <a:gd name="T42" fmla="*/ 654 w 798"/>
                    <a:gd name="T43" fmla="*/ 311 h 1025"/>
                    <a:gd name="T44" fmla="*/ 574 w 798"/>
                    <a:gd name="T45" fmla="*/ 246 h 1025"/>
                    <a:gd name="T46" fmla="*/ 494 w 798"/>
                    <a:gd name="T47" fmla="*/ 197 h 1025"/>
                    <a:gd name="T48" fmla="*/ 410 w 798"/>
                    <a:gd name="T49" fmla="*/ 144 h 1025"/>
                    <a:gd name="T50" fmla="*/ 319 w 798"/>
                    <a:gd name="T51" fmla="*/ 94 h 1025"/>
                    <a:gd name="T52" fmla="*/ 235 w 798"/>
                    <a:gd name="T53" fmla="*/ 53 h 1025"/>
                    <a:gd name="T54" fmla="*/ 152 w 798"/>
                    <a:gd name="T55" fmla="*/ 22 h 1025"/>
                    <a:gd name="T56" fmla="*/ 80 w 798"/>
                    <a:gd name="T57" fmla="*/ 3 h 1025"/>
                    <a:gd name="T58" fmla="*/ 23 w 798"/>
                    <a:gd name="T59" fmla="*/ 3 h 1025"/>
                    <a:gd name="T60" fmla="*/ 26 w 798"/>
                    <a:gd name="T61" fmla="*/ 19 h 1025"/>
                    <a:gd name="T62" fmla="*/ 91 w 798"/>
                    <a:gd name="T63" fmla="*/ 45 h 1025"/>
                    <a:gd name="T64" fmla="*/ 167 w 798"/>
                    <a:gd name="T65" fmla="*/ 79 h 1025"/>
                    <a:gd name="T66" fmla="*/ 255 w 798"/>
                    <a:gd name="T67" fmla="*/ 121 h 1025"/>
                    <a:gd name="T68" fmla="*/ 346 w 798"/>
                    <a:gd name="T69" fmla="*/ 170 h 1025"/>
                    <a:gd name="T70" fmla="*/ 437 w 798"/>
                    <a:gd name="T71" fmla="*/ 227 h 1025"/>
                    <a:gd name="T72" fmla="*/ 528 w 798"/>
                    <a:gd name="T73" fmla="*/ 288 h 1025"/>
                    <a:gd name="T74" fmla="*/ 608 w 798"/>
                    <a:gd name="T75" fmla="*/ 349 h 1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98" h="1025">
                      <a:moveTo>
                        <a:pt x="646" y="383"/>
                      </a:moveTo>
                      <a:lnTo>
                        <a:pt x="673" y="410"/>
                      </a:lnTo>
                      <a:lnTo>
                        <a:pt x="696" y="440"/>
                      </a:lnTo>
                      <a:lnTo>
                        <a:pt x="711" y="474"/>
                      </a:lnTo>
                      <a:lnTo>
                        <a:pt x="726" y="508"/>
                      </a:lnTo>
                      <a:lnTo>
                        <a:pt x="730" y="543"/>
                      </a:lnTo>
                      <a:lnTo>
                        <a:pt x="730" y="581"/>
                      </a:lnTo>
                      <a:lnTo>
                        <a:pt x="718" y="619"/>
                      </a:lnTo>
                      <a:lnTo>
                        <a:pt x="703" y="653"/>
                      </a:lnTo>
                      <a:lnTo>
                        <a:pt x="677" y="691"/>
                      </a:lnTo>
                      <a:lnTo>
                        <a:pt x="646" y="725"/>
                      </a:lnTo>
                      <a:lnTo>
                        <a:pt x="612" y="755"/>
                      </a:lnTo>
                      <a:lnTo>
                        <a:pt x="574" y="786"/>
                      </a:lnTo>
                      <a:lnTo>
                        <a:pt x="540" y="812"/>
                      </a:lnTo>
                      <a:lnTo>
                        <a:pt x="502" y="843"/>
                      </a:lnTo>
                      <a:lnTo>
                        <a:pt x="464" y="873"/>
                      </a:lnTo>
                      <a:lnTo>
                        <a:pt x="429" y="907"/>
                      </a:lnTo>
                      <a:lnTo>
                        <a:pt x="418" y="919"/>
                      </a:lnTo>
                      <a:lnTo>
                        <a:pt x="410" y="934"/>
                      </a:lnTo>
                      <a:lnTo>
                        <a:pt x="403" y="949"/>
                      </a:lnTo>
                      <a:lnTo>
                        <a:pt x="395" y="964"/>
                      </a:lnTo>
                      <a:lnTo>
                        <a:pt x="391" y="979"/>
                      </a:lnTo>
                      <a:lnTo>
                        <a:pt x="391" y="994"/>
                      </a:lnTo>
                      <a:lnTo>
                        <a:pt x="395" y="1010"/>
                      </a:lnTo>
                      <a:lnTo>
                        <a:pt x="407" y="1021"/>
                      </a:lnTo>
                      <a:lnTo>
                        <a:pt x="422" y="1025"/>
                      </a:lnTo>
                      <a:lnTo>
                        <a:pt x="437" y="1025"/>
                      </a:lnTo>
                      <a:lnTo>
                        <a:pt x="452" y="1021"/>
                      </a:lnTo>
                      <a:lnTo>
                        <a:pt x="464" y="1010"/>
                      </a:lnTo>
                      <a:lnTo>
                        <a:pt x="502" y="968"/>
                      </a:lnTo>
                      <a:lnTo>
                        <a:pt x="543" y="926"/>
                      </a:lnTo>
                      <a:lnTo>
                        <a:pt x="585" y="888"/>
                      </a:lnTo>
                      <a:lnTo>
                        <a:pt x="631" y="850"/>
                      </a:lnTo>
                      <a:lnTo>
                        <a:pt x="673" y="812"/>
                      </a:lnTo>
                      <a:lnTo>
                        <a:pt x="711" y="770"/>
                      </a:lnTo>
                      <a:lnTo>
                        <a:pt x="749" y="725"/>
                      </a:lnTo>
                      <a:lnTo>
                        <a:pt x="775" y="675"/>
                      </a:lnTo>
                      <a:lnTo>
                        <a:pt x="794" y="619"/>
                      </a:lnTo>
                      <a:lnTo>
                        <a:pt x="798" y="562"/>
                      </a:lnTo>
                      <a:lnTo>
                        <a:pt x="787" y="505"/>
                      </a:lnTo>
                      <a:lnTo>
                        <a:pt x="768" y="451"/>
                      </a:lnTo>
                      <a:lnTo>
                        <a:pt x="737" y="398"/>
                      </a:lnTo>
                      <a:lnTo>
                        <a:pt x="699" y="353"/>
                      </a:lnTo>
                      <a:lnTo>
                        <a:pt x="654" y="311"/>
                      </a:lnTo>
                      <a:lnTo>
                        <a:pt x="608" y="273"/>
                      </a:lnTo>
                      <a:lnTo>
                        <a:pt x="574" y="246"/>
                      </a:lnTo>
                      <a:lnTo>
                        <a:pt x="536" y="224"/>
                      </a:lnTo>
                      <a:lnTo>
                        <a:pt x="494" y="197"/>
                      </a:lnTo>
                      <a:lnTo>
                        <a:pt x="452" y="170"/>
                      </a:lnTo>
                      <a:lnTo>
                        <a:pt x="410" y="144"/>
                      </a:lnTo>
                      <a:lnTo>
                        <a:pt x="365" y="117"/>
                      </a:lnTo>
                      <a:lnTo>
                        <a:pt x="319" y="94"/>
                      </a:lnTo>
                      <a:lnTo>
                        <a:pt x="277" y="72"/>
                      </a:lnTo>
                      <a:lnTo>
                        <a:pt x="235" y="53"/>
                      </a:lnTo>
                      <a:lnTo>
                        <a:pt x="194" y="34"/>
                      </a:lnTo>
                      <a:lnTo>
                        <a:pt x="152" y="22"/>
                      </a:lnTo>
                      <a:lnTo>
                        <a:pt x="114" y="11"/>
                      </a:lnTo>
                      <a:lnTo>
                        <a:pt x="80" y="3"/>
                      </a:lnTo>
                      <a:lnTo>
                        <a:pt x="49" y="0"/>
                      </a:lnTo>
                      <a:lnTo>
                        <a:pt x="23" y="3"/>
                      </a:lnTo>
                      <a:lnTo>
                        <a:pt x="0" y="11"/>
                      </a:lnTo>
                      <a:lnTo>
                        <a:pt x="26" y="19"/>
                      </a:lnTo>
                      <a:lnTo>
                        <a:pt x="57" y="30"/>
                      </a:lnTo>
                      <a:lnTo>
                        <a:pt x="91" y="45"/>
                      </a:lnTo>
                      <a:lnTo>
                        <a:pt x="125" y="60"/>
                      </a:lnTo>
                      <a:lnTo>
                        <a:pt x="167" y="79"/>
                      </a:lnTo>
                      <a:lnTo>
                        <a:pt x="209" y="98"/>
                      </a:lnTo>
                      <a:lnTo>
                        <a:pt x="255" y="121"/>
                      </a:lnTo>
                      <a:lnTo>
                        <a:pt x="300" y="144"/>
                      </a:lnTo>
                      <a:lnTo>
                        <a:pt x="346" y="170"/>
                      </a:lnTo>
                      <a:lnTo>
                        <a:pt x="391" y="197"/>
                      </a:lnTo>
                      <a:lnTo>
                        <a:pt x="437" y="227"/>
                      </a:lnTo>
                      <a:lnTo>
                        <a:pt x="483" y="258"/>
                      </a:lnTo>
                      <a:lnTo>
                        <a:pt x="528" y="288"/>
                      </a:lnTo>
                      <a:lnTo>
                        <a:pt x="570" y="319"/>
                      </a:lnTo>
                      <a:lnTo>
                        <a:pt x="608" y="349"/>
                      </a:lnTo>
                      <a:lnTo>
                        <a:pt x="646" y="38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22" name="Freeform 1122"/>
                <p:cNvSpPr>
                  <a:spLocks noChangeAspect="1"/>
                </p:cNvSpPr>
                <p:nvPr/>
              </p:nvSpPr>
              <p:spPr bwMode="auto">
                <a:xfrm>
                  <a:off x="2197" y="17517"/>
                  <a:ext cx="270" cy="619"/>
                </a:xfrm>
                <a:custGeom>
                  <a:avLst/>
                  <a:gdLst>
                    <a:gd name="T0" fmla="*/ 102 w 270"/>
                    <a:gd name="T1" fmla="*/ 46 h 619"/>
                    <a:gd name="T2" fmla="*/ 95 w 270"/>
                    <a:gd name="T3" fmla="*/ 27 h 619"/>
                    <a:gd name="T4" fmla="*/ 83 w 270"/>
                    <a:gd name="T5" fmla="*/ 12 h 619"/>
                    <a:gd name="T6" fmla="*/ 64 w 270"/>
                    <a:gd name="T7" fmla="*/ 4 h 619"/>
                    <a:gd name="T8" fmla="*/ 45 w 270"/>
                    <a:gd name="T9" fmla="*/ 0 h 619"/>
                    <a:gd name="T10" fmla="*/ 26 w 270"/>
                    <a:gd name="T11" fmla="*/ 8 h 619"/>
                    <a:gd name="T12" fmla="*/ 11 w 270"/>
                    <a:gd name="T13" fmla="*/ 19 h 619"/>
                    <a:gd name="T14" fmla="*/ 0 w 270"/>
                    <a:gd name="T15" fmla="*/ 38 h 619"/>
                    <a:gd name="T16" fmla="*/ 0 w 270"/>
                    <a:gd name="T17" fmla="*/ 57 h 619"/>
                    <a:gd name="T18" fmla="*/ 19 w 270"/>
                    <a:gd name="T19" fmla="*/ 141 h 619"/>
                    <a:gd name="T20" fmla="*/ 49 w 270"/>
                    <a:gd name="T21" fmla="*/ 236 h 619"/>
                    <a:gd name="T22" fmla="*/ 87 w 270"/>
                    <a:gd name="T23" fmla="*/ 331 h 619"/>
                    <a:gd name="T24" fmla="*/ 133 w 270"/>
                    <a:gd name="T25" fmla="*/ 422 h 619"/>
                    <a:gd name="T26" fmla="*/ 178 w 270"/>
                    <a:gd name="T27" fmla="*/ 502 h 619"/>
                    <a:gd name="T28" fmla="*/ 220 w 270"/>
                    <a:gd name="T29" fmla="*/ 566 h 619"/>
                    <a:gd name="T30" fmla="*/ 251 w 270"/>
                    <a:gd name="T31" fmla="*/ 608 h 619"/>
                    <a:gd name="T32" fmla="*/ 270 w 270"/>
                    <a:gd name="T33" fmla="*/ 619 h 619"/>
                    <a:gd name="T34" fmla="*/ 262 w 270"/>
                    <a:gd name="T35" fmla="*/ 578 h 619"/>
                    <a:gd name="T36" fmla="*/ 243 w 270"/>
                    <a:gd name="T37" fmla="*/ 525 h 619"/>
                    <a:gd name="T38" fmla="*/ 220 w 270"/>
                    <a:gd name="T39" fmla="*/ 456 h 619"/>
                    <a:gd name="T40" fmla="*/ 194 w 270"/>
                    <a:gd name="T41" fmla="*/ 376 h 619"/>
                    <a:gd name="T42" fmla="*/ 167 w 270"/>
                    <a:gd name="T43" fmla="*/ 293 h 619"/>
                    <a:gd name="T44" fmla="*/ 140 w 270"/>
                    <a:gd name="T45" fmla="*/ 209 h 619"/>
                    <a:gd name="T46" fmla="*/ 118 w 270"/>
                    <a:gd name="T47" fmla="*/ 126 h 619"/>
                    <a:gd name="T48" fmla="*/ 102 w 270"/>
                    <a:gd name="T49" fmla="*/ 46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70" h="619">
                      <a:moveTo>
                        <a:pt x="102" y="46"/>
                      </a:moveTo>
                      <a:lnTo>
                        <a:pt x="95" y="27"/>
                      </a:lnTo>
                      <a:lnTo>
                        <a:pt x="83" y="12"/>
                      </a:lnTo>
                      <a:lnTo>
                        <a:pt x="64" y="4"/>
                      </a:lnTo>
                      <a:lnTo>
                        <a:pt x="45" y="0"/>
                      </a:lnTo>
                      <a:lnTo>
                        <a:pt x="26" y="8"/>
                      </a:lnTo>
                      <a:lnTo>
                        <a:pt x="11" y="19"/>
                      </a:lnTo>
                      <a:lnTo>
                        <a:pt x="0" y="38"/>
                      </a:lnTo>
                      <a:lnTo>
                        <a:pt x="0" y="57"/>
                      </a:lnTo>
                      <a:lnTo>
                        <a:pt x="19" y="141"/>
                      </a:lnTo>
                      <a:lnTo>
                        <a:pt x="49" y="236"/>
                      </a:lnTo>
                      <a:lnTo>
                        <a:pt x="87" y="331"/>
                      </a:lnTo>
                      <a:lnTo>
                        <a:pt x="133" y="422"/>
                      </a:lnTo>
                      <a:lnTo>
                        <a:pt x="178" y="502"/>
                      </a:lnTo>
                      <a:lnTo>
                        <a:pt x="220" y="566"/>
                      </a:lnTo>
                      <a:lnTo>
                        <a:pt x="251" y="608"/>
                      </a:lnTo>
                      <a:lnTo>
                        <a:pt x="270" y="619"/>
                      </a:lnTo>
                      <a:lnTo>
                        <a:pt x="262" y="578"/>
                      </a:lnTo>
                      <a:lnTo>
                        <a:pt x="243" y="525"/>
                      </a:lnTo>
                      <a:lnTo>
                        <a:pt x="220" y="456"/>
                      </a:lnTo>
                      <a:lnTo>
                        <a:pt x="194" y="376"/>
                      </a:lnTo>
                      <a:lnTo>
                        <a:pt x="167" y="293"/>
                      </a:lnTo>
                      <a:lnTo>
                        <a:pt x="140" y="209"/>
                      </a:lnTo>
                      <a:lnTo>
                        <a:pt x="118" y="126"/>
                      </a:lnTo>
                      <a:lnTo>
                        <a:pt x="102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23" name="Freeform 1123"/>
                <p:cNvSpPr>
                  <a:spLocks noChangeAspect="1"/>
                </p:cNvSpPr>
                <p:nvPr/>
              </p:nvSpPr>
              <p:spPr bwMode="auto">
                <a:xfrm>
                  <a:off x="2079" y="17187"/>
                  <a:ext cx="140" cy="312"/>
                </a:xfrm>
                <a:custGeom>
                  <a:avLst/>
                  <a:gdLst>
                    <a:gd name="T0" fmla="*/ 72 w 140"/>
                    <a:gd name="T1" fmla="*/ 34 h 312"/>
                    <a:gd name="T2" fmla="*/ 68 w 140"/>
                    <a:gd name="T3" fmla="*/ 19 h 312"/>
                    <a:gd name="T4" fmla="*/ 57 w 140"/>
                    <a:gd name="T5" fmla="*/ 8 h 312"/>
                    <a:gd name="T6" fmla="*/ 45 w 140"/>
                    <a:gd name="T7" fmla="*/ 0 h 312"/>
                    <a:gd name="T8" fmla="*/ 30 w 140"/>
                    <a:gd name="T9" fmla="*/ 0 h 312"/>
                    <a:gd name="T10" fmla="*/ 19 w 140"/>
                    <a:gd name="T11" fmla="*/ 4 h 312"/>
                    <a:gd name="T12" fmla="*/ 7 w 140"/>
                    <a:gd name="T13" fmla="*/ 12 h 312"/>
                    <a:gd name="T14" fmla="*/ 0 w 140"/>
                    <a:gd name="T15" fmla="*/ 23 h 312"/>
                    <a:gd name="T16" fmla="*/ 0 w 140"/>
                    <a:gd name="T17" fmla="*/ 38 h 312"/>
                    <a:gd name="T18" fmla="*/ 0 w 140"/>
                    <a:gd name="T19" fmla="*/ 80 h 312"/>
                    <a:gd name="T20" fmla="*/ 11 w 140"/>
                    <a:gd name="T21" fmla="*/ 125 h 312"/>
                    <a:gd name="T22" fmla="*/ 26 w 140"/>
                    <a:gd name="T23" fmla="*/ 171 h 312"/>
                    <a:gd name="T24" fmla="*/ 45 w 140"/>
                    <a:gd name="T25" fmla="*/ 217 h 312"/>
                    <a:gd name="T26" fmla="*/ 68 w 140"/>
                    <a:gd name="T27" fmla="*/ 258 h 312"/>
                    <a:gd name="T28" fmla="*/ 91 w 140"/>
                    <a:gd name="T29" fmla="*/ 289 h 312"/>
                    <a:gd name="T30" fmla="*/ 118 w 140"/>
                    <a:gd name="T31" fmla="*/ 308 h 312"/>
                    <a:gd name="T32" fmla="*/ 137 w 140"/>
                    <a:gd name="T33" fmla="*/ 312 h 312"/>
                    <a:gd name="T34" fmla="*/ 140 w 140"/>
                    <a:gd name="T35" fmla="*/ 251 h 312"/>
                    <a:gd name="T36" fmla="*/ 121 w 140"/>
                    <a:gd name="T37" fmla="*/ 179 h 312"/>
                    <a:gd name="T38" fmla="*/ 99 w 140"/>
                    <a:gd name="T39" fmla="*/ 106 h 312"/>
                    <a:gd name="T40" fmla="*/ 72 w 140"/>
                    <a:gd name="T41" fmla="*/ 34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0" h="312">
                      <a:moveTo>
                        <a:pt x="72" y="34"/>
                      </a:moveTo>
                      <a:lnTo>
                        <a:pt x="68" y="19"/>
                      </a:lnTo>
                      <a:lnTo>
                        <a:pt x="57" y="8"/>
                      </a:lnTo>
                      <a:lnTo>
                        <a:pt x="45" y="0"/>
                      </a:lnTo>
                      <a:lnTo>
                        <a:pt x="30" y="0"/>
                      </a:lnTo>
                      <a:lnTo>
                        <a:pt x="19" y="4"/>
                      </a:lnTo>
                      <a:lnTo>
                        <a:pt x="7" y="12"/>
                      </a:lnTo>
                      <a:lnTo>
                        <a:pt x="0" y="23"/>
                      </a:lnTo>
                      <a:lnTo>
                        <a:pt x="0" y="38"/>
                      </a:lnTo>
                      <a:lnTo>
                        <a:pt x="0" y="80"/>
                      </a:lnTo>
                      <a:lnTo>
                        <a:pt x="11" y="125"/>
                      </a:lnTo>
                      <a:lnTo>
                        <a:pt x="26" y="171"/>
                      </a:lnTo>
                      <a:lnTo>
                        <a:pt x="45" y="217"/>
                      </a:lnTo>
                      <a:lnTo>
                        <a:pt x="68" y="258"/>
                      </a:lnTo>
                      <a:lnTo>
                        <a:pt x="91" y="289"/>
                      </a:lnTo>
                      <a:lnTo>
                        <a:pt x="118" y="308"/>
                      </a:lnTo>
                      <a:lnTo>
                        <a:pt x="137" y="312"/>
                      </a:lnTo>
                      <a:lnTo>
                        <a:pt x="140" y="251"/>
                      </a:lnTo>
                      <a:lnTo>
                        <a:pt x="121" y="179"/>
                      </a:lnTo>
                      <a:lnTo>
                        <a:pt x="99" y="106"/>
                      </a:lnTo>
                      <a:lnTo>
                        <a:pt x="72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24" name="Freeform 1124"/>
                <p:cNvSpPr>
                  <a:spLocks noChangeAspect="1"/>
                </p:cNvSpPr>
                <p:nvPr/>
              </p:nvSpPr>
              <p:spPr bwMode="auto">
                <a:xfrm>
                  <a:off x="1965" y="16959"/>
                  <a:ext cx="121" cy="179"/>
                </a:xfrm>
                <a:custGeom>
                  <a:avLst/>
                  <a:gdLst>
                    <a:gd name="T0" fmla="*/ 64 w 121"/>
                    <a:gd name="T1" fmla="*/ 23 h 179"/>
                    <a:gd name="T2" fmla="*/ 64 w 121"/>
                    <a:gd name="T3" fmla="*/ 27 h 179"/>
                    <a:gd name="T4" fmla="*/ 64 w 121"/>
                    <a:gd name="T5" fmla="*/ 27 h 179"/>
                    <a:gd name="T6" fmla="*/ 64 w 121"/>
                    <a:gd name="T7" fmla="*/ 27 h 179"/>
                    <a:gd name="T8" fmla="*/ 64 w 121"/>
                    <a:gd name="T9" fmla="*/ 27 h 179"/>
                    <a:gd name="T10" fmla="*/ 61 w 121"/>
                    <a:gd name="T11" fmla="*/ 15 h 179"/>
                    <a:gd name="T12" fmla="*/ 49 w 121"/>
                    <a:gd name="T13" fmla="*/ 4 h 179"/>
                    <a:gd name="T14" fmla="*/ 38 w 121"/>
                    <a:gd name="T15" fmla="*/ 0 h 179"/>
                    <a:gd name="T16" fmla="*/ 23 w 121"/>
                    <a:gd name="T17" fmla="*/ 0 h 179"/>
                    <a:gd name="T18" fmla="*/ 11 w 121"/>
                    <a:gd name="T19" fmla="*/ 4 h 179"/>
                    <a:gd name="T20" fmla="*/ 4 w 121"/>
                    <a:gd name="T21" fmla="*/ 15 h 179"/>
                    <a:gd name="T22" fmla="*/ 0 w 121"/>
                    <a:gd name="T23" fmla="*/ 27 h 179"/>
                    <a:gd name="T24" fmla="*/ 0 w 121"/>
                    <a:gd name="T25" fmla="*/ 38 h 179"/>
                    <a:gd name="T26" fmla="*/ 4 w 121"/>
                    <a:gd name="T27" fmla="*/ 57 h 179"/>
                    <a:gd name="T28" fmla="*/ 11 w 121"/>
                    <a:gd name="T29" fmla="*/ 80 h 179"/>
                    <a:gd name="T30" fmla="*/ 26 w 121"/>
                    <a:gd name="T31" fmla="*/ 107 h 179"/>
                    <a:gd name="T32" fmla="*/ 45 w 121"/>
                    <a:gd name="T33" fmla="*/ 129 h 179"/>
                    <a:gd name="T34" fmla="*/ 64 w 121"/>
                    <a:gd name="T35" fmla="*/ 152 h 179"/>
                    <a:gd name="T36" fmla="*/ 87 w 121"/>
                    <a:gd name="T37" fmla="*/ 167 h 179"/>
                    <a:gd name="T38" fmla="*/ 106 w 121"/>
                    <a:gd name="T39" fmla="*/ 179 h 179"/>
                    <a:gd name="T40" fmla="*/ 121 w 121"/>
                    <a:gd name="T41" fmla="*/ 179 h 179"/>
                    <a:gd name="T42" fmla="*/ 118 w 121"/>
                    <a:gd name="T43" fmla="*/ 141 h 179"/>
                    <a:gd name="T44" fmla="*/ 102 w 121"/>
                    <a:gd name="T45" fmla="*/ 95 h 179"/>
                    <a:gd name="T46" fmla="*/ 80 w 121"/>
                    <a:gd name="T47" fmla="*/ 53 h 179"/>
                    <a:gd name="T48" fmla="*/ 64 w 121"/>
                    <a:gd name="T49" fmla="*/ 23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1" h="179">
                      <a:moveTo>
                        <a:pt x="64" y="23"/>
                      </a:moveTo>
                      <a:lnTo>
                        <a:pt x="64" y="27"/>
                      </a:lnTo>
                      <a:lnTo>
                        <a:pt x="64" y="27"/>
                      </a:lnTo>
                      <a:lnTo>
                        <a:pt x="64" y="27"/>
                      </a:lnTo>
                      <a:lnTo>
                        <a:pt x="64" y="27"/>
                      </a:lnTo>
                      <a:lnTo>
                        <a:pt x="61" y="15"/>
                      </a:lnTo>
                      <a:lnTo>
                        <a:pt x="49" y="4"/>
                      </a:lnTo>
                      <a:lnTo>
                        <a:pt x="38" y="0"/>
                      </a:lnTo>
                      <a:lnTo>
                        <a:pt x="23" y="0"/>
                      </a:lnTo>
                      <a:lnTo>
                        <a:pt x="11" y="4"/>
                      </a:lnTo>
                      <a:lnTo>
                        <a:pt x="4" y="15"/>
                      </a:lnTo>
                      <a:lnTo>
                        <a:pt x="0" y="27"/>
                      </a:lnTo>
                      <a:lnTo>
                        <a:pt x="0" y="38"/>
                      </a:lnTo>
                      <a:lnTo>
                        <a:pt x="4" y="57"/>
                      </a:lnTo>
                      <a:lnTo>
                        <a:pt x="11" y="80"/>
                      </a:lnTo>
                      <a:lnTo>
                        <a:pt x="26" y="107"/>
                      </a:lnTo>
                      <a:lnTo>
                        <a:pt x="45" y="129"/>
                      </a:lnTo>
                      <a:lnTo>
                        <a:pt x="64" y="152"/>
                      </a:lnTo>
                      <a:lnTo>
                        <a:pt x="87" y="167"/>
                      </a:lnTo>
                      <a:lnTo>
                        <a:pt x="106" y="179"/>
                      </a:lnTo>
                      <a:lnTo>
                        <a:pt x="121" y="179"/>
                      </a:lnTo>
                      <a:lnTo>
                        <a:pt x="118" y="141"/>
                      </a:lnTo>
                      <a:lnTo>
                        <a:pt x="102" y="95"/>
                      </a:lnTo>
                      <a:lnTo>
                        <a:pt x="80" y="53"/>
                      </a:lnTo>
                      <a:lnTo>
                        <a:pt x="64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25" name="Freeform 1125"/>
                <p:cNvSpPr>
                  <a:spLocks noChangeAspect="1"/>
                </p:cNvSpPr>
                <p:nvPr/>
              </p:nvSpPr>
              <p:spPr bwMode="auto">
                <a:xfrm>
                  <a:off x="1862" y="16811"/>
                  <a:ext cx="167" cy="118"/>
                </a:xfrm>
                <a:custGeom>
                  <a:avLst/>
                  <a:gdLst>
                    <a:gd name="T0" fmla="*/ 133 w 167"/>
                    <a:gd name="T1" fmla="*/ 88 h 118"/>
                    <a:gd name="T2" fmla="*/ 148 w 167"/>
                    <a:gd name="T3" fmla="*/ 80 h 118"/>
                    <a:gd name="T4" fmla="*/ 164 w 167"/>
                    <a:gd name="T5" fmla="*/ 69 h 118"/>
                    <a:gd name="T6" fmla="*/ 167 w 167"/>
                    <a:gd name="T7" fmla="*/ 53 h 118"/>
                    <a:gd name="T8" fmla="*/ 167 w 167"/>
                    <a:gd name="T9" fmla="*/ 38 h 118"/>
                    <a:gd name="T10" fmla="*/ 160 w 167"/>
                    <a:gd name="T11" fmla="*/ 19 h 118"/>
                    <a:gd name="T12" fmla="*/ 148 w 167"/>
                    <a:gd name="T13" fmla="*/ 8 h 118"/>
                    <a:gd name="T14" fmla="*/ 133 w 167"/>
                    <a:gd name="T15" fmla="*/ 0 h 118"/>
                    <a:gd name="T16" fmla="*/ 114 w 167"/>
                    <a:gd name="T17" fmla="*/ 0 h 118"/>
                    <a:gd name="T18" fmla="*/ 107 w 167"/>
                    <a:gd name="T19" fmla="*/ 0 h 118"/>
                    <a:gd name="T20" fmla="*/ 91 w 167"/>
                    <a:gd name="T21" fmla="*/ 4 h 118"/>
                    <a:gd name="T22" fmla="*/ 69 w 167"/>
                    <a:gd name="T23" fmla="*/ 12 h 118"/>
                    <a:gd name="T24" fmla="*/ 42 w 167"/>
                    <a:gd name="T25" fmla="*/ 27 h 118"/>
                    <a:gd name="T26" fmla="*/ 19 w 167"/>
                    <a:gd name="T27" fmla="*/ 50 h 118"/>
                    <a:gd name="T28" fmla="*/ 8 w 167"/>
                    <a:gd name="T29" fmla="*/ 72 h 118"/>
                    <a:gd name="T30" fmla="*/ 0 w 167"/>
                    <a:gd name="T31" fmla="*/ 95 h 118"/>
                    <a:gd name="T32" fmla="*/ 0 w 167"/>
                    <a:gd name="T33" fmla="*/ 103 h 118"/>
                    <a:gd name="T34" fmla="*/ 11 w 167"/>
                    <a:gd name="T35" fmla="*/ 110 h 118"/>
                    <a:gd name="T36" fmla="*/ 27 w 167"/>
                    <a:gd name="T37" fmla="*/ 118 h 118"/>
                    <a:gd name="T38" fmla="*/ 42 w 167"/>
                    <a:gd name="T39" fmla="*/ 118 h 118"/>
                    <a:gd name="T40" fmla="*/ 57 w 167"/>
                    <a:gd name="T41" fmla="*/ 118 h 118"/>
                    <a:gd name="T42" fmla="*/ 76 w 167"/>
                    <a:gd name="T43" fmla="*/ 110 h 118"/>
                    <a:gd name="T44" fmla="*/ 95 w 167"/>
                    <a:gd name="T45" fmla="*/ 107 h 118"/>
                    <a:gd name="T46" fmla="*/ 114 w 167"/>
                    <a:gd name="T47" fmla="*/ 99 h 118"/>
                    <a:gd name="T48" fmla="*/ 133 w 167"/>
                    <a:gd name="T49" fmla="*/ 8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7" h="118">
                      <a:moveTo>
                        <a:pt x="133" y="88"/>
                      </a:moveTo>
                      <a:lnTo>
                        <a:pt x="148" y="80"/>
                      </a:lnTo>
                      <a:lnTo>
                        <a:pt x="164" y="69"/>
                      </a:lnTo>
                      <a:lnTo>
                        <a:pt x="167" y="53"/>
                      </a:lnTo>
                      <a:lnTo>
                        <a:pt x="167" y="38"/>
                      </a:lnTo>
                      <a:lnTo>
                        <a:pt x="160" y="19"/>
                      </a:lnTo>
                      <a:lnTo>
                        <a:pt x="148" y="8"/>
                      </a:lnTo>
                      <a:lnTo>
                        <a:pt x="133" y="0"/>
                      </a:lnTo>
                      <a:lnTo>
                        <a:pt x="114" y="0"/>
                      </a:lnTo>
                      <a:lnTo>
                        <a:pt x="107" y="0"/>
                      </a:lnTo>
                      <a:lnTo>
                        <a:pt x="91" y="4"/>
                      </a:lnTo>
                      <a:lnTo>
                        <a:pt x="69" y="12"/>
                      </a:lnTo>
                      <a:lnTo>
                        <a:pt x="42" y="27"/>
                      </a:lnTo>
                      <a:lnTo>
                        <a:pt x="19" y="50"/>
                      </a:lnTo>
                      <a:lnTo>
                        <a:pt x="8" y="72"/>
                      </a:lnTo>
                      <a:lnTo>
                        <a:pt x="0" y="95"/>
                      </a:lnTo>
                      <a:lnTo>
                        <a:pt x="0" y="103"/>
                      </a:lnTo>
                      <a:lnTo>
                        <a:pt x="11" y="110"/>
                      </a:lnTo>
                      <a:lnTo>
                        <a:pt x="27" y="118"/>
                      </a:lnTo>
                      <a:lnTo>
                        <a:pt x="42" y="118"/>
                      </a:lnTo>
                      <a:lnTo>
                        <a:pt x="57" y="118"/>
                      </a:lnTo>
                      <a:lnTo>
                        <a:pt x="76" y="110"/>
                      </a:lnTo>
                      <a:lnTo>
                        <a:pt x="95" y="107"/>
                      </a:lnTo>
                      <a:lnTo>
                        <a:pt x="114" y="99"/>
                      </a:lnTo>
                      <a:lnTo>
                        <a:pt x="133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26" name="Freeform 1126"/>
                <p:cNvSpPr>
                  <a:spLocks noChangeAspect="1"/>
                </p:cNvSpPr>
                <p:nvPr/>
              </p:nvSpPr>
              <p:spPr bwMode="auto">
                <a:xfrm>
                  <a:off x="1079" y="16614"/>
                  <a:ext cx="642" cy="778"/>
                </a:xfrm>
                <a:custGeom>
                  <a:avLst/>
                  <a:gdLst>
                    <a:gd name="T0" fmla="*/ 236 w 642"/>
                    <a:gd name="T1" fmla="*/ 117 h 778"/>
                    <a:gd name="T2" fmla="*/ 190 w 642"/>
                    <a:gd name="T3" fmla="*/ 152 h 778"/>
                    <a:gd name="T4" fmla="*/ 148 w 642"/>
                    <a:gd name="T5" fmla="*/ 190 h 778"/>
                    <a:gd name="T6" fmla="*/ 106 w 642"/>
                    <a:gd name="T7" fmla="*/ 235 h 778"/>
                    <a:gd name="T8" fmla="*/ 72 w 642"/>
                    <a:gd name="T9" fmla="*/ 281 h 778"/>
                    <a:gd name="T10" fmla="*/ 45 w 642"/>
                    <a:gd name="T11" fmla="*/ 330 h 778"/>
                    <a:gd name="T12" fmla="*/ 23 w 642"/>
                    <a:gd name="T13" fmla="*/ 379 h 778"/>
                    <a:gd name="T14" fmla="*/ 7 w 642"/>
                    <a:gd name="T15" fmla="*/ 429 h 778"/>
                    <a:gd name="T16" fmla="*/ 0 w 642"/>
                    <a:gd name="T17" fmla="*/ 482 h 778"/>
                    <a:gd name="T18" fmla="*/ 7 w 642"/>
                    <a:gd name="T19" fmla="*/ 562 h 778"/>
                    <a:gd name="T20" fmla="*/ 38 w 642"/>
                    <a:gd name="T21" fmla="*/ 626 h 778"/>
                    <a:gd name="T22" fmla="*/ 83 w 642"/>
                    <a:gd name="T23" fmla="*/ 683 h 778"/>
                    <a:gd name="T24" fmla="*/ 141 w 642"/>
                    <a:gd name="T25" fmla="*/ 725 h 778"/>
                    <a:gd name="T26" fmla="*/ 209 w 642"/>
                    <a:gd name="T27" fmla="*/ 755 h 778"/>
                    <a:gd name="T28" fmla="*/ 285 w 642"/>
                    <a:gd name="T29" fmla="*/ 774 h 778"/>
                    <a:gd name="T30" fmla="*/ 357 w 642"/>
                    <a:gd name="T31" fmla="*/ 778 h 778"/>
                    <a:gd name="T32" fmla="*/ 429 w 642"/>
                    <a:gd name="T33" fmla="*/ 767 h 778"/>
                    <a:gd name="T34" fmla="*/ 445 w 642"/>
                    <a:gd name="T35" fmla="*/ 767 h 778"/>
                    <a:gd name="T36" fmla="*/ 460 w 642"/>
                    <a:gd name="T37" fmla="*/ 759 h 778"/>
                    <a:gd name="T38" fmla="*/ 471 w 642"/>
                    <a:gd name="T39" fmla="*/ 744 h 778"/>
                    <a:gd name="T40" fmla="*/ 475 w 642"/>
                    <a:gd name="T41" fmla="*/ 729 h 778"/>
                    <a:gd name="T42" fmla="*/ 471 w 642"/>
                    <a:gd name="T43" fmla="*/ 721 h 778"/>
                    <a:gd name="T44" fmla="*/ 460 w 642"/>
                    <a:gd name="T45" fmla="*/ 721 h 778"/>
                    <a:gd name="T46" fmla="*/ 445 w 642"/>
                    <a:gd name="T47" fmla="*/ 717 h 778"/>
                    <a:gd name="T48" fmla="*/ 426 w 642"/>
                    <a:gd name="T49" fmla="*/ 717 h 778"/>
                    <a:gd name="T50" fmla="*/ 403 w 642"/>
                    <a:gd name="T51" fmla="*/ 717 h 778"/>
                    <a:gd name="T52" fmla="*/ 384 w 642"/>
                    <a:gd name="T53" fmla="*/ 717 h 778"/>
                    <a:gd name="T54" fmla="*/ 365 w 642"/>
                    <a:gd name="T55" fmla="*/ 717 h 778"/>
                    <a:gd name="T56" fmla="*/ 353 w 642"/>
                    <a:gd name="T57" fmla="*/ 717 h 778"/>
                    <a:gd name="T58" fmla="*/ 315 w 642"/>
                    <a:gd name="T59" fmla="*/ 714 h 778"/>
                    <a:gd name="T60" fmla="*/ 281 w 642"/>
                    <a:gd name="T61" fmla="*/ 710 h 778"/>
                    <a:gd name="T62" fmla="*/ 243 w 642"/>
                    <a:gd name="T63" fmla="*/ 706 h 778"/>
                    <a:gd name="T64" fmla="*/ 205 w 642"/>
                    <a:gd name="T65" fmla="*/ 695 h 778"/>
                    <a:gd name="T66" fmla="*/ 167 w 642"/>
                    <a:gd name="T67" fmla="*/ 683 h 778"/>
                    <a:gd name="T68" fmla="*/ 129 w 642"/>
                    <a:gd name="T69" fmla="*/ 657 h 778"/>
                    <a:gd name="T70" fmla="*/ 95 w 642"/>
                    <a:gd name="T71" fmla="*/ 623 h 778"/>
                    <a:gd name="T72" fmla="*/ 57 w 642"/>
                    <a:gd name="T73" fmla="*/ 573 h 778"/>
                    <a:gd name="T74" fmla="*/ 49 w 642"/>
                    <a:gd name="T75" fmla="*/ 516 h 778"/>
                    <a:gd name="T76" fmla="*/ 53 w 642"/>
                    <a:gd name="T77" fmla="*/ 463 h 778"/>
                    <a:gd name="T78" fmla="*/ 68 w 642"/>
                    <a:gd name="T79" fmla="*/ 410 h 778"/>
                    <a:gd name="T80" fmla="*/ 91 w 642"/>
                    <a:gd name="T81" fmla="*/ 360 h 778"/>
                    <a:gd name="T82" fmla="*/ 125 w 642"/>
                    <a:gd name="T83" fmla="*/ 315 h 778"/>
                    <a:gd name="T84" fmla="*/ 163 w 642"/>
                    <a:gd name="T85" fmla="*/ 269 h 778"/>
                    <a:gd name="T86" fmla="*/ 205 w 642"/>
                    <a:gd name="T87" fmla="*/ 231 h 778"/>
                    <a:gd name="T88" fmla="*/ 255 w 642"/>
                    <a:gd name="T89" fmla="*/ 193 h 778"/>
                    <a:gd name="T90" fmla="*/ 304 w 642"/>
                    <a:gd name="T91" fmla="*/ 159 h 778"/>
                    <a:gd name="T92" fmla="*/ 357 w 642"/>
                    <a:gd name="T93" fmla="*/ 129 h 778"/>
                    <a:gd name="T94" fmla="*/ 410 w 642"/>
                    <a:gd name="T95" fmla="*/ 102 h 778"/>
                    <a:gd name="T96" fmla="*/ 460 w 642"/>
                    <a:gd name="T97" fmla="*/ 79 h 778"/>
                    <a:gd name="T98" fmla="*/ 513 w 642"/>
                    <a:gd name="T99" fmla="*/ 61 h 778"/>
                    <a:gd name="T100" fmla="*/ 559 w 642"/>
                    <a:gd name="T101" fmla="*/ 42 h 778"/>
                    <a:gd name="T102" fmla="*/ 604 w 642"/>
                    <a:gd name="T103" fmla="*/ 30 h 778"/>
                    <a:gd name="T104" fmla="*/ 642 w 642"/>
                    <a:gd name="T105" fmla="*/ 23 h 778"/>
                    <a:gd name="T106" fmla="*/ 616 w 642"/>
                    <a:gd name="T107" fmla="*/ 7 h 778"/>
                    <a:gd name="T108" fmla="*/ 574 w 642"/>
                    <a:gd name="T109" fmla="*/ 0 h 778"/>
                    <a:gd name="T110" fmla="*/ 525 w 642"/>
                    <a:gd name="T111" fmla="*/ 7 h 778"/>
                    <a:gd name="T112" fmla="*/ 468 w 642"/>
                    <a:gd name="T113" fmla="*/ 19 h 778"/>
                    <a:gd name="T114" fmla="*/ 403 w 642"/>
                    <a:gd name="T115" fmla="*/ 38 h 778"/>
                    <a:gd name="T116" fmla="*/ 342 w 642"/>
                    <a:gd name="T117" fmla="*/ 61 h 778"/>
                    <a:gd name="T118" fmla="*/ 285 w 642"/>
                    <a:gd name="T119" fmla="*/ 91 h 778"/>
                    <a:gd name="T120" fmla="*/ 236 w 642"/>
                    <a:gd name="T121" fmla="*/ 117 h 7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42" h="778">
                      <a:moveTo>
                        <a:pt x="236" y="117"/>
                      </a:moveTo>
                      <a:lnTo>
                        <a:pt x="190" y="152"/>
                      </a:lnTo>
                      <a:lnTo>
                        <a:pt x="148" y="190"/>
                      </a:lnTo>
                      <a:lnTo>
                        <a:pt x="106" y="235"/>
                      </a:lnTo>
                      <a:lnTo>
                        <a:pt x="72" y="281"/>
                      </a:lnTo>
                      <a:lnTo>
                        <a:pt x="45" y="330"/>
                      </a:lnTo>
                      <a:lnTo>
                        <a:pt x="23" y="379"/>
                      </a:lnTo>
                      <a:lnTo>
                        <a:pt x="7" y="429"/>
                      </a:lnTo>
                      <a:lnTo>
                        <a:pt x="0" y="482"/>
                      </a:lnTo>
                      <a:lnTo>
                        <a:pt x="7" y="562"/>
                      </a:lnTo>
                      <a:lnTo>
                        <a:pt x="38" y="626"/>
                      </a:lnTo>
                      <a:lnTo>
                        <a:pt x="83" y="683"/>
                      </a:lnTo>
                      <a:lnTo>
                        <a:pt x="141" y="725"/>
                      </a:lnTo>
                      <a:lnTo>
                        <a:pt x="209" y="755"/>
                      </a:lnTo>
                      <a:lnTo>
                        <a:pt x="285" y="774"/>
                      </a:lnTo>
                      <a:lnTo>
                        <a:pt x="357" y="778"/>
                      </a:lnTo>
                      <a:lnTo>
                        <a:pt x="429" y="767"/>
                      </a:lnTo>
                      <a:lnTo>
                        <a:pt x="445" y="767"/>
                      </a:lnTo>
                      <a:lnTo>
                        <a:pt x="460" y="759"/>
                      </a:lnTo>
                      <a:lnTo>
                        <a:pt x="471" y="744"/>
                      </a:lnTo>
                      <a:lnTo>
                        <a:pt x="475" y="729"/>
                      </a:lnTo>
                      <a:lnTo>
                        <a:pt x="471" y="721"/>
                      </a:lnTo>
                      <a:lnTo>
                        <a:pt x="460" y="721"/>
                      </a:lnTo>
                      <a:lnTo>
                        <a:pt x="445" y="717"/>
                      </a:lnTo>
                      <a:lnTo>
                        <a:pt x="426" y="717"/>
                      </a:lnTo>
                      <a:lnTo>
                        <a:pt x="403" y="717"/>
                      </a:lnTo>
                      <a:lnTo>
                        <a:pt x="384" y="717"/>
                      </a:lnTo>
                      <a:lnTo>
                        <a:pt x="365" y="717"/>
                      </a:lnTo>
                      <a:lnTo>
                        <a:pt x="353" y="717"/>
                      </a:lnTo>
                      <a:lnTo>
                        <a:pt x="315" y="714"/>
                      </a:lnTo>
                      <a:lnTo>
                        <a:pt x="281" y="710"/>
                      </a:lnTo>
                      <a:lnTo>
                        <a:pt x="243" y="706"/>
                      </a:lnTo>
                      <a:lnTo>
                        <a:pt x="205" y="695"/>
                      </a:lnTo>
                      <a:lnTo>
                        <a:pt x="167" y="683"/>
                      </a:lnTo>
                      <a:lnTo>
                        <a:pt x="129" y="657"/>
                      </a:lnTo>
                      <a:lnTo>
                        <a:pt x="95" y="623"/>
                      </a:lnTo>
                      <a:lnTo>
                        <a:pt x="57" y="573"/>
                      </a:lnTo>
                      <a:lnTo>
                        <a:pt x="49" y="516"/>
                      </a:lnTo>
                      <a:lnTo>
                        <a:pt x="53" y="463"/>
                      </a:lnTo>
                      <a:lnTo>
                        <a:pt x="68" y="410"/>
                      </a:lnTo>
                      <a:lnTo>
                        <a:pt x="91" y="360"/>
                      </a:lnTo>
                      <a:lnTo>
                        <a:pt x="125" y="315"/>
                      </a:lnTo>
                      <a:lnTo>
                        <a:pt x="163" y="269"/>
                      </a:lnTo>
                      <a:lnTo>
                        <a:pt x="205" y="231"/>
                      </a:lnTo>
                      <a:lnTo>
                        <a:pt x="255" y="193"/>
                      </a:lnTo>
                      <a:lnTo>
                        <a:pt x="304" y="159"/>
                      </a:lnTo>
                      <a:lnTo>
                        <a:pt x="357" y="129"/>
                      </a:lnTo>
                      <a:lnTo>
                        <a:pt x="410" y="102"/>
                      </a:lnTo>
                      <a:lnTo>
                        <a:pt x="460" y="79"/>
                      </a:lnTo>
                      <a:lnTo>
                        <a:pt x="513" y="61"/>
                      </a:lnTo>
                      <a:lnTo>
                        <a:pt x="559" y="42"/>
                      </a:lnTo>
                      <a:lnTo>
                        <a:pt x="604" y="30"/>
                      </a:lnTo>
                      <a:lnTo>
                        <a:pt x="642" y="23"/>
                      </a:lnTo>
                      <a:lnTo>
                        <a:pt x="616" y="7"/>
                      </a:lnTo>
                      <a:lnTo>
                        <a:pt x="574" y="0"/>
                      </a:lnTo>
                      <a:lnTo>
                        <a:pt x="525" y="7"/>
                      </a:lnTo>
                      <a:lnTo>
                        <a:pt x="468" y="19"/>
                      </a:lnTo>
                      <a:lnTo>
                        <a:pt x="403" y="38"/>
                      </a:lnTo>
                      <a:lnTo>
                        <a:pt x="342" y="61"/>
                      </a:lnTo>
                      <a:lnTo>
                        <a:pt x="285" y="91"/>
                      </a:lnTo>
                      <a:lnTo>
                        <a:pt x="236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27" name="Freeform 1127"/>
                <p:cNvSpPr>
                  <a:spLocks noChangeAspect="1"/>
                </p:cNvSpPr>
                <p:nvPr/>
              </p:nvSpPr>
              <p:spPr bwMode="auto">
                <a:xfrm>
                  <a:off x="2181" y="16606"/>
                  <a:ext cx="415" cy="604"/>
                </a:xfrm>
                <a:custGeom>
                  <a:avLst/>
                  <a:gdLst>
                    <a:gd name="T0" fmla="*/ 350 w 415"/>
                    <a:gd name="T1" fmla="*/ 201 h 604"/>
                    <a:gd name="T2" fmla="*/ 362 w 415"/>
                    <a:gd name="T3" fmla="*/ 266 h 604"/>
                    <a:gd name="T4" fmla="*/ 354 w 415"/>
                    <a:gd name="T5" fmla="*/ 319 h 604"/>
                    <a:gd name="T6" fmla="*/ 327 w 415"/>
                    <a:gd name="T7" fmla="*/ 365 h 604"/>
                    <a:gd name="T8" fmla="*/ 289 w 415"/>
                    <a:gd name="T9" fmla="*/ 406 h 604"/>
                    <a:gd name="T10" fmla="*/ 244 w 415"/>
                    <a:gd name="T11" fmla="*/ 444 h 604"/>
                    <a:gd name="T12" fmla="*/ 194 w 415"/>
                    <a:gd name="T13" fmla="*/ 479 h 604"/>
                    <a:gd name="T14" fmla="*/ 141 w 415"/>
                    <a:gd name="T15" fmla="*/ 517 h 604"/>
                    <a:gd name="T16" fmla="*/ 96 w 415"/>
                    <a:gd name="T17" fmla="*/ 551 h 604"/>
                    <a:gd name="T18" fmla="*/ 88 w 415"/>
                    <a:gd name="T19" fmla="*/ 562 h 604"/>
                    <a:gd name="T20" fmla="*/ 84 w 415"/>
                    <a:gd name="T21" fmla="*/ 570 h 604"/>
                    <a:gd name="T22" fmla="*/ 84 w 415"/>
                    <a:gd name="T23" fmla="*/ 581 h 604"/>
                    <a:gd name="T24" fmla="*/ 92 w 415"/>
                    <a:gd name="T25" fmla="*/ 593 h 604"/>
                    <a:gd name="T26" fmla="*/ 99 w 415"/>
                    <a:gd name="T27" fmla="*/ 600 h 604"/>
                    <a:gd name="T28" fmla="*/ 111 w 415"/>
                    <a:gd name="T29" fmla="*/ 604 h 604"/>
                    <a:gd name="T30" fmla="*/ 122 w 415"/>
                    <a:gd name="T31" fmla="*/ 604 h 604"/>
                    <a:gd name="T32" fmla="*/ 134 w 415"/>
                    <a:gd name="T33" fmla="*/ 600 h 604"/>
                    <a:gd name="T34" fmla="*/ 191 w 415"/>
                    <a:gd name="T35" fmla="*/ 566 h 604"/>
                    <a:gd name="T36" fmla="*/ 248 w 415"/>
                    <a:gd name="T37" fmla="*/ 528 h 604"/>
                    <a:gd name="T38" fmla="*/ 301 w 415"/>
                    <a:gd name="T39" fmla="*/ 486 h 604"/>
                    <a:gd name="T40" fmla="*/ 350 w 415"/>
                    <a:gd name="T41" fmla="*/ 437 h 604"/>
                    <a:gd name="T42" fmla="*/ 384 w 415"/>
                    <a:gd name="T43" fmla="*/ 384 h 604"/>
                    <a:gd name="T44" fmla="*/ 407 w 415"/>
                    <a:gd name="T45" fmla="*/ 323 h 604"/>
                    <a:gd name="T46" fmla="*/ 415 w 415"/>
                    <a:gd name="T47" fmla="*/ 258 h 604"/>
                    <a:gd name="T48" fmla="*/ 400 w 415"/>
                    <a:gd name="T49" fmla="*/ 190 h 604"/>
                    <a:gd name="T50" fmla="*/ 365 w 415"/>
                    <a:gd name="T51" fmla="*/ 137 h 604"/>
                    <a:gd name="T52" fmla="*/ 320 w 415"/>
                    <a:gd name="T53" fmla="*/ 91 h 604"/>
                    <a:gd name="T54" fmla="*/ 259 w 415"/>
                    <a:gd name="T55" fmla="*/ 53 h 604"/>
                    <a:gd name="T56" fmla="*/ 198 w 415"/>
                    <a:gd name="T57" fmla="*/ 27 h 604"/>
                    <a:gd name="T58" fmla="*/ 134 w 415"/>
                    <a:gd name="T59" fmla="*/ 8 h 604"/>
                    <a:gd name="T60" fmla="*/ 77 w 415"/>
                    <a:gd name="T61" fmla="*/ 0 h 604"/>
                    <a:gd name="T62" fmla="*/ 31 w 415"/>
                    <a:gd name="T63" fmla="*/ 4 h 604"/>
                    <a:gd name="T64" fmla="*/ 0 w 415"/>
                    <a:gd name="T65" fmla="*/ 19 h 604"/>
                    <a:gd name="T66" fmla="*/ 54 w 415"/>
                    <a:gd name="T67" fmla="*/ 34 h 604"/>
                    <a:gd name="T68" fmla="*/ 107 w 415"/>
                    <a:gd name="T69" fmla="*/ 46 h 604"/>
                    <a:gd name="T70" fmla="*/ 156 w 415"/>
                    <a:gd name="T71" fmla="*/ 57 h 604"/>
                    <a:gd name="T72" fmla="*/ 206 w 415"/>
                    <a:gd name="T73" fmla="*/ 72 h 604"/>
                    <a:gd name="T74" fmla="*/ 251 w 415"/>
                    <a:gd name="T75" fmla="*/ 91 h 604"/>
                    <a:gd name="T76" fmla="*/ 293 w 415"/>
                    <a:gd name="T77" fmla="*/ 118 h 604"/>
                    <a:gd name="T78" fmla="*/ 327 w 415"/>
                    <a:gd name="T79" fmla="*/ 152 h 604"/>
                    <a:gd name="T80" fmla="*/ 350 w 415"/>
                    <a:gd name="T81" fmla="*/ 20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15" h="604">
                      <a:moveTo>
                        <a:pt x="350" y="201"/>
                      </a:moveTo>
                      <a:lnTo>
                        <a:pt x="362" y="266"/>
                      </a:lnTo>
                      <a:lnTo>
                        <a:pt x="354" y="319"/>
                      </a:lnTo>
                      <a:lnTo>
                        <a:pt x="327" y="365"/>
                      </a:lnTo>
                      <a:lnTo>
                        <a:pt x="289" y="406"/>
                      </a:lnTo>
                      <a:lnTo>
                        <a:pt x="244" y="444"/>
                      </a:lnTo>
                      <a:lnTo>
                        <a:pt x="194" y="479"/>
                      </a:lnTo>
                      <a:lnTo>
                        <a:pt x="141" y="517"/>
                      </a:lnTo>
                      <a:lnTo>
                        <a:pt x="96" y="551"/>
                      </a:lnTo>
                      <a:lnTo>
                        <a:pt x="88" y="562"/>
                      </a:lnTo>
                      <a:lnTo>
                        <a:pt x="84" y="570"/>
                      </a:lnTo>
                      <a:lnTo>
                        <a:pt x="84" y="581"/>
                      </a:lnTo>
                      <a:lnTo>
                        <a:pt x="92" y="593"/>
                      </a:lnTo>
                      <a:lnTo>
                        <a:pt x="99" y="600"/>
                      </a:lnTo>
                      <a:lnTo>
                        <a:pt x="111" y="604"/>
                      </a:lnTo>
                      <a:lnTo>
                        <a:pt x="122" y="604"/>
                      </a:lnTo>
                      <a:lnTo>
                        <a:pt x="134" y="600"/>
                      </a:lnTo>
                      <a:lnTo>
                        <a:pt x="191" y="566"/>
                      </a:lnTo>
                      <a:lnTo>
                        <a:pt x="248" y="528"/>
                      </a:lnTo>
                      <a:lnTo>
                        <a:pt x="301" y="486"/>
                      </a:lnTo>
                      <a:lnTo>
                        <a:pt x="350" y="437"/>
                      </a:lnTo>
                      <a:lnTo>
                        <a:pt x="384" y="384"/>
                      </a:lnTo>
                      <a:lnTo>
                        <a:pt x="407" y="323"/>
                      </a:lnTo>
                      <a:lnTo>
                        <a:pt x="415" y="258"/>
                      </a:lnTo>
                      <a:lnTo>
                        <a:pt x="400" y="190"/>
                      </a:lnTo>
                      <a:lnTo>
                        <a:pt x="365" y="137"/>
                      </a:lnTo>
                      <a:lnTo>
                        <a:pt x="320" y="91"/>
                      </a:lnTo>
                      <a:lnTo>
                        <a:pt x="259" y="53"/>
                      </a:lnTo>
                      <a:lnTo>
                        <a:pt x="198" y="27"/>
                      </a:lnTo>
                      <a:lnTo>
                        <a:pt x="134" y="8"/>
                      </a:lnTo>
                      <a:lnTo>
                        <a:pt x="77" y="0"/>
                      </a:lnTo>
                      <a:lnTo>
                        <a:pt x="31" y="4"/>
                      </a:lnTo>
                      <a:lnTo>
                        <a:pt x="0" y="19"/>
                      </a:lnTo>
                      <a:lnTo>
                        <a:pt x="54" y="34"/>
                      </a:lnTo>
                      <a:lnTo>
                        <a:pt x="107" y="46"/>
                      </a:lnTo>
                      <a:lnTo>
                        <a:pt x="156" y="57"/>
                      </a:lnTo>
                      <a:lnTo>
                        <a:pt x="206" y="72"/>
                      </a:lnTo>
                      <a:lnTo>
                        <a:pt x="251" y="91"/>
                      </a:lnTo>
                      <a:lnTo>
                        <a:pt x="293" y="118"/>
                      </a:lnTo>
                      <a:lnTo>
                        <a:pt x="327" y="152"/>
                      </a:lnTo>
                      <a:lnTo>
                        <a:pt x="350" y="2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28" name="Freeform 1128"/>
                <p:cNvSpPr>
                  <a:spLocks noChangeAspect="1"/>
                </p:cNvSpPr>
                <p:nvPr/>
              </p:nvSpPr>
              <p:spPr bwMode="auto">
                <a:xfrm>
                  <a:off x="668" y="16469"/>
                  <a:ext cx="1046" cy="1254"/>
                </a:xfrm>
                <a:custGeom>
                  <a:avLst/>
                  <a:gdLst>
                    <a:gd name="T0" fmla="*/ 327 w 1046"/>
                    <a:gd name="T1" fmla="*/ 232 h 1254"/>
                    <a:gd name="T2" fmla="*/ 175 w 1046"/>
                    <a:gd name="T3" fmla="*/ 380 h 1254"/>
                    <a:gd name="T4" fmla="*/ 57 w 1046"/>
                    <a:gd name="T5" fmla="*/ 555 h 1254"/>
                    <a:gd name="T6" fmla="*/ 0 w 1046"/>
                    <a:gd name="T7" fmla="*/ 752 h 1254"/>
                    <a:gd name="T8" fmla="*/ 12 w 1046"/>
                    <a:gd name="T9" fmla="*/ 885 h 1254"/>
                    <a:gd name="T10" fmla="*/ 34 w 1046"/>
                    <a:gd name="T11" fmla="*/ 938 h 1254"/>
                    <a:gd name="T12" fmla="*/ 69 w 1046"/>
                    <a:gd name="T13" fmla="*/ 988 h 1254"/>
                    <a:gd name="T14" fmla="*/ 110 w 1046"/>
                    <a:gd name="T15" fmla="*/ 1030 h 1254"/>
                    <a:gd name="T16" fmla="*/ 183 w 1046"/>
                    <a:gd name="T17" fmla="*/ 1075 h 1254"/>
                    <a:gd name="T18" fmla="*/ 282 w 1046"/>
                    <a:gd name="T19" fmla="*/ 1124 h 1254"/>
                    <a:gd name="T20" fmla="*/ 388 w 1046"/>
                    <a:gd name="T21" fmla="*/ 1162 h 1254"/>
                    <a:gd name="T22" fmla="*/ 494 w 1046"/>
                    <a:gd name="T23" fmla="*/ 1193 h 1254"/>
                    <a:gd name="T24" fmla="*/ 605 w 1046"/>
                    <a:gd name="T25" fmla="*/ 1216 h 1254"/>
                    <a:gd name="T26" fmla="*/ 715 w 1046"/>
                    <a:gd name="T27" fmla="*/ 1231 h 1254"/>
                    <a:gd name="T28" fmla="*/ 829 w 1046"/>
                    <a:gd name="T29" fmla="*/ 1242 h 1254"/>
                    <a:gd name="T30" fmla="*/ 939 w 1046"/>
                    <a:gd name="T31" fmla="*/ 1250 h 1254"/>
                    <a:gd name="T32" fmla="*/ 1012 w 1046"/>
                    <a:gd name="T33" fmla="*/ 1254 h 1254"/>
                    <a:gd name="T34" fmla="*/ 1038 w 1046"/>
                    <a:gd name="T35" fmla="*/ 1231 h 1254"/>
                    <a:gd name="T36" fmla="*/ 1046 w 1046"/>
                    <a:gd name="T37" fmla="*/ 1193 h 1254"/>
                    <a:gd name="T38" fmla="*/ 1023 w 1046"/>
                    <a:gd name="T39" fmla="*/ 1166 h 1254"/>
                    <a:gd name="T40" fmla="*/ 955 w 1046"/>
                    <a:gd name="T41" fmla="*/ 1162 h 1254"/>
                    <a:gd name="T42" fmla="*/ 852 w 1046"/>
                    <a:gd name="T43" fmla="*/ 1159 h 1254"/>
                    <a:gd name="T44" fmla="*/ 749 w 1046"/>
                    <a:gd name="T45" fmla="*/ 1151 h 1254"/>
                    <a:gd name="T46" fmla="*/ 647 w 1046"/>
                    <a:gd name="T47" fmla="*/ 1136 h 1254"/>
                    <a:gd name="T48" fmla="*/ 544 w 1046"/>
                    <a:gd name="T49" fmla="*/ 1117 h 1254"/>
                    <a:gd name="T50" fmla="*/ 441 w 1046"/>
                    <a:gd name="T51" fmla="*/ 1090 h 1254"/>
                    <a:gd name="T52" fmla="*/ 342 w 1046"/>
                    <a:gd name="T53" fmla="*/ 1060 h 1254"/>
                    <a:gd name="T54" fmla="*/ 247 w 1046"/>
                    <a:gd name="T55" fmla="*/ 1014 h 1254"/>
                    <a:gd name="T56" fmla="*/ 164 w 1046"/>
                    <a:gd name="T57" fmla="*/ 965 h 1254"/>
                    <a:gd name="T58" fmla="*/ 114 w 1046"/>
                    <a:gd name="T59" fmla="*/ 889 h 1254"/>
                    <a:gd name="T60" fmla="*/ 99 w 1046"/>
                    <a:gd name="T61" fmla="*/ 790 h 1254"/>
                    <a:gd name="T62" fmla="*/ 122 w 1046"/>
                    <a:gd name="T63" fmla="*/ 654 h 1254"/>
                    <a:gd name="T64" fmla="*/ 164 w 1046"/>
                    <a:gd name="T65" fmla="*/ 547 h 1254"/>
                    <a:gd name="T66" fmla="*/ 221 w 1046"/>
                    <a:gd name="T67" fmla="*/ 452 h 1254"/>
                    <a:gd name="T68" fmla="*/ 289 w 1046"/>
                    <a:gd name="T69" fmla="*/ 369 h 1254"/>
                    <a:gd name="T70" fmla="*/ 369 w 1046"/>
                    <a:gd name="T71" fmla="*/ 293 h 1254"/>
                    <a:gd name="T72" fmla="*/ 468 w 1046"/>
                    <a:gd name="T73" fmla="*/ 213 h 1254"/>
                    <a:gd name="T74" fmla="*/ 586 w 1046"/>
                    <a:gd name="T75" fmla="*/ 137 h 1254"/>
                    <a:gd name="T76" fmla="*/ 711 w 1046"/>
                    <a:gd name="T77" fmla="*/ 73 h 1254"/>
                    <a:gd name="T78" fmla="*/ 821 w 1046"/>
                    <a:gd name="T79" fmla="*/ 23 h 1254"/>
                    <a:gd name="T80" fmla="*/ 825 w 1046"/>
                    <a:gd name="T81" fmla="*/ 0 h 1254"/>
                    <a:gd name="T82" fmla="*/ 715 w 1046"/>
                    <a:gd name="T83" fmla="*/ 19 h 1254"/>
                    <a:gd name="T84" fmla="*/ 586 w 1046"/>
                    <a:gd name="T85" fmla="*/ 65 h 1254"/>
                    <a:gd name="T86" fmla="*/ 460 w 1046"/>
                    <a:gd name="T87" fmla="*/ 130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046" h="1254">
                      <a:moveTo>
                        <a:pt x="407" y="168"/>
                      </a:moveTo>
                      <a:lnTo>
                        <a:pt x="327" y="232"/>
                      </a:lnTo>
                      <a:lnTo>
                        <a:pt x="247" y="304"/>
                      </a:lnTo>
                      <a:lnTo>
                        <a:pt x="175" y="380"/>
                      </a:lnTo>
                      <a:lnTo>
                        <a:pt x="110" y="464"/>
                      </a:lnTo>
                      <a:lnTo>
                        <a:pt x="57" y="555"/>
                      </a:lnTo>
                      <a:lnTo>
                        <a:pt x="19" y="650"/>
                      </a:lnTo>
                      <a:lnTo>
                        <a:pt x="0" y="752"/>
                      </a:lnTo>
                      <a:lnTo>
                        <a:pt x="4" y="859"/>
                      </a:lnTo>
                      <a:lnTo>
                        <a:pt x="12" y="885"/>
                      </a:lnTo>
                      <a:lnTo>
                        <a:pt x="23" y="916"/>
                      </a:lnTo>
                      <a:lnTo>
                        <a:pt x="34" y="938"/>
                      </a:lnTo>
                      <a:lnTo>
                        <a:pt x="50" y="965"/>
                      </a:lnTo>
                      <a:lnTo>
                        <a:pt x="69" y="988"/>
                      </a:lnTo>
                      <a:lnTo>
                        <a:pt x="88" y="1011"/>
                      </a:lnTo>
                      <a:lnTo>
                        <a:pt x="110" y="1030"/>
                      </a:lnTo>
                      <a:lnTo>
                        <a:pt x="133" y="1045"/>
                      </a:lnTo>
                      <a:lnTo>
                        <a:pt x="183" y="1075"/>
                      </a:lnTo>
                      <a:lnTo>
                        <a:pt x="232" y="1102"/>
                      </a:lnTo>
                      <a:lnTo>
                        <a:pt x="282" y="1124"/>
                      </a:lnTo>
                      <a:lnTo>
                        <a:pt x="335" y="1143"/>
                      </a:lnTo>
                      <a:lnTo>
                        <a:pt x="388" y="1162"/>
                      </a:lnTo>
                      <a:lnTo>
                        <a:pt x="441" y="1178"/>
                      </a:lnTo>
                      <a:lnTo>
                        <a:pt x="494" y="1193"/>
                      </a:lnTo>
                      <a:lnTo>
                        <a:pt x="548" y="1204"/>
                      </a:lnTo>
                      <a:lnTo>
                        <a:pt x="605" y="1216"/>
                      </a:lnTo>
                      <a:lnTo>
                        <a:pt x="662" y="1223"/>
                      </a:lnTo>
                      <a:lnTo>
                        <a:pt x="715" y="1231"/>
                      </a:lnTo>
                      <a:lnTo>
                        <a:pt x="772" y="1238"/>
                      </a:lnTo>
                      <a:lnTo>
                        <a:pt x="829" y="1242"/>
                      </a:lnTo>
                      <a:lnTo>
                        <a:pt x="886" y="1246"/>
                      </a:lnTo>
                      <a:lnTo>
                        <a:pt x="939" y="1250"/>
                      </a:lnTo>
                      <a:lnTo>
                        <a:pt x="996" y="1254"/>
                      </a:lnTo>
                      <a:lnTo>
                        <a:pt x="1012" y="1254"/>
                      </a:lnTo>
                      <a:lnTo>
                        <a:pt x="1027" y="1242"/>
                      </a:lnTo>
                      <a:lnTo>
                        <a:pt x="1038" y="1231"/>
                      </a:lnTo>
                      <a:lnTo>
                        <a:pt x="1046" y="1212"/>
                      </a:lnTo>
                      <a:lnTo>
                        <a:pt x="1046" y="1193"/>
                      </a:lnTo>
                      <a:lnTo>
                        <a:pt x="1038" y="1178"/>
                      </a:lnTo>
                      <a:lnTo>
                        <a:pt x="1023" y="1166"/>
                      </a:lnTo>
                      <a:lnTo>
                        <a:pt x="1008" y="1162"/>
                      </a:lnTo>
                      <a:lnTo>
                        <a:pt x="955" y="1162"/>
                      </a:lnTo>
                      <a:lnTo>
                        <a:pt x="905" y="1162"/>
                      </a:lnTo>
                      <a:lnTo>
                        <a:pt x="852" y="1159"/>
                      </a:lnTo>
                      <a:lnTo>
                        <a:pt x="802" y="1155"/>
                      </a:lnTo>
                      <a:lnTo>
                        <a:pt x="749" y="1151"/>
                      </a:lnTo>
                      <a:lnTo>
                        <a:pt x="696" y="1143"/>
                      </a:lnTo>
                      <a:lnTo>
                        <a:pt x="647" y="1136"/>
                      </a:lnTo>
                      <a:lnTo>
                        <a:pt x="593" y="1128"/>
                      </a:lnTo>
                      <a:lnTo>
                        <a:pt x="544" y="1117"/>
                      </a:lnTo>
                      <a:lnTo>
                        <a:pt x="491" y="1105"/>
                      </a:lnTo>
                      <a:lnTo>
                        <a:pt x="441" y="1090"/>
                      </a:lnTo>
                      <a:lnTo>
                        <a:pt x="392" y="1075"/>
                      </a:lnTo>
                      <a:lnTo>
                        <a:pt x="342" y="1060"/>
                      </a:lnTo>
                      <a:lnTo>
                        <a:pt x="297" y="1037"/>
                      </a:lnTo>
                      <a:lnTo>
                        <a:pt x="247" y="1014"/>
                      </a:lnTo>
                      <a:lnTo>
                        <a:pt x="202" y="992"/>
                      </a:lnTo>
                      <a:lnTo>
                        <a:pt x="164" y="965"/>
                      </a:lnTo>
                      <a:lnTo>
                        <a:pt x="133" y="927"/>
                      </a:lnTo>
                      <a:lnTo>
                        <a:pt x="114" y="889"/>
                      </a:lnTo>
                      <a:lnTo>
                        <a:pt x="99" y="843"/>
                      </a:lnTo>
                      <a:lnTo>
                        <a:pt x="99" y="790"/>
                      </a:lnTo>
                      <a:lnTo>
                        <a:pt x="107" y="722"/>
                      </a:lnTo>
                      <a:lnTo>
                        <a:pt x="122" y="654"/>
                      </a:lnTo>
                      <a:lnTo>
                        <a:pt x="137" y="604"/>
                      </a:lnTo>
                      <a:lnTo>
                        <a:pt x="164" y="547"/>
                      </a:lnTo>
                      <a:lnTo>
                        <a:pt x="194" y="498"/>
                      </a:lnTo>
                      <a:lnTo>
                        <a:pt x="221" y="452"/>
                      </a:lnTo>
                      <a:lnTo>
                        <a:pt x="255" y="411"/>
                      </a:lnTo>
                      <a:lnTo>
                        <a:pt x="289" y="369"/>
                      </a:lnTo>
                      <a:lnTo>
                        <a:pt x="327" y="331"/>
                      </a:lnTo>
                      <a:lnTo>
                        <a:pt x="369" y="293"/>
                      </a:lnTo>
                      <a:lnTo>
                        <a:pt x="418" y="251"/>
                      </a:lnTo>
                      <a:lnTo>
                        <a:pt x="468" y="213"/>
                      </a:lnTo>
                      <a:lnTo>
                        <a:pt x="525" y="175"/>
                      </a:lnTo>
                      <a:lnTo>
                        <a:pt x="586" y="137"/>
                      </a:lnTo>
                      <a:lnTo>
                        <a:pt x="650" y="103"/>
                      </a:lnTo>
                      <a:lnTo>
                        <a:pt x="711" y="73"/>
                      </a:lnTo>
                      <a:lnTo>
                        <a:pt x="768" y="46"/>
                      </a:lnTo>
                      <a:lnTo>
                        <a:pt x="821" y="23"/>
                      </a:lnTo>
                      <a:lnTo>
                        <a:pt x="867" y="4"/>
                      </a:lnTo>
                      <a:lnTo>
                        <a:pt x="825" y="0"/>
                      </a:lnTo>
                      <a:lnTo>
                        <a:pt x="772" y="4"/>
                      </a:lnTo>
                      <a:lnTo>
                        <a:pt x="715" y="19"/>
                      </a:lnTo>
                      <a:lnTo>
                        <a:pt x="650" y="38"/>
                      </a:lnTo>
                      <a:lnTo>
                        <a:pt x="586" y="65"/>
                      </a:lnTo>
                      <a:lnTo>
                        <a:pt x="521" y="95"/>
                      </a:lnTo>
                      <a:lnTo>
                        <a:pt x="460" y="130"/>
                      </a:lnTo>
                      <a:lnTo>
                        <a:pt x="407" y="1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29" name="Freeform 1129"/>
                <p:cNvSpPr>
                  <a:spLocks noChangeAspect="1"/>
                </p:cNvSpPr>
                <p:nvPr/>
              </p:nvSpPr>
              <p:spPr bwMode="auto">
                <a:xfrm>
                  <a:off x="2143" y="16428"/>
                  <a:ext cx="913" cy="835"/>
                </a:xfrm>
                <a:custGeom>
                  <a:avLst/>
                  <a:gdLst>
                    <a:gd name="T0" fmla="*/ 761 w 913"/>
                    <a:gd name="T1" fmla="*/ 258 h 835"/>
                    <a:gd name="T2" fmla="*/ 803 w 913"/>
                    <a:gd name="T3" fmla="*/ 303 h 835"/>
                    <a:gd name="T4" fmla="*/ 826 w 913"/>
                    <a:gd name="T5" fmla="*/ 357 h 835"/>
                    <a:gd name="T6" fmla="*/ 841 w 913"/>
                    <a:gd name="T7" fmla="*/ 414 h 835"/>
                    <a:gd name="T8" fmla="*/ 841 w 913"/>
                    <a:gd name="T9" fmla="*/ 474 h 835"/>
                    <a:gd name="T10" fmla="*/ 833 w 913"/>
                    <a:gd name="T11" fmla="*/ 524 h 835"/>
                    <a:gd name="T12" fmla="*/ 818 w 913"/>
                    <a:gd name="T13" fmla="*/ 565 h 835"/>
                    <a:gd name="T14" fmla="*/ 791 w 913"/>
                    <a:gd name="T15" fmla="*/ 607 h 835"/>
                    <a:gd name="T16" fmla="*/ 765 w 913"/>
                    <a:gd name="T17" fmla="*/ 641 h 835"/>
                    <a:gd name="T18" fmla="*/ 730 w 913"/>
                    <a:gd name="T19" fmla="*/ 679 h 835"/>
                    <a:gd name="T20" fmla="*/ 696 w 913"/>
                    <a:gd name="T21" fmla="*/ 710 h 835"/>
                    <a:gd name="T22" fmla="*/ 662 w 913"/>
                    <a:gd name="T23" fmla="*/ 744 h 835"/>
                    <a:gd name="T24" fmla="*/ 628 w 913"/>
                    <a:gd name="T25" fmla="*/ 778 h 835"/>
                    <a:gd name="T26" fmla="*/ 620 w 913"/>
                    <a:gd name="T27" fmla="*/ 790 h 835"/>
                    <a:gd name="T28" fmla="*/ 616 w 913"/>
                    <a:gd name="T29" fmla="*/ 801 h 835"/>
                    <a:gd name="T30" fmla="*/ 620 w 913"/>
                    <a:gd name="T31" fmla="*/ 812 h 835"/>
                    <a:gd name="T32" fmla="*/ 628 w 913"/>
                    <a:gd name="T33" fmla="*/ 824 h 835"/>
                    <a:gd name="T34" fmla="*/ 639 w 913"/>
                    <a:gd name="T35" fmla="*/ 831 h 835"/>
                    <a:gd name="T36" fmla="*/ 651 w 913"/>
                    <a:gd name="T37" fmla="*/ 835 h 835"/>
                    <a:gd name="T38" fmla="*/ 666 w 913"/>
                    <a:gd name="T39" fmla="*/ 831 h 835"/>
                    <a:gd name="T40" fmla="*/ 677 w 913"/>
                    <a:gd name="T41" fmla="*/ 824 h 835"/>
                    <a:gd name="T42" fmla="*/ 753 w 913"/>
                    <a:gd name="T43" fmla="*/ 774 h 835"/>
                    <a:gd name="T44" fmla="*/ 814 w 913"/>
                    <a:gd name="T45" fmla="*/ 710 h 835"/>
                    <a:gd name="T46" fmla="*/ 867 w 913"/>
                    <a:gd name="T47" fmla="*/ 634 h 835"/>
                    <a:gd name="T48" fmla="*/ 902 w 913"/>
                    <a:gd name="T49" fmla="*/ 554 h 835"/>
                    <a:gd name="T50" fmla="*/ 913 w 913"/>
                    <a:gd name="T51" fmla="*/ 467 h 835"/>
                    <a:gd name="T52" fmla="*/ 905 w 913"/>
                    <a:gd name="T53" fmla="*/ 383 h 835"/>
                    <a:gd name="T54" fmla="*/ 875 w 913"/>
                    <a:gd name="T55" fmla="*/ 303 h 835"/>
                    <a:gd name="T56" fmla="*/ 814 w 913"/>
                    <a:gd name="T57" fmla="*/ 231 h 835"/>
                    <a:gd name="T58" fmla="*/ 768 w 913"/>
                    <a:gd name="T59" fmla="*/ 193 h 835"/>
                    <a:gd name="T60" fmla="*/ 715 w 913"/>
                    <a:gd name="T61" fmla="*/ 159 h 835"/>
                    <a:gd name="T62" fmla="*/ 654 w 913"/>
                    <a:gd name="T63" fmla="*/ 129 h 835"/>
                    <a:gd name="T64" fmla="*/ 594 w 913"/>
                    <a:gd name="T65" fmla="*/ 102 h 835"/>
                    <a:gd name="T66" fmla="*/ 529 w 913"/>
                    <a:gd name="T67" fmla="*/ 79 h 835"/>
                    <a:gd name="T68" fmla="*/ 461 w 913"/>
                    <a:gd name="T69" fmla="*/ 60 h 835"/>
                    <a:gd name="T70" fmla="*/ 396 w 913"/>
                    <a:gd name="T71" fmla="*/ 41 h 835"/>
                    <a:gd name="T72" fmla="*/ 327 w 913"/>
                    <a:gd name="T73" fmla="*/ 26 h 835"/>
                    <a:gd name="T74" fmla="*/ 267 w 913"/>
                    <a:gd name="T75" fmla="*/ 15 h 835"/>
                    <a:gd name="T76" fmla="*/ 206 w 913"/>
                    <a:gd name="T77" fmla="*/ 7 h 835"/>
                    <a:gd name="T78" fmla="*/ 153 w 913"/>
                    <a:gd name="T79" fmla="*/ 0 h 835"/>
                    <a:gd name="T80" fmla="*/ 103 w 913"/>
                    <a:gd name="T81" fmla="*/ 0 h 835"/>
                    <a:gd name="T82" fmla="*/ 61 w 913"/>
                    <a:gd name="T83" fmla="*/ 0 h 835"/>
                    <a:gd name="T84" fmla="*/ 31 w 913"/>
                    <a:gd name="T85" fmla="*/ 3 h 835"/>
                    <a:gd name="T86" fmla="*/ 12 w 913"/>
                    <a:gd name="T87" fmla="*/ 11 h 835"/>
                    <a:gd name="T88" fmla="*/ 0 w 913"/>
                    <a:gd name="T89" fmla="*/ 19 h 835"/>
                    <a:gd name="T90" fmla="*/ 38 w 913"/>
                    <a:gd name="T91" fmla="*/ 26 h 835"/>
                    <a:gd name="T92" fmla="*/ 80 w 913"/>
                    <a:gd name="T93" fmla="*/ 30 h 835"/>
                    <a:gd name="T94" fmla="*/ 122 w 913"/>
                    <a:gd name="T95" fmla="*/ 38 h 835"/>
                    <a:gd name="T96" fmla="*/ 168 w 913"/>
                    <a:gd name="T97" fmla="*/ 45 h 835"/>
                    <a:gd name="T98" fmla="*/ 217 w 913"/>
                    <a:gd name="T99" fmla="*/ 53 h 835"/>
                    <a:gd name="T100" fmla="*/ 267 w 913"/>
                    <a:gd name="T101" fmla="*/ 60 h 835"/>
                    <a:gd name="T102" fmla="*/ 316 w 913"/>
                    <a:gd name="T103" fmla="*/ 72 h 835"/>
                    <a:gd name="T104" fmla="*/ 369 w 913"/>
                    <a:gd name="T105" fmla="*/ 83 h 835"/>
                    <a:gd name="T106" fmla="*/ 419 w 913"/>
                    <a:gd name="T107" fmla="*/ 98 h 835"/>
                    <a:gd name="T108" fmla="*/ 472 w 913"/>
                    <a:gd name="T109" fmla="*/ 114 h 835"/>
                    <a:gd name="T110" fmla="*/ 525 w 913"/>
                    <a:gd name="T111" fmla="*/ 133 h 835"/>
                    <a:gd name="T112" fmla="*/ 575 w 913"/>
                    <a:gd name="T113" fmla="*/ 152 h 835"/>
                    <a:gd name="T114" fmla="*/ 624 w 913"/>
                    <a:gd name="T115" fmla="*/ 174 h 835"/>
                    <a:gd name="T116" fmla="*/ 673 w 913"/>
                    <a:gd name="T117" fmla="*/ 197 h 835"/>
                    <a:gd name="T118" fmla="*/ 719 w 913"/>
                    <a:gd name="T119" fmla="*/ 228 h 835"/>
                    <a:gd name="T120" fmla="*/ 761 w 913"/>
                    <a:gd name="T121" fmla="*/ 258 h 8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13" h="835">
                      <a:moveTo>
                        <a:pt x="761" y="258"/>
                      </a:moveTo>
                      <a:lnTo>
                        <a:pt x="803" y="303"/>
                      </a:lnTo>
                      <a:lnTo>
                        <a:pt x="826" y="357"/>
                      </a:lnTo>
                      <a:lnTo>
                        <a:pt x="841" y="414"/>
                      </a:lnTo>
                      <a:lnTo>
                        <a:pt x="841" y="474"/>
                      </a:lnTo>
                      <a:lnTo>
                        <a:pt x="833" y="524"/>
                      </a:lnTo>
                      <a:lnTo>
                        <a:pt x="818" y="565"/>
                      </a:lnTo>
                      <a:lnTo>
                        <a:pt x="791" y="607"/>
                      </a:lnTo>
                      <a:lnTo>
                        <a:pt x="765" y="641"/>
                      </a:lnTo>
                      <a:lnTo>
                        <a:pt x="730" y="679"/>
                      </a:lnTo>
                      <a:lnTo>
                        <a:pt x="696" y="710"/>
                      </a:lnTo>
                      <a:lnTo>
                        <a:pt x="662" y="744"/>
                      </a:lnTo>
                      <a:lnTo>
                        <a:pt x="628" y="778"/>
                      </a:lnTo>
                      <a:lnTo>
                        <a:pt x="620" y="790"/>
                      </a:lnTo>
                      <a:lnTo>
                        <a:pt x="616" y="801"/>
                      </a:lnTo>
                      <a:lnTo>
                        <a:pt x="620" y="812"/>
                      </a:lnTo>
                      <a:lnTo>
                        <a:pt x="628" y="824"/>
                      </a:lnTo>
                      <a:lnTo>
                        <a:pt x="639" y="831"/>
                      </a:lnTo>
                      <a:lnTo>
                        <a:pt x="651" y="835"/>
                      </a:lnTo>
                      <a:lnTo>
                        <a:pt x="666" y="831"/>
                      </a:lnTo>
                      <a:lnTo>
                        <a:pt x="677" y="824"/>
                      </a:lnTo>
                      <a:lnTo>
                        <a:pt x="753" y="774"/>
                      </a:lnTo>
                      <a:lnTo>
                        <a:pt x="814" y="710"/>
                      </a:lnTo>
                      <a:lnTo>
                        <a:pt x="867" y="634"/>
                      </a:lnTo>
                      <a:lnTo>
                        <a:pt x="902" y="554"/>
                      </a:lnTo>
                      <a:lnTo>
                        <a:pt x="913" y="467"/>
                      </a:lnTo>
                      <a:lnTo>
                        <a:pt x="905" y="383"/>
                      </a:lnTo>
                      <a:lnTo>
                        <a:pt x="875" y="303"/>
                      </a:lnTo>
                      <a:lnTo>
                        <a:pt x="814" y="231"/>
                      </a:lnTo>
                      <a:lnTo>
                        <a:pt x="768" y="193"/>
                      </a:lnTo>
                      <a:lnTo>
                        <a:pt x="715" y="159"/>
                      </a:lnTo>
                      <a:lnTo>
                        <a:pt x="654" y="129"/>
                      </a:lnTo>
                      <a:lnTo>
                        <a:pt x="594" y="102"/>
                      </a:lnTo>
                      <a:lnTo>
                        <a:pt x="529" y="79"/>
                      </a:lnTo>
                      <a:lnTo>
                        <a:pt x="461" y="60"/>
                      </a:lnTo>
                      <a:lnTo>
                        <a:pt x="396" y="41"/>
                      </a:lnTo>
                      <a:lnTo>
                        <a:pt x="327" y="26"/>
                      </a:lnTo>
                      <a:lnTo>
                        <a:pt x="267" y="15"/>
                      </a:lnTo>
                      <a:lnTo>
                        <a:pt x="206" y="7"/>
                      </a:lnTo>
                      <a:lnTo>
                        <a:pt x="153" y="0"/>
                      </a:lnTo>
                      <a:lnTo>
                        <a:pt x="103" y="0"/>
                      </a:lnTo>
                      <a:lnTo>
                        <a:pt x="61" y="0"/>
                      </a:lnTo>
                      <a:lnTo>
                        <a:pt x="31" y="3"/>
                      </a:lnTo>
                      <a:lnTo>
                        <a:pt x="12" y="11"/>
                      </a:lnTo>
                      <a:lnTo>
                        <a:pt x="0" y="19"/>
                      </a:lnTo>
                      <a:lnTo>
                        <a:pt x="38" y="26"/>
                      </a:lnTo>
                      <a:lnTo>
                        <a:pt x="80" y="30"/>
                      </a:lnTo>
                      <a:lnTo>
                        <a:pt x="122" y="38"/>
                      </a:lnTo>
                      <a:lnTo>
                        <a:pt x="168" y="45"/>
                      </a:lnTo>
                      <a:lnTo>
                        <a:pt x="217" y="53"/>
                      </a:lnTo>
                      <a:lnTo>
                        <a:pt x="267" y="60"/>
                      </a:lnTo>
                      <a:lnTo>
                        <a:pt x="316" y="72"/>
                      </a:lnTo>
                      <a:lnTo>
                        <a:pt x="369" y="83"/>
                      </a:lnTo>
                      <a:lnTo>
                        <a:pt x="419" y="98"/>
                      </a:lnTo>
                      <a:lnTo>
                        <a:pt x="472" y="114"/>
                      </a:lnTo>
                      <a:lnTo>
                        <a:pt x="525" y="133"/>
                      </a:lnTo>
                      <a:lnTo>
                        <a:pt x="575" y="152"/>
                      </a:lnTo>
                      <a:lnTo>
                        <a:pt x="624" y="174"/>
                      </a:lnTo>
                      <a:lnTo>
                        <a:pt x="673" y="197"/>
                      </a:lnTo>
                      <a:lnTo>
                        <a:pt x="719" y="228"/>
                      </a:lnTo>
                      <a:lnTo>
                        <a:pt x="761" y="2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30" name="Freeform 1130"/>
                <p:cNvSpPr>
                  <a:spLocks noChangeAspect="1"/>
                </p:cNvSpPr>
                <p:nvPr/>
              </p:nvSpPr>
              <p:spPr bwMode="auto">
                <a:xfrm>
                  <a:off x="307" y="16880"/>
                  <a:ext cx="373" cy="782"/>
                </a:xfrm>
                <a:custGeom>
                  <a:avLst/>
                  <a:gdLst>
                    <a:gd name="T0" fmla="*/ 0 w 373"/>
                    <a:gd name="T1" fmla="*/ 425 h 782"/>
                    <a:gd name="T2" fmla="*/ 0 w 373"/>
                    <a:gd name="T3" fmla="*/ 489 h 782"/>
                    <a:gd name="T4" fmla="*/ 15 w 373"/>
                    <a:gd name="T5" fmla="*/ 550 h 782"/>
                    <a:gd name="T6" fmla="*/ 42 w 373"/>
                    <a:gd name="T7" fmla="*/ 607 h 782"/>
                    <a:gd name="T8" fmla="*/ 80 w 373"/>
                    <a:gd name="T9" fmla="*/ 656 h 782"/>
                    <a:gd name="T10" fmla="*/ 125 w 373"/>
                    <a:gd name="T11" fmla="*/ 698 h 782"/>
                    <a:gd name="T12" fmla="*/ 179 w 373"/>
                    <a:gd name="T13" fmla="*/ 736 h 782"/>
                    <a:gd name="T14" fmla="*/ 240 w 373"/>
                    <a:gd name="T15" fmla="*/ 763 h 782"/>
                    <a:gd name="T16" fmla="*/ 300 w 373"/>
                    <a:gd name="T17" fmla="*/ 778 h 782"/>
                    <a:gd name="T18" fmla="*/ 319 w 373"/>
                    <a:gd name="T19" fmla="*/ 782 h 782"/>
                    <a:gd name="T20" fmla="*/ 338 w 373"/>
                    <a:gd name="T21" fmla="*/ 774 h 782"/>
                    <a:gd name="T22" fmla="*/ 354 w 373"/>
                    <a:gd name="T23" fmla="*/ 763 h 782"/>
                    <a:gd name="T24" fmla="*/ 361 w 373"/>
                    <a:gd name="T25" fmla="*/ 748 h 782"/>
                    <a:gd name="T26" fmla="*/ 361 w 373"/>
                    <a:gd name="T27" fmla="*/ 729 h 782"/>
                    <a:gd name="T28" fmla="*/ 357 w 373"/>
                    <a:gd name="T29" fmla="*/ 710 h 782"/>
                    <a:gd name="T30" fmla="*/ 346 w 373"/>
                    <a:gd name="T31" fmla="*/ 694 h 782"/>
                    <a:gd name="T32" fmla="*/ 327 w 373"/>
                    <a:gd name="T33" fmla="*/ 687 h 782"/>
                    <a:gd name="T34" fmla="*/ 266 w 373"/>
                    <a:gd name="T35" fmla="*/ 664 h 782"/>
                    <a:gd name="T36" fmla="*/ 209 w 373"/>
                    <a:gd name="T37" fmla="*/ 634 h 782"/>
                    <a:gd name="T38" fmla="*/ 164 w 373"/>
                    <a:gd name="T39" fmla="*/ 592 h 782"/>
                    <a:gd name="T40" fmla="*/ 129 w 373"/>
                    <a:gd name="T41" fmla="*/ 546 h 782"/>
                    <a:gd name="T42" fmla="*/ 106 w 373"/>
                    <a:gd name="T43" fmla="*/ 489 h 782"/>
                    <a:gd name="T44" fmla="*/ 95 w 373"/>
                    <a:gd name="T45" fmla="*/ 429 h 782"/>
                    <a:gd name="T46" fmla="*/ 95 w 373"/>
                    <a:gd name="T47" fmla="*/ 364 h 782"/>
                    <a:gd name="T48" fmla="*/ 114 w 373"/>
                    <a:gd name="T49" fmla="*/ 296 h 782"/>
                    <a:gd name="T50" fmla="*/ 141 w 373"/>
                    <a:gd name="T51" fmla="*/ 246 h 782"/>
                    <a:gd name="T52" fmla="*/ 183 w 373"/>
                    <a:gd name="T53" fmla="*/ 197 h 782"/>
                    <a:gd name="T54" fmla="*/ 228 w 373"/>
                    <a:gd name="T55" fmla="*/ 151 h 782"/>
                    <a:gd name="T56" fmla="*/ 278 w 373"/>
                    <a:gd name="T57" fmla="*/ 110 h 782"/>
                    <a:gd name="T58" fmla="*/ 319 w 373"/>
                    <a:gd name="T59" fmla="*/ 76 h 782"/>
                    <a:gd name="T60" fmla="*/ 354 w 373"/>
                    <a:gd name="T61" fmla="*/ 41 h 782"/>
                    <a:gd name="T62" fmla="*/ 373 w 373"/>
                    <a:gd name="T63" fmla="*/ 19 h 782"/>
                    <a:gd name="T64" fmla="*/ 373 w 373"/>
                    <a:gd name="T65" fmla="*/ 0 h 782"/>
                    <a:gd name="T66" fmla="*/ 331 w 373"/>
                    <a:gd name="T67" fmla="*/ 15 h 782"/>
                    <a:gd name="T68" fmla="*/ 278 w 373"/>
                    <a:gd name="T69" fmla="*/ 41 h 782"/>
                    <a:gd name="T70" fmla="*/ 221 w 373"/>
                    <a:gd name="T71" fmla="*/ 87 h 782"/>
                    <a:gd name="T72" fmla="*/ 160 w 373"/>
                    <a:gd name="T73" fmla="*/ 140 h 782"/>
                    <a:gd name="T74" fmla="*/ 103 w 373"/>
                    <a:gd name="T75" fmla="*/ 201 h 782"/>
                    <a:gd name="T76" fmla="*/ 57 w 373"/>
                    <a:gd name="T77" fmla="*/ 273 h 782"/>
                    <a:gd name="T78" fmla="*/ 19 w 373"/>
                    <a:gd name="T79" fmla="*/ 349 h 782"/>
                    <a:gd name="T80" fmla="*/ 0 w 373"/>
                    <a:gd name="T81" fmla="*/ 425 h 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73" h="782">
                      <a:moveTo>
                        <a:pt x="0" y="425"/>
                      </a:moveTo>
                      <a:lnTo>
                        <a:pt x="0" y="489"/>
                      </a:lnTo>
                      <a:lnTo>
                        <a:pt x="15" y="550"/>
                      </a:lnTo>
                      <a:lnTo>
                        <a:pt x="42" y="607"/>
                      </a:lnTo>
                      <a:lnTo>
                        <a:pt x="80" y="656"/>
                      </a:lnTo>
                      <a:lnTo>
                        <a:pt x="125" y="698"/>
                      </a:lnTo>
                      <a:lnTo>
                        <a:pt x="179" y="736"/>
                      </a:lnTo>
                      <a:lnTo>
                        <a:pt x="240" y="763"/>
                      </a:lnTo>
                      <a:lnTo>
                        <a:pt x="300" y="778"/>
                      </a:lnTo>
                      <a:lnTo>
                        <a:pt x="319" y="782"/>
                      </a:lnTo>
                      <a:lnTo>
                        <a:pt x="338" y="774"/>
                      </a:lnTo>
                      <a:lnTo>
                        <a:pt x="354" y="763"/>
                      </a:lnTo>
                      <a:lnTo>
                        <a:pt x="361" y="748"/>
                      </a:lnTo>
                      <a:lnTo>
                        <a:pt x="361" y="729"/>
                      </a:lnTo>
                      <a:lnTo>
                        <a:pt x="357" y="710"/>
                      </a:lnTo>
                      <a:lnTo>
                        <a:pt x="346" y="694"/>
                      </a:lnTo>
                      <a:lnTo>
                        <a:pt x="327" y="687"/>
                      </a:lnTo>
                      <a:lnTo>
                        <a:pt x="266" y="664"/>
                      </a:lnTo>
                      <a:lnTo>
                        <a:pt x="209" y="634"/>
                      </a:lnTo>
                      <a:lnTo>
                        <a:pt x="164" y="592"/>
                      </a:lnTo>
                      <a:lnTo>
                        <a:pt x="129" y="546"/>
                      </a:lnTo>
                      <a:lnTo>
                        <a:pt x="106" y="489"/>
                      </a:lnTo>
                      <a:lnTo>
                        <a:pt x="95" y="429"/>
                      </a:lnTo>
                      <a:lnTo>
                        <a:pt x="95" y="364"/>
                      </a:lnTo>
                      <a:lnTo>
                        <a:pt x="114" y="296"/>
                      </a:lnTo>
                      <a:lnTo>
                        <a:pt x="141" y="246"/>
                      </a:lnTo>
                      <a:lnTo>
                        <a:pt x="183" y="197"/>
                      </a:lnTo>
                      <a:lnTo>
                        <a:pt x="228" y="151"/>
                      </a:lnTo>
                      <a:lnTo>
                        <a:pt x="278" y="110"/>
                      </a:lnTo>
                      <a:lnTo>
                        <a:pt x="319" y="76"/>
                      </a:lnTo>
                      <a:lnTo>
                        <a:pt x="354" y="41"/>
                      </a:lnTo>
                      <a:lnTo>
                        <a:pt x="373" y="19"/>
                      </a:lnTo>
                      <a:lnTo>
                        <a:pt x="373" y="0"/>
                      </a:lnTo>
                      <a:lnTo>
                        <a:pt x="331" y="15"/>
                      </a:lnTo>
                      <a:lnTo>
                        <a:pt x="278" y="41"/>
                      </a:lnTo>
                      <a:lnTo>
                        <a:pt x="221" y="87"/>
                      </a:lnTo>
                      <a:lnTo>
                        <a:pt x="160" y="140"/>
                      </a:lnTo>
                      <a:lnTo>
                        <a:pt x="103" y="201"/>
                      </a:lnTo>
                      <a:lnTo>
                        <a:pt x="57" y="273"/>
                      </a:lnTo>
                      <a:lnTo>
                        <a:pt x="19" y="349"/>
                      </a:lnTo>
                      <a:lnTo>
                        <a:pt x="0" y="4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31" name="Freeform 1131"/>
                <p:cNvSpPr>
                  <a:spLocks noChangeAspect="1"/>
                </p:cNvSpPr>
                <p:nvPr/>
              </p:nvSpPr>
              <p:spPr bwMode="auto">
                <a:xfrm>
                  <a:off x="2900" y="16375"/>
                  <a:ext cx="795" cy="1025"/>
                </a:xfrm>
                <a:custGeom>
                  <a:avLst/>
                  <a:gdLst>
                    <a:gd name="T0" fmla="*/ 673 w 795"/>
                    <a:gd name="T1" fmla="*/ 410 h 1025"/>
                    <a:gd name="T2" fmla="*/ 711 w 795"/>
                    <a:gd name="T3" fmla="*/ 474 h 1025"/>
                    <a:gd name="T4" fmla="*/ 730 w 795"/>
                    <a:gd name="T5" fmla="*/ 543 h 1025"/>
                    <a:gd name="T6" fmla="*/ 719 w 795"/>
                    <a:gd name="T7" fmla="*/ 618 h 1025"/>
                    <a:gd name="T8" fmla="*/ 673 w 795"/>
                    <a:gd name="T9" fmla="*/ 691 h 1025"/>
                    <a:gd name="T10" fmla="*/ 608 w 795"/>
                    <a:gd name="T11" fmla="*/ 755 h 1025"/>
                    <a:gd name="T12" fmla="*/ 536 w 795"/>
                    <a:gd name="T13" fmla="*/ 812 h 1025"/>
                    <a:gd name="T14" fmla="*/ 460 w 795"/>
                    <a:gd name="T15" fmla="*/ 873 h 1025"/>
                    <a:gd name="T16" fmla="*/ 414 w 795"/>
                    <a:gd name="T17" fmla="*/ 918 h 1025"/>
                    <a:gd name="T18" fmla="*/ 399 w 795"/>
                    <a:gd name="T19" fmla="*/ 949 h 1025"/>
                    <a:gd name="T20" fmla="*/ 388 w 795"/>
                    <a:gd name="T21" fmla="*/ 979 h 1025"/>
                    <a:gd name="T22" fmla="*/ 395 w 795"/>
                    <a:gd name="T23" fmla="*/ 1010 h 1025"/>
                    <a:gd name="T24" fmla="*/ 422 w 795"/>
                    <a:gd name="T25" fmla="*/ 1025 h 1025"/>
                    <a:gd name="T26" fmla="*/ 449 w 795"/>
                    <a:gd name="T27" fmla="*/ 1021 h 1025"/>
                    <a:gd name="T28" fmla="*/ 498 w 795"/>
                    <a:gd name="T29" fmla="*/ 964 h 1025"/>
                    <a:gd name="T30" fmla="*/ 582 w 795"/>
                    <a:gd name="T31" fmla="*/ 888 h 1025"/>
                    <a:gd name="T32" fmla="*/ 669 w 795"/>
                    <a:gd name="T33" fmla="*/ 812 h 1025"/>
                    <a:gd name="T34" fmla="*/ 745 w 795"/>
                    <a:gd name="T35" fmla="*/ 725 h 1025"/>
                    <a:gd name="T36" fmla="*/ 791 w 795"/>
                    <a:gd name="T37" fmla="*/ 615 h 1025"/>
                    <a:gd name="T38" fmla="*/ 787 w 795"/>
                    <a:gd name="T39" fmla="*/ 501 h 1025"/>
                    <a:gd name="T40" fmla="*/ 738 w 795"/>
                    <a:gd name="T41" fmla="*/ 394 h 1025"/>
                    <a:gd name="T42" fmla="*/ 658 w 795"/>
                    <a:gd name="T43" fmla="*/ 307 h 1025"/>
                    <a:gd name="T44" fmla="*/ 570 w 795"/>
                    <a:gd name="T45" fmla="*/ 250 h 1025"/>
                    <a:gd name="T46" fmla="*/ 487 w 795"/>
                    <a:gd name="T47" fmla="*/ 201 h 1025"/>
                    <a:gd name="T48" fmla="*/ 395 w 795"/>
                    <a:gd name="T49" fmla="*/ 151 h 1025"/>
                    <a:gd name="T50" fmla="*/ 300 w 795"/>
                    <a:gd name="T51" fmla="*/ 102 h 1025"/>
                    <a:gd name="T52" fmla="*/ 213 w 795"/>
                    <a:gd name="T53" fmla="*/ 60 h 1025"/>
                    <a:gd name="T54" fmla="*/ 129 w 795"/>
                    <a:gd name="T55" fmla="*/ 26 h 1025"/>
                    <a:gd name="T56" fmla="*/ 65 w 795"/>
                    <a:gd name="T57" fmla="*/ 3 h 1025"/>
                    <a:gd name="T58" fmla="*/ 15 w 795"/>
                    <a:gd name="T59" fmla="*/ 0 h 1025"/>
                    <a:gd name="T60" fmla="*/ 34 w 795"/>
                    <a:gd name="T61" fmla="*/ 26 h 1025"/>
                    <a:gd name="T62" fmla="*/ 114 w 795"/>
                    <a:gd name="T63" fmla="*/ 64 h 1025"/>
                    <a:gd name="T64" fmla="*/ 194 w 795"/>
                    <a:gd name="T65" fmla="*/ 102 h 1025"/>
                    <a:gd name="T66" fmla="*/ 278 w 795"/>
                    <a:gd name="T67" fmla="*/ 144 h 1025"/>
                    <a:gd name="T68" fmla="*/ 365 w 795"/>
                    <a:gd name="T69" fmla="*/ 189 h 1025"/>
                    <a:gd name="T70" fmla="*/ 449 w 795"/>
                    <a:gd name="T71" fmla="*/ 235 h 1025"/>
                    <a:gd name="T72" fmla="*/ 532 w 795"/>
                    <a:gd name="T73" fmla="*/ 292 h 1025"/>
                    <a:gd name="T74" fmla="*/ 608 w 795"/>
                    <a:gd name="T75" fmla="*/ 349 h 1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95" h="1025">
                      <a:moveTo>
                        <a:pt x="646" y="383"/>
                      </a:moveTo>
                      <a:lnTo>
                        <a:pt x="673" y="410"/>
                      </a:lnTo>
                      <a:lnTo>
                        <a:pt x="692" y="440"/>
                      </a:lnTo>
                      <a:lnTo>
                        <a:pt x="711" y="474"/>
                      </a:lnTo>
                      <a:lnTo>
                        <a:pt x="722" y="508"/>
                      </a:lnTo>
                      <a:lnTo>
                        <a:pt x="730" y="543"/>
                      </a:lnTo>
                      <a:lnTo>
                        <a:pt x="726" y="581"/>
                      </a:lnTo>
                      <a:lnTo>
                        <a:pt x="719" y="618"/>
                      </a:lnTo>
                      <a:lnTo>
                        <a:pt x="700" y="653"/>
                      </a:lnTo>
                      <a:lnTo>
                        <a:pt x="673" y="691"/>
                      </a:lnTo>
                      <a:lnTo>
                        <a:pt x="643" y="725"/>
                      </a:lnTo>
                      <a:lnTo>
                        <a:pt x="608" y="755"/>
                      </a:lnTo>
                      <a:lnTo>
                        <a:pt x="574" y="786"/>
                      </a:lnTo>
                      <a:lnTo>
                        <a:pt x="536" y="812"/>
                      </a:lnTo>
                      <a:lnTo>
                        <a:pt x="498" y="843"/>
                      </a:lnTo>
                      <a:lnTo>
                        <a:pt x="460" y="873"/>
                      </a:lnTo>
                      <a:lnTo>
                        <a:pt x="426" y="907"/>
                      </a:lnTo>
                      <a:lnTo>
                        <a:pt x="414" y="918"/>
                      </a:lnTo>
                      <a:lnTo>
                        <a:pt x="407" y="934"/>
                      </a:lnTo>
                      <a:lnTo>
                        <a:pt x="399" y="949"/>
                      </a:lnTo>
                      <a:lnTo>
                        <a:pt x="392" y="964"/>
                      </a:lnTo>
                      <a:lnTo>
                        <a:pt x="388" y="979"/>
                      </a:lnTo>
                      <a:lnTo>
                        <a:pt x="388" y="994"/>
                      </a:lnTo>
                      <a:lnTo>
                        <a:pt x="395" y="1010"/>
                      </a:lnTo>
                      <a:lnTo>
                        <a:pt x="407" y="1021"/>
                      </a:lnTo>
                      <a:lnTo>
                        <a:pt x="422" y="1025"/>
                      </a:lnTo>
                      <a:lnTo>
                        <a:pt x="437" y="1025"/>
                      </a:lnTo>
                      <a:lnTo>
                        <a:pt x="449" y="1021"/>
                      </a:lnTo>
                      <a:lnTo>
                        <a:pt x="460" y="1010"/>
                      </a:lnTo>
                      <a:lnTo>
                        <a:pt x="498" y="964"/>
                      </a:lnTo>
                      <a:lnTo>
                        <a:pt x="540" y="926"/>
                      </a:lnTo>
                      <a:lnTo>
                        <a:pt x="582" y="888"/>
                      </a:lnTo>
                      <a:lnTo>
                        <a:pt x="627" y="850"/>
                      </a:lnTo>
                      <a:lnTo>
                        <a:pt x="669" y="812"/>
                      </a:lnTo>
                      <a:lnTo>
                        <a:pt x="711" y="770"/>
                      </a:lnTo>
                      <a:lnTo>
                        <a:pt x="745" y="725"/>
                      </a:lnTo>
                      <a:lnTo>
                        <a:pt x="772" y="675"/>
                      </a:lnTo>
                      <a:lnTo>
                        <a:pt x="791" y="615"/>
                      </a:lnTo>
                      <a:lnTo>
                        <a:pt x="795" y="558"/>
                      </a:lnTo>
                      <a:lnTo>
                        <a:pt x="787" y="501"/>
                      </a:lnTo>
                      <a:lnTo>
                        <a:pt x="768" y="444"/>
                      </a:lnTo>
                      <a:lnTo>
                        <a:pt x="738" y="394"/>
                      </a:lnTo>
                      <a:lnTo>
                        <a:pt x="703" y="345"/>
                      </a:lnTo>
                      <a:lnTo>
                        <a:pt x="658" y="307"/>
                      </a:lnTo>
                      <a:lnTo>
                        <a:pt x="608" y="273"/>
                      </a:lnTo>
                      <a:lnTo>
                        <a:pt x="570" y="250"/>
                      </a:lnTo>
                      <a:lnTo>
                        <a:pt x="529" y="227"/>
                      </a:lnTo>
                      <a:lnTo>
                        <a:pt x="487" y="201"/>
                      </a:lnTo>
                      <a:lnTo>
                        <a:pt x="441" y="178"/>
                      </a:lnTo>
                      <a:lnTo>
                        <a:pt x="395" y="151"/>
                      </a:lnTo>
                      <a:lnTo>
                        <a:pt x="346" y="129"/>
                      </a:lnTo>
                      <a:lnTo>
                        <a:pt x="300" y="102"/>
                      </a:lnTo>
                      <a:lnTo>
                        <a:pt x="255" y="79"/>
                      </a:lnTo>
                      <a:lnTo>
                        <a:pt x="213" y="60"/>
                      </a:lnTo>
                      <a:lnTo>
                        <a:pt x="171" y="41"/>
                      </a:lnTo>
                      <a:lnTo>
                        <a:pt x="129" y="26"/>
                      </a:lnTo>
                      <a:lnTo>
                        <a:pt x="95" y="15"/>
                      </a:lnTo>
                      <a:lnTo>
                        <a:pt x="65" y="3"/>
                      </a:lnTo>
                      <a:lnTo>
                        <a:pt x="38" y="0"/>
                      </a:lnTo>
                      <a:lnTo>
                        <a:pt x="15" y="0"/>
                      </a:lnTo>
                      <a:lnTo>
                        <a:pt x="0" y="7"/>
                      </a:lnTo>
                      <a:lnTo>
                        <a:pt x="34" y="26"/>
                      </a:lnTo>
                      <a:lnTo>
                        <a:pt x="72" y="45"/>
                      </a:lnTo>
                      <a:lnTo>
                        <a:pt x="114" y="64"/>
                      </a:lnTo>
                      <a:lnTo>
                        <a:pt x="152" y="83"/>
                      </a:lnTo>
                      <a:lnTo>
                        <a:pt x="194" y="102"/>
                      </a:lnTo>
                      <a:lnTo>
                        <a:pt x="236" y="121"/>
                      </a:lnTo>
                      <a:lnTo>
                        <a:pt x="278" y="144"/>
                      </a:lnTo>
                      <a:lnTo>
                        <a:pt x="319" y="167"/>
                      </a:lnTo>
                      <a:lnTo>
                        <a:pt x="365" y="189"/>
                      </a:lnTo>
                      <a:lnTo>
                        <a:pt x="407" y="212"/>
                      </a:lnTo>
                      <a:lnTo>
                        <a:pt x="449" y="235"/>
                      </a:lnTo>
                      <a:lnTo>
                        <a:pt x="491" y="262"/>
                      </a:lnTo>
                      <a:lnTo>
                        <a:pt x="532" y="292"/>
                      </a:lnTo>
                      <a:lnTo>
                        <a:pt x="570" y="318"/>
                      </a:lnTo>
                      <a:lnTo>
                        <a:pt x="608" y="349"/>
                      </a:lnTo>
                      <a:lnTo>
                        <a:pt x="646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9132" name="Group 1132"/>
            <p:cNvGrpSpPr>
              <a:grpSpLocks/>
            </p:cNvGrpSpPr>
            <p:nvPr/>
          </p:nvGrpSpPr>
          <p:grpSpPr bwMode="auto">
            <a:xfrm rot="19621276" flipH="1">
              <a:off x="1000" y="3168"/>
              <a:ext cx="768" cy="389"/>
              <a:chOff x="17472" y="9168"/>
              <a:chExt cx="3648" cy="1920"/>
            </a:xfrm>
          </p:grpSpPr>
          <p:sp>
            <p:nvSpPr>
              <p:cNvPr id="129133" name="Freeform 1133"/>
              <p:cNvSpPr>
                <a:spLocks/>
              </p:cNvSpPr>
              <p:nvPr/>
            </p:nvSpPr>
            <p:spPr bwMode="auto">
              <a:xfrm>
                <a:off x="17819" y="10527"/>
                <a:ext cx="420" cy="502"/>
              </a:xfrm>
              <a:custGeom>
                <a:avLst/>
                <a:gdLst>
                  <a:gd name="T0" fmla="*/ 861 w 873"/>
                  <a:gd name="T1" fmla="*/ 187 h 1095"/>
                  <a:gd name="T2" fmla="*/ 867 w 873"/>
                  <a:gd name="T3" fmla="*/ 230 h 1095"/>
                  <a:gd name="T4" fmla="*/ 830 w 873"/>
                  <a:gd name="T5" fmla="*/ 260 h 1095"/>
                  <a:gd name="T6" fmla="*/ 764 w 873"/>
                  <a:gd name="T7" fmla="*/ 260 h 1095"/>
                  <a:gd name="T8" fmla="*/ 594 w 873"/>
                  <a:gd name="T9" fmla="*/ 193 h 1095"/>
                  <a:gd name="T10" fmla="*/ 370 w 873"/>
                  <a:gd name="T11" fmla="*/ 205 h 1095"/>
                  <a:gd name="T12" fmla="*/ 236 w 873"/>
                  <a:gd name="T13" fmla="*/ 339 h 1095"/>
                  <a:gd name="T14" fmla="*/ 230 w 873"/>
                  <a:gd name="T15" fmla="*/ 502 h 1095"/>
                  <a:gd name="T16" fmla="*/ 333 w 873"/>
                  <a:gd name="T17" fmla="*/ 617 h 1095"/>
                  <a:gd name="T18" fmla="*/ 309 w 873"/>
                  <a:gd name="T19" fmla="*/ 659 h 1095"/>
                  <a:gd name="T20" fmla="*/ 170 w 873"/>
                  <a:gd name="T21" fmla="*/ 768 h 1095"/>
                  <a:gd name="T22" fmla="*/ 145 w 873"/>
                  <a:gd name="T23" fmla="*/ 908 h 1095"/>
                  <a:gd name="T24" fmla="*/ 267 w 873"/>
                  <a:gd name="T25" fmla="*/ 968 h 1095"/>
                  <a:gd name="T26" fmla="*/ 406 w 873"/>
                  <a:gd name="T27" fmla="*/ 932 h 1095"/>
                  <a:gd name="T28" fmla="*/ 485 w 873"/>
                  <a:gd name="T29" fmla="*/ 823 h 1095"/>
                  <a:gd name="T30" fmla="*/ 582 w 873"/>
                  <a:gd name="T31" fmla="*/ 823 h 1095"/>
                  <a:gd name="T32" fmla="*/ 570 w 873"/>
                  <a:gd name="T33" fmla="*/ 932 h 1095"/>
                  <a:gd name="T34" fmla="*/ 485 w 873"/>
                  <a:gd name="T35" fmla="*/ 1035 h 1095"/>
                  <a:gd name="T36" fmla="*/ 345 w 873"/>
                  <a:gd name="T37" fmla="*/ 1095 h 1095"/>
                  <a:gd name="T38" fmla="*/ 170 w 873"/>
                  <a:gd name="T39" fmla="*/ 1071 h 1095"/>
                  <a:gd name="T40" fmla="*/ 36 w 873"/>
                  <a:gd name="T41" fmla="*/ 986 h 1095"/>
                  <a:gd name="T42" fmla="*/ 0 w 873"/>
                  <a:gd name="T43" fmla="*/ 883 h 1095"/>
                  <a:gd name="T44" fmla="*/ 12 w 873"/>
                  <a:gd name="T45" fmla="*/ 774 h 1095"/>
                  <a:gd name="T46" fmla="*/ 97 w 873"/>
                  <a:gd name="T47" fmla="*/ 678 h 1095"/>
                  <a:gd name="T48" fmla="*/ 109 w 873"/>
                  <a:gd name="T49" fmla="*/ 611 h 1095"/>
                  <a:gd name="T50" fmla="*/ 36 w 873"/>
                  <a:gd name="T51" fmla="*/ 496 h 1095"/>
                  <a:gd name="T52" fmla="*/ 24 w 873"/>
                  <a:gd name="T53" fmla="*/ 351 h 1095"/>
                  <a:gd name="T54" fmla="*/ 60 w 873"/>
                  <a:gd name="T55" fmla="*/ 211 h 1095"/>
                  <a:gd name="T56" fmla="*/ 151 w 873"/>
                  <a:gd name="T57" fmla="*/ 90 h 1095"/>
                  <a:gd name="T58" fmla="*/ 291 w 873"/>
                  <a:gd name="T59" fmla="*/ 18 h 1095"/>
                  <a:gd name="T60" fmla="*/ 479 w 873"/>
                  <a:gd name="T61" fmla="*/ 6 h 1095"/>
                  <a:gd name="T62" fmla="*/ 709 w 873"/>
                  <a:gd name="T63" fmla="*/ 84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73" h="1095">
                    <a:moveTo>
                      <a:pt x="836" y="163"/>
                    </a:moveTo>
                    <a:lnTo>
                      <a:pt x="861" y="187"/>
                    </a:lnTo>
                    <a:lnTo>
                      <a:pt x="873" y="211"/>
                    </a:lnTo>
                    <a:lnTo>
                      <a:pt x="867" y="230"/>
                    </a:lnTo>
                    <a:lnTo>
                      <a:pt x="855" y="248"/>
                    </a:lnTo>
                    <a:lnTo>
                      <a:pt x="830" y="260"/>
                    </a:lnTo>
                    <a:lnTo>
                      <a:pt x="800" y="266"/>
                    </a:lnTo>
                    <a:lnTo>
                      <a:pt x="764" y="260"/>
                    </a:lnTo>
                    <a:lnTo>
                      <a:pt x="733" y="248"/>
                    </a:lnTo>
                    <a:lnTo>
                      <a:pt x="594" y="193"/>
                    </a:lnTo>
                    <a:lnTo>
                      <a:pt x="473" y="181"/>
                    </a:lnTo>
                    <a:lnTo>
                      <a:pt x="370" y="205"/>
                    </a:lnTo>
                    <a:lnTo>
                      <a:pt x="285" y="266"/>
                    </a:lnTo>
                    <a:lnTo>
                      <a:pt x="236" y="339"/>
                    </a:lnTo>
                    <a:lnTo>
                      <a:pt x="218" y="423"/>
                    </a:lnTo>
                    <a:lnTo>
                      <a:pt x="230" y="502"/>
                    </a:lnTo>
                    <a:lnTo>
                      <a:pt x="291" y="575"/>
                    </a:lnTo>
                    <a:lnTo>
                      <a:pt x="333" y="617"/>
                    </a:lnTo>
                    <a:lnTo>
                      <a:pt x="333" y="647"/>
                    </a:lnTo>
                    <a:lnTo>
                      <a:pt x="309" y="659"/>
                    </a:lnTo>
                    <a:lnTo>
                      <a:pt x="267" y="684"/>
                    </a:lnTo>
                    <a:lnTo>
                      <a:pt x="170" y="768"/>
                    </a:lnTo>
                    <a:lnTo>
                      <a:pt x="133" y="847"/>
                    </a:lnTo>
                    <a:lnTo>
                      <a:pt x="145" y="908"/>
                    </a:lnTo>
                    <a:lnTo>
                      <a:pt x="200" y="944"/>
                    </a:lnTo>
                    <a:lnTo>
                      <a:pt x="267" y="968"/>
                    </a:lnTo>
                    <a:lnTo>
                      <a:pt x="345" y="962"/>
                    </a:lnTo>
                    <a:lnTo>
                      <a:pt x="406" y="932"/>
                    </a:lnTo>
                    <a:lnTo>
                      <a:pt x="448" y="871"/>
                    </a:lnTo>
                    <a:lnTo>
                      <a:pt x="485" y="823"/>
                    </a:lnTo>
                    <a:lnTo>
                      <a:pt x="539" y="805"/>
                    </a:lnTo>
                    <a:lnTo>
                      <a:pt x="582" y="823"/>
                    </a:lnTo>
                    <a:lnTo>
                      <a:pt x="588" y="883"/>
                    </a:lnTo>
                    <a:lnTo>
                      <a:pt x="570" y="932"/>
                    </a:lnTo>
                    <a:lnTo>
                      <a:pt x="533" y="986"/>
                    </a:lnTo>
                    <a:lnTo>
                      <a:pt x="485" y="1035"/>
                    </a:lnTo>
                    <a:lnTo>
                      <a:pt x="418" y="1071"/>
                    </a:lnTo>
                    <a:lnTo>
                      <a:pt x="345" y="1095"/>
                    </a:lnTo>
                    <a:lnTo>
                      <a:pt x="261" y="1095"/>
                    </a:lnTo>
                    <a:lnTo>
                      <a:pt x="170" y="1071"/>
                    </a:lnTo>
                    <a:lnTo>
                      <a:pt x="67" y="1017"/>
                    </a:lnTo>
                    <a:lnTo>
                      <a:pt x="36" y="986"/>
                    </a:lnTo>
                    <a:lnTo>
                      <a:pt x="12" y="938"/>
                    </a:lnTo>
                    <a:lnTo>
                      <a:pt x="0" y="883"/>
                    </a:lnTo>
                    <a:lnTo>
                      <a:pt x="0" y="829"/>
                    </a:lnTo>
                    <a:lnTo>
                      <a:pt x="12" y="774"/>
                    </a:lnTo>
                    <a:lnTo>
                      <a:pt x="42" y="720"/>
                    </a:lnTo>
                    <a:lnTo>
                      <a:pt x="97" y="678"/>
                    </a:lnTo>
                    <a:lnTo>
                      <a:pt x="164" y="653"/>
                    </a:lnTo>
                    <a:lnTo>
                      <a:pt x="109" y="611"/>
                    </a:lnTo>
                    <a:lnTo>
                      <a:pt x="67" y="557"/>
                    </a:lnTo>
                    <a:lnTo>
                      <a:pt x="36" y="496"/>
                    </a:lnTo>
                    <a:lnTo>
                      <a:pt x="24" y="423"/>
                    </a:lnTo>
                    <a:lnTo>
                      <a:pt x="24" y="351"/>
                    </a:lnTo>
                    <a:lnTo>
                      <a:pt x="36" y="278"/>
                    </a:lnTo>
                    <a:lnTo>
                      <a:pt x="60" y="211"/>
                    </a:lnTo>
                    <a:lnTo>
                      <a:pt x="103" y="145"/>
                    </a:lnTo>
                    <a:lnTo>
                      <a:pt x="151" y="90"/>
                    </a:lnTo>
                    <a:lnTo>
                      <a:pt x="218" y="48"/>
                    </a:lnTo>
                    <a:lnTo>
                      <a:pt x="291" y="18"/>
                    </a:lnTo>
                    <a:lnTo>
                      <a:pt x="382" y="0"/>
                    </a:lnTo>
                    <a:lnTo>
                      <a:pt x="479" y="6"/>
                    </a:lnTo>
                    <a:lnTo>
                      <a:pt x="588" y="30"/>
                    </a:lnTo>
                    <a:lnTo>
                      <a:pt x="709" y="84"/>
                    </a:lnTo>
                    <a:lnTo>
                      <a:pt x="836" y="1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34" name="Freeform 1134"/>
              <p:cNvSpPr>
                <a:spLocks/>
              </p:cNvSpPr>
              <p:nvPr/>
            </p:nvSpPr>
            <p:spPr bwMode="auto">
              <a:xfrm>
                <a:off x="17472" y="10077"/>
                <a:ext cx="717" cy="694"/>
              </a:xfrm>
              <a:custGeom>
                <a:avLst/>
                <a:gdLst>
                  <a:gd name="T0" fmla="*/ 758 w 1492"/>
                  <a:gd name="T1" fmla="*/ 248 h 1513"/>
                  <a:gd name="T2" fmla="*/ 976 w 1492"/>
                  <a:gd name="T3" fmla="*/ 24 h 1513"/>
                  <a:gd name="T4" fmla="*/ 1249 w 1492"/>
                  <a:gd name="T5" fmla="*/ 24 h 1513"/>
                  <a:gd name="T6" fmla="*/ 1455 w 1492"/>
                  <a:gd name="T7" fmla="*/ 218 h 1513"/>
                  <a:gd name="T8" fmla="*/ 1480 w 1492"/>
                  <a:gd name="T9" fmla="*/ 442 h 1513"/>
                  <a:gd name="T10" fmla="*/ 1425 w 1492"/>
                  <a:gd name="T11" fmla="*/ 430 h 1513"/>
                  <a:gd name="T12" fmla="*/ 1364 w 1492"/>
                  <a:gd name="T13" fmla="*/ 254 h 1513"/>
                  <a:gd name="T14" fmla="*/ 1189 w 1492"/>
                  <a:gd name="T15" fmla="*/ 139 h 1513"/>
                  <a:gd name="T16" fmla="*/ 976 w 1492"/>
                  <a:gd name="T17" fmla="*/ 194 h 1513"/>
                  <a:gd name="T18" fmla="*/ 861 w 1492"/>
                  <a:gd name="T19" fmla="*/ 412 h 1513"/>
                  <a:gd name="T20" fmla="*/ 867 w 1492"/>
                  <a:gd name="T21" fmla="*/ 623 h 1513"/>
                  <a:gd name="T22" fmla="*/ 801 w 1492"/>
                  <a:gd name="T23" fmla="*/ 630 h 1513"/>
                  <a:gd name="T24" fmla="*/ 637 w 1492"/>
                  <a:gd name="T25" fmla="*/ 539 h 1513"/>
                  <a:gd name="T26" fmla="*/ 407 w 1492"/>
                  <a:gd name="T27" fmla="*/ 563 h 1513"/>
                  <a:gd name="T28" fmla="*/ 267 w 1492"/>
                  <a:gd name="T29" fmla="*/ 751 h 1513"/>
                  <a:gd name="T30" fmla="*/ 291 w 1492"/>
                  <a:gd name="T31" fmla="*/ 1011 h 1513"/>
                  <a:gd name="T32" fmla="*/ 413 w 1492"/>
                  <a:gd name="T33" fmla="*/ 1180 h 1513"/>
                  <a:gd name="T34" fmla="*/ 352 w 1492"/>
                  <a:gd name="T35" fmla="*/ 1223 h 1513"/>
                  <a:gd name="T36" fmla="*/ 213 w 1492"/>
                  <a:gd name="T37" fmla="*/ 1211 h 1513"/>
                  <a:gd name="T38" fmla="*/ 140 w 1492"/>
                  <a:gd name="T39" fmla="*/ 1265 h 1513"/>
                  <a:gd name="T40" fmla="*/ 170 w 1492"/>
                  <a:gd name="T41" fmla="*/ 1350 h 1513"/>
                  <a:gd name="T42" fmla="*/ 267 w 1492"/>
                  <a:gd name="T43" fmla="*/ 1416 h 1513"/>
                  <a:gd name="T44" fmla="*/ 346 w 1492"/>
                  <a:gd name="T45" fmla="*/ 1422 h 1513"/>
                  <a:gd name="T46" fmla="*/ 370 w 1492"/>
                  <a:gd name="T47" fmla="*/ 1447 h 1513"/>
                  <a:gd name="T48" fmla="*/ 358 w 1492"/>
                  <a:gd name="T49" fmla="*/ 1489 h 1513"/>
                  <a:gd name="T50" fmla="*/ 279 w 1492"/>
                  <a:gd name="T51" fmla="*/ 1513 h 1513"/>
                  <a:gd name="T52" fmla="*/ 146 w 1492"/>
                  <a:gd name="T53" fmla="*/ 1495 h 1513"/>
                  <a:gd name="T54" fmla="*/ 43 w 1492"/>
                  <a:gd name="T55" fmla="*/ 1404 h 1513"/>
                  <a:gd name="T56" fmla="*/ 0 w 1492"/>
                  <a:gd name="T57" fmla="*/ 1271 h 1513"/>
                  <a:gd name="T58" fmla="*/ 55 w 1492"/>
                  <a:gd name="T59" fmla="*/ 1144 h 1513"/>
                  <a:gd name="T60" fmla="*/ 73 w 1492"/>
                  <a:gd name="T61" fmla="*/ 987 h 1513"/>
                  <a:gd name="T62" fmla="*/ 55 w 1492"/>
                  <a:gd name="T63" fmla="*/ 708 h 1513"/>
                  <a:gd name="T64" fmla="*/ 200 w 1492"/>
                  <a:gd name="T65" fmla="*/ 454 h 1513"/>
                  <a:gd name="T66" fmla="*/ 504 w 1492"/>
                  <a:gd name="T67" fmla="*/ 369 h 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92" h="1513">
                    <a:moveTo>
                      <a:pt x="716" y="442"/>
                    </a:moveTo>
                    <a:lnTo>
                      <a:pt x="758" y="248"/>
                    </a:lnTo>
                    <a:lnTo>
                      <a:pt x="849" y="109"/>
                    </a:lnTo>
                    <a:lnTo>
                      <a:pt x="976" y="24"/>
                    </a:lnTo>
                    <a:lnTo>
                      <a:pt x="1110" y="0"/>
                    </a:lnTo>
                    <a:lnTo>
                      <a:pt x="1249" y="24"/>
                    </a:lnTo>
                    <a:lnTo>
                      <a:pt x="1364" y="97"/>
                    </a:lnTo>
                    <a:lnTo>
                      <a:pt x="1455" y="218"/>
                    </a:lnTo>
                    <a:lnTo>
                      <a:pt x="1492" y="387"/>
                    </a:lnTo>
                    <a:lnTo>
                      <a:pt x="1480" y="442"/>
                    </a:lnTo>
                    <a:lnTo>
                      <a:pt x="1455" y="454"/>
                    </a:lnTo>
                    <a:lnTo>
                      <a:pt x="1425" y="430"/>
                    </a:lnTo>
                    <a:lnTo>
                      <a:pt x="1407" y="387"/>
                    </a:lnTo>
                    <a:lnTo>
                      <a:pt x="1364" y="254"/>
                    </a:lnTo>
                    <a:lnTo>
                      <a:pt x="1286" y="176"/>
                    </a:lnTo>
                    <a:lnTo>
                      <a:pt x="1189" y="139"/>
                    </a:lnTo>
                    <a:lnTo>
                      <a:pt x="1080" y="145"/>
                    </a:lnTo>
                    <a:lnTo>
                      <a:pt x="976" y="194"/>
                    </a:lnTo>
                    <a:lnTo>
                      <a:pt x="898" y="284"/>
                    </a:lnTo>
                    <a:lnTo>
                      <a:pt x="861" y="412"/>
                    </a:lnTo>
                    <a:lnTo>
                      <a:pt x="873" y="581"/>
                    </a:lnTo>
                    <a:lnTo>
                      <a:pt x="867" y="623"/>
                    </a:lnTo>
                    <a:lnTo>
                      <a:pt x="843" y="636"/>
                    </a:lnTo>
                    <a:lnTo>
                      <a:pt x="801" y="630"/>
                    </a:lnTo>
                    <a:lnTo>
                      <a:pt x="764" y="611"/>
                    </a:lnTo>
                    <a:lnTo>
                      <a:pt x="637" y="539"/>
                    </a:lnTo>
                    <a:lnTo>
                      <a:pt x="510" y="527"/>
                    </a:lnTo>
                    <a:lnTo>
                      <a:pt x="407" y="563"/>
                    </a:lnTo>
                    <a:lnTo>
                      <a:pt x="322" y="642"/>
                    </a:lnTo>
                    <a:lnTo>
                      <a:pt x="267" y="751"/>
                    </a:lnTo>
                    <a:lnTo>
                      <a:pt x="255" y="878"/>
                    </a:lnTo>
                    <a:lnTo>
                      <a:pt x="291" y="1011"/>
                    </a:lnTo>
                    <a:lnTo>
                      <a:pt x="388" y="1138"/>
                    </a:lnTo>
                    <a:lnTo>
                      <a:pt x="413" y="1180"/>
                    </a:lnTo>
                    <a:lnTo>
                      <a:pt x="394" y="1205"/>
                    </a:lnTo>
                    <a:lnTo>
                      <a:pt x="352" y="1223"/>
                    </a:lnTo>
                    <a:lnTo>
                      <a:pt x="304" y="1223"/>
                    </a:lnTo>
                    <a:lnTo>
                      <a:pt x="213" y="1211"/>
                    </a:lnTo>
                    <a:lnTo>
                      <a:pt x="158" y="1229"/>
                    </a:lnTo>
                    <a:lnTo>
                      <a:pt x="140" y="1265"/>
                    </a:lnTo>
                    <a:lnTo>
                      <a:pt x="146" y="1307"/>
                    </a:lnTo>
                    <a:lnTo>
                      <a:pt x="170" y="1350"/>
                    </a:lnTo>
                    <a:lnTo>
                      <a:pt x="219" y="1392"/>
                    </a:lnTo>
                    <a:lnTo>
                      <a:pt x="267" y="1416"/>
                    </a:lnTo>
                    <a:lnTo>
                      <a:pt x="328" y="1422"/>
                    </a:lnTo>
                    <a:lnTo>
                      <a:pt x="346" y="1422"/>
                    </a:lnTo>
                    <a:lnTo>
                      <a:pt x="364" y="1435"/>
                    </a:lnTo>
                    <a:lnTo>
                      <a:pt x="370" y="1447"/>
                    </a:lnTo>
                    <a:lnTo>
                      <a:pt x="370" y="1465"/>
                    </a:lnTo>
                    <a:lnTo>
                      <a:pt x="358" y="1489"/>
                    </a:lnTo>
                    <a:lnTo>
                      <a:pt x="328" y="1501"/>
                    </a:lnTo>
                    <a:lnTo>
                      <a:pt x="279" y="1513"/>
                    </a:lnTo>
                    <a:lnTo>
                      <a:pt x="207" y="1513"/>
                    </a:lnTo>
                    <a:lnTo>
                      <a:pt x="146" y="1495"/>
                    </a:lnTo>
                    <a:lnTo>
                      <a:pt x="91" y="1459"/>
                    </a:lnTo>
                    <a:lnTo>
                      <a:pt x="43" y="1404"/>
                    </a:lnTo>
                    <a:lnTo>
                      <a:pt x="13" y="1338"/>
                    </a:lnTo>
                    <a:lnTo>
                      <a:pt x="0" y="1271"/>
                    </a:lnTo>
                    <a:lnTo>
                      <a:pt x="13" y="1205"/>
                    </a:lnTo>
                    <a:lnTo>
                      <a:pt x="55" y="1144"/>
                    </a:lnTo>
                    <a:lnTo>
                      <a:pt x="140" y="1096"/>
                    </a:lnTo>
                    <a:lnTo>
                      <a:pt x="73" y="987"/>
                    </a:lnTo>
                    <a:lnTo>
                      <a:pt x="43" y="853"/>
                    </a:lnTo>
                    <a:lnTo>
                      <a:pt x="55" y="708"/>
                    </a:lnTo>
                    <a:lnTo>
                      <a:pt x="110" y="569"/>
                    </a:lnTo>
                    <a:lnTo>
                      <a:pt x="200" y="454"/>
                    </a:lnTo>
                    <a:lnTo>
                      <a:pt x="334" y="381"/>
                    </a:lnTo>
                    <a:lnTo>
                      <a:pt x="504" y="369"/>
                    </a:lnTo>
                    <a:lnTo>
                      <a:pt x="716" y="4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35" name="Freeform 1135"/>
              <p:cNvSpPr>
                <a:spLocks/>
              </p:cNvSpPr>
              <p:nvPr/>
            </p:nvSpPr>
            <p:spPr bwMode="auto">
              <a:xfrm rot="719888">
                <a:off x="20785" y="10554"/>
                <a:ext cx="154" cy="191"/>
              </a:xfrm>
              <a:custGeom>
                <a:avLst/>
                <a:gdLst>
                  <a:gd name="T0" fmla="*/ 79 w 321"/>
                  <a:gd name="T1" fmla="*/ 243 h 418"/>
                  <a:gd name="T2" fmla="*/ 67 w 321"/>
                  <a:gd name="T3" fmla="*/ 309 h 418"/>
                  <a:gd name="T4" fmla="*/ 85 w 321"/>
                  <a:gd name="T5" fmla="*/ 345 h 418"/>
                  <a:gd name="T6" fmla="*/ 115 w 321"/>
                  <a:gd name="T7" fmla="*/ 345 h 418"/>
                  <a:gd name="T8" fmla="*/ 146 w 321"/>
                  <a:gd name="T9" fmla="*/ 321 h 418"/>
                  <a:gd name="T10" fmla="*/ 158 w 321"/>
                  <a:gd name="T11" fmla="*/ 285 h 418"/>
                  <a:gd name="T12" fmla="*/ 158 w 321"/>
                  <a:gd name="T13" fmla="*/ 261 h 418"/>
                  <a:gd name="T14" fmla="*/ 140 w 321"/>
                  <a:gd name="T15" fmla="*/ 237 h 418"/>
                  <a:gd name="T16" fmla="*/ 127 w 321"/>
                  <a:gd name="T17" fmla="*/ 218 h 418"/>
                  <a:gd name="T18" fmla="*/ 121 w 321"/>
                  <a:gd name="T19" fmla="*/ 194 h 418"/>
                  <a:gd name="T20" fmla="*/ 133 w 321"/>
                  <a:gd name="T21" fmla="*/ 164 h 418"/>
                  <a:gd name="T22" fmla="*/ 152 w 321"/>
                  <a:gd name="T23" fmla="*/ 134 h 418"/>
                  <a:gd name="T24" fmla="*/ 170 w 321"/>
                  <a:gd name="T25" fmla="*/ 109 h 418"/>
                  <a:gd name="T26" fmla="*/ 152 w 321"/>
                  <a:gd name="T27" fmla="*/ 73 h 418"/>
                  <a:gd name="T28" fmla="*/ 170 w 321"/>
                  <a:gd name="T29" fmla="*/ 25 h 418"/>
                  <a:gd name="T30" fmla="*/ 218 w 321"/>
                  <a:gd name="T31" fmla="*/ 0 h 418"/>
                  <a:gd name="T32" fmla="*/ 279 w 321"/>
                  <a:gd name="T33" fmla="*/ 13 h 418"/>
                  <a:gd name="T34" fmla="*/ 321 w 321"/>
                  <a:gd name="T35" fmla="*/ 67 h 418"/>
                  <a:gd name="T36" fmla="*/ 309 w 321"/>
                  <a:gd name="T37" fmla="*/ 115 h 418"/>
                  <a:gd name="T38" fmla="*/ 273 w 321"/>
                  <a:gd name="T39" fmla="*/ 152 h 418"/>
                  <a:gd name="T40" fmla="*/ 230 w 321"/>
                  <a:gd name="T41" fmla="*/ 152 h 418"/>
                  <a:gd name="T42" fmla="*/ 218 w 321"/>
                  <a:gd name="T43" fmla="*/ 170 h 418"/>
                  <a:gd name="T44" fmla="*/ 200 w 321"/>
                  <a:gd name="T45" fmla="*/ 188 h 418"/>
                  <a:gd name="T46" fmla="*/ 194 w 321"/>
                  <a:gd name="T47" fmla="*/ 212 h 418"/>
                  <a:gd name="T48" fmla="*/ 212 w 321"/>
                  <a:gd name="T49" fmla="*/ 237 h 418"/>
                  <a:gd name="T50" fmla="*/ 237 w 321"/>
                  <a:gd name="T51" fmla="*/ 267 h 418"/>
                  <a:gd name="T52" fmla="*/ 243 w 321"/>
                  <a:gd name="T53" fmla="*/ 303 h 418"/>
                  <a:gd name="T54" fmla="*/ 230 w 321"/>
                  <a:gd name="T55" fmla="*/ 339 h 418"/>
                  <a:gd name="T56" fmla="*/ 212 w 321"/>
                  <a:gd name="T57" fmla="*/ 370 h 418"/>
                  <a:gd name="T58" fmla="*/ 182 w 321"/>
                  <a:gd name="T59" fmla="*/ 400 h 418"/>
                  <a:gd name="T60" fmla="*/ 140 w 321"/>
                  <a:gd name="T61" fmla="*/ 418 h 418"/>
                  <a:gd name="T62" fmla="*/ 103 w 321"/>
                  <a:gd name="T63" fmla="*/ 418 h 418"/>
                  <a:gd name="T64" fmla="*/ 61 w 321"/>
                  <a:gd name="T65" fmla="*/ 406 h 418"/>
                  <a:gd name="T66" fmla="*/ 6 w 321"/>
                  <a:gd name="T67" fmla="*/ 352 h 418"/>
                  <a:gd name="T68" fmla="*/ 0 w 321"/>
                  <a:gd name="T69" fmla="*/ 297 h 418"/>
                  <a:gd name="T70" fmla="*/ 24 w 321"/>
                  <a:gd name="T71" fmla="*/ 261 h 418"/>
                  <a:gd name="T72" fmla="*/ 79 w 321"/>
                  <a:gd name="T73" fmla="*/ 243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1" h="418">
                    <a:moveTo>
                      <a:pt x="79" y="243"/>
                    </a:moveTo>
                    <a:lnTo>
                      <a:pt x="67" y="309"/>
                    </a:lnTo>
                    <a:lnTo>
                      <a:pt x="85" y="345"/>
                    </a:lnTo>
                    <a:lnTo>
                      <a:pt x="115" y="345"/>
                    </a:lnTo>
                    <a:lnTo>
                      <a:pt x="146" y="321"/>
                    </a:lnTo>
                    <a:lnTo>
                      <a:pt x="158" y="285"/>
                    </a:lnTo>
                    <a:lnTo>
                      <a:pt x="158" y="261"/>
                    </a:lnTo>
                    <a:lnTo>
                      <a:pt x="140" y="237"/>
                    </a:lnTo>
                    <a:lnTo>
                      <a:pt x="127" y="218"/>
                    </a:lnTo>
                    <a:lnTo>
                      <a:pt x="121" y="194"/>
                    </a:lnTo>
                    <a:lnTo>
                      <a:pt x="133" y="164"/>
                    </a:lnTo>
                    <a:lnTo>
                      <a:pt x="152" y="134"/>
                    </a:lnTo>
                    <a:lnTo>
                      <a:pt x="170" y="109"/>
                    </a:lnTo>
                    <a:lnTo>
                      <a:pt x="152" y="73"/>
                    </a:lnTo>
                    <a:lnTo>
                      <a:pt x="170" y="25"/>
                    </a:lnTo>
                    <a:lnTo>
                      <a:pt x="218" y="0"/>
                    </a:lnTo>
                    <a:lnTo>
                      <a:pt x="279" y="13"/>
                    </a:lnTo>
                    <a:lnTo>
                      <a:pt x="321" y="67"/>
                    </a:lnTo>
                    <a:lnTo>
                      <a:pt x="309" y="115"/>
                    </a:lnTo>
                    <a:lnTo>
                      <a:pt x="273" y="152"/>
                    </a:lnTo>
                    <a:lnTo>
                      <a:pt x="230" y="152"/>
                    </a:lnTo>
                    <a:lnTo>
                      <a:pt x="218" y="170"/>
                    </a:lnTo>
                    <a:lnTo>
                      <a:pt x="200" y="188"/>
                    </a:lnTo>
                    <a:lnTo>
                      <a:pt x="194" y="212"/>
                    </a:lnTo>
                    <a:lnTo>
                      <a:pt x="212" y="237"/>
                    </a:lnTo>
                    <a:lnTo>
                      <a:pt x="237" y="267"/>
                    </a:lnTo>
                    <a:lnTo>
                      <a:pt x="243" y="303"/>
                    </a:lnTo>
                    <a:lnTo>
                      <a:pt x="230" y="339"/>
                    </a:lnTo>
                    <a:lnTo>
                      <a:pt x="212" y="370"/>
                    </a:lnTo>
                    <a:lnTo>
                      <a:pt x="182" y="400"/>
                    </a:lnTo>
                    <a:lnTo>
                      <a:pt x="140" y="418"/>
                    </a:lnTo>
                    <a:lnTo>
                      <a:pt x="103" y="418"/>
                    </a:lnTo>
                    <a:lnTo>
                      <a:pt x="61" y="406"/>
                    </a:lnTo>
                    <a:lnTo>
                      <a:pt x="6" y="352"/>
                    </a:lnTo>
                    <a:lnTo>
                      <a:pt x="0" y="297"/>
                    </a:lnTo>
                    <a:lnTo>
                      <a:pt x="24" y="261"/>
                    </a:lnTo>
                    <a:lnTo>
                      <a:pt x="79" y="2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36" name="Freeform 1136"/>
              <p:cNvSpPr>
                <a:spLocks/>
              </p:cNvSpPr>
              <p:nvPr/>
            </p:nvSpPr>
            <p:spPr bwMode="auto">
              <a:xfrm rot="719888">
                <a:off x="20890" y="10582"/>
                <a:ext cx="35" cy="33"/>
              </a:xfrm>
              <a:custGeom>
                <a:avLst/>
                <a:gdLst>
                  <a:gd name="T0" fmla="*/ 18 w 73"/>
                  <a:gd name="T1" fmla="*/ 66 h 72"/>
                  <a:gd name="T2" fmla="*/ 30 w 73"/>
                  <a:gd name="T3" fmla="*/ 72 h 72"/>
                  <a:gd name="T4" fmla="*/ 49 w 73"/>
                  <a:gd name="T5" fmla="*/ 72 h 72"/>
                  <a:gd name="T6" fmla="*/ 61 w 73"/>
                  <a:gd name="T7" fmla="*/ 66 h 72"/>
                  <a:gd name="T8" fmla="*/ 67 w 73"/>
                  <a:gd name="T9" fmla="*/ 60 h 72"/>
                  <a:gd name="T10" fmla="*/ 73 w 73"/>
                  <a:gd name="T11" fmla="*/ 48 h 72"/>
                  <a:gd name="T12" fmla="*/ 73 w 73"/>
                  <a:gd name="T13" fmla="*/ 30 h 72"/>
                  <a:gd name="T14" fmla="*/ 67 w 73"/>
                  <a:gd name="T15" fmla="*/ 18 h 72"/>
                  <a:gd name="T16" fmla="*/ 55 w 73"/>
                  <a:gd name="T17" fmla="*/ 6 h 72"/>
                  <a:gd name="T18" fmla="*/ 43 w 73"/>
                  <a:gd name="T19" fmla="*/ 0 h 72"/>
                  <a:gd name="T20" fmla="*/ 30 w 73"/>
                  <a:gd name="T21" fmla="*/ 0 h 72"/>
                  <a:gd name="T22" fmla="*/ 18 w 73"/>
                  <a:gd name="T23" fmla="*/ 6 h 72"/>
                  <a:gd name="T24" fmla="*/ 6 w 73"/>
                  <a:gd name="T25" fmla="*/ 18 h 72"/>
                  <a:gd name="T26" fmla="*/ 0 w 73"/>
                  <a:gd name="T27" fmla="*/ 30 h 72"/>
                  <a:gd name="T28" fmla="*/ 0 w 73"/>
                  <a:gd name="T29" fmla="*/ 48 h 72"/>
                  <a:gd name="T30" fmla="*/ 6 w 73"/>
                  <a:gd name="T31" fmla="*/ 60 h 72"/>
                  <a:gd name="T32" fmla="*/ 18 w 73"/>
                  <a:gd name="T33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72">
                    <a:moveTo>
                      <a:pt x="18" y="66"/>
                    </a:moveTo>
                    <a:lnTo>
                      <a:pt x="30" y="72"/>
                    </a:lnTo>
                    <a:lnTo>
                      <a:pt x="49" y="72"/>
                    </a:lnTo>
                    <a:lnTo>
                      <a:pt x="61" y="66"/>
                    </a:lnTo>
                    <a:lnTo>
                      <a:pt x="67" y="60"/>
                    </a:lnTo>
                    <a:lnTo>
                      <a:pt x="73" y="48"/>
                    </a:lnTo>
                    <a:lnTo>
                      <a:pt x="73" y="30"/>
                    </a:lnTo>
                    <a:lnTo>
                      <a:pt x="67" y="18"/>
                    </a:lnTo>
                    <a:lnTo>
                      <a:pt x="55" y="6"/>
                    </a:lnTo>
                    <a:lnTo>
                      <a:pt x="43" y="0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37" name="Freeform 1137"/>
              <p:cNvSpPr>
                <a:spLocks/>
              </p:cNvSpPr>
              <p:nvPr/>
            </p:nvSpPr>
            <p:spPr bwMode="auto">
              <a:xfrm rot="719888">
                <a:off x="20898" y="10905"/>
                <a:ext cx="222" cy="183"/>
              </a:xfrm>
              <a:custGeom>
                <a:avLst/>
                <a:gdLst>
                  <a:gd name="T0" fmla="*/ 30 w 461"/>
                  <a:gd name="T1" fmla="*/ 67 h 400"/>
                  <a:gd name="T2" fmla="*/ 49 w 461"/>
                  <a:gd name="T3" fmla="*/ 49 h 400"/>
                  <a:gd name="T4" fmla="*/ 79 w 461"/>
                  <a:gd name="T5" fmla="*/ 31 h 400"/>
                  <a:gd name="T6" fmla="*/ 115 w 461"/>
                  <a:gd name="T7" fmla="*/ 19 h 400"/>
                  <a:gd name="T8" fmla="*/ 164 w 461"/>
                  <a:gd name="T9" fmla="*/ 7 h 400"/>
                  <a:gd name="T10" fmla="*/ 212 w 461"/>
                  <a:gd name="T11" fmla="*/ 0 h 400"/>
                  <a:gd name="T12" fmla="*/ 261 w 461"/>
                  <a:gd name="T13" fmla="*/ 0 h 400"/>
                  <a:gd name="T14" fmla="*/ 303 w 461"/>
                  <a:gd name="T15" fmla="*/ 0 h 400"/>
                  <a:gd name="T16" fmla="*/ 346 w 461"/>
                  <a:gd name="T17" fmla="*/ 7 h 400"/>
                  <a:gd name="T18" fmla="*/ 424 w 461"/>
                  <a:gd name="T19" fmla="*/ 73 h 400"/>
                  <a:gd name="T20" fmla="*/ 455 w 461"/>
                  <a:gd name="T21" fmla="*/ 194 h 400"/>
                  <a:gd name="T22" fmla="*/ 461 w 461"/>
                  <a:gd name="T23" fmla="*/ 309 h 400"/>
                  <a:gd name="T24" fmla="*/ 455 w 461"/>
                  <a:gd name="T25" fmla="*/ 364 h 400"/>
                  <a:gd name="T26" fmla="*/ 418 w 461"/>
                  <a:gd name="T27" fmla="*/ 376 h 400"/>
                  <a:gd name="T28" fmla="*/ 364 w 461"/>
                  <a:gd name="T29" fmla="*/ 388 h 400"/>
                  <a:gd name="T30" fmla="*/ 303 w 461"/>
                  <a:gd name="T31" fmla="*/ 394 h 400"/>
                  <a:gd name="T32" fmla="*/ 237 w 461"/>
                  <a:gd name="T33" fmla="*/ 400 h 400"/>
                  <a:gd name="T34" fmla="*/ 170 w 461"/>
                  <a:gd name="T35" fmla="*/ 400 h 400"/>
                  <a:gd name="T36" fmla="*/ 109 w 461"/>
                  <a:gd name="T37" fmla="*/ 394 h 400"/>
                  <a:gd name="T38" fmla="*/ 61 w 461"/>
                  <a:gd name="T39" fmla="*/ 394 h 400"/>
                  <a:gd name="T40" fmla="*/ 30 w 461"/>
                  <a:gd name="T41" fmla="*/ 382 h 400"/>
                  <a:gd name="T42" fmla="*/ 6 w 461"/>
                  <a:gd name="T43" fmla="*/ 327 h 400"/>
                  <a:gd name="T44" fmla="*/ 0 w 461"/>
                  <a:gd name="T45" fmla="*/ 230 h 400"/>
                  <a:gd name="T46" fmla="*/ 12 w 461"/>
                  <a:gd name="T47" fmla="*/ 134 h 400"/>
                  <a:gd name="T48" fmla="*/ 30 w 461"/>
                  <a:gd name="T49" fmla="*/ 6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1" h="400">
                    <a:moveTo>
                      <a:pt x="30" y="67"/>
                    </a:moveTo>
                    <a:lnTo>
                      <a:pt x="49" y="49"/>
                    </a:lnTo>
                    <a:lnTo>
                      <a:pt x="79" y="31"/>
                    </a:lnTo>
                    <a:lnTo>
                      <a:pt x="115" y="19"/>
                    </a:lnTo>
                    <a:lnTo>
                      <a:pt x="164" y="7"/>
                    </a:lnTo>
                    <a:lnTo>
                      <a:pt x="212" y="0"/>
                    </a:lnTo>
                    <a:lnTo>
                      <a:pt x="261" y="0"/>
                    </a:lnTo>
                    <a:lnTo>
                      <a:pt x="303" y="0"/>
                    </a:lnTo>
                    <a:lnTo>
                      <a:pt x="346" y="7"/>
                    </a:lnTo>
                    <a:lnTo>
                      <a:pt x="424" y="73"/>
                    </a:lnTo>
                    <a:lnTo>
                      <a:pt x="455" y="194"/>
                    </a:lnTo>
                    <a:lnTo>
                      <a:pt x="461" y="309"/>
                    </a:lnTo>
                    <a:lnTo>
                      <a:pt x="455" y="364"/>
                    </a:lnTo>
                    <a:lnTo>
                      <a:pt x="418" y="376"/>
                    </a:lnTo>
                    <a:lnTo>
                      <a:pt x="364" y="388"/>
                    </a:lnTo>
                    <a:lnTo>
                      <a:pt x="303" y="394"/>
                    </a:lnTo>
                    <a:lnTo>
                      <a:pt x="237" y="400"/>
                    </a:lnTo>
                    <a:lnTo>
                      <a:pt x="170" y="400"/>
                    </a:lnTo>
                    <a:lnTo>
                      <a:pt x="109" y="394"/>
                    </a:lnTo>
                    <a:lnTo>
                      <a:pt x="61" y="394"/>
                    </a:lnTo>
                    <a:lnTo>
                      <a:pt x="30" y="382"/>
                    </a:lnTo>
                    <a:lnTo>
                      <a:pt x="6" y="327"/>
                    </a:lnTo>
                    <a:lnTo>
                      <a:pt x="0" y="230"/>
                    </a:lnTo>
                    <a:lnTo>
                      <a:pt x="12" y="134"/>
                    </a:ln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38" name="Freeform 1138"/>
              <p:cNvSpPr>
                <a:spLocks/>
              </p:cNvSpPr>
              <p:nvPr/>
            </p:nvSpPr>
            <p:spPr bwMode="auto">
              <a:xfrm rot="719888">
                <a:off x="18840" y="10524"/>
                <a:ext cx="434" cy="514"/>
              </a:xfrm>
              <a:custGeom>
                <a:avLst/>
                <a:gdLst>
                  <a:gd name="T0" fmla="*/ 455 w 903"/>
                  <a:gd name="T1" fmla="*/ 1101 h 1120"/>
                  <a:gd name="T2" fmla="*/ 546 w 903"/>
                  <a:gd name="T3" fmla="*/ 1059 h 1120"/>
                  <a:gd name="T4" fmla="*/ 631 w 903"/>
                  <a:gd name="T5" fmla="*/ 1005 h 1120"/>
                  <a:gd name="T6" fmla="*/ 709 w 903"/>
                  <a:gd name="T7" fmla="*/ 932 h 1120"/>
                  <a:gd name="T8" fmla="*/ 776 w 903"/>
                  <a:gd name="T9" fmla="*/ 841 h 1120"/>
                  <a:gd name="T10" fmla="*/ 831 w 903"/>
                  <a:gd name="T11" fmla="*/ 750 h 1120"/>
                  <a:gd name="T12" fmla="*/ 873 w 903"/>
                  <a:gd name="T13" fmla="*/ 641 h 1120"/>
                  <a:gd name="T14" fmla="*/ 897 w 903"/>
                  <a:gd name="T15" fmla="*/ 532 h 1120"/>
                  <a:gd name="T16" fmla="*/ 903 w 903"/>
                  <a:gd name="T17" fmla="*/ 423 h 1120"/>
                  <a:gd name="T18" fmla="*/ 897 w 903"/>
                  <a:gd name="T19" fmla="*/ 320 h 1120"/>
                  <a:gd name="T20" fmla="*/ 867 w 903"/>
                  <a:gd name="T21" fmla="*/ 224 h 1120"/>
                  <a:gd name="T22" fmla="*/ 825 w 903"/>
                  <a:gd name="T23" fmla="*/ 145 h 1120"/>
                  <a:gd name="T24" fmla="*/ 770 w 903"/>
                  <a:gd name="T25" fmla="*/ 78 h 1120"/>
                  <a:gd name="T26" fmla="*/ 703 w 903"/>
                  <a:gd name="T27" fmla="*/ 36 h 1120"/>
                  <a:gd name="T28" fmla="*/ 624 w 903"/>
                  <a:gd name="T29" fmla="*/ 6 h 1120"/>
                  <a:gd name="T30" fmla="*/ 540 w 903"/>
                  <a:gd name="T31" fmla="*/ 0 h 1120"/>
                  <a:gd name="T32" fmla="*/ 449 w 903"/>
                  <a:gd name="T33" fmla="*/ 18 h 1120"/>
                  <a:gd name="T34" fmla="*/ 358 w 903"/>
                  <a:gd name="T35" fmla="*/ 54 h 1120"/>
                  <a:gd name="T36" fmla="*/ 273 w 903"/>
                  <a:gd name="T37" fmla="*/ 115 h 1120"/>
                  <a:gd name="T38" fmla="*/ 200 w 903"/>
                  <a:gd name="T39" fmla="*/ 181 h 1120"/>
                  <a:gd name="T40" fmla="*/ 133 w 903"/>
                  <a:gd name="T41" fmla="*/ 272 h 1120"/>
                  <a:gd name="T42" fmla="*/ 79 w 903"/>
                  <a:gd name="T43" fmla="*/ 369 h 1120"/>
                  <a:gd name="T44" fmla="*/ 36 w 903"/>
                  <a:gd name="T45" fmla="*/ 472 h 1120"/>
                  <a:gd name="T46" fmla="*/ 6 w 903"/>
                  <a:gd name="T47" fmla="*/ 581 h 1120"/>
                  <a:gd name="T48" fmla="*/ 0 w 903"/>
                  <a:gd name="T49" fmla="*/ 690 h 1120"/>
                  <a:gd name="T50" fmla="*/ 12 w 903"/>
                  <a:gd name="T51" fmla="*/ 799 h 1120"/>
                  <a:gd name="T52" fmla="*/ 36 w 903"/>
                  <a:gd name="T53" fmla="*/ 889 h 1120"/>
                  <a:gd name="T54" fmla="*/ 79 w 903"/>
                  <a:gd name="T55" fmla="*/ 974 h 1120"/>
                  <a:gd name="T56" fmla="*/ 133 w 903"/>
                  <a:gd name="T57" fmla="*/ 1035 h 1120"/>
                  <a:gd name="T58" fmla="*/ 200 w 903"/>
                  <a:gd name="T59" fmla="*/ 1083 h 1120"/>
                  <a:gd name="T60" fmla="*/ 279 w 903"/>
                  <a:gd name="T61" fmla="*/ 1107 h 1120"/>
                  <a:gd name="T62" fmla="*/ 364 w 903"/>
                  <a:gd name="T63" fmla="*/ 1120 h 1120"/>
                  <a:gd name="T64" fmla="*/ 455 w 903"/>
                  <a:gd name="T65" fmla="*/ 1101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03" h="1120">
                    <a:moveTo>
                      <a:pt x="455" y="1101"/>
                    </a:moveTo>
                    <a:lnTo>
                      <a:pt x="546" y="1059"/>
                    </a:lnTo>
                    <a:lnTo>
                      <a:pt x="631" y="1005"/>
                    </a:lnTo>
                    <a:lnTo>
                      <a:pt x="709" y="932"/>
                    </a:lnTo>
                    <a:lnTo>
                      <a:pt x="776" y="841"/>
                    </a:lnTo>
                    <a:lnTo>
                      <a:pt x="831" y="750"/>
                    </a:lnTo>
                    <a:lnTo>
                      <a:pt x="873" y="641"/>
                    </a:lnTo>
                    <a:lnTo>
                      <a:pt x="897" y="532"/>
                    </a:lnTo>
                    <a:lnTo>
                      <a:pt x="903" y="423"/>
                    </a:lnTo>
                    <a:lnTo>
                      <a:pt x="897" y="320"/>
                    </a:lnTo>
                    <a:lnTo>
                      <a:pt x="867" y="224"/>
                    </a:lnTo>
                    <a:lnTo>
                      <a:pt x="825" y="145"/>
                    </a:lnTo>
                    <a:lnTo>
                      <a:pt x="770" y="78"/>
                    </a:lnTo>
                    <a:lnTo>
                      <a:pt x="703" y="36"/>
                    </a:lnTo>
                    <a:lnTo>
                      <a:pt x="624" y="6"/>
                    </a:lnTo>
                    <a:lnTo>
                      <a:pt x="540" y="0"/>
                    </a:lnTo>
                    <a:lnTo>
                      <a:pt x="449" y="18"/>
                    </a:lnTo>
                    <a:lnTo>
                      <a:pt x="358" y="54"/>
                    </a:lnTo>
                    <a:lnTo>
                      <a:pt x="273" y="115"/>
                    </a:lnTo>
                    <a:lnTo>
                      <a:pt x="200" y="181"/>
                    </a:lnTo>
                    <a:lnTo>
                      <a:pt x="133" y="272"/>
                    </a:lnTo>
                    <a:lnTo>
                      <a:pt x="79" y="369"/>
                    </a:lnTo>
                    <a:lnTo>
                      <a:pt x="36" y="472"/>
                    </a:lnTo>
                    <a:lnTo>
                      <a:pt x="6" y="581"/>
                    </a:lnTo>
                    <a:lnTo>
                      <a:pt x="0" y="690"/>
                    </a:lnTo>
                    <a:lnTo>
                      <a:pt x="12" y="799"/>
                    </a:lnTo>
                    <a:lnTo>
                      <a:pt x="36" y="889"/>
                    </a:lnTo>
                    <a:lnTo>
                      <a:pt x="79" y="974"/>
                    </a:lnTo>
                    <a:lnTo>
                      <a:pt x="133" y="1035"/>
                    </a:lnTo>
                    <a:lnTo>
                      <a:pt x="200" y="1083"/>
                    </a:lnTo>
                    <a:lnTo>
                      <a:pt x="279" y="1107"/>
                    </a:lnTo>
                    <a:lnTo>
                      <a:pt x="364" y="1120"/>
                    </a:lnTo>
                    <a:lnTo>
                      <a:pt x="455" y="1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39" name="Freeform 1139"/>
              <p:cNvSpPr>
                <a:spLocks/>
              </p:cNvSpPr>
              <p:nvPr/>
            </p:nvSpPr>
            <p:spPr bwMode="auto">
              <a:xfrm rot="719888">
                <a:off x="18983" y="10694"/>
                <a:ext cx="151" cy="174"/>
              </a:xfrm>
              <a:custGeom>
                <a:avLst/>
                <a:gdLst>
                  <a:gd name="T0" fmla="*/ 158 w 315"/>
                  <a:gd name="T1" fmla="*/ 375 h 381"/>
                  <a:gd name="T2" fmla="*/ 218 w 315"/>
                  <a:gd name="T3" fmla="*/ 345 h 381"/>
                  <a:gd name="T4" fmla="*/ 267 w 315"/>
                  <a:gd name="T5" fmla="*/ 284 h 381"/>
                  <a:gd name="T6" fmla="*/ 303 w 315"/>
                  <a:gd name="T7" fmla="*/ 218 h 381"/>
                  <a:gd name="T8" fmla="*/ 315 w 315"/>
                  <a:gd name="T9" fmla="*/ 139 h 381"/>
                  <a:gd name="T10" fmla="*/ 303 w 315"/>
                  <a:gd name="T11" fmla="*/ 73 h 381"/>
                  <a:gd name="T12" fmla="*/ 267 w 315"/>
                  <a:gd name="T13" fmla="*/ 24 h 381"/>
                  <a:gd name="T14" fmla="*/ 218 w 315"/>
                  <a:gd name="T15" fmla="*/ 0 h 381"/>
                  <a:gd name="T16" fmla="*/ 158 w 315"/>
                  <a:gd name="T17" fmla="*/ 0 h 381"/>
                  <a:gd name="T18" fmla="*/ 97 w 315"/>
                  <a:gd name="T19" fmla="*/ 30 h 381"/>
                  <a:gd name="T20" fmla="*/ 43 w 315"/>
                  <a:gd name="T21" fmla="*/ 85 h 381"/>
                  <a:gd name="T22" fmla="*/ 12 w 315"/>
                  <a:gd name="T23" fmla="*/ 157 h 381"/>
                  <a:gd name="T24" fmla="*/ 0 w 315"/>
                  <a:gd name="T25" fmla="*/ 236 h 381"/>
                  <a:gd name="T26" fmla="*/ 12 w 315"/>
                  <a:gd name="T27" fmla="*/ 303 h 381"/>
                  <a:gd name="T28" fmla="*/ 43 w 315"/>
                  <a:gd name="T29" fmla="*/ 357 h 381"/>
                  <a:gd name="T30" fmla="*/ 97 w 315"/>
                  <a:gd name="T31" fmla="*/ 381 h 381"/>
                  <a:gd name="T32" fmla="*/ 158 w 315"/>
                  <a:gd name="T33" fmla="*/ 375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5" h="381">
                    <a:moveTo>
                      <a:pt x="158" y="375"/>
                    </a:moveTo>
                    <a:lnTo>
                      <a:pt x="218" y="345"/>
                    </a:lnTo>
                    <a:lnTo>
                      <a:pt x="267" y="284"/>
                    </a:lnTo>
                    <a:lnTo>
                      <a:pt x="303" y="218"/>
                    </a:lnTo>
                    <a:lnTo>
                      <a:pt x="315" y="139"/>
                    </a:lnTo>
                    <a:lnTo>
                      <a:pt x="303" y="73"/>
                    </a:lnTo>
                    <a:lnTo>
                      <a:pt x="267" y="24"/>
                    </a:lnTo>
                    <a:lnTo>
                      <a:pt x="218" y="0"/>
                    </a:lnTo>
                    <a:lnTo>
                      <a:pt x="158" y="0"/>
                    </a:lnTo>
                    <a:lnTo>
                      <a:pt x="97" y="30"/>
                    </a:lnTo>
                    <a:lnTo>
                      <a:pt x="43" y="85"/>
                    </a:lnTo>
                    <a:lnTo>
                      <a:pt x="12" y="157"/>
                    </a:lnTo>
                    <a:lnTo>
                      <a:pt x="0" y="236"/>
                    </a:lnTo>
                    <a:lnTo>
                      <a:pt x="12" y="303"/>
                    </a:lnTo>
                    <a:lnTo>
                      <a:pt x="43" y="357"/>
                    </a:lnTo>
                    <a:lnTo>
                      <a:pt x="97" y="381"/>
                    </a:lnTo>
                    <a:lnTo>
                      <a:pt x="158" y="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40" name="Freeform 1140"/>
              <p:cNvSpPr>
                <a:spLocks/>
              </p:cNvSpPr>
              <p:nvPr/>
            </p:nvSpPr>
            <p:spPr bwMode="auto">
              <a:xfrm rot="719888">
                <a:off x="20188" y="10516"/>
                <a:ext cx="434" cy="514"/>
              </a:xfrm>
              <a:custGeom>
                <a:avLst/>
                <a:gdLst>
                  <a:gd name="T0" fmla="*/ 455 w 903"/>
                  <a:gd name="T1" fmla="*/ 1102 h 1120"/>
                  <a:gd name="T2" fmla="*/ 546 w 903"/>
                  <a:gd name="T3" fmla="*/ 1066 h 1120"/>
                  <a:gd name="T4" fmla="*/ 631 w 903"/>
                  <a:gd name="T5" fmla="*/ 1011 h 1120"/>
                  <a:gd name="T6" fmla="*/ 703 w 903"/>
                  <a:gd name="T7" fmla="*/ 939 h 1120"/>
                  <a:gd name="T8" fmla="*/ 770 w 903"/>
                  <a:gd name="T9" fmla="*/ 854 h 1120"/>
                  <a:gd name="T10" fmla="*/ 825 w 903"/>
                  <a:gd name="T11" fmla="*/ 757 h 1120"/>
                  <a:gd name="T12" fmla="*/ 867 w 903"/>
                  <a:gd name="T13" fmla="*/ 648 h 1120"/>
                  <a:gd name="T14" fmla="*/ 897 w 903"/>
                  <a:gd name="T15" fmla="*/ 539 h 1120"/>
                  <a:gd name="T16" fmla="*/ 903 w 903"/>
                  <a:gd name="T17" fmla="*/ 430 h 1120"/>
                  <a:gd name="T18" fmla="*/ 891 w 903"/>
                  <a:gd name="T19" fmla="*/ 321 h 1120"/>
                  <a:gd name="T20" fmla="*/ 867 w 903"/>
                  <a:gd name="T21" fmla="*/ 230 h 1120"/>
                  <a:gd name="T22" fmla="*/ 825 w 903"/>
                  <a:gd name="T23" fmla="*/ 146 h 1120"/>
                  <a:gd name="T24" fmla="*/ 770 w 903"/>
                  <a:gd name="T25" fmla="*/ 85 h 1120"/>
                  <a:gd name="T26" fmla="*/ 703 w 903"/>
                  <a:gd name="T27" fmla="*/ 37 h 1120"/>
                  <a:gd name="T28" fmla="*/ 625 w 903"/>
                  <a:gd name="T29" fmla="*/ 13 h 1120"/>
                  <a:gd name="T30" fmla="*/ 540 w 903"/>
                  <a:gd name="T31" fmla="*/ 0 h 1120"/>
                  <a:gd name="T32" fmla="*/ 449 w 903"/>
                  <a:gd name="T33" fmla="*/ 19 h 1120"/>
                  <a:gd name="T34" fmla="*/ 358 w 903"/>
                  <a:gd name="T35" fmla="*/ 55 h 1120"/>
                  <a:gd name="T36" fmla="*/ 273 w 903"/>
                  <a:gd name="T37" fmla="*/ 115 h 1120"/>
                  <a:gd name="T38" fmla="*/ 200 w 903"/>
                  <a:gd name="T39" fmla="*/ 188 h 1120"/>
                  <a:gd name="T40" fmla="*/ 134 w 903"/>
                  <a:gd name="T41" fmla="*/ 273 h 1120"/>
                  <a:gd name="T42" fmla="*/ 79 w 903"/>
                  <a:gd name="T43" fmla="*/ 370 h 1120"/>
                  <a:gd name="T44" fmla="*/ 37 w 903"/>
                  <a:gd name="T45" fmla="*/ 479 h 1120"/>
                  <a:gd name="T46" fmla="*/ 6 w 903"/>
                  <a:gd name="T47" fmla="*/ 588 h 1120"/>
                  <a:gd name="T48" fmla="*/ 0 w 903"/>
                  <a:gd name="T49" fmla="*/ 697 h 1120"/>
                  <a:gd name="T50" fmla="*/ 12 w 903"/>
                  <a:gd name="T51" fmla="*/ 805 h 1120"/>
                  <a:gd name="T52" fmla="*/ 37 w 903"/>
                  <a:gd name="T53" fmla="*/ 896 h 1120"/>
                  <a:gd name="T54" fmla="*/ 79 w 903"/>
                  <a:gd name="T55" fmla="*/ 981 h 1120"/>
                  <a:gd name="T56" fmla="*/ 134 w 903"/>
                  <a:gd name="T57" fmla="*/ 1042 h 1120"/>
                  <a:gd name="T58" fmla="*/ 200 w 903"/>
                  <a:gd name="T59" fmla="*/ 1090 h 1120"/>
                  <a:gd name="T60" fmla="*/ 279 w 903"/>
                  <a:gd name="T61" fmla="*/ 1114 h 1120"/>
                  <a:gd name="T62" fmla="*/ 364 w 903"/>
                  <a:gd name="T63" fmla="*/ 1120 h 1120"/>
                  <a:gd name="T64" fmla="*/ 455 w 903"/>
                  <a:gd name="T65" fmla="*/ 1102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03" h="1120">
                    <a:moveTo>
                      <a:pt x="455" y="1102"/>
                    </a:moveTo>
                    <a:lnTo>
                      <a:pt x="546" y="1066"/>
                    </a:lnTo>
                    <a:lnTo>
                      <a:pt x="631" y="1011"/>
                    </a:lnTo>
                    <a:lnTo>
                      <a:pt x="703" y="939"/>
                    </a:lnTo>
                    <a:lnTo>
                      <a:pt x="770" y="854"/>
                    </a:lnTo>
                    <a:lnTo>
                      <a:pt x="825" y="757"/>
                    </a:lnTo>
                    <a:lnTo>
                      <a:pt x="867" y="648"/>
                    </a:lnTo>
                    <a:lnTo>
                      <a:pt x="897" y="539"/>
                    </a:lnTo>
                    <a:lnTo>
                      <a:pt x="903" y="430"/>
                    </a:lnTo>
                    <a:lnTo>
                      <a:pt x="891" y="321"/>
                    </a:lnTo>
                    <a:lnTo>
                      <a:pt x="867" y="230"/>
                    </a:lnTo>
                    <a:lnTo>
                      <a:pt x="825" y="146"/>
                    </a:lnTo>
                    <a:lnTo>
                      <a:pt x="770" y="85"/>
                    </a:lnTo>
                    <a:lnTo>
                      <a:pt x="703" y="37"/>
                    </a:lnTo>
                    <a:lnTo>
                      <a:pt x="625" y="13"/>
                    </a:lnTo>
                    <a:lnTo>
                      <a:pt x="540" y="0"/>
                    </a:lnTo>
                    <a:lnTo>
                      <a:pt x="449" y="19"/>
                    </a:lnTo>
                    <a:lnTo>
                      <a:pt x="358" y="55"/>
                    </a:lnTo>
                    <a:lnTo>
                      <a:pt x="273" y="115"/>
                    </a:lnTo>
                    <a:lnTo>
                      <a:pt x="200" y="188"/>
                    </a:lnTo>
                    <a:lnTo>
                      <a:pt x="134" y="273"/>
                    </a:lnTo>
                    <a:lnTo>
                      <a:pt x="79" y="370"/>
                    </a:lnTo>
                    <a:lnTo>
                      <a:pt x="37" y="479"/>
                    </a:lnTo>
                    <a:lnTo>
                      <a:pt x="6" y="588"/>
                    </a:lnTo>
                    <a:lnTo>
                      <a:pt x="0" y="697"/>
                    </a:lnTo>
                    <a:lnTo>
                      <a:pt x="12" y="805"/>
                    </a:lnTo>
                    <a:lnTo>
                      <a:pt x="37" y="896"/>
                    </a:lnTo>
                    <a:lnTo>
                      <a:pt x="79" y="981"/>
                    </a:lnTo>
                    <a:lnTo>
                      <a:pt x="134" y="1042"/>
                    </a:lnTo>
                    <a:lnTo>
                      <a:pt x="200" y="1090"/>
                    </a:lnTo>
                    <a:lnTo>
                      <a:pt x="279" y="1114"/>
                    </a:lnTo>
                    <a:lnTo>
                      <a:pt x="364" y="1120"/>
                    </a:lnTo>
                    <a:lnTo>
                      <a:pt x="455" y="1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41" name="Freeform 1141"/>
              <p:cNvSpPr>
                <a:spLocks/>
              </p:cNvSpPr>
              <p:nvPr/>
            </p:nvSpPr>
            <p:spPr bwMode="auto">
              <a:xfrm rot="719888">
                <a:off x="20328" y="10685"/>
                <a:ext cx="154" cy="178"/>
              </a:xfrm>
              <a:custGeom>
                <a:avLst/>
                <a:gdLst>
                  <a:gd name="T0" fmla="*/ 164 w 321"/>
                  <a:gd name="T1" fmla="*/ 387 h 387"/>
                  <a:gd name="T2" fmla="*/ 224 w 321"/>
                  <a:gd name="T3" fmla="*/ 351 h 387"/>
                  <a:gd name="T4" fmla="*/ 273 w 321"/>
                  <a:gd name="T5" fmla="*/ 296 h 387"/>
                  <a:gd name="T6" fmla="*/ 309 w 321"/>
                  <a:gd name="T7" fmla="*/ 224 h 387"/>
                  <a:gd name="T8" fmla="*/ 321 w 321"/>
                  <a:gd name="T9" fmla="*/ 145 h 387"/>
                  <a:gd name="T10" fmla="*/ 309 w 321"/>
                  <a:gd name="T11" fmla="*/ 78 h 387"/>
                  <a:gd name="T12" fmla="*/ 273 w 321"/>
                  <a:gd name="T13" fmla="*/ 24 h 387"/>
                  <a:gd name="T14" fmla="*/ 224 w 321"/>
                  <a:gd name="T15" fmla="*/ 0 h 387"/>
                  <a:gd name="T16" fmla="*/ 158 w 321"/>
                  <a:gd name="T17" fmla="*/ 6 h 387"/>
                  <a:gd name="T18" fmla="*/ 97 w 321"/>
                  <a:gd name="T19" fmla="*/ 36 h 387"/>
                  <a:gd name="T20" fmla="*/ 49 w 321"/>
                  <a:gd name="T21" fmla="*/ 96 h 387"/>
                  <a:gd name="T22" fmla="*/ 12 w 321"/>
                  <a:gd name="T23" fmla="*/ 163 h 387"/>
                  <a:gd name="T24" fmla="*/ 0 w 321"/>
                  <a:gd name="T25" fmla="*/ 242 h 387"/>
                  <a:gd name="T26" fmla="*/ 12 w 321"/>
                  <a:gd name="T27" fmla="*/ 308 h 387"/>
                  <a:gd name="T28" fmla="*/ 49 w 321"/>
                  <a:gd name="T29" fmla="*/ 363 h 387"/>
                  <a:gd name="T30" fmla="*/ 97 w 321"/>
                  <a:gd name="T31" fmla="*/ 387 h 387"/>
                  <a:gd name="T32" fmla="*/ 164 w 321"/>
                  <a:gd name="T33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1" h="387">
                    <a:moveTo>
                      <a:pt x="164" y="387"/>
                    </a:moveTo>
                    <a:lnTo>
                      <a:pt x="224" y="351"/>
                    </a:lnTo>
                    <a:lnTo>
                      <a:pt x="273" y="296"/>
                    </a:lnTo>
                    <a:lnTo>
                      <a:pt x="309" y="224"/>
                    </a:lnTo>
                    <a:lnTo>
                      <a:pt x="321" y="145"/>
                    </a:lnTo>
                    <a:lnTo>
                      <a:pt x="309" y="78"/>
                    </a:lnTo>
                    <a:lnTo>
                      <a:pt x="273" y="24"/>
                    </a:lnTo>
                    <a:lnTo>
                      <a:pt x="224" y="0"/>
                    </a:lnTo>
                    <a:lnTo>
                      <a:pt x="158" y="6"/>
                    </a:lnTo>
                    <a:lnTo>
                      <a:pt x="97" y="36"/>
                    </a:lnTo>
                    <a:lnTo>
                      <a:pt x="49" y="96"/>
                    </a:lnTo>
                    <a:lnTo>
                      <a:pt x="12" y="163"/>
                    </a:lnTo>
                    <a:lnTo>
                      <a:pt x="0" y="242"/>
                    </a:lnTo>
                    <a:lnTo>
                      <a:pt x="12" y="308"/>
                    </a:lnTo>
                    <a:lnTo>
                      <a:pt x="49" y="363"/>
                    </a:lnTo>
                    <a:lnTo>
                      <a:pt x="97" y="387"/>
                    </a:lnTo>
                    <a:lnTo>
                      <a:pt x="164" y="3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42" name="Freeform 1142"/>
              <p:cNvSpPr>
                <a:spLocks/>
              </p:cNvSpPr>
              <p:nvPr/>
            </p:nvSpPr>
            <p:spPr bwMode="auto">
              <a:xfrm>
                <a:off x="18211" y="9598"/>
                <a:ext cx="2763" cy="1174"/>
              </a:xfrm>
              <a:custGeom>
                <a:avLst/>
                <a:gdLst>
                  <a:gd name="T0" fmla="*/ 2661 w 2763"/>
                  <a:gd name="T1" fmla="*/ 527 h 1174"/>
                  <a:gd name="T2" fmla="*/ 2662 w 2763"/>
                  <a:gd name="T3" fmla="*/ 615 h 1174"/>
                  <a:gd name="T4" fmla="*/ 2672 w 2763"/>
                  <a:gd name="T5" fmla="*/ 663 h 1174"/>
                  <a:gd name="T6" fmla="*/ 2757 w 2763"/>
                  <a:gd name="T7" fmla="*/ 740 h 1174"/>
                  <a:gd name="T8" fmla="*/ 2751 w 2763"/>
                  <a:gd name="T9" fmla="*/ 860 h 1174"/>
                  <a:gd name="T10" fmla="*/ 2732 w 2763"/>
                  <a:gd name="T11" fmla="*/ 956 h 1174"/>
                  <a:gd name="T12" fmla="*/ 2732 w 2763"/>
                  <a:gd name="T13" fmla="*/ 1092 h 1174"/>
                  <a:gd name="T14" fmla="*/ 2575 w 2763"/>
                  <a:gd name="T15" fmla="*/ 1154 h 1174"/>
                  <a:gd name="T16" fmla="*/ 2485 w 2763"/>
                  <a:gd name="T17" fmla="*/ 1076 h 1174"/>
                  <a:gd name="T18" fmla="*/ 2474 w 2763"/>
                  <a:gd name="T19" fmla="*/ 980 h 1174"/>
                  <a:gd name="T20" fmla="*/ 2406 w 2763"/>
                  <a:gd name="T21" fmla="*/ 898 h 1174"/>
                  <a:gd name="T22" fmla="*/ 2221 w 2763"/>
                  <a:gd name="T23" fmla="*/ 884 h 1174"/>
                  <a:gd name="T24" fmla="*/ 2029 w 2763"/>
                  <a:gd name="T25" fmla="*/ 998 h 1174"/>
                  <a:gd name="T26" fmla="*/ 1908 w 2763"/>
                  <a:gd name="T27" fmla="*/ 1152 h 1174"/>
                  <a:gd name="T28" fmla="*/ 1859 w 2763"/>
                  <a:gd name="T29" fmla="*/ 1148 h 1174"/>
                  <a:gd name="T30" fmla="*/ 1821 w 2763"/>
                  <a:gd name="T31" fmla="*/ 1118 h 1174"/>
                  <a:gd name="T32" fmla="*/ 1775 w 2763"/>
                  <a:gd name="T33" fmla="*/ 1125 h 1174"/>
                  <a:gd name="T34" fmla="*/ 1715 w 2763"/>
                  <a:gd name="T35" fmla="*/ 1153 h 1174"/>
                  <a:gd name="T36" fmla="*/ 1658 w 2763"/>
                  <a:gd name="T37" fmla="*/ 1169 h 1174"/>
                  <a:gd name="T38" fmla="*/ 1610 w 2763"/>
                  <a:gd name="T39" fmla="*/ 1154 h 1174"/>
                  <a:gd name="T40" fmla="*/ 1569 w 2763"/>
                  <a:gd name="T41" fmla="*/ 1126 h 1174"/>
                  <a:gd name="T42" fmla="*/ 1510 w 2763"/>
                  <a:gd name="T43" fmla="*/ 1120 h 1174"/>
                  <a:gd name="T44" fmla="*/ 1467 w 2763"/>
                  <a:gd name="T45" fmla="*/ 1139 h 1174"/>
                  <a:gd name="T46" fmla="*/ 1424 w 2763"/>
                  <a:gd name="T47" fmla="*/ 1159 h 1174"/>
                  <a:gd name="T48" fmla="*/ 1372 w 2763"/>
                  <a:gd name="T49" fmla="*/ 1157 h 1174"/>
                  <a:gd name="T50" fmla="*/ 1331 w 2763"/>
                  <a:gd name="T51" fmla="*/ 1140 h 1174"/>
                  <a:gd name="T52" fmla="*/ 1271 w 2763"/>
                  <a:gd name="T53" fmla="*/ 1125 h 1174"/>
                  <a:gd name="T54" fmla="*/ 1205 w 2763"/>
                  <a:gd name="T55" fmla="*/ 1140 h 1174"/>
                  <a:gd name="T56" fmla="*/ 1161 w 2763"/>
                  <a:gd name="T57" fmla="*/ 1154 h 1174"/>
                  <a:gd name="T58" fmla="*/ 1122 w 2763"/>
                  <a:gd name="T59" fmla="*/ 1112 h 1174"/>
                  <a:gd name="T60" fmla="*/ 1112 w 2763"/>
                  <a:gd name="T61" fmla="*/ 1028 h 1174"/>
                  <a:gd name="T62" fmla="*/ 1068 w 2763"/>
                  <a:gd name="T63" fmla="*/ 953 h 1174"/>
                  <a:gd name="T64" fmla="*/ 968 w 2763"/>
                  <a:gd name="T65" fmla="*/ 896 h 1174"/>
                  <a:gd name="T66" fmla="*/ 794 w 2763"/>
                  <a:gd name="T67" fmla="*/ 915 h 1174"/>
                  <a:gd name="T68" fmla="*/ 574 w 2763"/>
                  <a:gd name="T69" fmla="*/ 1129 h 1174"/>
                  <a:gd name="T70" fmla="*/ 459 w 2763"/>
                  <a:gd name="T71" fmla="*/ 1134 h 1174"/>
                  <a:gd name="T72" fmla="*/ 311 w 2763"/>
                  <a:gd name="T73" fmla="*/ 1132 h 1174"/>
                  <a:gd name="T74" fmla="*/ 254 w 2763"/>
                  <a:gd name="T75" fmla="*/ 1146 h 1174"/>
                  <a:gd name="T76" fmla="*/ 144 w 2763"/>
                  <a:gd name="T77" fmla="*/ 1172 h 1174"/>
                  <a:gd name="T78" fmla="*/ 24 w 2763"/>
                  <a:gd name="T79" fmla="*/ 1164 h 1174"/>
                  <a:gd name="T80" fmla="*/ 0 w 2763"/>
                  <a:gd name="T81" fmla="*/ 1054 h 1174"/>
                  <a:gd name="T82" fmla="*/ 35 w 2763"/>
                  <a:gd name="T83" fmla="*/ 956 h 1174"/>
                  <a:gd name="T84" fmla="*/ 80 w 2763"/>
                  <a:gd name="T85" fmla="*/ 952 h 1174"/>
                  <a:gd name="T86" fmla="*/ 134 w 2763"/>
                  <a:gd name="T87" fmla="*/ 954 h 1174"/>
                  <a:gd name="T88" fmla="*/ 187 w 2763"/>
                  <a:gd name="T89" fmla="*/ 806 h 1174"/>
                  <a:gd name="T90" fmla="*/ 229 w 2763"/>
                  <a:gd name="T91" fmla="*/ 615 h 1174"/>
                  <a:gd name="T92" fmla="*/ 419 w 2763"/>
                  <a:gd name="T93" fmla="*/ 513 h 1174"/>
                  <a:gd name="T94" fmla="*/ 590 w 2763"/>
                  <a:gd name="T95" fmla="*/ 386 h 1174"/>
                  <a:gd name="T96" fmla="*/ 719 w 2763"/>
                  <a:gd name="T97" fmla="*/ 182 h 1174"/>
                  <a:gd name="T98" fmla="*/ 805 w 2763"/>
                  <a:gd name="T99" fmla="*/ 77 h 1174"/>
                  <a:gd name="T100" fmla="*/ 906 w 2763"/>
                  <a:gd name="T101" fmla="*/ 38 h 1174"/>
                  <a:gd name="T102" fmla="*/ 1052 w 2763"/>
                  <a:gd name="T103" fmla="*/ 11 h 1174"/>
                  <a:gd name="T104" fmla="*/ 1229 w 2763"/>
                  <a:gd name="T105" fmla="*/ 1 h 1174"/>
                  <a:gd name="T106" fmla="*/ 1422 w 2763"/>
                  <a:gd name="T107" fmla="*/ 18 h 1174"/>
                  <a:gd name="T108" fmla="*/ 1619 w 2763"/>
                  <a:gd name="T109" fmla="*/ 72 h 1174"/>
                  <a:gd name="T110" fmla="*/ 1690 w 2763"/>
                  <a:gd name="T111" fmla="*/ 157 h 1174"/>
                  <a:gd name="T112" fmla="*/ 1756 w 2763"/>
                  <a:gd name="T113" fmla="*/ 287 h 1174"/>
                  <a:gd name="T114" fmla="*/ 1857 w 2763"/>
                  <a:gd name="T115" fmla="*/ 364 h 1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63" h="1174">
                    <a:moveTo>
                      <a:pt x="2327" y="374"/>
                    </a:moveTo>
                    <a:lnTo>
                      <a:pt x="2529" y="452"/>
                    </a:lnTo>
                    <a:lnTo>
                      <a:pt x="2661" y="527"/>
                    </a:lnTo>
                    <a:lnTo>
                      <a:pt x="2668" y="560"/>
                    </a:lnTo>
                    <a:lnTo>
                      <a:pt x="2665" y="591"/>
                    </a:lnTo>
                    <a:lnTo>
                      <a:pt x="2662" y="615"/>
                    </a:lnTo>
                    <a:lnTo>
                      <a:pt x="2659" y="641"/>
                    </a:lnTo>
                    <a:lnTo>
                      <a:pt x="2662" y="655"/>
                    </a:lnTo>
                    <a:lnTo>
                      <a:pt x="2672" y="663"/>
                    </a:lnTo>
                    <a:lnTo>
                      <a:pt x="2711" y="676"/>
                    </a:lnTo>
                    <a:lnTo>
                      <a:pt x="2740" y="705"/>
                    </a:lnTo>
                    <a:lnTo>
                      <a:pt x="2757" y="740"/>
                    </a:lnTo>
                    <a:lnTo>
                      <a:pt x="2763" y="778"/>
                    </a:lnTo>
                    <a:lnTo>
                      <a:pt x="2760" y="820"/>
                    </a:lnTo>
                    <a:lnTo>
                      <a:pt x="2751" y="860"/>
                    </a:lnTo>
                    <a:lnTo>
                      <a:pt x="2728" y="896"/>
                    </a:lnTo>
                    <a:lnTo>
                      <a:pt x="2701" y="921"/>
                    </a:lnTo>
                    <a:lnTo>
                      <a:pt x="2732" y="956"/>
                    </a:lnTo>
                    <a:lnTo>
                      <a:pt x="2747" y="999"/>
                    </a:lnTo>
                    <a:lnTo>
                      <a:pt x="2748" y="1047"/>
                    </a:lnTo>
                    <a:lnTo>
                      <a:pt x="2732" y="1092"/>
                    </a:lnTo>
                    <a:lnTo>
                      <a:pt x="2696" y="1130"/>
                    </a:lnTo>
                    <a:lnTo>
                      <a:pt x="2644" y="1151"/>
                    </a:lnTo>
                    <a:lnTo>
                      <a:pt x="2575" y="1154"/>
                    </a:lnTo>
                    <a:lnTo>
                      <a:pt x="2486" y="1127"/>
                    </a:lnTo>
                    <a:lnTo>
                      <a:pt x="2485" y="1105"/>
                    </a:lnTo>
                    <a:lnTo>
                      <a:pt x="2485" y="1076"/>
                    </a:lnTo>
                    <a:lnTo>
                      <a:pt x="2483" y="1045"/>
                    </a:lnTo>
                    <a:lnTo>
                      <a:pt x="2482" y="1010"/>
                    </a:lnTo>
                    <a:lnTo>
                      <a:pt x="2474" y="980"/>
                    </a:lnTo>
                    <a:lnTo>
                      <a:pt x="2460" y="949"/>
                    </a:lnTo>
                    <a:lnTo>
                      <a:pt x="2436" y="922"/>
                    </a:lnTo>
                    <a:lnTo>
                      <a:pt x="2406" y="898"/>
                    </a:lnTo>
                    <a:lnTo>
                      <a:pt x="2348" y="878"/>
                    </a:lnTo>
                    <a:lnTo>
                      <a:pt x="2286" y="874"/>
                    </a:lnTo>
                    <a:lnTo>
                      <a:pt x="2221" y="884"/>
                    </a:lnTo>
                    <a:lnTo>
                      <a:pt x="2154" y="907"/>
                    </a:lnTo>
                    <a:lnTo>
                      <a:pt x="2091" y="948"/>
                    </a:lnTo>
                    <a:lnTo>
                      <a:pt x="2029" y="998"/>
                    </a:lnTo>
                    <a:lnTo>
                      <a:pt x="1977" y="1061"/>
                    </a:lnTo>
                    <a:lnTo>
                      <a:pt x="1932" y="1137"/>
                    </a:lnTo>
                    <a:lnTo>
                      <a:pt x="1908" y="1152"/>
                    </a:lnTo>
                    <a:lnTo>
                      <a:pt x="1889" y="1159"/>
                    </a:lnTo>
                    <a:lnTo>
                      <a:pt x="1875" y="1157"/>
                    </a:lnTo>
                    <a:lnTo>
                      <a:pt x="1859" y="1148"/>
                    </a:lnTo>
                    <a:lnTo>
                      <a:pt x="1846" y="1137"/>
                    </a:lnTo>
                    <a:lnTo>
                      <a:pt x="1834" y="1126"/>
                    </a:lnTo>
                    <a:lnTo>
                      <a:pt x="1821" y="1118"/>
                    </a:lnTo>
                    <a:lnTo>
                      <a:pt x="1804" y="1114"/>
                    </a:lnTo>
                    <a:lnTo>
                      <a:pt x="1791" y="1117"/>
                    </a:lnTo>
                    <a:lnTo>
                      <a:pt x="1775" y="1125"/>
                    </a:lnTo>
                    <a:lnTo>
                      <a:pt x="1755" y="1132"/>
                    </a:lnTo>
                    <a:lnTo>
                      <a:pt x="1735" y="1142"/>
                    </a:lnTo>
                    <a:lnTo>
                      <a:pt x="1715" y="1153"/>
                    </a:lnTo>
                    <a:lnTo>
                      <a:pt x="1695" y="1160"/>
                    </a:lnTo>
                    <a:lnTo>
                      <a:pt x="1676" y="1168"/>
                    </a:lnTo>
                    <a:lnTo>
                      <a:pt x="1658" y="1169"/>
                    </a:lnTo>
                    <a:lnTo>
                      <a:pt x="1640" y="1168"/>
                    </a:lnTo>
                    <a:lnTo>
                      <a:pt x="1623" y="1163"/>
                    </a:lnTo>
                    <a:lnTo>
                      <a:pt x="1610" y="1154"/>
                    </a:lnTo>
                    <a:lnTo>
                      <a:pt x="1597" y="1143"/>
                    </a:lnTo>
                    <a:lnTo>
                      <a:pt x="1585" y="1135"/>
                    </a:lnTo>
                    <a:lnTo>
                      <a:pt x="1569" y="1126"/>
                    </a:lnTo>
                    <a:lnTo>
                      <a:pt x="1552" y="1120"/>
                    </a:lnTo>
                    <a:lnTo>
                      <a:pt x="1529" y="1118"/>
                    </a:lnTo>
                    <a:lnTo>
                      <a:pt x="1510" y="1120"/>
                    </a:lnTo>
                    <a:lnTo>
                      <a:pt x="1495" y="1125"/>
                    </a:lnTo>
                    <a:lnTo>
                      <a:pt x="1482" y="1131"/>
                    </a:lnTo>
                    <a:lnTo>
                      <a:pt x="1467" y="1139"/>
                    </a:lnTo>
                    <a:lnTo>
                      <a:pt x="1454" y="1148"/>
                    </a:lnTo>
                    <a:lnTo>
                      <a:pt x="1440" y="1154"/>
                    </a:lnTo>
                    <a:lnTo>
                      <a:pt x="1424" y="1159"/>
                    </a:lnTo>
                    <a:lnTo>
                      <a:pt x="1406" y="1161"/>
                    </a:lnTo>
                    <a:lnTo>
                      <a:pt x="1386" y="1160"/>
                    </a:lnTo>
                    <a:lnTo>
                      <a:pt x="1372" y="1157"/>
                    </a:lnTo>
                    <a:lnTo>
                      <a:pt x="1358" y="1151"/>
                    </a:lnTo>
                    <a:lnTo>
                      <a:pt x="1344" y="1146"/>
                    </a:lnTo>
                    <a:lnTo>
                      <a:pt x="1331" y="1140"/>
                    </a:lnTo>
                    <a:lnTo>
                      <a:pt x="1317" y="1135"/>
                    </a:lnTo>
                    <a:lnTo>
                      <a:pt x="1297" y="1130"/>
                    </a:lnTo>
                    <a:lnTo>
                      <a:pt x="1271" y="1125"/>
                    </a:lnTo>
                    <a:lnTo>
                      <a:pt x="1244" y="1128"/>
                    </a:lnTo>
                    <a:lnTo>
                      <a:pt x="1222" y="1132"/>
                    </a:lnTo>
                    <a:lnTo>
                      <a:pt x="1205" y="1140"/>
                    </a:lnTo>
                    <a:lnTo>
                      <a:pt x="1190" y="1146"/>
                    </a:lnTo>
                    <a:lnTo>
                      <a:pt x="1176" y="1152"/>
                    </a:lnTo>
                    <a:lnTo>
                      <a:pt x="1161" y="1154"/>
                    </a:lnTo>
                    <a:lnTo>
                      <a:pt x="1141" y="1150"/>
                    </a:lnTo>
                    <a:lnTo>
                      <a:pt x="1117" y="1136"/>
                    </a:lnTo>
                    <a:lnTo>
                      <a:pt x="1122" y="1112"/>
                    </a:lnTo>
                    <a:lnTo>
                      <a:pt x="1123" y="1084"/>
                    </a:lnTo>
                    <a:lnTo>
                      <a:pt x="1120" y="1058"/>
                    </a:lnTo>
                    <a:lnTo>
                      <a:pt x="1112" y="1028"/>
                    </a:lnTo>
                    <a:lnTo>
                      <a:pt x="1100" y="999"/>
                    </a:lnTo>
                    <a:lnTo>
                      <a:pt x="1085" y="974"/>
                    </a:lnTo>
                    <a:lnTo>
                      <a:pt x="1068" y="953"/>
                    </a:lnTo>
                    <a:lnTo>
                      <a:pt x="1049" y="935"/>
                    </a:lnTo>
                    <a:lnTo>
                      <a:pt x="1012" y="914"/>
                    </a:lnTo>
                    <a:lnTo>
                      <a:pt x="968" y="896"/>
                    </a:lnTo>
                    <a:lnTo>
                      <a:pt x="916" y="889"/>
                    </a:lnTo>
                    <a:lnTo>
                      <a:pt x="859" y="894"/>
                    </a:lnTo>
                    <a:lnTo>
                      <a:pt x="794" y="915"/>
                    </a:lnTo>
                    <a:lnTo>
                      <a:pt x="725" y="960"/>
                    </a:lnTo>
                    <a:lnTo>
                      <a:pt x="650" y="1027"/>
                    </a:lnTo>
                    <a:lnTo>
                      <a:pt x="574" y="1129"/>
                    </a:lnTo>
                    <a:lnTo>
                      <a:pt x="549" y="1132"/>
                    </a:lnTo>
                    <a:lnTo>
                      <a:pt x="507" y="1135"/>
                    </a:lnTo>
                    <a:lnTo>
                      <a:pt x="459" y="1134"/>
                    </a:lnTo>
                    <a:lnTo>
                      <a:pt x="405" y="1134"/>
                    </a:lnTo>
                    <a:lnTo>
                      <a:pt x="356" y="1133"/>
                    </a:lnTo>
                    <a:lnTo>
                      <a:pt x="311" y="1132"/>
                    </a:lnTo>
                    <a:lnTo>
                      <a:pt x="282" y="1132"/>
                    </a:lnTo>
                    <a:lnTo>
                      <a:pt x="266" y="1131"/>
                    </a:lnTo>
                    <a:lnTo>
                      <a:pt x="254" y="1146"/>
                    </a:lnTo>
                    <a:lnTo>
                      <a:pt x="228" y="1157"/>
                    </a:lnTo>
                    <a:lnTo>
                      <a:pt x="187" y="1166"/>
                    </a:lnTo>
                    <a:lnTo>
                      <a:pt x="144" y="1172"/>
                    </a:lnTo>
                    <a:lnTo>
                      <a:pt x="99" y="1174"/>
                    </a:lnTo>
                    <a:lnTo>
                      <a:pt x="58" y="1171"/>
                    </a:lnTo>
                    <a:lnTo>
                      <a:pt x="24" y="1164"/>
                    </a:lnTo>
                    <a:lnTo>
                      <a:pt x="6" y="1149"/>
                    </a:lnTo>
                    <a:lnTo>
                      <a:pt x="0" y="1111"/>
                    </a:lnTo>
                    <a:lnTo>
                      <a:pt x="0" y="1054"/>
                    </a:lnTo>
                    <a:lnTo>
                      <a:pt x="8" y="997"/>
                    </a:lnTo>
                    <a:lnTo>
                      <a:pt x="25" y="960"/>
                    </a:lnTo>
                    <a:lnTo>
                      <a:pt x="35" y="956"/>
                    </a:lnTo>
                    <a:lnTo>
                      <a:pt x="47" y="953"/>
                    </a:lnTo>
                    <a:lnTo>
                      <a:pt x="62" y="951"/>
                    </a:lnTo>
                    <a:lnTo>
                      <a:pt x="80" y="952"/>
                    </a:lnTo>
                    <a:lnTo>
                      <a:pt x="98" y="952"/>
                    </a:lnTo>
                    <a:lnTo>
                      <a:pt x="115" y="953"/>
                    </a:lnTo>
                    <a:lnTo>
                      <a:pt x="134" y="954"/>
                    </a:lnTo>
                    <a:lnTo>
                      <a:pt x="147" y="957"/>
                    </a:lnTo>
                    <a:lnTo>
                      <a:pt x="173" y="880"/>
                    </a:lnTo>
                    <a:lnTo>
                      <a:pt x="187" y="806"/>
                    </a:lnTo>
                    <a:lnTo>
                      <a:pt x="196" y="737"/>
                    </a:lnTo>
                    <a:lnTo>
                      <a:pt x="208" y="671"/>
                    </a:lnTo>
                    <a:lnTo>
                      <a:pt x="229" y="615"/>
                    </a:lnTo>
                    <a:lnTo>
                      <a:pt x="267" y="569"/>
                    </a:lnTo>
                    <a:lnTo>
                      <a:pt x="328" y="533"/>
                    </a:lnTo>
                    <a:lnTo>
                      <a:pt x="419" y="513"/>
                    </a:lnTo>
                    <a:lnTo>
                      <a:pt x="483" y="491"/>
                    </a:lnTo>
                    <a:lnTo>
                      <a:pt x="541" y="446"/>
                    </a:lnTo>
                    <a:lnTo>
                      <a:pt x="590" y="386"/>
                    </a:lnTo>
                    <a:lnTo>
                      <a:pt x="638" y="318"/>
                    </a:lnTo>
                    <a:lnTo>
                      <a:pt x="681" y="248"/>
                    </a:lnTo>
                    <a:lnTo>
                      <a:pt x="719" y="182"/>
                    </a:lnTo>
                    <a:lnTo>
                      <a:pt x="752" y="126"/>
                    </a:lnTo>
                    <a:lnTo>
                      <a:pt x="784" y="89"/>
                    </a:lnTo>
                    <a:lnTo>
                      <a:pt x="805" y="77"/>
                    </a:lnTo>
                    <a:lnTo>
                      <a:pt x="832" y="63"/>
                    </a:lnTo>
                    <a:lnTo>
                      <a:pt x="865" y="49"/>
                    </a:lnTo>
                    <a:lnTo>
                      <a:pt x="906" y="38"/>
                    </a:lnTo>
                    <a:lnTo>
                      <a:pt x="950" y="27"/>
                    </a:lnTo>
                    <a:lnTo>
                      <a:pt x="1000" y="17"/>
                    </a:lnTo>
                    <a:lnTo>
                      <a:pt x="1052" y="11"/>
                    </a:lnTo>
                    <a:lnTo>
                      <a:pt x="1107" y="5"/>
                    </a:lnTo>
                    <a:lnTo>
                      <a:pt x="1167" y="0"/>
                    </a:lnTo>
                    <a:lnTo>
                      <a:pt x="1229" y="1"/>
                    </a:lnTo>
                    <a:lnTo>
                      <a:pt x="1292" y="3"/>
                    </a:lnTo>
                    <a:lnTo>
                      <a:pt x="1359" y="11"/>
                    </a:lnTo>
                    <a:lnTo>
                      <a:pt x="1422" y="18"/>
                    </a:lnTo>
                    <a:lnTo>
                      <a:pt x="1488" y="31"/>
                    </a:lnTo>
                    <a:lnTo>
                      <a:pt x="1555" y="50"/>
                    </a:lnTo>
                    <a:lnTo>
                      <a:pt x="1619" y="72"/>
                    </a:lnTo>
                    <a:lnTo>
                      <a:pt x="1648" y="89"/>
                    </a:lnTo>
                    <a:lnTo>
                      <a:pt x="1671" y="120"/>
                    </a:lnTo>
                    <a:lnTo>
                      <a:pt x="1690" y="157"/>
                    </a:lnTo>
                    <a:lnTo>
                      <a:pt x="1710" y="198"/>
                    </a:lnTo>
                    <a:lnTo>
                      <a:pt x="1730" y="242"/>
                    </a:lnTo>
                    <a:lnTo>
                      <a:pt x="1756" y="287"/>
                    </a:lnTo>
                    <a:lnTo>
                      <a:pt x="1792" y="326"/>
                    </a:lnTo>
                    <a:lnTo>
                      <a:pt x="1835" y="360"/>
                    </a:lnTo>
                    <a:lnTo>
                      <a:pt x="1857" y="364"/>
                    </a:lnTo>
                    <a:lnTo>
                      <a:pt x="1884" y="353"/>
                    </a:lnTo>
                    <a:lnTo>
                      <a:pt x="2138" y="34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43" name="Freeform 1143"/>
              <p:cNvSpPr>
                <a:spLocks/>
              </p:cNvSpPr>
              <p:nvPr/>
            </p:nvSpPr>
            <p:spPr bwMode="auto">
              <a:xfrm rot="719888">
                <a:off x="20863" y="10337"/>
                <a:ext cx="70" cy="150"/>
              </a:xfrm>
              <a:custGeom>
                <a:avLst/>
                <a:gdLst>
                  <a:gd name="T0" fmla="*/ 78 w 145"/>
                  <a:gd name="T1" fmla="*/ 327 h 327"/>
                  <a:gd name="T2" fmla="*/ 109 w 145"/>
                  <a:gd name="T3" fmla="*/ 315 h 327"/>
                  <a:gd name="T4" fmla="*/ 133 w 145"/>
                  <a:gd name="T5" fmla="*/ 285 h 327"/>
                  <a:gd name="T6" fmla="*/ 145 w 145"/>
                  <a:gd name="T7" fmla="*/ 230 h 327"/>
                  <a:gd name="T8" fmla="*/ 145 w 145"/>
                  <a:gd name="T9" fmla="*/ 170 h 327"/>
                  <a:gd name="T10" fmla="*/ 133 w 145"/>
                  <a:gd name="T11" fmla="*/ 103 h 327"/>
                  <a:gd name="T12" fmla="*/ 115 w 145"/>
                  <a:gd name="T13" fmla="*/ 55 h 327"/>
                  <a:gd name="T14" fmla="*/ 91 w 145"/>
                  <a:gd name="T15" fmla="*/ 18 h 327"/>
                  <a:gd name="T16" fmla="*/ 66 w 145"/>
                  <a:gd name="T17" fmla="*/ 0 h 327"/>
                  <a:gd name="T18" fmla="*/ 36 w 145"/>
                  <a:gd name="T19" fmla="*/ 12 h 327"/>
                  <a:gd name="T20" fmla="*/ 18 w 145"/>
                  <a:gd name="T21" fmla="*/ 49 h 327"/>
                  <a:gd name="T22" fmla="*/ 0 w 145"/>
                  <a:gd name="T23" fmla="*/ 97 h 327"/>
                  <a:gd name="T24" fmla="*/ 0 w 145"/>
                  <a:gd name="T25" fmla="*/ 158 h 327"/>
                  <a:gd name="T26" fmla="*/ 6 w 145"/>
                  <a:gd name="T27" fmla="*/ 224 h 327"/>
                  <a:gd name="T28" fmla="*/ 24 w 145"/>
                  <a:gd name="T29" fmla="*/ 279 h 327"/>
                  <a:gd name="T30" fmla="*/ 48 w 145"/>
                  <a:gd name="T31" fmla="*/ 315 h 327"/>
                  <a:gd name="T32" fmla="*/ 78 w 145"/>
                  <a:gd name="T33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5" h="327">
                    <a:moveTo>
                      <a:pt x="78" y="327"/>
                    </a:moveTo>
                    <a:lnTo>
                      <a:pt x="109" y="315"/>
                    </a:lnTo>
                    <a:lnTo>
                      <a:pt x="133" y="285"/>
                    </a:lnTo>
                    <a:lnTo>
                      <a:pt x="145" y="230"/>
                    </a:lnTo>
                    <a:lnTo>
                      <a:pt x="145" y="170"/>
                    </a:lnTo>
                    <a:lnTo>
                      <a:pt x="133" y="103"/>
                    </a:lnTo>
                    <a:lnTo>
                      <a:pt x="115" y="55"/>
                    </a:lnTo>
                    <a:lnTo>
                      <a:pt x="91" y="18"/>
                    </a:lnTo>
                    <a:lnTo>
                      <a:pt x="66" y="0"/>
                    </a:lnTo>
                    <a:lnTo>
                      <a:pt x="36" y="12"/>
                    </a:lnTo>
                    <a:lnTo>
                      <a:pt x="18" y="49"/>
                    </a:lnTo>
                    <a:lnTo>
                      <a:pt x="0" y="97"/>
                    </a:lnTo>
                    <a:lnTo>
                      <a:pt x="0" y="158"/>
                    </a:lnTo>
                    <a:lnTo>
                      <a:pt x="6" y="224"/>
                    </a:lnTo>
                    <a:lnTo>
                      <a:pt x="24" y="279"/>
                    </a:lnTo>
                    <a:lnTo>
                      <a:pt x="48" y="315"/>
                    </a:lnTo>
                    <a:lnTo>
                      <a:pt x="78" y="3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44" name="Freeform 1144"/>
              <p:cNvSpPr>
                <a:spLocks/>
              </p:cNvSpPr>
              <p:nvPr/>
            </p:nvSpPr>
            <p:spPr bwMode="auto">
              <a:xfrm rot="719888">
                <a:off x="18272" y="10588"/>
                <a:ext cx="142" cy="141"/>
              </a:xfrm>
              <a:custGeom>
                <a:avLst/>
                <a:gdLst>
                  <a:gd name="T0" fmla="*/ 0 w 297"/>
                  <a:gd name="T1" fmla="*/ 97 h 308"/>
                  <a:gd name="T2" fmla="*/ 0 w 297"/>
                  <a:gd name="T3" fmla="*/ 60 h 308"/>
                  <a:gd name="T4" fmla="*/ 18 w 297"/>
                  <a:gd name="T5" fmla="*/ 42 h 308"/>
                  <a:gd name="T6" fmla="*/ 42 w 297"/>
                  <a:gd name="T7" fmla="*/ 30 h 308"/>
                  <a:gd name="T8" fmla="*/ 79 w 297"/>
                  <a:gd name="T9" fmla="*/ 24 h 308"/>
                  <a:gd name="T10" fmla="*/ 121 w 297"/>
                  <a:gd name="T11" fmla="*/ 24 h 308"/>
                  <a:gd name="T12" fmla="*/ 163 w 297"/>
                  <a:gd name="T13" fmla="*/ 18 h 308"/>
                  <a:gd name="T14" fmla="*/ 206 w 297"/>
                  <a:gd name="T15" fmla="*/ 12 h 308"/>
                  <a:gd name="T16" fmla="*/ 248 w 297"/>
                  <a:gd name="T17" fmla="*/ 0 h 308"/>
                  <a:gd name="T18" fmla="*/ 260 w 297"/>
                  <a:gd name="T19" fmla="*/ 48 h 308"/>
                  <a:gd name="T20" fmla="*/ 272 w 297"/>
                  <a:gd name="T21" fmla="*/ 97 h 308"/>
                  <a:gd name="T22" fmla="*/ 291 w 297"/>
                  <a:gd name="T23" fmla="*/ 151 h 308"/>
                  <a:gd name="T24" fmla="*/ 297 w 297"/>
                  <a:gd name="T25" fmla="*/ 212 h 308"/>
                  <a:gd name="T26" fmla="*/ 279 w 297"/>
                  <a:gd name="T27" fmla="*/ 242 h 308"/>
                  <a:gd name="T28" fmla="*/ 248 w 297"/>
                  <a:gd name="T29" fmla="*/ 266 h 308"/>
                  <a:gd name="T30" fmla="*/ 218 w 297"/>
                  <a:gd name="T31" fmla="*/ 284 h 308"/>
                  <a:gd name="T32" fmla="*/ 182 w 297"/>
                  <a:gd name="T33" fmla="*/ 296 h 308"/>
                  <a:gd name="T34" fmla="*/ 145 w 297"/>
                  <a:gd name="T35" fmla="*/ 308 h 308"/>
                  <a:gd name="T36" fmla="*/ 109 w 297"/>
                  <a:gd name="T37" fmla="*/ 308 h 308"/>
                  <a:gd name="T38" fmla="*/ 79 w 297"/>
                  <a:gd name="T39" fmla="*/ 308 h 308"/>
                  <a:gd name="T40" fmla="*/ 60 w 297"/>
                  <a:gd name="T41" fmla="*/ 302 h 308"/>
                  <a:gd name="T42" fmla="*/ 36 w 297"/>
                  <a:gd name="T43" fmla="*/ 272 h 308"/>
                  <a:gd name="T44" fmla="*/ 18 w 297"/>
                  <a:gd name="T45" fmla="*/ 218 h 308"/>
                  <a:gd name="T46" fmla="*/ 6 w 297"/>
                  <a:gd name="T47" fmla="*/ 157 h 308"/>
                  <a:gd name="T48" fmla="*/ 0 w 297"/>
                  <a:gd name="T49" fmla="*/ 9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7" h="308">
                    <a:moveTo>
                      <a:pt x="0" y="97"/>
                    </a:moveTo>
                    <a:lnTo>
                      <a:pt x="0" y="60"/>
                    </a:lnTo>
                    <a:lnTo>
                      <a:pt x="18" y="42"/>
                    </a:lnTo>
                    <a:lnTo>
                      <a:pt x="42" y="30"/>
                    </a:lnTo>
                    <a:lnTo>
                      <a:pt x="79" y="24"/>
                    </a:lnTo>
                    <a:lnTo>
                      <a:pt x="121" y="24"/>
                    </a:lnTo>
                    <a:lnTo>
                      <a:pt x="163" y="18"/>
                    </a:lnTo>
                    <a:lnTo>
                      <a:pt x="206" y="12"/>
                    </a:lnTo>
                    <a:lnTo>
                      <a:pt x="248" y="0"/>
                    </a:lnTo>
                    <a:lnTo>
                      <a:pt x="260" y="48"/>
                    </a:lnTo>
                    <a:lnTo>
                      <a:pt x="272" y="97"/>
                    </a:lnTo>
                    <a:lnTo>
                      <a:pt x="291" y="151"/>
                    </a:lnTo>
                    <a:lnTo>
                      <a:pt x="297" y="212"/>
                    </a:lnTo>
                    <a:lnTo>
                      <a:pt x="279" y="242"/>
                    </a:lnTo>
                    <a:lnTo>
                      <a:pt x="248" y="266"/>
                    </a:lnTo>
                    <a:lnTo>
                      <a:pt x="218" y="284"/>
                    </a:lnTo>
                    <a:lnTo>
                      <a:pt x="182" y="296"/>
                    </a:lnTo>
                    <a:lnTo>
                      <a:pt x="145" y="308"/>
                    </a:lnTo>
                    <a:lnTo>
                      <a:pt x="109" y="308"/>
                    </a:lnTo>
                    <a:lnTo>
                      <a:pt x="79" y="308"/>
                    </a:lnTo>
                    <a:lnTo>
                      <a:pt x="60" y="302"/>
                    </a:lnTo>
                    <a:lnTo>
                      <a:pt x="36" y="272"/>
                    </a:lnTo>
                    <a:lnTo>
                      <a:pt x="18" y="218"/>
                    </a:lnTo>
                    <a:lnTo>
                      <a:pt x="6" y="15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45" name="Freeform 1145"/>
              <p:cNvSpPr>
                <a:spLocks/>
              </p:cNvSpPr>
              <p:nvPr/>
            </p:nvSpPr>
            <p:spPr bwMode="auto">
              <a:xfrm rot="719888">
                <a:off x="20735" y="10559"/>
                <a:ext cx="166" cy="144"/>
              </a:xfrm>
              <a:custGeom>
                <a:avLst/>
                <a:gdLst>
                  <a:gd name="T0" fmla="*/ 339 w 346"/>
                  <a:gd name="T1" fmla="*/ 0 h 314"/>
                  <a:gd name="T2" fmla="*/ 346 w 346"/>
                  <a:gd name="T3" fmla="*/ 66 h 314"/>
                  <a:gd name="T4" fmla="*/ 346 w 346"/>
                  <a:gd name="T5" fmla="*/ 127 h 314"/>
                  <a:gd name="T6" fmla="*/ 327 w 346"/>
                  <a:gd name="T7" fmla="*/ 181 h 314"/>
                  <a:gd name="T8" fmla="*/ 297 w 346"/>
                  <a:gd name="T9" fmla="*/ 230 h 314"/>
                  <a:gd name="T10" fmla="*/ 255 w 346"/>
                  <a:gd name="T11" fmla="*/ 266 h 314"/>
                  <a:gd name="T12" fmla="*/ 206 w 346"/>
                  <a:gd name="T13" fmla="*/ 296 h 314"/>
                  <a:gd name="T14" fmla="*/ 146 w 346"/>
                  <a:gd name="T15" fmla="*/ 314 h 314"/>
                  <a:gd name="T16" fmla="*/ 79 w 346"/>
                  <a:gd name="T17" fmla="*/ 314 h 314"/>
                  <a:gd name="T18" fmla="*/ 18 w 346"/>
                  <a:gd name="T19" fmla="*/ 290 h 314"/>
                  <a:gd name="T20" fmla="*/ 0 w 346"/>
                  <a:gd name="T21" fmla="*/ 230 h 314"/>
                  <a:gd name="T22" fmla="*/ 6 w 346"/>
                  <a:gd name="T23" fmla="*/ 169 h 314"/>
                  <a:gd name="T24" fmla="*/ 42 w 346"/>
                  <a:gd name="T25" fmla="*/ 121 h 314"/>
                  <a:gd name="T26" fmla="*/ 67 w 346"/>
                  <a:gd name="T27" fmla="*/ 109 h 314"/>
                  <a:gd name="T28" fmla="*/ 85 w 346"/>
                  <a:gd name="T29" fmla="*/ 109 h 314"/>
                  <a:gd name="T30" fmla="*/ 103 w 346"/>
                  <a:gd name="T31" fmla="*/ 109 h 314"/>
                  <a:gd name="T32" fmla="*/ 121 w 346"/>
                  <a:gd name="T33" fmla="*/ 109 h 314"/>
                  <a:gd name="T34" fmla="*/ 152 w 346"/>
                  <a:gd name="T35" fmla="*/ 103 h 314"/>
                  <a:gd name="T36" fmla="*/ 194 w 346"/>
                  <a:gd name="T37" fmla="*/ 84 h 314"/>
                  <a:gd name="T38" fmla="*/ 255 w 346"/>
                  <a:gd name="T39" fmla="*/ 54 h 314"/>
                  <a:gd name="T40" fmla="*/ 339 w 346"/>
                  <a:gd name="T4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6" h="314">
                    <a:moveTo>
                      <a:pt x="339" y="0"/>
                    </a:moveTo>
                    <a:lnTo>
                      <a:pt x="346" y="66"/>
                    </a:lnTo>
                    <a:lnTo>
                      <a:pt x="346" y="127"/>
                    </a:lnTo>
                    <a:lnTo>
                      <a:pt x="327" y="181"/>
                    </a:lnTo>
                    <a:lnTo>
                      <a:pt x="297" y="230"/>
                    </a:lnTo>
                    <a:lnTo>
                      <a:pt x="255" y="266"/>
                    </a:lnTo>
                    <a:lnTo>
                      <a:pt x="206" y="296"/>
                    </a:lnTo>
                    <a:lnTo>
                      <a:pt x="146" y="314"/>
                    </a:lnTo>
                    <a:lnTo>
                      <a:pt x="79" y="314"/>
                    </a:lnTo>
                    <a:lnTo>
                      <a:pt x="18" y="290"/>
                    </a:lnTo>
                    <a:lnTo>
                      <a:pt x="0" y="230"/>
                    </a:lnTo>
                    <a:lnTo>
                      <a:pt x="6" y="169"/>
                    </a:lnTo>
                    <a:lnTo>
                      <a:pt x="42" y="121"/>
                    </a:lnTo>
                    <a:lnTo>
                      <a:pt x="67" y="109"/>
                    </a:lnTo>
                    <a:lnTo>
                      <a:pt x="85" y="109"/>
                    </a:lnTo>
                    <a:lnTo>
                      <a:pt x="103" y="109"/>
                    </a:lnTo>
                    <a:lnTo>
                      <a:pt x="121" y="109"/>
                    </a:lnTo>
                    <a:lnTo>
                      <a:pt x="152" y="103"/>
                    </a:lnTo>
                    <a:lnTo>
                      <a:pt x="194" y="84"/>
                    </a:lnTo>
                    <a:lnTo>
                      <a:pt x="255" y="54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46" name="Freeform 1146"/>
              <p:cNvSpPr>
                <a:spLocks/>
              </p:cNvSpPr>
              <p:nvPr/>
            </p:nvSpPr>
            <p:spPr bwMode="auto">
              <a:xfrm>
                <a:off x="18417" y="9660"/>
                <a:ext cx="2426" cy="1024"/>
              </a:xfrm>
              <a:custGeom>
                <a:avLst/>
                <a:gdLst>
                  <a:gd name="T0" fmla="*/ 3481 w 5048"/>
                  <a:gd name="T1" fmla="*/ 799 h 2234"/>
                  <a:gd name="T2" fmla="*/ 3282 w 5048"/>
                  <a:gd name="T3" fmla="*/ 775 h 2234"/>
                  <a:gd name="T4" fmla="*/ 3169 w 5048"/>
                  <a:gd name="T5" fmla="*/ 547 h 2234"/>
                  <a:gd name="T6" fmla="*/ 3016 w 5048"/>
                  <a:gd name="T7" fmla="*/ 360 h 2234"/>
                  <a:gd name="T8" fmla="*/ 2945 w 5048"/>
                  <a:gd name="T9" fmla="*/ 258 h 2234"/>
                  <a:gd name="T10" fmla="*/ 2850 w 5048"/>
                  <a:gd name="T11" fmla="*/ 120 h 2234"/>
                  <a:gd name="T12" fmla="*/ 2652 w 5048"/>
                  <a:gd name="T13" fmla="*/ 60 h 2234"/>
                  <a:gd name="T14" fmla="*/ 2371 w 5048"/>
                  <a:gd name="T15" fmla="*/ 12 h 2234"/>
                  <a:gd name="T16" fmla="*/ 2068 w 5048"/>
                  <a:gd name="T17" fmla="*/ 9 h 2234"/>
                  <a:gd name="T18" fmla="*/ 1815 w 5048"/>
                  <a:gd name="T19" fmla="*/ 61 h 2234"/>
                  <a:gd name="T20" fmla="*/ 1541 w 5048"/>
                  <a:gd name="T21" fmla="*/ 71 h 2234"/>
                  <a:gd name="T22" fmla="*/ 1287 w 5048"/>
                  <a:gd name="T23" fmla="*/ 184 h 2234"/>
                  <a:gd name="T24" fmla="*/ 1091 w 5048"/>
                  <a:gd name="T25" fmla="*/ 495 h 2234"/>
                  <a:gd name="T26" fmla="*/ 952 w 5048"/>
                  <a:gd name="T27" fmla="*/ 799 h 2234"/>
                  <a:gd name="T28" fmla="*/ 735 w 5048"/>
                  <a:gd name="T29" fmla="*/ 1007 h 2234"/>
                  <a:gd name="T30" fmla="*/ 447 w 5048"/>
                  <a:gd name="T31" fmla="*/ 1132 h 2234"/>
                  <a:gd name="T32" fmla="*/ 280 w 5048"/>
                  <a:gd name="T33" fmla="*/ 1189 h 2234"/>
                  <a:gd name="T34" fmla="*/ 155 w 5048"/>
                  <a:gd name="T35" fmla="*/ 1373 h 2234"/>
                  <a:gd name="T36" fmla="*/ 77 w 5048"/>
                  <a:gd name="T37" fmla="*/ 1740 h 2234"/>
                  <a:gd name="T38" fmla="*/ 29 w 5048"/>
                  <a:gd name="T39" fmla="*/ 1965 h 2234"/>
                  <a:gd name="T40" fmla="*/ 145 w 5048"/>
                  <a:gd name="T41" fmla="*/ 2119 h 2234"/>
                  <a:gd name="T42" fmla="*/ 180 w 5048"/>
                  <a:gd name="T43" fmla="*/ 2189 h 2234"/>
                  <a:gd name="T44" fmla="*/ 326 w 5048"/>
                  <a:gd name="T45" fmla="*/ 2201 h 2234"/>
                  <a:gd name="T46" fmla="*/ 450 w 5048"/>
                  <a:gd name="T47" fmla="*/ 2141 h 2234"/>
                  <a:gd name="T48" fmla="*/ 604 w 5048"/>
                  <a:gd name="T49" fmla="*/ 1970 h 2234"/>
                  <a:gd name="T50" fmla="*/ 812 w 5048"/>
                  <a:gd name="T51" fmla="*/ 1834 h 2234"/>
                  <a:gd name="T52" fmla="*/ 1053 w 5048"/>
                  <a:gd name="T53" fmla="*/ 1749 h 2234"/>
                  <a:gd name="T54" fmla="*/ 1298 w 5048"/>
                  <a:gd name="T55" fmla="*/ 1708 h 2234"/>
                  <a:gd name="T56" fmla="*/ 1531 w 5048"/>
                  <a:gd name="T57" fmla="*/ 1721 h 2234"/>
                  <a:gd name="T58" fmla="*/ 1718 w 5048"/>
                  <a:gd name="T59" fmla="*/ 1773 h 2234"/>
                  <a:gd name="T60" fmla="*/ 1859 w 5048"/>
                  <a:gd name="T61" fmla="*/ 1896 h 2234"/>
                  <a:gd name="T62" fmla="*/ 1975 w 5048"/>
                  <a:gd name="T63" fmla="*/ 2168 h 2234"/>
                  <a:gd name="T64" fmla="*/ 2093 w 5048"/>
                  <a:gd name="T65" fmla="*/ 2169 h 2234"/>
                  <a:gd name="T66" fmla="*/ 2315 w 5048"/>
                  <a:gd name="T67" fmla="*/ 2086 h 2234"/>
                  <a:gd name="T68" fmla="*/ 2535 w 5048"/>
                  <a:gd name="T69" fmla="*/ 2212 h 2234"/>
                  <a:gd name="T70" fmla="*/ 2651 w 5048"/>
                  <a:gd name="T71" fmla="*/ 2163 h 2234"/>
                  <a:gd name="T72" fmla="*/ 2776 w 5048"/>
                  <a:gd name="T73" fmla="*/ 2072 h 2234"/>
                  <a:gd name="T74" fmla="*/ 2916 w 5048"/>
                  <a:gd name="T75" fmla="*/ 2114 h 2234"/>
                  <a:gd name="T76" fmla="*/ 2961 w 5048"/>
                  <a:gd name="T77" fmla="*/ 2199 h 2234"/>
                  <a:gd name="T78" fmla="*/ 3039 w 5048"/>
                  <a:gd name="T79" fmla="*/ 2234 h 2234"/>
                  <a:gd name="T80" fmla="*/ 3169 w 5048"/>
                  <a:gd name="T81" fmla="*/ 2180 h 2234"/>
                  <a:gd name="T82" fmla="*/ 3310 w 5048"/>
                  <a:gd name="T83" fmla="*/ 2068 h 2234"/>
                  <a:gd name="T84" fmla="*/ 3450 w 5048"/>
                  <a:gd name="T85" fmla="*/ 1937 h 2234"/>
                  <a:gd name="T86" fmla="*/ 3662 w 5048"/>
                  <a:gd name="T87" fmla="*/ 1784 h 2234"/>
                  <a:gd name="T88" fmla="*/ 3845 w 5048"/>
                  <a:gd name="T89" fmla="*/ 1706 h 2234"/>
                  <a:gd name="T90" fmla="*/ 4034 w 5048"/>
                  <a:gd name="T91" fmla="*/ 1665 h 2234"/>
                  <a:gd name="T92" fmla="*/ 4424 w 5048"/>
                  <a:gd name="T93" fmla="*/ 1667 h 2234"/>
                  <a:gd name="T94" fmla="*/ 4794 w 5048"/>
                  <a:gd name="T95" fmla="*/ 1907 h 2234"/>
                  <a:gd name="T96" fmla="*/ 4913 w 5048"/>
                  <a:gd name="T97" fmla="*/ 1963 h 2234"/>
                  <a:gd name="T98" fmla="*/ 5035 w 5048"/>
                  <a:gd name="T99" fmla="*/ 1915 h 2234"/>
                  <a:gd name="T100" fmla="*/ 4981 w 5048"/>
                  <a:gd name="T101" fmla="*/ 1761 h 2234"/>
                  <a:gd name="T102" fmla="*/ 5016 w 5048"/>
                  <a:gd name="T103" fmla="*/ 1539 h 2234"/>
                  <a:gd name="T104" fmla="*/ 5034 w 5048"/>
                  <a:gd name="T105" fmla="*/ 1364 h 2234"/>
                  <a:gd name="T106" fmla="*/ 4961 w 5048"/>
                  <a:gd name="T107" fmla="*/ 1064 h 2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48" h="2234">
                    <a:moveTo>
                      <a:pt x="4336" y="770"/>
                    </a:moveTo>
                    <a:lnTo>
                      <a:pt x="3559" y="747"/>
                    </a:lnTo>
                    <a:lnTo>
                      <a:pt x="3481" y="799"/>
                    </a:lnTo>
                    <a:lnTo>
                      <a:pt x="3382" y="827"/>
                    </a:lnTo>
                    <a:lnTo>
                      <a:pt x="3328" y="816"/>
                    </a:lnTo>
                    <a:lnTo>
                      <a:pt x="3282" y="775"/>
                    </a:lnTo>
                    <a:lnTo>
                      <a:pt x="3245" y="711"/>
                    </a:lnTo>
                    <a:lnTo>
                      <a:pt x="3207" y="630"/>
                    </a:lnTo>
                    <a:lnTo>
                      <a:pt x="3169" y="547"/>
                    </a:lnTo>
                    <a:lnTo>
                      <a:pt x="3130" y="470"/>
                    </a:lnTo>
                    <a:lnTo>
                      <a:pt x="3081" y="404"/>
                    </a:lnTo>
                    <a:lnTo>
                      <a:pt x="3016" y="360"/>
                    </a:lnTo>
                    <a:lnTo>
                      <a:pt x="2991" y="335"/>
                    </a:lnTo>
                    <a:lnTo>
                      <a:pt x="2968" y="300"/>
                    </a:lnTo>
                    <a:lnTo>
                      <a:pt x="2945" y="258"/>
                    </a:lnTo>
                    <a:lnTo>
                      <a:pt x="2924" y="210"/>
                    </a:lnTo>
                    <a:lnTo>
                      <a:pt x="2892" y="160"/>
                    </a:lnTo>
                    <a:lnTo>
                      <a:pt x="2850" y="120"/>
                    </a:lnTo>
                    <a:lnTo>
                      <a:pt x="2801" y="85"/>
                    </a:lnTo>
                    <a:lnTo>
                      <a:pt x="2731" y="70"/>
                    </a:lnTo>
                    <a:lnTo>
                      <a:pt x="2652" y="60"/>
                    </a:lnTo>
                    <a:lnTo>
                      <a:pt x="2562" y="47"/>
                    </a:lnTo>
                    <a:lnTo>
                      <a:pt x="2467" y="27"/>
                    </a:lnTo>
                    <a:lnTo>
                      <a:pt x="2371" y="12"/>
                    </a:lnTo>
                    <a:lnTo>
                      <a:pt x="2274" y="4"/>
                    </a:lnTo>
                    <a:lnTo>
                      <a:pt x="2169" y="0"/>
                    </a:lnTo>
                    <a:lnTo>
                      <a:pt x="2068" y="9"/>
                    </a:lnTo>
                    <a:lnTo>
                      <a:pt x="1969" y="38"/>
                    </a:lnTo>
                    <a:lnTo>
                      <a:pt x="1897" y="54"/>
                    </a:lnTo>
                    <a:lnTo>
                      <a:pt x="1815" y="61"/>
                    </a:lnTo>
                    <a:lnTo>
                      <a:pt x="1729" y="61"/>
                    </a:lnTo>
                    <a:lnTo>
                      <a:pt x="1635" y="66"/>
                    </a:lnTo>
                    <a:lnTo>
                      <a:pt x="1541" y="71"/>
                    </a:lnTo>
                    <a:lnTo>
                      <a:pt x="1449" y="94"/>
                    </a:lnTo>
                    <a:lnTo>
                      <a:pt x="1362" y="126"/>
                    </a:lnTo>
                    <a:lnTo>
                      <a:pt x="1287" y="184"/>
                    </a:lnTo>
                    <a:lnTo>
                      <a:pt x="1211" y="279"/>
                    </a:lnTo>
                    <a:lnTo>
                      <a:pt x="1145" y="383"/>
                    </a:lnTo>
                    <a:lnTo>
                      <a:pt x="1091" y="495"/>
                    </a:lnTo>
                    <a:lnTo>
                      <a:pt x="1038" y="601"/>
                    </a:lnTo>
                    <a:lnTo>
                      <a:pt x="996" y="710"/>
                    </a:lnTo>
                    <a:lnTo>
                      <a:pt x="952" y="799"/>
                    </a:lnTo>
                    <a:lnTo>
                      <a:pt x="910" y="878"/>
                    </a:lnTo>
                    <a:lnTo>
                      <a:pt x="864" y="923"/>
                    </a:lnTo>
                    <a:lnTo>
                      <a:pt x="735" y="1007"/>
                    </a:lnTo>
                    <a:lnTo>
                      <a:pt x="628" y="1071"/>
                    </a:lnTo>
                    <a:lnTo>
                      <a:pt x="528" y="1106"/>
                    </a:lnTo>
                    <a:lnTo>
                      <a:pt x="447" y="1132"/>
                    </a:lnTo>
                    <a:lnTo>
                      <a:pt x="382" y="1149"/>
                    </a:lnTo>
                    <a:lnTo>
                      <a:pt x="322" y="1167"/>
                    </a:lnTo>
                    <a:lnTo>
                      <a:pt x="280" y="1189"/>
                    </a:lnTo>
                    <a:lnTo>
                      <a:pt x="248" y="1225"/>
                    </a:lnTo>
                    <a:lnTo>
                      <a:pt x="210" y="1286"/>
                    </a:lnTo>
                    <a:lnTo>
                      <a:pt x="155" y="1373"/>
                    </a:lnTo>
                    <a:lnTo>
                      <a:pt x="104" y="1492"/>
                    </a:lnTo>
                    <a:lnTo>
                      <a:pt x="89" y="1619"/>
                    </a:lnTo>
                    <a:lnTo>
                      <a:pt x="77" y="1740"/>
                    </a:lnTo>
                    <a:lnTo>
                      <a:pt x="30" y="1842"/>
                    </a:lnTo>
                    <a:lnTo>
                      <a:pt x="0" y="1922"/>
                    </a:lnTo>
                    <a:lnTo>
                      <a:pt x="29" y="1965"/>
                    </a:lnTo>
                    <a:lnTo>
                      <a:pt x="99" y="2011"/>
                    </a:lnTo>
                    <a:lnTo>
                      <a:pt x="138" y="2063"/>
                    </a:lnTo>
                    <a:lnTo>
                      <a:pt x="145" y="2119"/>
                    </a:lnTo>
                    <a:lnTo>
                      <a:pt x="140" y="2168"/>
                    </a:lnTo>
                    <a:lnTo>
                      <a:pt x="149" y="2183"/>
                    </a:lnTo>
                    <a:lnTo>
                      <a:pt x="180" y="2189"/>
                    </a:lnTo>
                    <a:lnTo>
                      <a:pt x="221" y="2198"/>
                    </a:lnTo>
                    <a:lnTo>
                      <a:pt x="270" y="2201"/>
                    </a:lnTo>
                    <a:lnTo>
                      <a:pt x="326" y="2201"/>
                    </a:lnTo>
                    <a:lnTo>
                      <a:pt x="377" y="2193"/>
                    </a:lnTo>
                    <a:lnTo>
                      <a:pt x="419" y="2172"/>
                    </a:lnTo>
                    <a:lnTo>
                      <a:pt x="450" y="2141"/>
                    </a:lnTo>
                    <a:lnTo>
                      <a:pt x="495" y="2076"/>
                    </a:lnTo>
                    <a:lnTo>
                      <a:pt x="544" y="2018"/>
                    </a:lnTo>
                    <a:lnTo>
                      <a:pt x="604" y="1970"/>
                    </a:lnTo>
                    <a:lnTo>
                      <a:pt x="670" y="1921"/>
                    </a:lnTo>
                    <a:lnTo>
                      <a:pt x="742" y="1875"/>
                    </a:lnTo>
                    <a:lnTo>
                      <a:pt x="812" y="1834"/>
                    </a:lnTo>
                    <a:lnTo>
                      <a:pt x="888" y="1801"/>
                    </a:lnTo>
                    <a:lnTo>
                      <a:pt x="968" y="1775"/>
                    </a:lnTo>
                    <a:lnTo>
                      <a:pt x="1053" y="1749"/>
                    </a:lnTo>
                    <a:lnTo>
                      <a:pt x="1132" y="1729"/>
                    </a:lnTo>
                    <a:lnTo>
                      <a:pt x="1216" y="1716"/>
                    </a:lnTo>
                    <a:lnTo>
                      <a:pt x="1298" y="1708"/>
                    </a:lnTo>
                    <a:lnTo>
                      <a:pt x="1379" y="1707"/>
                    </a:lnTo>
                    <a:lnTo>
                      <a:pt x="1458" y="1712"/>
                    </a:lnTo>
                    <a:lnTo>
                      <a:pt x="1531" y="1721"/>
                    </a:lnTo>
                    <a:lnTo>
                      <a:pt x="1602" y="1736"/>
                    </a:lnTo>
                    <a:lnTo>
                      <a:pt x="1660" y="1755"/>
                    </a:lnTo>
                    <a:lnTo>
                      <a:pt x="1718" y="1773"/>
                    </a:lnTo>
                    <a:lnTo>
                      <a:pt x="1768" y="1802"/>
                    </a:lnTo>
                    <a:lnTo>
                      <a:pt x="1814" y="1844"/>
                    </a:lnTo>
                    <a:lnTo>
                      <a:pt x="1859" y="1896"/>
                    </a:lnTo>
                    <a:lnTo>
                      <a:pt x="1906" y="1967"/>
                    </a:lnTo>
                    <a:lnTo>
                      <a:pt x="1943" y="2056"/>
                    </a:lnTo>
                    <a:lnTo>
                      <a:pt x="1975" y="2168"/>
                    </a:lnTo>
                    <a:lnTo>
                      <a:pt x="1999" y="2204"/>
                    </a:lnTo>
                    <a:lnTo>
                      <a:pt x="2036" y="2199"/>
                    </a:lnTo>
                    <a:lnTo>
                      <a:pt x="2093" y="2169"/>
                    </a:lnTo>
                    <a:lnTo>
                      <a:pt x="2156" y="2132"/>
                    </a:lnTo>
                    <a:lnTo>
                      <a:pt x="2231" y="2099"/>
                    </a:lnTo>
                    <a:lnTo>
                      <a:pt x="2315" y="2086"/>
                    </a:lnTo>
                    <a:lnTo>
                      <a:pt x="2403" y="2111"/>
                    </a:lnTo>
                    <a:lnTo>
                      <a:pt x="2498" y="2186"/>
                    </a:lnTo>
                    <a:lnTo>
                      <a:pt x="2535" y="2212"/>
                    </a:lnTo>
                    <a:lnTo>
                      <a:pt x="2579" y="2216"/>
                    </a:lnTo>
                    <a:lnTo>
                      <a:pt x="2614" y="2192"/>
                    </a:lnTo>
                    <a:lnTo>
                      <a:pt x="2651" y="2163"/>
                    </a:lnTo>
                    <a:lnTo>
                      <a:pt x="2692" y="2122"/>
                    </a:lnTo>
                    <a:lnTo>
                      <a:pt x="2728" y="2093"/>
                    </a:lnTo>
                    <a:lnTo>
                      <a:pt x="2776" y="2072"/>
                    </a:lnTo>
                    <a:lnTo>
                      <a:pt x="2826" y="2071"/>
                    </a:lnTo>
                    <a:lnTo>
                      <a:pt x="2878" y="2088"/>
                    </a:lnTo>
                    <a:lnTo>
                      <a:pt x="2916" y="2114"/>
                    </a:lnTo>
                    <a:lnTo>
                      <a:pt x="2935" y="2143"/>
                    </a:lnTo>
                    <a:lnTo>
                      <a:pt x="2947" y="2170"/>
                    </a:lnTo>
                    <a:lnTo>
                      <a:pt x="2961" y="2199"/>
                    </a:lnTo>
                    <a:lnTo>
                      <a:pt x="2974" y="2220"/>
                    </a:lnTo>
                    <a:lnTo>
                      <a:pt x="2997" y="2231"/>
                    </a:lnTo>
                    <a:lnTo>
                      <a:pt x="3039" y="2234"/>
                    </a:lnTo>
                    <a:lnTo>
                      <a:pt x="3078" y="2230"/>
                    </a:lnTo>
                    <a:lnTo>
                      <a:pt x="3119" y="2207"/>
                    </a:lnTo>
                    <a:lnTo>
                      <a:pt x="3169" y="2180"/>
                    </a:lnTo>
                    <a:lnTo>
                      <a:pt x="3220" y="2142"/>
                    </a:lnTo>
                    <a:lnTo>
                      <a:pt x="3264" y="2108"/>
                    </a:lnTo>
                    <a:lnTo>
                      <a:pt x="3310" y="2068"/>
                    </a:lnTo>
                    <a:lnTo>
                      <a:pt x="3349" y="2033"/>
                    </a:lnTo>
                    <a:lnTo>
                      <a:pt x="3378" y="2008"/>
                    </a:lnTo>
                    <a:lnTo>
                      <a:pt x="3450" y="1937"/>
                    </a:lnTo>
                    <a:lnTo>
                      <a:pt x="3524" y="1879"/>
                    </a:lnTo>
                    <a:lnTo>
                      <a:pt x="3591" y="1824"/>
                    </a:lnTo>
                    <a:lnTo>
                      <a:pt x="3662" y="1784"/>
                    </a:lnTo>
                    <a:lnTo>
                      <a:pt x="3725" y="1748"/>
                    </a:lnTo>
                    <a:lnTo>
                      <a:pt x="3792" y="1725"/>
                    </a:lnTo>
                    <a:lnTo>
                      <a:pt x="3845" y="1706"/>
                    </a:lnTo>
                    <a:lnTo>
                      <a:pt x="3906" y="1687"/>
                    </a:lnTo>
                    <a:lnTo>
                      <a:pt x="3950" y="1678"/>
                    </a:lnTo>
                    <a:lnTo>
                      <a:pt x="4034" y="1665"/>
                    </a:lnTo>
                    <a:lnTo>
                      <a:pt x="4148" y="1652"/>
                    </a:lnTo>
                    <a:lnTo>
                      <a:pt x="4280" y="1649"/>
                    </a:lnTo>
                    <a:lnTo>
                      <a:pt x="4424" y="1667"/>
                    </a:lnTo>
                    <a:lnTo>
                      <a:pt x="4564" y="1709"/>
                    </a:lnTo>
                    <a:lnTo>
                      <a:pt x="4690" y="1786"/>
                    </a:lnTo>
                    <a:lnTo>
                      <a:pt x="4794" y="1907"/>
                    </a:lnTo>
                    <a:lnTo>
                      <a:pt x="4825" y="1939"/>
                    </a:lnTo>
                    <a:lnTo>
                      <a:pt x="4864" y="1959"/>
                    </a:lnTo>
                    <a:lnTo>
                      <a:pt x="4913" y="1963"/>
                    </a:lnTo>
                    <a:lnTo>
                      <a:pt x="4964" y="1956"/>
                    </a:lnTo>
                    <a:lnTo>
                      <a:pt x="5005" y="1940"/>
                    </a:lnTo>
                    <a:lnTo>
                      <a:pt x="5035" y="1915"/>
                    </a:lnTo>
                    <a:lnTo>
                      <a:pt x="5042" y="1879"/>
                    </a:lnTo>
                    <a:lnTo>
                      <a:pt x="5020" y="1838"/>
                    </a:lnTo>
                    <a:lnTo>
                      <a:pt x="4981" y="1761"/>
                    </a:lnTo>
                    <a:lnTo>
                      <a:pt x="4978" y="1686"/>
                    </a:lnTo>
                    <a:lnTo>
                      <a:pt x="4993" y="1615"/>
                    </a:lnTo>
                    <a:lnTo>
                      <a:pt x="5016" y="1539"/>
                    </a:lnTo>
                    <a:lnTo>
                      <a:pt x="5035" y="1475"/>
                    </a:lnTo>
                    <a:lnTo>
                      <a:pt x="5048" y="1416"/>
                    </a:lnTo>
                    <a:lnTo>
                      <a:pt x="5034" y="1364"/>
                    </a:lnTo>
                    <a:lnTo>
                      <a:pt x="4980" y="1327"/>
                    </a:lnTo>
                    <a:lnTo>
                      <a:pt x="4984" y="1162"/>
                    </a:lnTo>
                    <a:lnTo>
                      <a:pt x="4961" y="1064"/>
                    </a:lnTo>
                    <a:lnTo>
                      <a:pt x="4922" y="1018"/>
                    </a:lnTo>
                  </a:path>
                </a:pathLst>
              </a:custGeom>
              <a:solidFill>
                <a:srgbClr val="F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47" name="Freeform 1147"/>
              <p:cNvSpPr>
                <a:spLocks/>
              </p:cNvSpPr>
              <p:nvPr/>
            </p:nvSpPr>
            <p:spPr bwMode="auto">
              <a:xfrm rot="719888">
                <a:off x="19445" y="9766"/>
                <a:ext cx="454" cy="292"/>
              </a:xfrm>
              <a:custGeom>
                <a:avLst/>
                <a:gdLst>
                  <a:gd name="T0" fmla="*/ 945 w 945"/>
                  <a:gd name="T1" fmla="*/ 436 h 636"/>
                  <a:gd name="T2" fmla="*/ 909 w 945"/>
                  <a:gd name="T3" fmla="*/ 454 h 636"/>
                  <a:gd name="T4" fmla="*/ 824 w 945"/>
                  <a:gd name="T5" fmla="*/ 490 h 636"/>
                  <a:gd name="T6" fmla="*/ 709 w 945"/>
                  <a:gd name="T7" fmla="*/ 527 h 636"/>
                  <a:gd name="T8" fmla="*/ 570 w 945"/>
                  <a:gd name="T9" fmla="*/ 563 h 636"/>
                  <a:gd name="T10" fmla="*/ 430 w 945"/>
                  <a:gd name="T11" fmla="*/ 599 h 636"/>
                  <a:gd name="T12" fmla="*/ 297 w 945"/>
                  <a:gd name="T13" fmla="*/ 624 h 636"/>
                  <a:gd name="T14" fmla="*/ 194 w 945"/>
                  <a:gd name="T15" fmla="*/ 636 h 636"/>
                  <a:gd name="T16" fmla="*/ 127 w 945"/>
                  <a:gd name="T17" fmla="*/ 630 h 636"/>
                  <a:gd name="T18" fmla="*/ 85 w 945"/>
                  <a:gd name="T19" fmla="*/ 545 h 636"/>
                  <a:gd name="T20" fmla="*/ 36 w 945"/>
                  <a:gd name="T21" fmla="*/ 369 h 636"/>
                  <a:gd name="T22" fmla="*/ 6 w 945"/>
                  <a:gd name="T23" fmla="*/ 188 h 636"/>
                  <a:gd name="T24" fmla="*/ 0 w 945"/>
                  <a:gd name="T25" fmla="*/ 91 h 636"/>
                  <a:gd name="T26" fmla="*/ 30 w 945"/>
                  <a:gd name="T27" fmla="*/ 79 h 636"/>
                  <a:gd name="T28" fmla="*/ 78 w 945"/>
                  <a:gd name="T29" fmla="*/ 61 h 636"/>
                  <a:gd name="T30" fmla="*/ 151 w 945"/>
                  <a:gd name="T31" fmla="*/ 49 h 636"/>
                  <a:gd name="T32" fmla="*/ 236 w 945"/>
                  <a:gd name="T33" fmla="*/ 30 h 636"/>
                  <a:gd name="T34" fmla="*/ 315 w 945"/>
                  <a:gd name="T35" fmla="*/ 18 h 636"/>
                  <a:gd name="T36" fmla="*/ 388 w 945"/>
                  <a:gd name="T37" fmla="*/ 6 h 636"/>
                  <a:gd name="T38" fmla="*/ 448 w 945"/>
                  <a:gd name="T39" fmla="*/ 0 h 636"/>
                  <a:gd name="T40" fmla="*/ 479 w 945"/>
                  <a:gd name="T41" fmla="*/ 0 h 636"/>
                  <a:gd name="T42" fmla="*/ 515 w 945"/>
                  <a:gd name="T43" fmla="*/ 18 h 636"/>
                  <a:gd name="T44" fmla="*/ 576 w 945"/>
                  <a:gd name="T45" fmla="*/ 61 h 636"/>
                  <a:gd name="T46" fmla="*/ 654 w 945"/>
                  <a:gd name="T47" fmla="*/ 127 h 636"/>
                  <a:gd name="T48" fmla="*/ 739 w 945"/>
                  <a:gd name="T49" fmla="*/ 200 h 636"/>
                  <a:gd name="T50" fmla="*/ 824 w 945"/>
                  <a:gd name="T51" fmla="*/ 279 h 636"/>
                  <a:gd name="T52" fmla="*/ 891 w 945"/>
                  <a:gd name="T53" fmla="*/ 345 h 636"/>
                  <a:gd name="T54" fmla="*/ 933 w 945"/>
                  <a:gd name="T55" fmla="*/ 400 h 636"/>
                  <a:gd name="T56" fmla="*/ 945 w 945"/>
                  <a:gd name="T57" fmla="*/ 436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5" h="636">
                    <a:moveTo>
                      <a:pt x="945" y="436"/>
                    </a:moveTo>
                    <a:lnTo>
                      <a:pt x="909" y="454"/>
                    </a:lnTo>
                    <a:lnTo>
                      <a:pt x="824" y="490"/>
                    </a:lnTo>
                    <a:lnTo>
                      <a:pt x="709" y="527"/>
                    </a:lnTo>
                    <a:lnTo>
                      <a:pt x="570" y="563"/>
                    </a:lnTo>
                    <a:lnTo>
                      <a:pt x="430" y="599"/>
                    </a:lnTo>
                    <a:lnTo>
                      <a:pt x="297" y="624"/>
                    </a:lnTo>
                    <a:lnTo>
                      <a:pt x="194" y="636"/>
                    </a:lnTo>
                    <a:lnTo>
                      <a:pt x="127" y="630"/>
                    </a:lnTo>
                    <a:lnTo>
                      <a:pt x="85" y="545"/>
                    </a:lnTo>
                    <a:lnTo>
                      <a:pt x="36" y="369"/>
                    </a:lnTo>
                    <a:lnTo>
                      <a:pt x="6" y="188"/>
                    </a:lnTo>
                    <a:lnTo>
                      <a:pt x="0" y="91"/>
                    </a:lnTo>
                    <a:lnTo>
                      <a:pt x="30" y="79"/>
                    </a:lnTo>
                    <a:lnTo>
                      <a:pt x="78" y="61"/>
                    </a:lnTo>
                    <a:lnTo>
                      <a:pt x="151" y="49"/>
                    </a:lnTo>
                    <a:lnTo>
                      <a:pt x="236" y="30"/>
                    </a:lnTo>
                    <a:lnTo>
                      <a:pt x="315" y="18"/>
                    </a:lnTo>
                    <a:lnTo>
                      <a:pt x="388" y="6"/>
                    </a:lnTo>
                    <a:lnTo>
                      <a:pt x="448" y="0"/>
                    </a:lnTo>
                    <a:lnTo>
                      <a:pt x="479" y="0"/>
                    </a:lnTo>
                    <a:lnTo>
                      <a:pt x="515" y="18"/>
                    </a:lnTo>
                    <a:lnTo>
                      <a:pt x="576" y="61"/>
                    </a:lnTo>
                    <a:lnTo>
                      <a:pt x="654" y="127"/>
                    </a:lnTo>
                    <a:lnTo>
                      <a:pt x="739" y="200"/>
                    </a:lnTo>
                    <a:lnTo>
                      <a:pt x="824" y="279"/>
                    </a:lnTo>
                    <a:lnTo>
                      <a:pt x="891" y="345"/>
                    </a:lnTo>
                    <a:lnTo>
                      <a:pt x="933" y="400"/>
                    </a:lnTo>
                    <a:lnTo>
                      <a:pt x="945" y="4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48" name="Freeform 1148"/>
              <p:cNvSpPr>
                <a:spLocks/>
              </p:cNvSpPr>
              <p:nvPr/>
            </p:nvSpPr>
            <p:spPr bwMode="auto">
              <a:xfrm rot="719888">
                <a:off x="19042" y="9766"/>
                <a:ext cx="335" cy="311"/>
              </a:xfrm>
              <a:custGeom>
                <a:avLst/>
                <a:gdLst>
                  <a:gd name="T0" fmla="*/ 546 w 697"/>
                  <a:gd name="T1" fmla="*/ 6 h 678"/>
                  <a:gd name="T2" fmla="*/ 588 w 697"/>
                  <a:gd name="T3" fmla="*/ 79 h 678"/>
                  <a:gd name="T4" fmla="*/ 631 w 697"/>
                  <a:gd name="T5" fmla="*/ 230 h 678"/>
                  <a:gd name="T6" fmla="*/ 667 w 697"/>
                  <a:gd name="T7" fmla="*/ 381 h 678"/>
                  <a:gd name="T8" fmla="*/ 697 w 697"/>
                  <a:gd name="T9" fmla="*/ 478 h 678"/>
                  <a:gd name="T10" fmla="*/ 679 w 697"/>
                  <a:gd name="T11" fmla="*/ 502 h 678"/>
                  <a:gd name="T12" fmla="*/ 607 w 697"/>
                  <a:gd name="T13" fmla="*/ 539 h 678"/>
                  <a:gd name="T14" fmla="*/ 503 w 697"/>
                  <a:gd name="T15" fmla="*/ 575 h 678"/>
                  <a:gd name="T16" fmla="*/ 376 w 697"/>
                  <a:gd name="T17" fmla="*/ 611 h 678"/>
                  <a:gd name="T18" fmla="*/ 249 w 697"/>
                  <a:gd name="T19" fmla="*/ 648 h 678"/>
                  <a:gd name="T20" fmla="*/ 134 w 697"/>
                  <a:gd name="T21" fmla="*/ 666 h 678"/>
                  <a:gd name="T22" fmla="*/ 49 w 697"/>
                  <a:gd name="T23" fmla="*/ 678 h 678"/>
                  <a:gd name="T24" fmla="*/ 12 w 697"/>
                  <a:gd name="T25" fmla="*/ 666 h 678"/>
                  <a:gd name="T26" fmla="*/ 0 w 697"/>
                  <a:gd name="T27" fmla="*/ 551 h 678"/>
                  <a:gd name="T28" fmla="*/ 12 w 697"/>
                  <a:gd name="T29" fmla="*/ 363 h 678"/>
                  <a:gd name="T30" fmla="*/ 55 w 697"/>
                  <a:gd name="T31" fmla="*/ 182 h 678"/>
                  <a:gd name="T32" fmla="*/ 140 w 697"/>
                  <a:gd name="T33" fmla="*/ 85 h 678"/>
                  <a:gd name="T34" fmla="*/ 194 w 697"/>
                  <a:gd name="T35" fmla="*/ 73 h 678"/>
                  <a:gd name="T36" fmla="*/ 255 w 697"/>
                  <a:gd name="T37" fmla="*/ 54 h 678"/>
                  <a:gd name="T38" fmla="*/ 316 w 697"/>
                  <a:gd name="T39" fmla="*/ 42 h 678"/>
                  <a:gd name="T40" fmla="*/ 376 w 697"/>
                  <a:gd name="T41" fmla="*/ 24 h 678"/>
                  <a:gd name="T42" fmla="*/ 431 w 697"/>
                  <a:gd name="T43" fmla="*/ 12 h 678"/>
                  <a:gd name="T44" fmla="*/ 479 w 697"/>
                  <a:gd name="T45" fmla="*/ 6 h 678"/>
                  <a:gd name="T46" fmla="*/ 516 w 697"/>
                  <a:gd name="T47" fmla="*/ 0 h 678"/>
                  <a:gd name="T48" fmla="*/ 546 w 697"/>
                  <a:gd name="T49" fmla="*/ 6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678">
                    <a:moveTo>
                      <a:pt x="546" y="6"/>
                    </a:moveTo>
                    <a:lnTo>
                      <a:pt x="588" y="79"/>
                    </a:lnTo>
                    <a:lnTo>
                      <a:pt x="631" y="230"/>
                    </a:lnTo>
                    <a:lnTo>
                      <a:pt x="667" y="381"/>
                    </a:lnTo>
                    <a:lnTo>
                      <a:pt x="697" y="478"/>
                    </a:lnTo>
                    <a:lnTo>
                      <a:pt x="679" y="502"/>
                    </a:lnTo>
                    <a:lnTo>
                      <a:pt x="607" y="539"/>
                    </a:lnTo>
                    <a:lnTo>
                      <a:pt x="503" y="575"/>
                    </a:lnTo>
                    <a:lnTo>
                      <a:pt x="376" y="611"/>
                    </a:lnTo>
                    <a:lnTo>
                      <a:pt x="249" y="648"/>
                    </a:lnTo>
                    <a:lnTo>
                      <a:pt x="134" y="666"/>
                    </a:lnTo>
                    <a:lnTo>
                      <a:pt x="49" y="678"/>
                    </a:lnTo>
                    <a:lnTo>
                      <a:pt x="12" y="666"/>
                    </a:lnTo>
                    <a:lnTo>
                      <a:pt x="0" y="551"/>
                    </a:lnTo>
                    <a:lnTo>
                      <a:pt x="12" y="363"/>
                    </a:lnTo>
                    <a:lnTo>
                      <a:pt x="55" y="182"/>
                    </a:lnTo>
                    <a:lnTo>
                      <a:pt x="140" y="85"/>
                    </a:lnTo>
                    <a:lnTo>
                      <a:pt x="194" y="73"/>
                    </a:lnTo>
                    <a:lnTo>
                      <a:pt x="255" y="54"/>
                    </a:lnTo>
                    <a:lnTo>
                      <a:pt x="316" y="42"/>
                    </a:lnTo>
                    <a:lnTo>
                      <a:pt x="376" y="24"/>
                    </a:lnTo>
                    <a:lnTo>
                      <a:pt x="431" y="12"/>
                    </a:lnTo>
                    <a:lnTo>
                      <a:pt x="479" y="6"/>
                    </a:lnTo>
                    <a:lnTo>
                      <a:pt x="516" y="0"/>
                    </a:lnTo>
                    <a:lnTo>
                      <a:pt x="54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149" name="Group 1149"/>
              <p:cNvGrpSpPr>
                <a:grpSpLocks noChangeAspect="1"/>
              </p:cNvGrpSpPr>
              <p:nvPr/>
            </p:nvGrpSpPr>
            <p:grpSpPr bwMode="auto">
              <a:xfrm rot="1214975">
                <a:off x="18374" y="9168"/>
                <a:ext cx="1233" cy="600"/>
                <a:chOff x="307" y="16318"/>
                <a:chExt cx="3570" cy="1818"/>
              </a:xfrm>
            </p:grpSpPr>
            <p:sp>
              <p:nvSpPr>
                <p:cNvPr id="129150" name="Freeform 1150"/>
                <p:cNvSpPr>
                  <a:spLocks noChangeAspect="1"/>
                </p:cNvSpPr>
                <p:nvPr/>
              </p:nvSpPr>
              <p:spPr bwMode="auto">
                <a:xfrm>
                  <a:off x="1258" y="16568"/>
                  <a:ext cx="646" cy="767"/>
                </a:xfrm>
                <a:custGeom>
                  <a:avLst/>
                  <a:gdLst>
                    <a:gd name="T0" fmla="*/ 228 w 646"/>
                    <a:gd name="T1" fmla="*/ 99 h 767"/>
                    <a:gd name="T2" fmla="*/ 178 w 646"/>
                    <a:gd name="T3" fmla="*/ 129 h 767"/>
                    <a:gd name="T4" fmla="*/ 136 w 646"/>
                    <a:gd name="T5" fmla="*/ 167 h 767"/>
                    <a:gd name="T6" fmla="*/ 98 w 646"/>
                    <a:gd name="T7" fmla="*/ 209 h 767"/>
                    <a:gd name="T8" fmla="*/ 64 w 646"/>
                    <a:gd name="T9" fmla="*/ 255 h 767"/>
                    <a:gd name="T10" fmla="*/ 38 w 646"/>
                    <a:gd name="T11" fmla="*/ 304 h 767"/>
                    <a:gd name="T12" fmla="*/ 19 w 646"/>
                    <a:gd name="T13" fmla="*/ 357 h 767"/>
                    <a:gd name="T14" fmla="*/ 7 w 646"/>
                    <a:gd name="T15" fmla="*/ 414 h 767"/>
                    <a:gd name="T16" fmla="*/ 0 w 646"/>
                    <a:gd name="T17" fmla="*/ 471 h 767"/>
                    <a:gd name="T18" fmla="*/ 7 w 646"/>
                    <a:gd name="T19" fmla="*/ 551 h 767"/>
                    <a:gd name="T20" fmla="*/ 38 w 646"/>
                    <a:gd name="T21" fmla="*/ 615 h 767"/>
                    <a:gd name="T22" fmla="*/ 83 w 646"/>
                    <a:gd name="T23" fmla="*/ 672 h 767"/>
                    <a:gd name="T24" fmla="*/ 144 w 646"/>
                    <a:gd name="T25" fmla="*/ 714 h 767"/>
                    <a:gd name="T26" fmla="*/ 212 w 646"/>
                    <a:gd name="T27" fmla="*/ 748 h 767"/>
                    <a:gd name="T28" fmla="*/ 285 w 646"/>
                    <a:gd name="T29" fmla="*/ 763 h 767"/>
                    <a:gd name="T30" fmla="*/ 361 w 646"/>
                    <a:gd name="T31" fmla="*/ 767 h 767"/>
                    <a:gd name="T32" fmla="*/ 433 w 646"/>
                    <a:gd name="T33" fmla="*/ 756 h 767"/>
                    <a:gd name="T34" fmla="*/ 448 w 646"/>
                    <a:gd name="T35" fmla="*/ 756 h 767"/>
                    <a:gd name="T36" fmla="*/ 463 w 646"/>
                    <a:gd name="T37" fmla="*/ 748 h 767"/>
                    <a:gd name="T38" fmla="*/ 475 w 646"/>
                    <a:gd name="T39" fmla="*/ 737 h 767"/>
                    <a:gd name="T40" fmla="*/ 479 w 646"/>
                    <a:gd name="T41" fmla="*/ 722 h 767"/>
                    <a:gd name="T42" fmla="*/ 471 w 646"/>
                    <a:gd name="T43" fmla="*/ 703 h 767"/>
                    <a:gd name="T44" fmla="*/ 456 w 646"/>
                    <a:gd name="T45" fmla="*/ 687 h 767"/>
                    <a:gd name="T46" fmla="*/ 437 w 646"/>
                    <a:gd name="T47" fmla="*/ 672 h 767"/>
                    <a:gd name="T48" fmla="*/ 418 w 646"/>
                    <a:gd name="T49" fmla="*/ 665 h 767"/>
                    <a:gd name="T50" fmla="*/ 380 w 646"/>
                    <a:gd name="T51" fmla="*/ 653 h 767"/>
                    <a:gd name="T52" fmla="*/ 342 w 646"/>
                    <a:gd name="T53" fmla="*/ 646 h 767"/>
                    <a:gd name="T54" fmla="*/ 304 w 646"/>
                    <a:gd name="T55" fmla="*/ 638 h 767"/>
                    <a:gd name="T56" fmla="*/ 269 w 646"/>
                    <a:gd name="T57" fmla="*/ 631 h 767"/>
                    <a:gd name="T58" fmla="*/ 235 w 646"/>
                    <a:gd name="T59" fmla="*/ 619 h 767"/>
                    <a:gd name="T60" fmla="*/ 201 w 646"/>
                    <a:gd name="T61" fmla="*/ 604 h 767"/>
                    <a:gd name="T62" fmla="*/ 171 w 646"/>
                    <a:gd name="T63" fmla="*/ 585 h 767"/>
                    <a:gd name="T64" fmla="*/ 140 w 646"/>
                    <a:gd name="T65" fmla="*/ 555 h 767"/>
                    <a:gd name="T66" fmla="*/ 129 w 646"/>
                    <a:gd name="T67" fmla="*/ 425 h 767"/>
                    <a:gd name="T68" fmla="*/ 159 w 646"/>
                    <a:gd name="T69" fmla="*/ 319 h 767"/>
                    <a:gd name="T70" fmla="*/ 220 w 646"/>
                    <a:gd name="T71" fmla="*/ 236 h 767"/>
                    <a:gd name="T72" fmla="*/ 304 w 646"/>
                    <a:gd name="T73" fmla="*/ 167 h 767"/>
                    <a:gd name="T74" fmla="*/ 395 w 646"/>
                    <a:gd name="T75" fmla="*/ 114 h 767"/>
                    <a:gd name="T76" fmla="*/ 490 w 646"/>
                    <a:gd name="T77" fmla="*/ 72 h 767"/>
                    <a:gd name="T78" fmla="*/ 577 w 646"/>
                    <a:gd name="T79" fmla="*/ 42 h 767"/>
                    <a:gd name="T80" fmla="*/ 646 w 646"/>
                    <a:gd name="T81" fmla="*/ 15 h 767"/>
                    <a:gd name="T82" fmla="*/ 604 w 646"/>
                    <a:gd name="T83" fmla="*/ 4 h 767"/>
                    <a:gd name="T84" fmla="*/ 558 w 646"/>
                    <a:gd name="T85" fmla="*/ 0 h 767"/>
                    <a:gd name="T86" fmla="*/ 505 w 646"/>
                    <a:gd name="T87" fmla="*/ 8 h 767"/>
                    <a:gd name="T88" fmla="*/ 448 w 646"/>
                    <a:gd name="T89" fmla="*/ 15 h 767"/>
                    <a:gd name="T90" fmla="*/ 391 w 646"/>
                    <a:gd name="T91" fmla="*/ 34 h 767"/>
                    <a:gd name="T92" fmla="*/ 334 w 646"/>
                    <a:gd name="T93" fmla="*/ 53 h 767"/>
                    <a:gd name="T94" fmla="*/ 277 w 646"/>
                    <a:gd name="T95" fmla="*/ 76 h 767"/>
                    <a:gd name="T96" fmla="*/ 228 w 646"/>
                    <a:gd name="T97" fmla="*/ 99 h 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46" h="767">
                      <a:moveTo>
                        <a:pt x="228" y="99"/>
                      </a:moveTo>
                      <a:lnTo>
                        <a:pt x="178" y="129"/>
                      </a:lnTo>
                      <a:lnTo>
                        <a:pt x="136" y="167"/>
                      </a:lnTo>
                      <a:lnTo>
                        <a:pt x="98" y="209"/>
                      </a:lnTo>
                      <a:lnTo>
                        <a:pt x="64" y="255"/>
                      </a:lnTo>
                      <a:lnTo>
                        <a:pt x="38" y="304"/>
                      </a:lnTo>
                      <a:lnTo>
                        <a:pt x="19" y="357"/>
                      </a:lnTo>
                      <a:lnTo>
                        <a:pt x="7" y="414"/>
                      </a:lnTo>
                      <a:lnTo>
                        <a:pt x="0" y="471"/>
                      </a:lnTo>
                      <a:lnTo>
                        <a:pt x="7" y="551"/>
                      </a:lnTo>
                      <a:lnTo>
                        <a:pt x="38" y="615"/>
                      </a:lnTo>
                      <a:lnTo>
                        <a:pt x="83" y="672"/>
                      </a:lnTo>
                      <a:lnTo>
                        <a:pt x="144" y="714"/>
                      </a:lnTo>
                      <a:lnTo>
                        <a:pt x="212" y="748"/>
                      </a:lnTo>
                      <a:lnTo>
                        <a:pt x="285" y="763"/>
                      </a:lnTo>
                      <a:lnTo>
                        <a:pt x="361" y="767"/>
                      </a:lnTo>
                      <a:lnTo>
                        <a:pt x="433" y="756"/>
                      </a:lnTo>
                      <a:lnTo>
                        <a:pt x="448" y="756"/>
                      </a:lnTo>
                      <a:lnTo>
                        <a:pt x="463" y="748"/>
                      </a:lnTo>
                      <a:lnTo>
                        <a:pt x="475" y="737"/>
                      </a:lnTo>
                      <a:lnTo>
                        <a:pt x="479" y="722"/>
                      </a:lnTo>
                      <a:lnTo>
                        <a:pt x="471" y="703"/>
                      </a:lnTo>
                      <a:lnTo>
                        <a:pt x="456" y="687"/>
                      </a:lnTo>
                      <a:lnTo>
                        <a:pt x="437" y="672"/>
                      </a:lnTo>
                      <a:lnTo>
                        <a:pt x="418" y="665"/>
                      </a:lnTo>
                      <a:lnTo>
                        <a:pt x="380" y="653"/>
                      </a:lnTo>
                      <a:lnTo>
                        <a:pt x="342" y="646"/>
                      </a:lnTo>
                      <a:lnTo>
                        <a:pt x="304" y="638"/>
                      </a:lnTo>
                      <a:lnTo>
                        <a:pt x="269" y="631"/>
                      </a:lnTo>
                      <a:lnTo>
                        <a:pt x="235" y="619"/>
                      </a:lnTo>
                      <a:lnTo>
                        <a:pt x="201" y="604"/>
                      </a:lnTo>
                      <a:lnTo>
                        <a:pt x="171" y="585"/>
                      </a:lnTo>
                      <a:lnTo>
                        <a:pt x="140" y="555"/>
                      </a:lnTo>
                      <a:lnTo>
                        <a:pt x="129" y="425"/>
                      </a:lnTo>
                      <a:lnTo>
                        <a:pt x="159" y="319"/>
                      </a:lnTo>
                      <a:lnTo>
                        <a:pt x="220" y="236"/>
                      </a:lnTo>
                      <a:lnTo>
                        <a:pt x="304" y="167"/>
                      </a:lnTo>
                      <a:lnTo>
                        <a:pt x="395" y="114"/>
                      </a:lnTo>
                      <a:lnTo>
                        <a:pt x="490" y="72"/>
                      </a:lnTo>
                      <a:lnTo>
                        <a:pt x="577" y="42"/>
                      </a:lnTo>
                      <a:lnTo>
                        <a:pt x="646" y="15"/>
                      </a:lnTo>
                      <a:lnTo>
                        <a:pt x="604" y="4"/>
                      </a:lnTo>
                      <a:lnTo>
                        <a:pt x="558" y="0"/>
                      </a:lnTo>
                      <a:lnTo>
                        <a:pt x="505" y="8"/>
                      </a:lnTo>
                      <a:lnTo>
                        <a:pt x="448" y="15"/>
                      </a:lnTo>
                      <a:lnTo>
                        <a:pt x="391" y="34"/>
                      </a:lnTo>
                      <a:lnTo>
                        <a:pt x="334" y="53"/>
                      </a:lnTo>
                      <a:lnTo>
                        <a:pt x="277" y="76"/>
                      </a:lnTo>
                      <a:lnTo>
                        <a:pt x="228" y="9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51" name="Freeform 1151"/>
                <p:cNvSpPr>
                  <a:spLocks noChangeAspect="1"/>
                </p:cNvSpPr>
                <p:nvPr/>
              </p:nvSpPr>
              <p:spPr bwMode="auto">
                <a:xfrm>
                  <a:off x="2360" y="16557"/>
                  <a:ext cx="415" cy="596"/>
                </a:xfrm>
                <a:custGeom>
                  <a:avLst/>
                  <a:gdLst>
                    <a:gd name="T0" fmla="*/ 350 w 415"/>
                    <a:gd name="T1" fmla="*/ 193 h 596"/>
                    <a:gd name="T2" fmla="*/ 365 w 415"/>
                    <a:gd name="T3" fmla="*/ 254 h 596"/>
                    <a:gd name="T4" fmla="*/ 361 w 415"/>
                    <a:gd name="T5" fmla="*/ 311 h 596"/>
                    <a:gd name="T6" fmla="*/ 335 w 415"/>
                    <a:gd name="T7" fmla="*/ 357 h 596"/>
                    <a:gd name="T8" fmla="*/ 297 w 415"/>
                    <a:gd name="T9" fmla="*/ 399 h 596"/>
                    <a:gd name="T10" fmla="*/ 251 w 415"/>
                    <a:gd name="T11" fmla="*/ 436 h 596"/>
                    <a:gd name="T12" fmla="*/ 198 w 415"/>
                    <a:gd name="T13" fmla="*/ 474 h 596"/>
                    <a:gd name="T14" fmla="*/ 145 w 415"/>
                    <a:gd name="T15" fmla="*/ 509 h 596"/>
                    <a:gd name="T16" fmla="*/ 99 w 415"/>
                    <a:gd name="T17" fmla="*/ 543 h 596"/>
                    <a:gd name="T18" fmla="*/ 91 w 415"/>
                    <a:gd name="T19" fmla="*/ 554 h 596"/>
                    <a:gd name="T20" fmla="*/ 88 w 415"/>
                    <a:gd name="T21" fmla="*/ 562 h 596"/>
                    <a:gd name="T22" fmla="*/ 88 w 415"/>
                    <a:gd name="T23" fmla="*/ 573 h 596"/>
                    <a:gd name="T24" fmla="*/ 91 w 415"/>
                    <a:gd name="T25" fmla="*/ 585 h 596"/>
                    <a:gd name="T26" fmla="*/ 103 w 415"/>
                    <a:gd name="T27" fmla="*/ 592 h 596"/>
                    <a:gd name="T28" fmla="*/ 114 w 415"/>
                    <a:gd name="T29" fmla="*/ 596 h 596"/>
                    <a:gd name="T30" fmla="*/ 122 w 415"/>
                    <a:gd name="T31" fmla="*/ 596 h 596"/>
                    <a:gd name="T32" fmla="*/ 133 w 415"/>
                    <a:gd name="T33" fmla="*/ 592 h 596"/>
                    <a:gd name="T34" fmla="*/ 194 w 415"/>
                    <a:gd name="T35" fmla="*/ 558 h 596"/>
                    <a:gd name="T36" fmla="*/ 251 w 415"/>
                    <a:gd name="T37" fmla="*/ 520 h 596"/>
                    <a:gd name="T38" fmla="*/ 304 w 415"/>
                    <a:gd name="T39" fmla="*/ 478 h 596"/>
                    <a:gd name="T40" fmla="*/ 354 w 415"/>
                    <a:gd name="T41" fmla="*/ 429 h 596"/>
                    <a:gd name="T42" fmla="*/ 388 w 415"/>
                    <a:gd name="T43" fmla="*/ 376 h 596"/>
                    <a:gd name="T44" fmla="*/ 411 w 415"/>
                    <a:gd name="T45" fmla="*/ 315 h 596"/>
                    <a:gd name="T46" fmla="*/ 415 w 415"/>
                    <a:gd name="T47" fmla="*/ 250 h 596"/>
                    <a:gd name="T48" fmla="*/ 399 w 415"/>
                    <a:gd name="T49" fmla="*/ 182 h 596"/>
                    <a:gd name="T50" fmla="*/ 365 w 415"/>
                    <a:gd name="T51" fmla="*/ 129 h 596"/>
                    <a:gd name="T52" fmla="*/ 316 w 415"/>
                    <a:gd name="T53" fmla="*/ 83 h 596"/>
                    <a:gd name="T54" fmla="*/ 255 w 415"/>
                    <a:gd name="T55" fmla="*/ 49 h 596"/>
                    <a:gd name="T56" fmla="*/ 186 w 415"/>
                    <a:gd name="T57" fmla="*/ 23 h 596"/>
                    <a:gd name="T58" fmla="*/ 118 w 415"/>
                    <a:gd name="T59" fmla="*/ 7 h 596"/>
                    <a:gd name="T60" fmla="*/ 61 w 415"/>
                    <a:gd name="T61" fmla="*/ 0 h 596"/>
                    <a:gd name="T62" fmla="*/ 19 w 415"/>
                    <a:gd name="T63" fmla="*/ 0 h 596"/>
                    <a:gd name="T64" fmla="*/ 0 w 415"/>
                    <a:gd name="T65" fmla="*/ 11 h 596"/>
                    <a:gd name="T66" fmla="*/ 46 w 415"/>
                    <a:gd name="T67" fmla="*/ 30 h 596"/>
                    <a:gd name="T68" fmla="*/ 95 w 415"/>
                    <a:gd name="T69" fmla="*/ 45 h 596"/>
                    <a:gd name="T70" fmla="*/ 148 w 415"/>
                    <a:gd name="T71" fmla="*/ 61 h 596"/>
                    <a:gd name="T72" fmla="*/ 198 w 415"/>
                    <a:gd name="T73" fmla="*/ 76 h 596"/>
                    <a:gd name="T74" fmla="*/ 247 w 415"/>
                    <a:gd name="T75" fmla="*/ 95 h 596"/>
                    <a:gd name="T76" fmla="*/ 289 w 415"/>
                    <a:gd name="T77" fmla="*/ 121 h 596"/>
                    <a:gd name="T78" fmla="*/ 323 w 415"/>
                    <a:gd name="T79" fmla="*/ 152 h 596"/>
                    <a:gd name="T80" fmla="*/ 350 w 415"/>
                    <a:gd name="T81" fmla="*/ 193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15" h="596">
                      <a:moveTo>
                        <a:pt x="350" y="193"/>
                      </a:moveTo>
                      <a:lnTo>
                        <a:pt x="365" y="254"/>
                      </a:lnTo>
                      <a:lnTo>
                        <a:pt x="361" y="311"/>
                      </a:lnTo>
                      <a:lnTo>
                        <a:pt x="335" y="357"/>
                      </a:lnTo>
                      <a:lnTo>
                        <a:pt x="297" y="399"/>
                      </a:lnTo>
                      <a:lnTo>
                        <a:pt x="251" y="436"/>
                      </a:lnTo>
                      <a:lnTo>
                        <a:pt x="198" y="474"/>
                      </a:lnTo>
                      <a:lnTo>
                        <a:pt x="145" y="509"/>
                      </a:lnTo>
                      <a:lnTo>
                        <a:pt x="99" y="543"/>
                      </a:lnTo>
                      <a:lnTo>
                        <a:pt x="91" y="554"/>
                      </a:lnTo>
                      <a:lnTo>
                        <a:pt x="88" y="562"/>
                      </a:lnTo>
                      <a:lnTo>
                        <a:pt x="88" y="573"/>
                      </a:lnTo>
                      <a:lnTo>
                        <a:pt x="91" y="585"/>
                      </a:lnTo>
                      <a:lnTo>
                        <a:pt x="103" y="592"/>
                      </a:lnTo>
                      <a:lnTo>
                        <a:pt x="114" y="596"/>
                      </a:lnTo>
                      <a:lnTo>
                        <a:pt x="122" y="596"/>
                      </a:lnTo>
                      <a:lnTo>
                        <a:pt x="133" y="592"/>
                      </a:lnTo>
                      <a:lnTo>
                        <a:pt x="194" y="558"/>
                      </a:lnTo>
                      <a:lnTo>
                        <a:pt x="251" y="520"/>
                      </a:lnTo>
                      <a:lnTo>
                        <a:pt x="304" y="478"/>
                      </a:lnTo>
                      <a:lnTo>
                        <a:pt x="354" y="429"/>
                      </a:lnTo>
                      <a:lnTo>
                        <a:pt x="388" y="376"/>
                      </a:lnTo>
                      <a:lnTo>
                        <a:pt x="411" y="315"/>
                      </a:lnTo>
                      <a:lnTo>
                        <a:pt x="415" y="250"/>
                      </a:lnTo>
                      <a:lnTo>
                        <a:pt x="399" y="182"/>
                      </a:lnTo>
                      <a:lnTo>
                        <a:pt x="365" y="129"/>
                      </a:lnTo>
                      <a:lnTo>
                        <a:pt x="316" y="83"/>
                      </a:lnTo>
                      <a:lnTo>
                        <a:pt x="255" y="49"/>
                      </a:lnTo>
                      <a:lnTo>
                        <a:pt x="186" y="23"/>
                      </a:lnTo>
                      <a:lnTo>
                        <a:pt x="118" y="7"/>
                      </a:lnTo>
                      <a:lnTo>
                        <a:pt x="61" y="0"/>
                      </a:lnTo>
                      <a:lnTo>
                        <a:pt x="19" y="0"/>
                      </a:lnTo>
                      <a:lnTo>
                        <a:pt x="0" y="11"/>
                      </a:lnTo>
                      <a:lnTo>
                        <a:pt x="46" y="30"/>
                      </a:lnTo>
                      <a:lnTo>
                        <a:pt x="95" y="45"/>
                      </a:lnTo>
                      <a:lnTo>
                        <a:pt x="148" y="61"/>
                      </a:lnTo>
                      <a:lnTo>
                        <a:pt x="198" y="76"/>
                      </a:lnTo>
                      <a:lnTo>
                        <a:pt x="247" y="95"/>
                      </a:lnTo>
                      <a:lnTo>
                        <a:pt x="289" y="121"/>
                      </a:lnTo>
                      <a:lnTo>
                        <a:pt x="323" y="152"/>
                      </a:lnTo>
                      <a:lnTo>
                        <a:pt x="350" y="19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52" name="Freeform 1152"/>
                <p:cNvSpPr>
                  <a:spLocks noChangeAspect="1"/>
                </p:cNvSpPr>
                <p:nvPr/>
              </p:nvSpPr>
              <p:spPr bwMode="auto">
                <a:xfrm>
                  <a:off x="851" y="16416"/>
                  <a:ext cx="1045" cy="1250"/>
                </a:xfrm>
                <a:custGeom>
                  <a:avLst/>
                  <a:gdLst>
                    <a:gd name="T0" fmla="*/ 327 w 1045"/>
                    <a:gd name="T1" fmla="*/ 232 h 1250"/>
                    <a:gd name="T2" fmla="*/ 175 w 1045"/>
                    <a:gd name="T3" fmla="*/ 380 h 1250"/>
                    <a:gd name="T4" fmla="*/ 57 w 1045"/>
                    <a:gd name="T5" fmla="*/ 551 h 1250"/>
                    <a:gd name="T6" fmla="*/ 0 w 1045"/>
                    <a:gd name="T7" fmla="*/ 748 h 1250"/>
                    <a:gd name="T8" fmla="*/ 11 w 1045"/>
                    <a:gd name="T9" fmla="*/ 881 h 1250"/>
                    <a:gd name="T10" fmla="*/ 30 w 1045"/>
                    <a:gd name="T11" fmla="*/ 934 h 1250"/>
                    <a:gd name="T12" fmla="*/ 64 w 1045"/>
                    <a:gd name="T13" fmla="*/ 984 h 1250"/>
                    <a:gd name="T14" fmla="*/ 106 w 1045"/>
                    <a:gd name="T15" fmla="*/ 1026 h 1250"/>
                    <a:gd name="T16" fmla="*/ 182 w 1045"/>
                    <a:gd name="T17" fmla="*/ 1071 h 1250"/>
                    <a:gd name="T18" fmla="*/ 281 w 1045"/>
                    <a:gd name="T19" fmla="*/ 1120 h 1250"/>
                    <a:gd name="T20" fmla="*/ 388 w 1045"/>
                    <a:gd name="T21" fmla="*/ 1158 h 1250"/>
                    <a:gd name="T22" fmla="*/ 494 w 1045"/>
                    <a:gd name="T23" fmla="*/ 1189 h 1250"/>
                    <a:gd name="T24" fmla="*/ 604 w 1045"/>
                    <a:gd name="T25" fmla="*/ 1212 h 1250"/>
                    <a:gd name="T26" fmla="*/ 715 w 1045"/>
                    <a:gd name="T27" fmla="*/ 1227 h 1250"/>
                    <a:gd name="T28" fmla="*/ 825 w 1045"/>
                    <a:gd name="T29" fmla="*/ 1238 h 1250"/>
                    <a:gd name="T30" fmla="*/ 939 w 1045"/>
                    <a:gd name="T31" fmla="*/ 1246 h 1250"/>
                    <a:gd name="T32" fmla="*/ 1011 w 1045"/>
                    <a:gd name="T33" fmla="*/ 1250 h 1250"/>
                    <a:gd name="T34" fmla="*/ 1038 w 1045"/>
                    <a:gd name="T35" fmla="*/ 1227 h 1250"/>
                    <a:gd name="T36" fmla="*/ 1045 w 1045"/>
                    <a:gd name="T37" fmla="*/ 1193 h 1250"/>
                    <a:gd name="T38" fmla="*/ 1022 w 1045"/>
                    <a:gd name="T39" fmla="*/ 1166 h 1250"/>
                    <a:gd name="T40" fmla="*/ 954 w 1045"/>
                    <a:gd name="T41" fmla="*/ 1147 h 1250"/>
                    <a:gd name="T42" fmla="*/ 855 w 1045"/>
                    <a:gd name="T43" fmla="*/ 1128 h 1250"/>
                    <a:gd name="T44" fmla="*/ 753 w 1045"/>
                    <a:gd name="T45" fmla="*/ 1113 h 1250"/>
                    <a:gd name="T46" fmla="*/ 650 w 1045"/>
                    <a:gd name="T47" fmla="*/ 1098 h 1250"/>
                    <a:gd name="T48" fmla="*/ 551 w 1045"/>
                    <a:gd name="T49" fmla="*/ 1079 h 1250"/>
                    <a:gd name="T50" fmla="*/ 452 w 1045"/>
                    <a:gd name="T51" fmla="*/ 1052 h 1250"/>
                    <a:gd name="T52" fmla="*/ 357 w 1045"/>
                    <a:gd name="T53" fmla="*/ 1022 h 1250"/>
                    <a:gd name="T54" fmla="*/ 262 w 1045"/>
                    <a:gd name="T55" fmla="*/ 984 h 1250"/>
                    <a:gd name="T56" fmla="*/ 178 w 1045"/>
                    <a:gd name="T57" fmla="*/ 931 h 1250"/>
                    <a:gd name="T58" fmla="*/ 125 w 1045"/>
                    <a:gd name="T59" fmla="*/ 858 h 1250"/>
                    <a:gd name="T60" fmla="*/ 110 w 1045"/>
                    <a:gd name="T61" fmla="*/ 767 h 1250"/>
                    <a:gd name="T62" fmla="*/ 125 w 1045"/>
                    <a:gd name="T63" fmla="*/ 661 h 1250"/>
                    <a:gd name="T64" fmla="*/ 167 w 1045"/>
                    <a:gd name="T65" fmla="*/ 562 h 1250"/>
                    <a:gd name="T66" fmla="*/ 232 w 1045"/>
                    <a:gd name="T67" fmla="*/ 456 h 1250"/>
                    <a:gd name="T68" fmla="*/ 308 w 1045"/>
                    <a:gd name="T69" fmla="*/ 365 h 1250"/>
                    <a:gd name="T70" fmla="*/ 399 w 1045"/>
                    <a:gd name="T71" fmla="*/ 274 h 1250"/>
                    <a:gd name="T72" fmla="*/ 498 w 1045"/>
                    <a:gd name="T73" fmla="*/ 190 h 1250"/>
                    <a:gd name="T74" fmla="*/ 635 w 1045"/>
                    <a:gd name="T75" fmla="*/ 126 h 1250"/>
                    <a:gd name="T76" fmla="*/ 772 w 1045"/>
                    <a:gd name="T77" fmla="*/ 69 h 1250"/>
                    <a:gd name="T78" fmla="*/ 859 w 1045"/>
                    <a:gd name="T79" fmla="*/ 23 h 1250"/>
                    <a:gd name="T80" fmla="*/ 832 w 1045"/>
                    <a:gd name="T81" fmla="*/ 0 h 1250"/>
                    <a:gd name="T82" fmla="*/ 718 w 1045"/>
                    <a:gd name="T83" fmla="*/ 15 h 1250"/>
                    <a:gd name="T84" fmla="*/ 585 w 1045"/>
                    <a:gd name="T85" fmla="*/ 61 h 1250"/>
                    <a:gd name="T86" fmla="*/ 460 w 1045"/>
                    <a:gd name="T87" fmla="*/ 126 h 1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045" h="1250">
                      <a:moveTo>
                        <a:pt x="407" y="164"/>
                      </a:moveTo>
                      <a:lnTo>
                        <a:pt x="327" y="232"/>
                      </a:lnTo>
                      <a:lnTo>
                        <a:pt x="247" y="300"/>
                      </a:lnTo>
                      <a:lnTo>
                        <a:pt x="175" y="380"/>
                      </a:lnTo>
                      <a:lnTo>
                        <a:pt x="110" y="464"/>
                      </a:lnTo>
                      <a:lnTo>
                        <a:pt x="57" y="551"/>
                      </a:lnTo>
                      <a:lnTo>
                        <a:pt x="19" y="646"/>
                      </a:lnTo>
                      <a:lnTo>
                        <a:pt x="0" y="748"/>
                      </a:lnTo>
                      <a:lnTo>
                        <a:pt x="4" y="855"/>
                      </a:lnTo>
                      <a:lnTo>
                        <a:pt x="11" y="881"/>
                      </a:lnTo>
                      <a:lnTo>
                        <a:pt x="19" y="912"/>
                      </a:lnTo>
                      <a:lnTo>
                        <a:pt x="30" y="934"/>
                      </a:lnTo>
                      <a:lnTo>
                        <a:pt x="45" y="961"/>
                      </a:lnTo>
                      <a:lnTo>
                        <a:pt x="64" y="984"/>
                      </a:lnTo>
                      <a:lnTo>
                        <a:pt x="87" y="1007"/>
                      </a:lnTo>
                      <a:lnTo>
                        <a:pt x="106" y="1026"/>
                      </a:lnTo>
                      <a:lnTo>
                        <a:pt x="133" y="1041"/>
                      </a:lnTo>
                      <a:lnTo>
                        <a:pt x="182" y="1071"/>
                      </a:lnTo>
                      <a:lnTo>
                        <a:pt x="232" y="1098"/>
                      </a:lnTo>
                      <a:lnTo>
                        <a:pt x="281" y="1120"/>
                      </a:lnTo>
                      <a:lnTo>
                        <a:pt x="334" y="1139"/>
                      </a:lnTo>
                      <a:lnTo>
                        <a:pt x="388" y="1158"/>
                      </a:lnTo>
                      <a:lnTo>
                        <a:pt x="441" y="1174"/>
                      </a:lnTo>
                      <a:lnTo>
                        <a:pt x="494" y="1189"/>
                      </a:lnTo>
                      <a:lnTo>
                        <a:pt x="547" y="1200"/>
                      </a:lnTo>
                      <a:lnTo>
                        <a:pt x="604" y="1212"/>
                      </a:lnTo>
                      <a:lnTo>
                        <a:pt x="657" y="1219"/>
                      </a:lnTo>
                      <a:lnTo>
                        <a:pt x="715" y="1227"/>
                      </a:lnTo>
                      <a:lnTo>
                        <a:pt x="772" y="1234"/>
                      </a:lnTo>
                      <a:lnTo>
                        <a:pt x="825" y="1238"/>
                      </a:lnTo>
                      <a:lnTo>
                        <a:pt x="882" y="1242"/>
                      </a:lnTo>
                      <a:lnTo>
                        <a:pt x="939" y="1246"/>
                      </a:lnTo>
                      <a:lnTo>
                        <a:pt x="992" y="1250"/>
                      </a:lnTo>
                      <a:lnTo>
                        <a:pt x="1011" y="1250"/>
                      </a:lnTo>
                      <a:lnTo>
                        <a:pt x="1026" y="1242"/>
                      </a:lnTo>
                      <a:lnTo>
                        <a:pt x="1038" y="1227"/>
                      </a:lnTo>
                      <a:lnTo>
                        <a:pt x="1045" y="1212"/>
                      </a:lnTo>
                      <a:lnTo>
                        <a:pt x="1045" y="1193"/>
                      </a:lnTo>
                      <a:lnTo>
                        <a:pt x="1038" y="1177"/>
                      </a:lnTo>
                      <a:lnTo>
                        <a:pt x="1022" y="1166"/>
                      </a:lnTo>
                      <a:lnTo>
                        <a:pt x="1003" y="1158"/>
                      </a:lnTo>
                      <a:lnTo>
                        <a:pt x="954" y="1147"/>
                      </a:lnTo>
                      <a:lnTo>
                        <a:pt x="905" y="1139"/>
                      </a:lnTo>
                      <a:lnTo>
                        <a:pt x="855" y="1128"/>
                      </a:lnTo>
                      <a:lnTo>
                        <a:pt x="802" y="1120"/>
                      </a:lnTo>
                      <a:lnTo>
                        <a:pt x="753" y="1113"/>
                      </a:lnTo>
                      <a:lnTo>
                        <a:pt x="703" y="1105"/>
                      </a:lnTo>
                      <a:lnTo>
                        <a:pt x="650" y="1098"/>
                      </a:lnTo>
                      <a:lnTo>
                        <a:pt x="600" y="1086"/>
                      </a:lnTo>
                      <a:lnTo>
                        <a:pt x="551" y="1079"/>
                      </a:lnTo>
                      <a:lnTo>
                        <a:pt x="502" y="1067"/>
                      </a:lnTo>
                      <a:lnTo>
                        <a:pt x="452" y="1052"/>
                      </a:lnTo>
                      <a:lnTo>
                        <a:pt x="403" y="1041"/>
                      </a:lnTo>
                      <a:lnTo>
                        <a:pt x="357" y="1022"/>
                      </a:lnTo>
                      <a:lnTo>
                        <a:pt x="308" y="1003"/>
                      </a:lnTo>
                      <a:lnTo>
                        <a:pt x="262" y="984"/>
                      </a:lnTo>
                      <a:lnTo>
                        <a:pt x="216" y="957"/>
                      </a:lnTo>
                      <a:lnTo>
                        <a:pt x="178" y="931"/>
                      </a:lnTo>
                      <a:lnTo>
                        <a:pt x="148" y="896"/>
                      </a:lnTo>
                      <a:lnTo>
                        <a:pt x="125" y="858"/>
                      </a:lnTo>
                      <a:lnTo>
                        <a:pt x="114" y="813"/>
                      </a:lnTo>
                      <a:lnTo>
                        <a:pt x="110" y="767"/>
                      </a:lnTo>
                      <a:lnTo>
                        <a:pt x="114" y="714"/>
                      </a:lnTo>
                      <a:lnTo>
                        <a:pt x="125" y="661"/>
                      </a:lnTo>
                      <a:lnTo>
                        <a:pt x="140" y="619"/>
                      </a:lnTo>
                      <a:lnTo>
                        <a:pt x="167" y="562"/>
                      </a:lnTo>
                      <a:lnTo>
                        <a:pt x="197" y="505"/>
                      </a:lnTo>
                      <a:lnTo>
                        <a:pt x="232" y="456"/>
                      </a:lnTo>
                      <a:lnTo>
                        <a:pt x="270" y="410"/>
                      </a:lnTo>
                      <a:lnTo>
                        <a:pt x="308" y="365"/>
                      </a:lnTo>
                      <a:lnTo>
                        <a:pt x="350" y="319"/>
                      </a:lnTo>
                      <a:lnTo>
                        <a:pt x="399" y="274"/>
                      </a:lnTo>
                      <a:lnTo>
                        <a:pt x="448" y="228"/>
                      </a:lnTo>
                      <a:lnTo>
                        <a:pt x="498" y="190"/>
                      </a:lnTo>
                      <a:lnTo>
                        <a:pt x="562" y="156"/>
                      </a:lnTo>
                      <a:lnTo>
                        <a:pt x="635" y="126"/>
                      </a:lnTo>
                      <a:lnTo>
                        <a:pt x="707" y="95"/>
                      </a:lnTo>
                      <a:lnTo>
                        <a:pt x="772" y="69"/>
                      </a:lnTo>
                      <a:lnTo>
                        <a:pt x="825" y="46"/>
                      </a:lnTo>
                      <a:lnTo>
                        <a:pt x="859" y="23"/>
                      </a:lnTo>
                      <a:lnTo>
                        <a:pt x="870" y="8"/>
                      </a:lnTo>
                      <a:lnTo>
                        <a:pt x="832" y="0"/>
                      </a:lnTo>
                      <a:lnTo>
                        <a:pt x="779" y="4"/>
                      </a:lnTo>
                      <a:lnTo>
                        <a:pt x="718" y="15"/>
                      </a:lnTo>
                      <a:lnTo>
                        <a:pt x="654" y="34"/>
                      </a:lnTo>
                      <a:lnTo>
                        <a:pt x="585" y="61"/>
                      </a:lnTo>
                      <a:lnTo>
                        <a:pt x="521" y="91"/>
                      </a:lnTo>
                      <a:lnTo>
                        <a:pt x="460" y="126"/>
                      </a:lnTo>
                      <a:lnTo>
                        <a:pt x="407" y="16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53" name="Freeform 1153"/>
                <p:cNvSpPr>
                  <a:spLocks noChangeAspect="1"/>
                </p:cNvSpPr>
                <p:nvPr/>
              </p:nvSpPr>
              <p:spPr bwMode="auto">
                <a:xfrm>
                  <a:off x="2322" y="16375"/>
                  <a:ext cx="916" cy="831"/>
                </a:xfrm>
                <a:custGeom>
                  <a:avLst/>
                  <a:gdLst>
                    <a:gd name="T0" fmla="*/ 761 w 916"/>
                    <a:gd name="T1" fmla="*/ 254 h 831"/>
                    <a:gd name="T2" fmla="*/ 802 w 916"/>
                    <a:gd name="T3" fmla="*/ 300 h 831"/>
                    <a:gd name="T4" fmla="*/ 829 w 916"/>
                    <a:gd name="T5" fmla="*/ 353 h 831"/>
                    <a:gd name="T6" fmla="*/ 840 w 916"/>
                    <a:gd name="T7" fmla="*/ 410 h 831"/>
                    <a:gd name="T8" fmla="*/ 840 w 916"/>
                    <a:gd name="T9" fmla="*/ 470 h 831"/>
                    <a:gd name="T10" fmla="*/ 833 w 916"/>
                    <a:gd name="T11" fmla="*/ 520 h 831"/>
                    <a:gd name="T12" fmla="*/ 818 w 916"/>
                    <a:gd name="T13" fmla="*/ 562 h 831"/>
                    <a:gd name="T14" fmla="*/ 791 w 916"/>
                    <a:gd name="T15" fmla="*/ 603 h 831"/>
                    <a:gd name="T16" fmla="*/ 764 w 916"/>
                    <a:gd name="T17" fmla="*/ 637 h 831"/>
                    <a:gd name="T18" fmla="*/ 730 w 916"/>
                    <a:gd name="T19" fmla="*/ 675 h 831"/>
                    <a:gd name="T20" fmla="*/ 696 w 916"/>
                    <a:gd name="T21" fmla="*/ 706 h 831"/>
                    <a:gd name="T22" fmla="*/ 662 w 916"/>
                    <a:gd name="T23" fmla="*/ 740 h 831"/>
                    <a:gd name="T24" fmla="*/ 627 w 916"/>
                    <a:gd name="T25" fmla="*/ 774 h 831"/>
                    <a:gd name="T26" fmla="*/ 620 w 916"/>
                    <a:gd name="T27" fmla="*/ 786 h 831"/>
                    <a:gd name="T28" fmla="*/ 620 w 916"/>
                    <a:gd name="T29" fmla="*/ 797 h 831"/>
                    <a:gd name="T30" fmla="*/ 620 w 916"/>
                    <a:gd name="T31" fmla="*/ 808 h 831"/>
                    <a:gd name="T32" fmla="*/ 627 w 916"/>
                    <a:gd name="T33" fmla="*/ 820 h 831"/>
                    <a:gd name="T34" fmla="*/ 639 w 916"/>
                    <a:gd name="T35" fmla="*/ 827 h 831"/>
                    <a:gd name="T36" fmla="*/ 654 w 916"/>
                    <a:gd name="T37" fmla="*/ 831 h 831"/>
                    <a:gd name="T38" fmla="*/ 666 w 916"/>
                    <a:gd name="T39" fmla="*/ 827 h 831"/>
                    <a:gd name="T40" fmla="*/ 677 w 916"/>
                    <a:gd name="T41" fmla="*/ 820 h 831"/>
                    <a:gd name="T42" fmla="*/ 753 w 916"/>
                    <a:gd name="T43" fmla="*/ 770 h 831"/>
                    <a:gd name="T44" fmla="*/ 818 w 916"/>
                    <a:gd name="T45" fmla="*/ 706 h 831"/>
                    <a:gd name="T46" fmla="*/ 867 w 916"/>
                    <a:gd name="T47" fmla="*/ 634 h 831"/>
                    <a:gd name="T48" fmla="*/ 901 w 916"/>
                    <a:gd name="T49" fmla="*/ 550 h 831"/>
                    <a:gd name="T50" fmla="*/ 916 w 916"/>
                    <a:gd name="T51" fmla="*/ 467 h 831"/>
                    <a:gd name="T52" fmla="*/ 909 w 916"/>
                    <a:gd name="T53" fmla="*/ 379 h 831"/>
                    <a:gd name="T54" fmla="*/ 878 w 916"/>
                    <a:gd name="T55" fmla="*/ 300 h 831"/>
                    <a:gd name="T56" fmla="*/ 818 w 916"/>
                    <a:gd name="T57" fmla="*/ 227 h 831"/>
                    <a:gd name="T58" fmla="*/ 772 w 916"/>
                    <a:gd name="T59" fmla="*/ 189 h 831"/>
                    <a:gd name="T60" fmla="*/ 719 w 916"/>
                    <a:gd name="T61" fmla="*/ 159 h 831"/>
                    <a:gd name="T62" fmla="*/ 662 w 916"/>
                    <a:gd name="T63" fmla="*/ 129 h 831"/>
                    <a:gd name="T64" fmla="*/ 597 w 916"/>
                    <a:gd name="T65" fmla="*/ 102 h 831"/>
                    <a:gd name="T66" fmla="*/ 532 w 916"/>
                    <a:gd name="T67" fmla="*/ 75 h 831"/>
                    <a:gd name="T68" fmla="*/ 468 w 916"/>
                    <a:gd name="T69" fmla="*/ 56 h 831"/>
                    <a:gd name="T70" fmla="*/ 399 w 916"/>
                    <a:gd name="T71" fmla="*/ 41 h 831"/>
                    <a:gd name="T72" fmla="*/ 335 w 916"/>
                    <a:gd name="T73" fmla="*/ 26 h 831"/>
                    <a:gd name="T74" fmla="*/ 270 w 916"/>
                    <a:gd name="T75" fmla="*/ 15 h 831"/>
                    <a:gd name="T76" fmla="*/ 213 w 916"/>
                    <a:gd name="T77" fmla="*/ 7 h 831"/>
                    <a:gd name="T78" fmla="*/ 156 w 916"/>
                    <a:gd name="T79" fmla="*/ 0 h 831"/>
                    <a:gd name="T80" fmla="*/ 110 w 916"/>
                    <a:gd name="T81" fmla="*/ 0 h 831"/>
                    <a:gd name="T82" fmla="*/ 69 w 916"/>
                    <a:gd name="T83" fmla="*/ 0 h 831"/>
                    <a:gd name="T84" fmla="*/ 34 w 916"/>
                    <a:gd name="T85" fmla="*/ 0 h 831"/>
                    <a:gd name="T86" fmla="*/ 12 w 916"/>
                    <a:gd name="T87" fmla="*/ 7 h 831"/>
                    <a:gd name="T88" fmla="*/ 0 w 916"/>
                    <a:gd name="T89" fmla="*/ 15 h 831"/>
                    <a:gd name="T90" fmla="*/ 38 w 916"/>
                    <a:gd name="T91" fmla="*/ 22 h 831"/>
                    <a:gd name="T92" fmla="*/ 76 w 916"/>
                    <a:gd name="T93" fmla="*/ 26 h 831"/>
                    <a:gd name="T94" fmla="*/ 122 w 916"/>
                    <a:gd name="T95" fmla="*/ 34 h 831"/>
                    <a:gd name="T96" fmla="*/ 167 w 916"/>
                    <a:gd name="T97" fmla="*/ 41 h 831"/>
                    <a:gd name="T98" fmla="*/ 213 w 916"/>
                    <a:gd name="T99" fmla="*/ 53 h 831"/>
                    <a:gd name="T100" fmla="*/ 266 w 916"/>
                    <a:gd name="T101" fmla="*/ 60 h 831"/>
                    <a:gd name="T102" fmla="*/ 316 w 916"/>
                    <a:gd name="T103" fmla="*/ 72 h 831"/>
                    <a:gd name="T104" fmla="*/ 369 w 916"/>
                    <a:gd name="T105" fmla="*/ 83 h 831"/>
                    <a:gd name="T106" fmla="*/ 418 w 916"/>
                    <a:gd name="T107" fmla="*/ 98 h 831"/>
                    <a:gd name="T108" fmla="*/ 472 w 916"/>
                    <a:gd name="T109" fmla="*/ 113 h 831"/>
                    <a:gd name="T110" fmla="*/ 525 w 916"/>
                    <a:gd name="T111" fmla="*/ 129 h 831"/>
                    <a:gd name="T112" fmla="*/ 574 w 916"/>
                    <a:gd name="T113" fmla="*/ 148 h 831"/>
                    <a:gd name="T114" fmla="*/ 624 w 916"/>
                    <a:gd name="T115" fmla="*/ 170 h 831"/>
                    <a:gd name="T116" fmla="*/ 673 w 916"/>
                    <a:gd name="T117" fmla="*/ 197 h 831"/>
                    <a:gd name="T118" fmla="*/ 719 w 916"/>
                    <a:gd name="T119" fmla="*/ 224 h 831"/>
                    <a:gd name="T120" fmla="*/ 761 w 916"/>
                    <a:gd name="T121" fmla="*/ 254 h 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16" h="831">
                      <a:moveTo>
                        <a:pt x="761" y="254"/>
                      </a:moveTo>
                      <a:lnTo>
                        <a:pt x="802" y="300"/>
                      </a:lnTo>
                      <a:lnTo>
                        <a:pt x="829" y="353"/>
                      </a:lnTo>
                      <a:lnTo>
                        <a:pt x="840" y="410"/>
                      </a:lnTo>
                      <a:lnTo>
                        <a:pt x="840" y="470"/>
                      </a:lnTo>
                      <a:lnTo>
                        <a:pt x="833" y="520"/>
                      </a:lnTo>
                      <a:lnTo>
                        <a:pt x="818" y="562"/>
                      </a:lnTo>
                      <a:lnTo>
                        <a:pt x="791" y="603"/>
                      </a:lnTo>
                      <a:lnTo>
                        <a:pt x="764" y="637"/>
                      </a:lnTo>
                      <a:lnTo>
                        <a:pt x="730" y="675"/>
                      </a:lnTo>
                      <a:lnTo>
                        <a:pt x="696" y="706"/>
                      </a:lnTo>
                      <a:lnTo>
                        <a:pt x="662" y="740"/>
                      </a:lnTo>
                      <a:lnTo>
                        <a:pt x="627" y="774"/>
                      </a:lnTo>
                      <a:lnTo>
                        <a:pt x="620" y="786"/>
                      </a:lnTo>
                      <a:lnTo>
                        <a:pt x="620" y="797"/>
                      </a:lnTo>
                      <a:lnTo>
                        <a:pt x="620" y="808"/>
                      </a:lnTo>
                      <a:lnTo>
                        <a:pt x="627" y="820"/>
                      </a:lnTo>
                      <a:lnTo>
                        <a:pt x="639" y="827"/>
                      </a:lnTo>
                      <a:lnTo>
                        <a:pt x="654" y="831"/>
                      </a:lnTo>
                      <a:lnTo>
                        <a:pt x="666" y="827"/>
                      </a:lnTo>
                      <a:lnTo>
                        <a:pt x="677" y="820"/>
                      </a:lnTo>
                      <a:lnTo>
                        <a:pt x="753" y="770"/>
                      </a:lnTo>
                      <a:lnTo>
                        <a:pt x="818" y="706"/>
                      </a:lnTo>
                      <a:lnTo>
                        <a:pt x="867" y="634"/>
                      </a:lnTo>
                      <a:lnTo>
                        <a:pt x="901" y="550"/>
                      </a:lnTo>
                      <a:lnTo>
                        <a:pt x="916" y="467"/>
                      </a:lnTo>
                      <a:lnTo>
                        <a:pt x="909" y="379"/>
                      </a:lnTo>
                      <a:lnTo>
                        <a:pt x="878" y="300"/>
                      </a:lnTo>
                      <a:lnTo>
                        <a:pt x="818" y="227"/>
                      </a:lnTo>
                      <a:lnTo>
                        <a:pt x="772" y="189"/>
                      </a:lnTo>
                      <a:lnTo>
                        <a:pt x="719" y="159"/>
                      </a:lnTo>
                      <a:lnTo>
                        <a:pt x="662" y="129"/>
                      </a:lnTo>
                      <a:lnTo>
                        <a:pt x="597" y="102"/>
                      </a:lnTo>
                      <a:lnTo>
                        <a:pt x="532" y="75"/>
                      </a:lnTo>
                      <a:lnTo>
                        <a:pt x="468" y="56"/>
                      </a:lnTo>
                      <a:lnTo>
                        <a:pt x="399" y="41"/>
                      </a:lnTo>
                      <a:lnTo>
                        <a:pt x="335" y="26"/>
                      </a:lnTo>
                      <a:lnTo>
                        <a:pt x="270" y="15"/>
                      </a:lnTo>
                      <a:lnTo>
                        <a:pt x="213" y="7"/>
                      </a:lnTo>
                      <a:lnTo>
                        <a:pt x="156" y="0"/>
                      </a:lnTo>
                      <a:lnTo>
                        <a:pt x="110" y="0"/>
                      </a:lnTo>
                      <a:lnTo>
                        <a:pt x="69" y="0"/>
                      </a:lnTo>
                      <a:lnTo>
                        <a:pt x="34" y="0"/>
                      </a:lnTo>
                      <a:lnTo>
                        <a:pt x="12" y="7"/>
                      </a:lnTo>
                      <a:lnTo>
                        <a:pt x="0" y="15"/>
                      </a:lnTo>
                      <a:lnTo>
                        <a:pt x="38" y="22"/>
                      </a:lnTo>
                      <a:lnTo>
                        <a:pt x="76" y="26"/>
                      </a:lnTo>
                      <a:lnTo>
                        <a:pt x="122" y="34"/>
                      </a:lnTo>
                      <a:lnTo>
                        <a:pt x="167" y="41"/>
                      </a:lnTo>
                      <a:lnTo>
                        <a:pt x="213" y="53"/>
                      </a:lnTo>
                      <a:lnTo>
                        <a:pt x="266" y="60"/>
                      </a:lnTo>
                      <a:lnTo>
                        <a:pt x="316" y="72"/>
                      </a:lnTo>
                      <a:lnTo>
                        <a:pt x="369" y="83"/>
                      </a:lnTo>
                      <a:lnTo>
                        <a:pt x="418" y="98"/>
                      </a:lnTo>
                      <a:lnTo>
                        <a:pt x="472" y="113"/>
                      </a:lnTo>
                      <a:lnTo>
                        <a:pt x="525" y="129"/>
                      </a:lnTo>
                      <a:lnTo>
                        <a:pt x="574" y="148"/>
                      </a:lnTo>
                      <a:lnTo>
                        <a:pt x="624" y="170"/>
                      </a:lnTo>
                      <a:lnTo>
                        <a:pt x="673" y="197"/>
                      </a:lnTo>
                      <a:lnTo>
                        <a:pt x="719" y="224"/>
                      </a:lnTo>
                      <a:lnTo>
                        <a:pt x="761" y="25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54" name="Freeform 1154"/>
                <p:cNvSpPr>
                  <a:spLocks noChangeAspect="1"/>
                </p:cNvSpPr>
                <p:nvPr/>
              </p:nvSpPr>
              <p:spPr bwMode="auto">
                <a:xfrm>
                  <a:off x="455" y="16758"/>
                  <a:ext cx="373" cy="786"/>
                </a:xfrm>
                <a:custGeom>
                  <a:avLst/>
                  <a:gdLst>
                    <a:gd name="T0" fmla="*/ 0 w 373"/>
                    <a:gd name="T1" fmla="*/ 429 h 786"/>
                    <a:gd name="T2" fmla="*/ 0 w 373"/>
                    <a:gd name="T3" fmla="*/ 494 h 786"/>
                    <a:gd name="T4" fmla="*/ 16 w 373"/>
                    <a:gd name="T5" fmla="*/ 554 h 786"/>
                    <a:gd name="T6" fmla="*/ 42 w 373"/>
                    <a:gd name="T7" fmla="*/ 611 h 786"/>
                    <a:gd name="T8" fmla="*/ 80 w 373"/>
                    <a:gd name="T9" fmla="*/ 661 h 786"/>
                    <a:gd name="T10" fmla="*/ 126 w 373"/>
                    <a:gd name="T11" fmla="*/ 703 h 786"/>
                    <a:gd name="T12" fmla="*/ 179 w 373"/>
                    <a:gd name="T13" fmla="*/ 741 h 786"/>
                    <a:gd name="T14" fmla="*/ 240 w 373"/>
                    <a:gd name="T15" fmla="*/ 767 h 786"/>
                    <a:gd name="T16" fmla="*/ 301 w 373"/>
                    <a:gd name="T17" fmla="*/ 782 h 786"/>
                    <a:gd name="T18" fmla="*/ 320 w 373"/>
                    <a:gd name="T19" fmla="*/ 786 h 786"/>
                    <a:gd name="T20" fmla="*/ 339 w 373"/>
                    <a:gd name="T21" fmla="*/ 778 h 786"/>
                    <a:gd name="T22" fmla="*/ 354 w 373"/>
                    <a:gd name="T23" fmla="*/ 767 h 786"/>
                    <a:gd name="T24" fmla="*/ 361 w 373"/>
                    <a:gd name="T25" fmla="*/ 752 h 786"/>
                    <a:gd name="T26" fmla="*/ 361 w 373"/>
                    <a:gd name="T27" fmla="*/ 733 h 786"/>
                    <a:gd name="T28" fmla="*/ 358 w 373"/>
                    <a:gd name="T29" fmla="*/ 714 h 786"/>
                    <a:gd name="T30" fmla="*/ 346 w 373"/>
                    <a:gd name="T31" fmla="*/ 699 h 786"/>
                    <a:gd name="T32" fmla="*/ 327 w 373"/>
                    <a:gd name="T33" fmla="*/ 691 h 786"/>
                    <a:gd name="T34" fmla="*/ 266 w 373"/>
                    <a:gd name="T35" fmla="*/ 668 h 786"/>
                    <a:gd name="T36" fmla="*/ 209 w 373"/>
                    <a:gd name="T37" fmla="*/ 638 h 786"/>
                    <a:gd name="T38" fmla="*/ 164 w 373"/>
                    <a:gd name="T39" fmla="*/ 596 h 786"/>
                    <a:gd name="T40" fmla="*/ 130 w 373"/>
                    <a:gd name="T41" fmla="*/ 551 h 786"/>
                    <a:gd name="T42" fmla="*/ 107 w 373"/>
                    <a:gd name="T43" fmla="*/ 494 h 786"/>
                    <a:gd name="T44" fmla="*/ 95 w 373"/>
                    <a:gd name="T45" fmla="*/ 433 h 786"/>
                    <a:gd name="T46" fmla="*/ 95 w 373"/>
                    <a:gd name="T47" fmla="*/ 368 h 786"/>
                    <a:gd name="T48" fmla="*/ 114 w 373"/>
                    <a:gd name="T49" fmla="*/ 300 h 786"/>
                    <a:gd name="T50" fmla="*/ 137 w 373"/>
                    <a:gd name="T51" fmla="*/ 251 h 786"/>
                    <a:gd name="T52" fmla="*/ 168 w 373"/>
                    <a:gd name="T53" fmla="*/ 205 h 786"/>
                    <a:gd name="T54" fmla="*/ 202 w 373"/>
                    <a:gd name="T55" fmla="*/ 163 h 786"/>
                    <a:gd name="T56" fmla="*/ 240 w 373"/>
                    <a:gd name="T57" fmla="*/ 125 h 786"/>
                    <a:gd name="T58" fmla="*/ 274 w 373"/>
                    <a:gd name="T59" fmla="*/ 91 h 786"/>
                    <a:gd name="T60" fmla="*/ 312 w 373"/>
                    <a:gd name="T61" fmla="*/ 61 h 786"/>
                    <a:gd name="T62" fmla="*/ 346 w 373"/>
                    <a:gd name="T63" fmla="*/ 30 h 786"/>
                    <a:gd name="T64" fmla="*/ 373 w 373"/>
                    <a:gd name="T65" fmla="*/ 4 h 786"/>
                    <a:gd name="T66" fmla="*/ 346 w 373"/>
                    <a:gd name="T67" fmla="*/ 0 h 786"/>
                    <a:gd name="T68" fmla="*/ 304 w 373"/>
                    <a:gd name="T69" fmla="*/ 19 h 786"/>
                    <a:gd name="T70" fmla="*/ 247 w 373"/>
                    <a:gd name="T71" fmla="*/ 61 h 786"/>
                    <a:gd name="T72" fmla="*/ 183 w 373"/>
                    <a:gd name="T73" fmla="*/ 118 h 786"/>
                    <a:gd name="T74" fmla="*/ 122 w 373"/>
                    <a:gd name="T75" fmla="*/ 190 h 786"/>
                    <a:gd name="T76" fmla="*/ 65 w 373"/>
                    <a:gd name="T77" fmla="*/ 266 h 786"/>
                    <a:gd name="T78" fmla="*/ 23 w 373"/>
                    <a:gd name="T79" fmla="*/ 349 h 786"/>
                    <a:gd name="T80" fmla="*/ 0 w 373"/>
                    <a:gd name="T81" fmla="*/ 429 h 7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73" h="786">
                      <a:moveTo>
                        <a:pt x="0" y="429"/>
                      </a:moveTo>
                      <a:lnTo>
                        <a:pt x="0" y="494"/>
                      </a:lnTo>
                      <a:lnTo>
                        <a:pt x="16" y="554"/>
                      </a:lnTo>
                      <a:lnTo>
                        <a:pt x="42" y="611"/>
                      </a:lnTo>
                      <a:lnTo>
                        <a:pt x="80" y="661"/>
                      </a:lnTo>
                      <a:lnTo>
                        <a:pt x="126" y="703"/>
                      </a:lnTo>
                      <a:lnTo>
                        <a:pt x="179" y="741"/>
                      </a:lnTo>
                      <a:lnTo>
                        <a:pt x="240" y="767"/>
                      </a:lnTo>
                      <a:lnTo>
                        <a:pt x="301" y="782"/>
                      </a:lnTo>
                      <a:lnTo>
                        <a:pt x="320" y="786"/>
                      </a:lnTo>
                      <a:lnTo>
                        <a:pt x="339" y="778"/>
                      </a:lnTo>
                      <a:lnTo>
                        <a:pt x="354" y="767"/>
                      </a:lnTo>
                      <a:lnTo>
                        <a:pt x="361" y="752"/>
                      </a:lnTo>
                      <a:lnTo>
                        <a:pt x="361" y="733"/>
                      </a:lnTo>
                      <a:lnTo>
                        <a:pt x="358" y="714"/>
                      </a:lnTo>
                      <a:lnTo>
                        <a:pt x="346" y="699"/>
                      </a:lnTo>
                      <a:lnTo>
                        <a:pt x="327" y="691"/>
                      </a:lnTo>
                      <a:lnTo>
                        <a:pt x="266" y="668"/>
                      </a:lnTo>
                      <a:lnTo>
                        <a:pt x="209" y="638"/>
                      </a:lnTo>
                      <a:lnTo>
                        <a:pt x="164" y="596"/>
                      </a:lnTo>
                      <a:lnTo>
                        <a:pt x="130" y="551"/>
                      </a:lnTo>
                      <a:lnTo>
                        <a:pt x="107" y="494"/>
                      </a:lnTo>
                      <a:lnTo>
                        <a:pt x="95" y="433"/>
                      </a:lnTo>
                      <a:lnTo>
                        <a:pt x="95" y="368"/>
                      </a:lnTo>
                      <a:lnTo>
                        <a:pt x="114" y="300"/>
                      </a:lnTo>
                      <a:lnTo>
                        <a:pt x="137" y="251"/>
                      </a:lnTo>
                      <a:lnTo>
                        <a:pt x="168" y="205"/>
                      </a:lnTo>
                      <a:lnTo>
                        <a:pt x="202" y="163"/>
                      </a:lnTo>
                      <a:lnTo>
                        <a:pt x="240" y="125"/>
                      </a:lnTo>
                      <a:lnTo>
                        <a:pt x="274" y="91"/>
                      </a:lnTo>
                      <a:lnTo>
                        <a:pt x="312" y="61"/>
                      </a:lnTo>
                      <a:lnTo>
                        <a:pt x="346" y="30"/>
                      </a:lnTo>
                      <a:lnTo>
                        <a:pt x="373" y="4"/>
                      </a:lnTo>
                      <a:lnTo>
                        <a:pt x="346" y="0"/>
                      </a:lnTo>
                      <a:lnTo>
                        <a:pt x="304" y="19"/>
                      </a:lnTo>
                      <a:lnTo>
                        <a:pt x="247" y="61"/>
                      </a:lnTo>
                      <a:lnTo>
                        <a:pt x="183" y="118"/>
                      </a:lnTo>
                      <a:lnTo>
                        <a:pt x="122" y="190"/>
                      </a:lnTo>
                      <a:lnTo>
                        <a:pt x="65" y="266"/>
                      </a:lnTo>
                      <a:lnTo>
                        <a:pt x="23" y="349"/>
                      </a:lnTo>
                      <a:lnTo>
                        <a:pt x="0" y="4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55" name="Freeform 1155"/>
                <p:cNvSpPr>
                  <a:spLocks noChangeAspect="1"/>
                </p:cNvSpPr>
                <p:nvPr/>
              </p:nvSpPr>
              <p:spPr bwMode="auto">
                <a:xfrm>
                  <a:off x="3079" y="16318"/>
                  <a:ext cx="798" cy="1025"/>
                </a:xfrm>
                <a:custGeom>
                  <a:avLst/>
                  <a:gdLst>
                    <a:gd name="T0" fmla="*/ 673 w 798"/>
                    <a:gd name="T1" fmla="*/ 410 h 1025"/>
                    <a:gd name="T2" fmla="*/ 711 w 798"/>
                    <a:gd name="T3" fmla="*/ 474 h 1025"/>
                    <a:gd name="T4" fmla="*/ 730 w 798"/>
                    <a:gd name="T5" fmla="*/ 543 h 1025"/>
                    <a:gd name="T6" fmla="*/ 718 w 798"/>
                    <a:gd name="T7" fmla="*/ 619 h 1025"/>
                    <a:gd name="T8" fmla="*/ 677 w 798"/>
                    <a:gd name="T9" fmla="*/ 691 h 1025"/>
                    <a:gd name="T10" fmla="*/ 612 w 798"/>
                    <a:gd name="T11" fmla="*/ 755 h 1025"/>
                    <a:gd name="T12" fmla="*/ 540 w 798"/>
                    <a:gd name="T13" fmla="*/ 812 h 1025"/>
                    <a:gd name="T14" fmla="*/ 464 w 798"/>
                    <a:gd name="T15" fmla="*/ 873 h 1025"/>
                    <a:gd name="T16" fmla="*/ 418 w 798"/>
                    <a:gd name="T17" fmla="*/ 919 h 1025"/>
                    <a:gd name="T18" fmla="*/ 403 w 798"/>
                    <a:gd name="T19" fmla="*/ 949 h 1025"/>
                    <a:gd name="T20" fmla="*/ 391 w 798"/>
                    <a:gd name="T21" fmla="*/ 979 h 1025"/>
                    <a:gd name="T22" fmla="*/ 395 w 798"/>
                    <a:gd name="T23" fmla="*/ 1010 h 1025"/>
                    <a:gd name="T24" fmla="*/ 422 w 798"/>
                    <a:gd name="T25" fmla="*/ 1025 h 1025"/>
                    <a:gd name="T26" fmla="*/ 452 w 798"/>
                    <a:gd name="T27" fmla="*/ 1021 h 1025"/>
                    <a:gd name="T28" fmla="*/ 502 w 798"/>
                    <a:gd name="T29" fmla="*/ 968 h 1025"/>
                    <a:gd name="T30" fmla="*/ 585 w 798"/>
                    <a:gd name="T31" fmla="*/ 888 h 1025"/>
                    <a:gd name="T32" fmla="*/ 673 w 798"/>
                    <a:gd name="T33" fmla="*/ 812 h 1025"/>
                    <a:gd name="T34" fmla="*/ 749 w 798"/>
                    <a:gd name="T35" fmla="*/ 725 h 1025"/>
                    <a:gd name="T36" fmla="*/ 794 w 798"/>
                    <a:gd name="T37" fmla="*/ 619 h 1025"/>
                    <a:gd name="T38" fmla="*/ 787 w 798"/>
                    <a:gd name="T39" fmla="*/ 505 h 1025"/>
                    <a:gd name="T40" fmla="*/ 737 w 798"/>
                    <a:gd name="T41" fmla="*/ 398 h 1025"/>
                    <a:gd name="T42" fmla="*/ 654 w 798"/>
                    <a:gd name="T43" fmla="*/ 311 h 1025"/>
                    <a:gd name="T44" fmla="*/ 574 w 798"/>
                    <a:gd name="T45" fmla="*/ 246 h 1025"/>
                    <a:gd name="T46" fmla="*/ 494 w 798"/>
                    <a:gd name="T47" fmla="*/ 197 h 1025"/>
                    <a:gd name="T48" fmla="*/ 410 w 798"/>
                    <a:gd name="T49" fmla="*/ 144 h 1025"/>
                    <a:gd name="T50" fmla="*/ 319 w 798"/>
                    <a:gd name="T51" fmla="*/ 94 h 1025"/>
                    <a:gd name="T52" fmla="*/ 235 w 798"/>
                    <a:gd name="T53" fmla="*/ 53 h 1025"/>
                    <a:gd name="T54" fmla="*/ 152 w 798"/>
                    <a:gd name="T55" fmla="*/ 22 h 1025"/>
                    <a:gd name="T56" fmla="*/ 80 w 798"/>
                    <a:gd name="T57" fmla="*/ 3 h 1025"/>
                    <a:gd name="T58" fmla="*/ 23 w 798"/>
                    <a:gd name="T59" fmla="*/ 3 h 1025"/>
                    <a:gd name="T60" fmla="*/ 26 w 798"/>
                    <a:gd name="T61" fmla="*/ 19 h 1025"/>
                    <a:gd name="T62" fmla="*/ 91 w 798"/>
                    <a:gd name="T63" fmla="*/ 45 h 1025"/>
                    <a:gd name="T64" fmla="*/ 167 w 798"/>
                    <a:gd name="T65" fmla="*/ 79 h 1025"/>
                    <a:gd name="T66" fmla="*/ 255 w 798"/>
                    <a:gd name="T67" fmla="*/ 121 h 1025"/>
                    <a:gd name="T68" fmla="*/ 346 w 798"/>
                    <a:gd name="T69" fmla="*/ 170 h 1025"/>
                    <a:gd name="T70" fmla="*/ 437 w 798"/>
                    <a:gd name="T71" fmla="*/ 227 h 1025"/>
                    <a:gd name="T72" fmla="*/ 528 w 798"/>
                    <a:gd name="T73" fmla="*/ 288 h 1025"/>
                    <a:gd name="T74" fmla="*/ 608 w 798"/>
                    <a:gd name="T75" fmla="*/ 349 h 1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98" h="1025">
                      <a:moveTo>
                        <a:pt x="646" y="383"/>
                      </a:moveTo>
                      <a:lnTo>
                        <a:pt x="673" y="410"/>
                      </a:lnTo>
                      <a:lnTo>
                        <a:pt x="696" y="440"/>
                      </a:lnTo>
                      <a:lnTo>
                        <a:pt x="711" y="474"/>
                      </a:lnTo>
                      <a:lnTo>
                        <a:pt x="726" y="508"/>
                      </a:lnTo>
                      <a:lnTo>
                        <a:pt x="730" y="543"/>
                      </a:lnTo>
                      <a:lnTo>
                        <a:pt x="730" y="581"/>
                      </a:lnTo>
                      <a:lnTo>
                        <a:pt x="718" y="619"/>
                      </a:lnTo>
                      <a:lnTo>
                        <a:pt x="703" y="653"/>
                      </a:lnTo>
                      <a:lnTo>
                        <a:pt x="677" y="691"/>
                      </a:lnTo>
                      <a:lnTo>
                        <a:pt x="646" y="725"/>
                      </a:lnTo>
                      <a:lnTo>
                        <a:pt x="612" y="755"/>
                      </a:lnTo>
                      <a:lnTo>
                        <a:pt x="574" y="786"/>
                      </a:lnTo>
                      <a:lnTo>
                        <a:pt x="540" y="812"/>
                      </a:lnTo>
                      <a:lnTo>
                        <a:pt x="502" y="843"/>
                      </a:lnTo>
                      <a:lnTo>
                        <a:pt x="464" y="873"/>
                      </a:lnTo>
                      <a:lnTo>
                        <a:pt x="429" y="907"/>
                      </a:lnTo>
                      <a:lnTo>
                        <a:pt x="418" y="919"/>
                      </a:lnTo>
                      <a:lnTo>
                        <a:pt x="410" y="934"/>
                      </a:lnTo>
                      <a:lnTo>
                        <a:pt x="403" y="949"/>
                      </a:lnTo>
                      <a:lnTo>
                        <a:pt x="395" y="964"/>
                      </a:lnTo>
                      <a:lnTo>
                        <a:pt x="391" y="979"/>
                      </a:lnTo>
                      <a:lnTo>
                        <a:pt x="391" y="994"/>
                      </a:lnTo>
                      <a:lnTo>
                        <a:pt x="395" y="1010"/>
                      </a:lnTo>
                      <a:lnTo>
                        <a:pt x="407" y="1021"/>
                      </a:lnTo>
                      <a:lnTo>
                        <a:pt x="422" y="1025"/>
                      </a:lnTo>
                      <a:lnTo>
                        <a:pt x="437" y="1025"/>
                      </a:lnTo>
                      <a:lnTo>
                        <a:pt x="452" y="1021"/>
                      </a:lnTo>
                      <a:lnTo>
                        <a:pt x="464" y="1010"/>
                      </a:lnTo>
                      <a:lnTo>
                        <a:pt x="502" y="968"/>
                      </a:lnTo>
                      <a:lnTo>
                        <a:pt x="543" y="926"/>
                      </a:lnTo>
                      <a:lnTo>
                        <a:pt x="585" y="888"/>
                      </a:lnTo>
                      <a:lnTo>
                        <a:pt x="631" y="850"/>
                      </a:lnTo>
                      <a:lnTo>
                        <a:pt x="673" y="812"/>
                      </a:lnTo>
                      <a:lnTo>
                        <a:pt x="711" y="770"/>
                      </a:lnTo>
                      <a:lnTo>
                        <a:pt x="749" y="725"/>
                      </a:lnTo>
                      <a:lnTo>
                        <a:pt x="775" y="675"/>
                      </a:lnTo>
                      <a:lnTo>
                        <a:pt x="794" y="619"/>
                      </a:lnTo>
                      <a:lnTo>
                        <a:pt x="798" y="562"/>
                      </a:lnTo>
                      <a:lnTo>
                        <a:pt x="787" y="505"/>
                      </a:lnTo>
                      <a:lnTo>
                        <a:pt x="768" y="451"/>
                      </a:lnTo>
                      <a:lnTo>
                        <a:pt x="737" y="398"/>
                      </a:lnTo>
                      <a:lnTo>
                        <a:pt x="699" y="353"/>
                      </a:lnTo>
                      <a:lnTo>
                        <a:pt x="654" y="311"/>
                      </a:lnTo>
                      <a:lnTo>
                        <a:pt x="608" y="273"/>
                      </a:lnTo>
                      <a:lnTo>
                        <a:pt x="574" y="246"/>
                      </a:lnTo>
                      <a:lnTo>
                        <a:pt x="536" y="224"/>
                      </a:lnTo>
                      <a:lnTo>
                        <a:pt x="494" y="197"/>
                      </a:lnTo>
                      <a:lnTo>
                        <a:pt x="452" y="170"/>
                      </a:lnTo>
                      <a:lnTo>
                        <a:pt x="410" y="144"/>
                      </a:lnTo>
                      <a:lnTo>
                        <a:pt x="365" y="117"/>
                      </a:lnTo>
                      <a:lnTo>
                        <a:pt x="319" y="94"/>
                      </a:lnTo>
                      <a:lnTo>
                        <a:pt x="277" y="72"/>
                      </a:lnTo>
                      <a:lnTo>
                        <a:pt x="235" y="53"/>
                      </a:lnTo>
                      <a:lnTo>
                        <a:pt x="194" y="34"/>
                      </a:lnTo>
                      <a:lnTo>
                        <a:pt x="152" y="22"/>
                      </a:lnTo>
                      <a:lnTo>
                        <a:pt x="114" y="11"/>
                      </a:lnTo>
                      <a:lnTo>
                        <a:pt x="80" y="3"/>
                      </a:lnTo>
                      <a:lnTo>
                        <a:pt x="49" y="0"/>
                      </a:lnTo>
                      <a:lnTo>
                        <a:pt x="23" y="3"/>
                      </a:lnTo>
                      <a:lnTo>
                        <a:pt x="0" y="11"/>
                      </a:lnTo>
                      <a:lnTo>
                        <a:pt x="26" y="19"/>
                      </a:lnTo>
                      <a:lnTo>
                        <a:pt x="57" y="30"/>
                      </a:lnTo>
                      <a:lnTo>
                        <a:pt x="91" y="45"/>
                      </a:lnTo>
                      <a:lnTo>
                        <a:pt x="125" y="60"/>
                      </a:lnTo>
                      <a:lnTo>
                        <a:pt x="167" y="79"/>
                      </a:lnTo>
                      <a:lnTo>
                        <a:pt x="209" y="98"/>
                      </a:lnTo>
                      <a:lnTo>
                        <a:pt x="255" y="121"/>
                      </a:lnTo>
                      <a:lnTo>
                        <a:pt x="300" y="144"/>
                      </a:lnTo>
                      <a:lnTo>
                        <a:pt x="346" y="170"/>
                      </a:lnTo>
                      <a:lnTo>
                        <a:pt x="391" y="197"/>
                      </a:lnTo>
                      <a:lnTo>
                        <a:pt x="437" y="227"/>
                      </a:lnTo>
                      <a:lnTo>
                        <a:pt x="483" y="258"/>
                      </a:lnTo>
                      <a:lnTo>
                        <a:pt x="528" y="288"/>
                      </a:lnTo>
                      <a:lnTo>
                        <a:pt x="570" y="319"/>
                      </a:lnTo>
                      <a:lnTo>
                        <a:pt x="608" y="349"/>
                      </a:lnTo>
                      <a:lnTo>
                        <a:pt x="646" y="38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56" name="Freeform 1156"/>
                <p:cNvSpPr>
                  <a:spLocks noChangeAspect="1"/>
                </p:cNvSpPr>
                <p:nvPr/>
              </p:nvSpPr>
              <p:spPr bwMode="auto">
                <a:xfrm>
                  <a:off x="2197" y="17517"/>
                  <a:ext cx="270" cy="619"/>
                </a:xfrm>
                <a:custGeom>
                  <a:avLst/>
                  <a:gdLst>
                    <a:gd name="T0" fmla="*/ 102 w 270"/>
                    <a:gd name="T1" fmla="*/ 46 h 619"/>
                    <a:gd name="T2" fmla="*/ 95 w 270"/>
                    <a:gd name="T3" fmla="*/ 27 h 619"/>
                    <a:gd name="T4" fmla="*/ 83 w 270"/>
                    <a:gd name="T5" fmla="*/ 12 h 619"/>
                    <a:gd name="T6" fmla="*/ 64 w 270"/>
                    <a:gd name="T7" fmla="*/ 4 h 619"/>
                    <a:gd name="T8" fmla="*/ 45 w 270"/>
                    <a:gd name="T9" fmla="*/ 0 h 619"/>
                    <a:gd name="T10" fmla="*/ 26 w 270"/>
                    <a:gd name="T11" fmla="*/ 8 h 619"/>
                    <a:gd name="T12" fmla="*/ 11 w 270"/>
                    <a:gd name="T13" fmla="*/ 19 h 619"/>
                    <a:gd name="T14" fmla="*/ 0 w 270"/>
                    <a:gd name="T15" fmla="*/ 38 h 619"/>
                    <a:gd name="T16" fmla="*/ 0 w 270"/>
                    <a:gd name="T17" fmla="*/ 57 h 619"/>
                    <a:gd name="T18" fmla="*/ 19 w 270"/>
                    <a:gd name="T19" fmla="*/ 141 h 619"/>
                    <a:gd name="T20" fmla="*/ 49 w 270"/>
                    <a:gd name="T21" fmla="*/ 236 h 619"/>
                    <a:gd name="T22" fmla="*/ 87 w 270"/>
                    <a:gd name="T23" fmla="*/ 331 h 619"/>
                    <a:gd name="T24" fmla="*/ 133 w 270"/>
                    <a:gd name="T25" fmla="*/ 422 h 619"/>
                    <a:gd name="T26" fmla="*/ 178 w 270"/>
                    <a:gd name="T27" fmla="*/ 502 h 619"/>
                    <a:gd name="T28" fmla="*/ 220 w 270"/>
                    <a:gd name="T29" fmla="*/ 566 h 619"/>
                    <a:gd name="T30" fmla="*/ 251 w 270"/>
                    <a:gd name="T31" fmla="*/ 608 h 619"/>
                    <a:gd name="T32" fmla="*/ 270 w 270"/>
                    <a:gd name="T33" fmla="*/ 619 h 619"/>
                    <a:gd name="T34" fmla="*/ 262 w 270"/>
                    <a:gd name="T35" fmla="*/ 578 h 619"/>
                    <a:gd name="T36" fmla="*/ 243 w 270"/>
                    <a:gd name="T37" fmla="*/ 525 h 619"/>
                    <a:gd name="T38" fmla="*/ 220 w 270"/>
                    <a:gd name="T39" fmla="*/ 456 h 619"/>
                    <a:gd name="T40" fmla="*/ 194 w 270"/>
                    <a:gd name="T41" fmla="*/ 376 h 619"/>
                    <a:gd name="T42" fmla="*/ 167 w 270"/>
                    <a:gd name="T43" fmla="*/ 293 h 619"/>
                    <a:gd name="T44" fmla="*/ 140 w 270"/>
                    <a:gd name="T45" fmla="*/ 209 h 619"/>
                    <a:gd name="T46" fmla="*/ 118 w 270"/>
                    <a:gd name="T47" fmla="*/ 126 h 619"/>
                    <a:gd name="T48" fmla="*/ 102 w 270"/>
                    <a:gd name="T49" fmla="*/ 46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70" h="619">
                      <a:moveTo>
                        <a:pt x="102" y="46"/>
                      </a:moveTo>
                      <a:lnTo>
                        <a:pt x="95" y="27"/>
                      </a:lnTo>
                      <a:lnTo>
                        <a:pt x="83" y="12"/>
                      </a:lnTo>
                      <a:lnTo>
                        <a:pt x="64" y="4"/>
                      </a:lnTo>
                      <a:lnTo>
                        <a:pt x="45" y="0"/>
                      </a:lnTo>
                      <a:lnTo>
                        <a:pt x="26" y="8"/>
                      </a:lnTo>
                      <a:lnTo>
                        <a:pt x="11" y="19"/>
                      </a:lnTo>
                      <a:lnTo>
                        <a:pt x="0" y="38"/>
                      </a:lnTo>
                      <a:lnTo>
                        <a:pt x="0" y="57"/>
                      </a:lnTo>
                      <a:lnTo>
                        <a:pt x="19" y="141"/>
                      </a:lnTo>
                      <a:lnTo>
                        <a:pt x="49" y="236"/>
                      </a:lnTo>
                      <a:lnTo>
                        <a:pt x="87" y="331"/>
                      </a:lnTo>
                      <a:lnTo>
                        <a:pt x="133" y="422"/>
                      </a:lnTo>
                      <a:lnTo>
                        <a:pt x="178" y="502"/>
                      </a:lnTo>
                      <a:lnTo>
                        <a:pt x="220" y="566"/>
                      </a:lnTo>
                      <a:lnTo>
                        <a:pt x="251" y="608"/>
                      </a:lnTo>
                      <a:lnTo>
                        <a:pt x="270" y="619"/>
                      </a:lnTo>
                      <a:lnTo>
                        <a:pt x="262" y="578"/>
                      </a:lnTo>
                      <a:lnTo>
                        <a:pt x="243" y="525"/>
                      </a:lnTo>
                      <a:lnTo>
                        <a:pt x="220" y="456"/>
                      </a:lnTo>
                      <a:lnTo>
                        <a:pt x="194" y="376"/>
                      </a:lnTo>
                      <a:lnTo>
                        <a:pt x="167" y="293"/>
                      </a:lnTo>
                      <a:lnTo>
                        <a:pt x="140" y="209"/>
                      </a:lnTo>
                      <a:lnTo>
                        <a:pt x="118" y="126"/>
                      </a:lnTo>
                      <a:lnTo>
                        <a:pt x="102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57" name="Freeform 1157"/>
                <p:cNvSpPr>
                  <a:spLocks noChangeAspect="1"/>
                </p:cNvSpPr>
                <p:nvPr/>
              </p:nvSpPr>
              <p:spPr bwMode="auto">
                <a:xfrm>
                  <a:off x="2079" y="17187"/>
                  <a:ext cx="140" cy="312"/>
                </a:xfrm>
                <a:custGeom>
                  <a:avLst/>
                  <a:gdLst>
                    <a:gd name="T0" fmla="*/ 72 w 140"/>
                    <a:gd name="T1" fmla="*/ 34 h 312"/>
                    <a:gd name="T2" fmla="*/ 68 w 140"/>
                    <a:gd name="T3" fmla="*/ 19 h 312"/>
                    <a:gd name="T4" fmla="*/ 57 w 140"/>
                    <a:gd name="T5" fmla="*/ 8 h 312"/>
                    <a:gd name="T6" fmla="*/ 45 w 140"/>
                    <a:gd name="T7" fmla="*/ 0 h 312"/>
                    <a:gd name="T8" fmla="*/ 30 w 140"/>
                    <a:gd name="T9" fmla="*/ 0 h 312"/>
                    <a:gd name="T10" fmla="*/ 19 w 140"/>
                    <a:gd name="T11" fmla="*/ 4 h 312"/>
                    <a:gd name="T12" fmla="*/ 7 w 140"/>
                    <a:gd name="T13" fmla="*/ 12 h 312"/>
                    <a:gd name="T14" fmla="*/ 0 w 140"/>
                    <a:gd name="T15" fmla="*/ 23 h 312"/>
                    <a:gd name="T16" fmla="*/ 0 w 140"/>
                    <a:gd name="T17" fmla="*/ 38 h 312"/>
                    <a:gd name="T18" fmla="*/ 0 w 140"/>
                    <a:gd name="T19" fmla="*/ 80 h 312"/>
                    <a:gd name="T20" fmla="*/ 11 w 140"/>
                    <a:gd name="T21" fmla="*/ 125 h 312"/>
                    <a:gd name="T22" fmla="*/ 26 w 140"/>
                    <a:gd name="T23" fmla="*/ 171 h 312"/>
                    <a:gd name="T24" fmla="*/ 45 w 140"/>
                    <a:gd name="T25" fmla="*/ 217 h 312"/>
                    <a:gd name="T26" fmla="*/ 68 w 140"/>
                    <a:gd name="T27" fmla="*/ 258 h 312"/>
                    <a:gd name="T28" fmla="*/ 91 w 140"/>
                    <a:gd name="T29" fmla="*/ 289 h 312"/>
                    <a:gd name="T30" fmla="*/ 118 w 140"/>
                    <a:gd name="T31" fmla="*/ 308 h 312"/>
                    <a:gd name="T32" fmla="*/ 137 w 140"/>
                    <a:gd name="T33" fmla="*/ 312 h 312"/>
                    <a:gd name="T34" fmla="*/ 140 w 140"/>
                    <a:gd name="T35" fmla="*/ 251 h 312"/>
                    <a:gd name="T36" fmla="*/ 121 w 140"/>
                    <a:gd name="T37" fmla="*/ 179 h 312"/>
                    <a:gd name="T38" fmla="*/ 99 w 140"/>
                    <a:gd name="T39" fmla="*/ 106 h 312"/>
                    <a:gd name="T40" fmla="*/ 72 w 140"/>
                    <a:gd name="T41" fmla="*/ 34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0" h="312">
                      <a:moveTo>
                        <a:pt x="72" y="34"/>
                      </a:moveTo>
                      <a:lnTo>
                        <a:pt x="68" y="19"/>
                      </a:lnTo>
                      <a:lnTo>
                        <a:pt x="57" y="8"/>
                      </a:lnTo>
                      <a:lnTo>
                        <a:pt x="45" y="0"/>
                      </a:lnTo>
                      <a:lnTo>
                        <a:pt x="30" y="0"/>
                      </a:lnTo>
                      <a:lnTo>
                        <a:pt x="19" y="4"/>
                      </a:lnTo>
                      <a:lnTo>
                        <a:pt x="7" y="12"/>
                      </a:lnTo>
                      <a:lnTo>
                        <a:pt x="0" y="23"/>
                      </a:lnTo>
                      <a:lnTo>
                        <a:pt x="0" y="38"/>
                      </a:lnTo>
                      <a:lnTo>
                        <a:pt x="0" y="80"/>
                      </a:lnTo>
                      <a:lnTo>
                        <a:pt x="11" y="125"/>
                      </a:lnTo>
                      <a:lnTo>
                        <a:pt x="26" y="171"/>
                      </a:lnTo>
                      <a:lnTo>
                        <a:pt x="45" y="217"/>
                      </a:lnTo>
                      <a:lnTo>
                        <a:pt x="68" y="258"/>
                      </a:lnTo>
                      <a:lnTo>
                        <a:pt x="91" y="289"/>
                      </a:lnTo>
                      <a:lnTo>
                        <a:pt x="118" y="308"/>
                      </a:lnTo>
                      <a:lnTo>
                        <a:pt x="137" y="312"/>
                      </a:lnTo>
                      <a:lnTo>
                        <a:pt x="140" y="251"/>
                      </a:lnTo>
                      <a:lnTo>
                        <a:pt x="121" y="179"/>
                      </a:lnTo>
                      <a:lnTo>
                        <a:pt x="99" y="106"/>
                      </a:lnTo>
                      <a:lnTo>
                        <a:pt x="72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58" name="Freeform 1158"/>
                <p:cNvSpPr>
                  <a:spLocks noChangeAspect="1"/>
                </p:cNvSpPr>
                <p:nvPr/>
              </p:nvSpPr>
              <p:spPr bwMode="auto">
                <a:xfrm>
                  <a:off x="1965" y="16959"/>
                  <a:ext cx="121" cy="179"/>
                </a:xfrm>
                <a:custGeom>
                  <a:avLst/>
                  <a:gdLst>
                    <a:gd name="T0" fmla="*/ 64 w 121"/>
                    <a:gd name="T1" fmla="*/ 23 h 179"/>
                    <a:gd name="T2" fmla="*/ 64 w 121"/>
                    <a:gd name="T3" fmla="*/ 27 h 179"/>
                    <a:gd name="T4" fmla="*/ 64 w 121"/>
                    <a:gd name="T5" fmla="*/ 27 h 179"/>
                    <a:gd name="T6" fmla="*/ 64 w 121"/>
                    <a:gd name="T7" fmla="*/ 27 h 179"/>
                    <a:gd name="T8" fmla="*/ 64 w 121"/>
                    <a:gd name="T9" fmla="*/ 27 h 179"/>
                    <a:gd name="T10" fmla="*/ 61 w 121"/>
                    <a:gd name="T11" fmla="*/ 15 h 179"/>
                    <a:gd name="T12" fmla="*/ 49 w 121"/>
                    <a:gd name="T13" fmla="*/ 4 h 179"/>
                    <a:gd name="T14" fmla="*/ 38 w 121"/>
                    <a:gd name="T15" fmla="*/ 0 h 179"/>
                    <a:gd name="T16" fmla="*/ 23 w 121"/>
                    <a:gd name="T17" fmla="*/ 0 h 179"/>
                    <a:gd name="T18" fmla="*/ 11 w 121"/>
                    <a:gd name="T19" fmla="*/ 4 h 179"/>
                    <a:gd name="T20" fmla="*/ 4 w 121"/>
                    <a:gd name="T21" fmla="*/ 15 h 179"/>
                    <a:gd name="T22" fmla="*/ 0 w 121"/>
                    <a:gd name="T23" fmla="*/ 27 h 179"/>
                    <a:gd name="T24" fmla="*/ 0 w 121"/>
                    <a:gd name="T25" fmla="*/ 38 h 179"/>
                    <a:gd name="T26" fmla="*/ 4 w 121"/>
                    <a:gd name="T27" fmla="*/ 57 h 179"/>
                    <a:gd name="T28" fmla="*/ 11 w 121"/>
                    <a:gd name="T29" fmla="*/ 80 h 179"/>
                    <a:gd name="T30" fmla="*/ 26 w 121"/>
                    <a:gd name="T31" fmla="*/ 107 h 179"/>
                    <a:gd name="T32" fmla="*/ 45 w 121"/>
                    <a:gd name="T33" fmla="*/ 129 h 179"/>
                    <a:gd name="T34" fmla="*/ 64 w 121"/>
                    <a:gd name="T35" fmla="*/ 152 h 179"/>
                    <a:gd name="T36" fmla="*/ 87 w 121"/>
                    <a:gd name="T37" fmla="*/ 167 h 179"/>
                    <a:gd name="T38" fmla="*/ 106 w 121"/>
                    <a:gd name="T39" fmla="*/ 179 h 179"/>
                    <a:gd name="T40" fmla="*/ 121 w 121"/>
                    <a:gd name="T41" fmla="*/ 179 h 179"/>
                    <a:gd name="T42" fmla="*/ 118 w 121"/>
                    <a:gd name="T43" fmla="*/ 141 h 179"/>
                    <a:gd name="T44" fmla="*/ 102 w 121"/>
                    <a:gd name="T45" fmla="*/ 95 h 179"/>
                    <a:gd name="T46" fmla="*/ 80 w 121"/>
                    <a:gd name="T47" fmla="*/ 53 h 179"/>
                    <a:gd name="T48" fmla="*/ 64 w 121"/>
                    <a:gd name="T49" fmla="*/ 23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1" h="179">
                      <a:moveTo>
                        <a:pt x="64" y="23"/>
                      </a:moveTo>
                      <a:lnTo>
                        <a:pt x="64" y="27"/>
                      </a:lnTo>
                      <a:lnTo>
                        <a:pt x="64" y="27"/>
                      </a:lnTo>
                      <a:lnTo>
                        <a:pt x="64" y="27"/>
                      </a:lnTo>
                      <a:lnTo>
                        <a:pt x="64" y="27"/>
                      </a:lnTo>
                      <a:lnTo>
                        <a:pt x="61" y="15"/>
                      </a:lnTo>
                      <a:lnTo>
                        <a:pt x="49" y="4"/>
                      </a:lnTo>
                      <a:lnTo>
                        <a:pt x="38" y="0"/>
                      </a:lnTo>
                      <a:lnTo>
                        <a:pt x="23" y="0"/>
                      </a:lnTo>
                      <a:lnTo>
                        <a:pt x="11" y="4"/>
                      </a:lnTo>
                      <a:lnTo>
                        <a:pt x="4" y="15"/>
                      </a:lnTo>
                      <a:lnTo>
                        <a:pt x="0" y="27"/>
                      </a:lnTo>
                      <a:lnTo>
                        <a:pt x="0" y="38"/>
                      </a:lnTo>
                      <a:lnTo>
                        <a:pt x="4" y="57"/>
                      </a:lnTo>
                      <a:lnTo>
                        <a:pt x="11" y="80"/>
                      </a:lnTo>
                      <a:lnTo>
                        <a:pt x="26" y="107"/>
                      </a:lnTo>
                      <a:lnTo>
                        <a:pt x="45" y="129"/>
                      </a:lnTo>
                      <a:lnTo>
                        <a:pt x="64" y="152"/>
                      </a:lnTo>
                      <a:lnTo>
                        <a:pt x="87" y="167"/>
                      </a:lnTo>
                      <a:lnTo>
                        <a:pt x="106" y="179"/>
                      </a:lnTo>
                      <a:lnTo>
                        <a:pt x="121" y="179"/>
                      </a:lnTo>
                      <a:lnTo>
                        <a:pt x="118" y="141"/>
                      </a:lnTo>
                      <a:lnTo>
                        <a:pt x="102" y="95"/>
                      </a:lnTo>
                      <a:lnTo>
                        <a:pt x="80" y="53"/>
                      </a:lnTo>
                      <a:lnTo>
                        <a:pt x="64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59" name="Freeform 1159"/>
                <p:cNvSpPr>
                  <a:spLocks noChangeAspect="1"/>
                </p:cNvSpPr>
                <p:nvPr/>
              </p:nvSpPr>
              <p:spPr bwMode="auto">
                <a:xfrm>
                  <a:off x="1862" y="16811"/>
                  <a:ext cx="167" cy="118"/>
                </a:xfrm>
                <a:custGeom>
                  <a:avLst/>
                  <a:gdLst>
                    <a:gd name="T0" fmla="*/ 133 w 167"/>
                    <a:gd name="T1" fmla="*/ 88 h 118"/>
                    <a:gd name="T2" fmla="*/ 148 w 167"/>
                    <a:gd name="T3" fmla="*/ 80 h 118"/>
                    <a:gd name="T4" fmla="*/ 164 w 167"/>
                    <a:gd name="T5" fmla="*/ 69 h 118"/>
                    <a:gd name="T6" fmla="*/ 167 w 167"/>
                    <a:gd name="T7" fmla="*/ 53 h 118"/>
                    <a:gd name="T8" fmla="*/ 167 w 167"/>
                    <a:gd name="T9" fmla="*/ 38 h 118"/>
                    <a:gd name="T10" fmla="*/ 160 w 167"/>
                    <a:gd name="T11" fmla="*/ 19 h 118"/>
                    <a:gd name="T12" fmla="*/ 148 w 167"/>
                    <a:gd name="T13" fmla="*/ 8 h 118"/>
                    <a:gd name="T14" fmla="*/ 133 w 167"/>
                    <a:gd name="T15" fmla="*/ 0 h 118"/>
                    <a:gd name="T16" fmla="*/ 114 w 167"/>
                    <a:gd name="T17" fmla="*/ 0 h 118"/>
                    <a:gd name="T18" fmla="*/ 107 w 167"/>
                    <a:gd name="T19" fmla="*/ 0 h 118"/>
                    <a:gd name="T20" fmla="*/ 91 w 167"/>
                    <a:gd name="T21" fmla="*/ 4 h 118"/>
                    <a:gd name="T22" fmla="*/ 69 w 167"/>
                    <a:gd name="T23" fmla="*/ 12 h 118"/>
                    <a:gd name="T24" fmla="*/ 42 w 167"/>
                    <a:gd name="T25" fmla="*/ 27 h 118"/>
                    <a:gd name="T26" fmla="*/ 19 w 167"/>
                    <a:gd name="T27" fmla="*/ 50 h 118"/>
                    <a:gd name="T28" fmla="*/ 8 w 167"/>
                    <a:gd name="T29" fmla="*/ 72 h 118"/>
                    <a:gd name="T30" fmla="*/ 0 w 167"/>
                    <a:gd name="T31" fmla="*/ 95 h 118"/>
                    <a:gd name="T32" fmla="*/ 0 w 167"/>
                    <a:gd name="T33" fmla="*/ 103 h 118"/>
                    <a:gd name="T34" fmla="*/ 11 w 167"/>
                    <a:gd name="T35" fmla="*/ 110 h 118"/>
                    <a:gd name="T36" fmla="*/ 27 w 167"/>
                    <a:gd name="T37" fmla="*/ 118 h 118"/>
                    <a:gd name="T38" fmla="*/ 42 w 167"/>
                    <a:gd name="T39" fmla="*/ 118 h 118"/>
                    <a:gd name="T40" fmla="*/ 57 w 167"/>
                    <a:gd name="T41" fmla="*/ 118 h 118"/>
                    <a:gd name="T42" fmla="*/ 76 w 167"/>
                    <a:gd name="T43" fmla="*/ 110 h 118"/>
                    <a:gd name="T44" fmla="*/ 95 w 167"/>
                    <a:gd name="T45" fmla="*/ 107 h 118"/>
                    <a:gd name="T46" fmla="*/ 114 w 167"/>
                    <a:gd name="T47" fmla="*/ 99 h 118"/>
                    <a:gd name="T48" fmla="*/ 133 w 167"/>
                    <a:gd name="T49" fmla="*/ 8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7" h="118">
                      <a:moveTo>
                        <a:pt x="133" y="88"/>
                      </a:moveTo>
                      <a:lnTo>
                        <a:pt x="148" y="80"/>
                      </a:lnTo>
                      <a:lnTo>
                        <a:pt x="164" y="69"/>
                      </a:lnTo>
                      <a:lnTo>
                        <a:pt x="167" y="53"/>
                      </a:lnTo>
                      <a:lnTo>
                        <a:pt x="167" y="38"/>
                      </a:lnTo>
                      <a:lnTo>
                        <a:pt x="160" y="19"/>
                      </a:lnTo>
                      <a:lnTo>
                        <a:pt x="148" y="8"/>
                      </a:lnTo>
                      <a:lnTo>
                        <a:pt x="133" y="0"/>
                      </a:lnTo>
                      <a:lnTo>
                        <a:pt x="114" y="0"/>
                      </a:lnTo>
                      <a:lnTo>
                        <a:pt x="107" y="0"/>
                      </a:lnTo>
                      <a:lnTo>
                        <a:pt x="91" y="4"/>
                      </a:lnTo>
                      <a:lnTo>
                        <a:pt x="69" y="12"/>
                      </a:lnTo>
                      <a:lnTo>
                        <a:pt x="42" y="27"/>
                      </a:lnTo>
                      <a:lnTo>
                        <a:pt x="19" y="50"/>
                      </a:lnTo>
                      <a:lnTo>
                        <a:pt x="8" y="72"/>
                      </a:lnTo>
                      <a:lnTo>
                        <a:pt x="0" y="95"/>
                      </a:lnTo>
                      <a:lnTo>
                        <a:pt x="0" y="103"/>
                      </a:lnTo>
                      <a:lnTo>
                        <a:pt x="11" y="110"/>
                      </a:lnTo>
                      <a:lnTo>
                        <a:pt x="27" y="118"/>
                      </a:lnTo>
                      <a:lnTo>
                        <a:pt x="42" y="118"/>
                      </a:lnTo>
                      <a:lnTo>
                        <a:pt x="57" y="118"/>
                      </a:lnTo>
                      <a:lnTo>
                        <a:pt x="76" y="110"/>
                      </a:lnTo>
                      <a:lnTo>
                        <a:pt x="95" y="107"/>
                      </a:lnTo>
                      <a:lnTo>
                        <a:pt x="114" y="99"/>
                      </a:lnTo>
                      <a:lnTo>
                        <a:pt x="133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60" name="Freeform 1160"/>
                <p:cNvSpPr>
                  <a:spLocks noChangeAspect="1"/>
                </p:cNvSpPr>
                <p:nvPr/>
              </p:nvSpPr>
              <p:spPr bwMode="auto">
                <a:xfrm>
                  <a:off x="1079" y="16614"/>
                  <a:ext cx="642" cy="778"/>
                </a:xfrm>
                <a:custGeom>
                  <a:avLst/>
                  <a:gdLst>
                    <a:gd name="T0" fmla="*/ 236 w 642"/>
                    <a:gd name="T1" fmla="*/ 117 h 778"/>
                    <a:gd name="T2" fmla="*/ 190 w 642"/>
                    <a:gd name="T3" fmla="*/ 152 h 778"/>
                    <a:gd name="T4" fmla="*/ 148 w 642"/>
                    <a:gd name="T5" fmla="*/ 190 h 778"/>
                    <a:gd name="T6" fmla="*/ 106 w 642"/>
                    <a:gd name="T7" fmla="*/ 235 h 778"/>
                    <a:gd name="T8" fmla="*/ 72 w 642"/>
                    <a:gd name="T9" fmla="*/ 281 h 778"/>
                    <a:gd name="T10" fmla="*/ 45 w 642"/>
                    <a:gd name="T11" fmla="*/ 330 h 778"/>
                    <a:gd name="T12" fmla="*/ 23 w 642"/>
                    <a:gd name="T13" fmla="*/ 379 h 778"/>
                    <a:gd name="T14" fmla="*/ 7 w 642"/>
                    <a:gd name="T15" fmla="*/ 429 h 778"/>
                    <a:gd name="T16" fmla="*/ 0 w 642"/>
                    <a:gd name="T17" fmla="*/ 482 h 778"/>
                    <a:gd name="T18" fmla="*/ 7 w 642"/>
                    <a:gd name="T19" fmla="*/ 562 h 778"/>
                    <a:gd name="T20" fmla="*/ 38 w 642"/>
                    <a:gd name="T21" fmla="*/ 626 h 778"/>
                    <a:gd name="T22" fmla="*/ 83 w 642"/>
                    <a:gd name="T23" fmla="*/ 683 h 778"/>
                    <a:gd name="T24" fmla="*/ 141 w 642"/>
                    <a:gd name="T25" fmla="*/ 725 h 778"/>
                    <a:gd name="T26" fmla="*/ 209 w 642"/>
                    <a:gd name="T27" fmla="*/ 755 h 778"/>
                    <a:gd name="T28" fmla="*/ 285 w 642"/>
                    <a:gd name="T29" fmla="*/ 774 h 778"/>
                    <a:gd name="T30" fmla="*/ 357 w 642"/>
                    <a:gd name="T31" fmla="*/ 778 h 778"/>
                    <a:gd name="T32" fmla="*/ 429 w 642"/>
                    <a:gd name="T33" fmla="*/ 767 h 778"/>
                    <a:gd name="T34" fmla="*/ 445 w 642"/>
                    <a:gd name="T35" fmla="*/ 767 h 778"/>
                    <a:gd name="T36" fmla="*/ 460 w 642"/>
                    <a:gd name="T37" fmla="*/ 759 h 778"/>
                    <a:gd name="T38" fmla="*/ 471 w 642"/>
                    <a:gd name="T39" fmla="*/ 744 h 778"/>
                    <a:gd name="T40" fmla="*/ 475 w 642"/>
                    <a:gd name="T41" fmla="*/ 729 h 778"/>
                    <a:gd name="T42" fmla="*/ 471 w 642"/>
                    <a:gd name="T43" fmla="*/ 721 h 778"/>
                    <a:gd name="T44" fmla="*/ 460 w 642"/>
                    <a:gd name="T45" fmla="*/ 721 h 778"/>
                    <a:gd name="T46" fmla="*/ 445 w 642"/>
                    <a:gd name="T47" fmla="*/ 717 h 778"/>
                    <a:gd name="T48" fmla="*/ 426 w 642"/>
                    <a:gd name="T49" fmla="*/ 717 h 778"/>
                    <a:gd name="T50" fmla="*/ 403 w 642"/>
                    <a:gd name="T51" fmla="*/ 717 h 778"/>
                    <a:gd name="T52" fmla="*/ 384 w 642"/>
                    <a:gd name="T53" fmla="*/ 717 h 778"/>
                    <a:gd name="T54" fmla="*/ 365 w 642"/>
                    <a:gd name="T55" fmla="*/ 717 h 778"/>
                    <a:gd name="T56" fmla="*/ 353 w 642"/>
                    <a:gd name="T57" fmla="*/ 717 h 778"/>
                    <a:gd name="T58" fmla="*/ 315 w 642"/>
                    <a:gd name="T59" fmla="*/ 714 h 778"/>
                    <a:gd name="T60" fmla="*/ 281 w 642"/>
                    <a:gd name="T61" fmla="*/ 710 h 778"/>
                    <a:gd name="T62" fmla="*/ 243 w 642"/>
                    <a:gd name="T63" fmla="*/ 706 h 778"/>
                    <a:gd name="T64" fmla="*/ 205 w 642"/>
                    <a:gd name="T65" fmla="*/ 695 h 778"/>
                    <a:gd name="T66" fmla="*/ 167 w 642"/>
                    <a:gd name="T67" fmla="*/ 683 h 778"/>
                    <a:gd name="T68" fmla="*/ 129 w 642"/>
                    <a:gd name="T69" fmla="*/ 657 h 778"/>
                    <a:gd name="T70" fmla="*/ 95 w 642"/>
                    <a:gd name="T71" fmla="*/ 623 h 778"/>
                    <a:gd name="T72" fmla="*/ 57 w 642"/>
                    <a:gd name="T73" fmla="*/ 573 h 778"/>
                    <a:gd name="T74" fmla="*/ 49 w 642"/>
                    <a:gd name="T75" fmla="*/ 516 h 778"/>
                    <a:gd name="T76" fmla="*/ 53 w 642"/>
                    <a:gd name="T77" fmla="*/ 463 h 778"/>
                    <a:gd name="T78" fmla="*/ 68 w 642"/>
                    <a:gd name="T79" fmla="*/ 410 h 778"/>
                    <a:gd name="T80" fmla="*/ 91 w 642"/>
                    <a:gd name="T81" fmla="*/ 360 h 778"/>
                    <a:gd name="T82" fmla="*/ 125 w 642"/>
                    <a:gd name="T83" fmla="*/ 315 h 778"/>
                    <a:gd name="T84" fmla="*/ 163 w 642"/>
                    <a:gd name="T85" fmla="*/ 269 h 778"/>
                    <a:gd name="T86" fmla="*/ 205 w 642"/>
                    <a:gd name="T87" fmla="*/ 231 h 778"/>
                    <a:gd name="T88" fmla="*/ 255 w 642"/>
                    <a:gd name="T89" fmla="*/ 193 h 778"/>
                    <a:gd name="T90" fmla="*/ 304 w 642"/>
                    <a:gd name="T91" fmla="*/ 159 h 778"/>
                    <a:gd name="T92" fmla="*/ 357 w 642"/>
                    <a:gd name="T93" fmla="*/ 129 h 778"/>
                    <a:gd name="T94" fmla="*/ 410 w 642"/>
                    <a:gd name="T95" fmla="*/ 102 h 778"/>
                    <a:gd name="T96" fmla="*/ 460 w 642"/>
                    <a:gd name="T97" fmla="*/ 79 h 778"/>
                    <a:gd name="T98" fmla="*/ 513 w 642"/>
                    <a:gd name="T99" fmla="*/ 61 h 778"/>
                    <a:gd name="T100" fmla="*/ 559 w 642"/>
                    <a:gd name="T101" fmla="*/ 42 h 778"/>
                    <a:gd name="T102" fmla="*/ 604 w 642"/>
                    <a:gd name="T103" fmla="*/ 30 h 778"/>
                    <a:gd name="T104" fmla="*/ 642 w 642"/>
                    <a:gd name="T105" fmla="*/ 23 h 778"/>
                    <a:gd name="T106" fmla="*/ 616 w 642"/>
                    <a:gd name="T107" fmla="*/ 7 h 778"/>
                    <a:gd name="T108" fmla="*/ 574 w 642"/>
                    <a:gd name="T109" fmla="*/ 0 h 778"/>
                    <a:gd name="T110" fmla="*/ 525 w 642"/>
                    <a:gd name="T111" fmla="*/ 7 h 778"/>
                    <a:gd name="T112" fmla="*/ 468 w 642"/>
                    <a:gd name="T113" fmla="*/ 19 h 778"/>
                    <a:gd name="T114" fmla="*/ 403 w 642"/>
                    <a:gd name="T115" fmla="*/ 38 h 778"/>
                    <a:gd name="T116" fmla="*/ 342 w 642"/>
                    <a:gd name="T117" fmla="*/ 61 h 778"/>
                    <a:gd name="T118" fmla="*/ 285 w 642"/>
                    <a:gd name="T119" fmla="*/ 91 h 778"/>
                    <a:gd name="T120" fmla="*/ 236 w 642"/>
                    <a:gd name="T121" fmla="*/ 117 h 7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42" h="778">
                      <a:moveTo>
                        <a:pt x="236" y="117"/>
                      </a:moveTo>
                      <a:lnTo>
                        <a:pt x="190" y="152"/>
                      </a:lnTo>
                      <a:lnTo>
                        <a:pt x="148" y="190"/>
                      </a:lnTo>
                      <a:lnTo>
                        <a:pt x="106" y="235"/>
                      </a:lnTo>
                      <a:lnTo>
                        <a:pt x="72" y="281"/>
                      </a:lnTo>
                      <a:lnTo>
                        <a:pt x="45" y="330"/>
                      </a:lnTo>
                      <a:lnTo>
                        <a:pt x="23" y="379"/>
                      </a:lnTo>
                      <a:lnTo>
                        <a:pt x="7" y="429"/>
                      </a:lnTo>
                      <a:lnTo>
                        <a:pt x="0" y="482"/>
                      </a:lnTo>
                      <a:lnTo>
                        <a:pt x="7" y="562"/>
                      </a:lnTo>
                      <a:lnTo>
                        <a:pt x="38" y="626"/>
                      </a:lnTo>
                      <a:lnTo>
                        <a:pt x="83" y="683"/>
                      </a:lnTo>
                      <a:lnTo>
                        <a:pt x="141" y="725"/>
                      </a:lnTo>
                      <a:lnTo>
                        <a:pt x="209" y="755"/>
                      </a:lnTo>
                      <a:lnTo>
                        <a:pt x="285" y="774"/>
                      </a:lnTo>
                      <a:lnTo>
                        <a:pt x="357" y="778"/>
                      </a:lnTo>
                      <a:lnTo>
                        <a:pt x="429" y="767"/>
                      </a:lnTo>
                      <a:lnTo>
                        <a:pt x="445" y="767"/>
                      </a:lnTo>
                      <a:lnTo>
                        <a:pt x="460" y="759"/>
                      </a:lnTo>
                      <a:lnTo>
                        <a:pt x="471" y="744"/>
                      </a:lnTo>
                      <a:lnTo>
                        <a:pt x="475" y="729"/>
                      </a:lnTo>
                      <a:lnTo>
                        <a:pt x="471" y="721"/>
                      </a:lnTo>
                      <a:lnTo>
                        <a:pt x="460" y="721"/>
                      </a:lnTo>
                      <a:lnTo>
                        <a:pt x="445" y="717"/>
                      </a:lnTo>
                      <a:lnTo>
                        <a:pt x="426" y="717"/>
                      </a:lnTo>
                      <a:lnTo>
                        <a:pt x="403" y="717"/>
                      </a:lnTo>
                      <a:lnTo>
                        <a:pt x="384" y="717"/>
                      </a:lnTo>
                      <a:lnTo>
                        <a:pt x="365" y="717"/>
                      </a:lnTo>
                      <a:lnTo>
                        <a:pt x="353" y="717"/>
                      </a:lnTo>
                      <a:lnTo>
                        <a:pt x="315" y="714"/>
                      </a:lnTo>
                      <a:lnTo>
                        <a:pt x="281" y="710"/>
                      </a:lnTo>
                      <a:lnTo>
                        <a:pt x="243" y="706"/>
                      </a:lnTo>
                      <a:lnTo>
                        <a:pt x="205" y="695"/>
                      </a:lnTo>
                      <a:lnTo>
                        <a:pt x="167" y="683"/>
                      </a:lnTo>
                      <a:lnTo>
                        <a:pt x="129" y="657"/>
                      </a:lnTo>
                      <a:lnTo>
                        <a:pt x="95" y="623"/>
                      </a:lnTo>
                      <a:lnTo>
                        <a:pt x="57" y="573"/>
                      </a:lnTo>
                      <a:lnTo>
                        <a:pt x="49" y="516"/>
                      </a:lnTo>
                      <a:lnTo>
                        <a:pt x="53" y="463"/>
                      </a:lnTo>
                      <a:lnTo>
                        <a:pt x="68" y="410"/>
                      </a:lnTo>
                      <a:lnTo>
                        <a:pt x="91" y="360"/>
                      </a:lnTo>
                      <a:lnTo>
                        <a:pt x="125" y="315"/>
                      </a:lnTo>
                      <a:lnTo>
                        <a:pt x="163" y="269"/>
                      </a:lnTo>
                      <a:lnTo>
                        <a:pt x="205" y="231"/>
                      </a:lnTo>
                      <a:lnTo>
                        <a:pt x="255" y="193"/>
                      </a:lnTo>
                      <a:lnTo>
                        <a:pt x="304" y="159"/>
                      </a:lnTo>
                      <a:lnTo>
                        <a:pt x="357" y="129"/>
                      </a:lnTo>
                      <a:lnTo>
                        <a:pt x="410" y="102"/>
                      </a:lnTo>
                      <a:lnTo>
                        <a:pt x="460" y="79"/>
                      </a:lnTo>
                      <a:lnTo>
                        <a:pt x="513" y="61"/>
                      </a:lnTo>
                      <a:lnTo>
                        <a:pt x="559" y="42"/>
                      </a:lnTo>
                      <a:lnTo>
                        <a:pt x="604" y="30"/>
                      </a:lnTo>
                      <a:lnTo>
                        <a:pt x="642" y="23"/>
                      </a:lnTo>
                      <a:lnTo>
                        <a:pt x="616" y="7"/>
                      </a:lnTo>
                      <a:lnTo>
                        <a:pt x="574" y="0"/>
                      </a:lnTo>
                      <a:lnTo>
                        <a:pt x="525" y="7"/>
                      </a:lnTo>
                      <a:lnTo>
                        <a:pt x="468" y="19"/>
                      </a:lnTo>
                      <a:lnTo>
                        <a:pt x="403" y="38"/>
                      </a:lnTo>
                      <a:lnTo>
                        <a:pt x="342" y="61"/>
                      </a:lnTo>
                      <a:lnTo>
                        <a:pt x="285" y="91"/>
                      </a:lnTo>
                      <a:lnTo>
                        <a:pt x="236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61" name="Freeform 1161"/>
                <p:cNvSpPr>
                  <a:spLocks noChangeAspect="1"/>
                </p:cNvSpPr>
                <p:nvPr/>
              </p:nvSpPr>
              <p:spPr bwMode="auto">
                <a:xfrm>
                  <a:off x="2181" y="16606"/>
                  <a:ext cx="415" cy="604"/>
                </a:xfrm>
                <a:custGeom>
                  <a:avLst/>
                  <a:gdLst>
                    <a:gd name="T0" fmla="*/ 350 w 415"/>
                    <a:gd name="T1" fmla="*/ 201 h 604"/>
                    <a:gd name="T2" fmla="*/ 362 w 415"/>
                    <a:gd name="T3" fmla="*/ 266 h 604"/>
                    <a:gd name="T4" fmla="*/ 354 w 415"/>
                    <a:gd name="T5" fmla="*/ 319 h 604"/>
                    <a:gd name="T6" fmla="*/ 327 w 415"/>
                    <a:gd name="T7" fmla="*/ 365 h 604"/>
                    <a:gd name="T8" fmla="*/ 289 w 415"/>
                    <a:gd name="T9" fmla="*/ 406 h 604"/>
                    <a:gd name="T10" fmla="*/ 244 w 415"/>
                    <a:gd name="T11" fmla="*/ 444 h 604"/>
                    <a:gd name="T12" fmla="*/ 194 w 415"/>
                    <a:gd name="T13" fmla="*/ 479 h 604"/>
                    <a:gd name="T14" fmla="*/ 141 w 415"/>
                    <a:gd name="T15" fmla="*/ 517 h 604"/>
                    <a:gd name="T16" fmla="*/ 96 w 415"/>
                    <a:gd name="T17" fmla="*/ 551 h 604"/>
                    <a:gd name="T18" fmla="*/ 88 w 415"/>
                    <a:gd name="T19" fmla="*/ 562 h 604"/>
                    <a:gd name="T20" fmla="*/ 84 w 415"/>
                    <a:gd name="T21" fmla="*/ 570 h 604"/>
                    <a:gd name="T22" fmla="*/ 84 w 415"/>
                    <a:gd name="T23" fmla="*/ 581 h 604"/>
                    <a:gd name="T24" fmla="*/ 92 w 415"/>
                    <a:gd name="T25" fmla="*/ 593 h 604"/>
                    <a:gd name="T26" fmla="*/ 99 w 415"/>
                    <a:gd name="T27" fmla="*/ 600 h 604"/>
                    <a:gd name="T28" fmla="*/ 111 w 415"/>
                    <a:gd name="T29" fmla="*/ 604 h 604"/>
                    <a:gd name="T30" fmla="*/ 122 w 415"/>
                    <a:gd name="T31" fmla="*/ 604 h 604"/>
                    <a:gd name="T32" fmla="*/ 134 w 415"/>
                    <a:gd name="T33" fmla="*/ 600 h 604"/>
                    <a:gd name="T34" fmla="*/ 191 w 415"/>
                    <a:gd name="T35" fmla="*/ 566 h 604"/>
                    <a:gd name="T36" fmla="*/ 248 w 415"/>
                    <a:gd name="T37" fmla="*/ 528 h 604"/>
                    <a:gd name="T38" fmla="*/ 301 w 415"/>
                    <a:gd name="T39" fmla="*/ 486 h 604"/>
                    <a:gd name="T40" fmla="*/ 350 w 415"/>
                    <a:gd name="T41" fmla="*/ 437 h 604"/>
                    <a:gd name="T42" fmla="*/ 384 w 415"/>
                    <a:gd name="T43" fmla="*/ 384 h 604"/>
                    <a:gd name="T44" fmla="*/ 407 w 415"/>
                    <a:gd name="T45" fmla="*/ 323 h 604"/>
                    <a:gd name="T46" fmla="*/ 415 w 415"/>
                    <a:gd name="T47" fmla="*/ 258 h 604"/>
                    <a:gd name="T48" fmla="*/ 400 w 415"/>
                    <a:gd name="T49" fmla="*/ 190 h 604"/>
                    <a:gd name="T50" fmla="*/ 365 w 415"/>
                    <a:gd name="T51" fmla="*/ 137 h 604"/>
                    <a:gd name="T52" fmla="*/ 320 w 415"/>
                    <a:gd name="T53" fmla="*/ 91 h 604"/>
                    <a:gd name="T54" fmla="*/ 259 w 415"/>
                    <a:gd name="T55" fmla="*/ 53 h 604"/>
                    <a:gd name="T56" fmla="*/ 198 w 415"/>
                    <a:gd name="T57" fmla="*/ 27 h 604"/>
                    <a:gd name="T58" fmla="*/ 134 w 415"/>
                    <a:gd name="T59" fmla="*/ 8 h 604"/>
                    <a:gd name="T60" fmla="*/ 77 w 415"/>
                    <a:gd name="T61" fmla="*/ 0 h 604"/>
                    <a:gd name="T62" fmla="*/ 31 w 415"/>
                    <a:gd name="T63" fmla="*/ 4 h 604"/>
                    <a:gd name="T64" fmla="*/ 0 w 415"/>
                    <a:gd name="T65" fmla="*/ 19 h 604"/>
                    <a:gd name="T66" fmla="*/ 54 w 415"/>
                    <a:gd name="T67" fmla="*/ 34 h 604"/>
                    <a:gd name="T68" fmla="*/ 107 w 415"/>
                    <a:gd name="T69" fmla="*/ 46 h 604"/>
                    <a:gd name="T70" fmla="*/ 156 w 415"/>
                    <a:gd name="T71" fmla="*/ 57 h 604"/>
                    <a:gd name="T72" fmla="*/ 206 w 415"/>
                    <a:gd name="T73" fmla="*/ 72 h 604"/>
                    <a:gd name="T74" fmla="*/ 251 w 415"/>
                    <a:gd name="T75" fmla="*/ 91 h 604"/>
                    <a:gd name="T76" fmla="*/ 293 w 415"/>
                    <a:gd name="T77" fmla="*/ 118 h 604"/>
                    <a:gd name="T78" fmla="*/ 327 w 415"/>
                    <a:gd name="T79" fmla="*/ 152 h 604"/>
                    <a:gd name="T80" fmla="*/ 350 w 415"/>
                    <a:gd name="T81" fmla="*/ 20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15" h="604">
                      <a:moveTo>
                        <a:pt x="350" y="201"/>
                      </a:moveTo>
                      <a:lnTo>
                        <a:pt x="362" y="266"/>
                      </a:lnTo>
                      <a:lnTo>
                        <a:pt x="354" y="319"/>
                      </a:lnTo>
                      <a:lnTo>
                        <a:pt x="327" y="365"/>
                      </a:lnTo>
                      <a:lnTo>
                        <a:pt x="289" y="406"/>
                      </a:lnTo>
                      <a:lnTo>
                        <a:pt x="244" y="444"/>
                      </a:lnTo>
                      <a:lnTo>
                        <a:pt x="194" y="479"/>
                      </a:lnTo>
                      <a:lnTo>
                        <a:pt x="141" y="517"/>
                      </a:lnTo>
                      <a:lnTo>
                        <a:pt x="96" y="551"/>
                      </a:lnTo>
                      <a:lnTo>
                        <a:pt x="88" y="562"/>
                      </a:lnTo>
                      <a:lnTo>
                        <a:pt x="84" y="570"/>
                      </a:lnTo>
                      <a:lnTo>
                        <a:pt x="84" y="581"/>
                      </a:lnTo>
                      <a:lnTo>
                        <a:pt x="92" y="593"/>
                      </a:lnTo>
                      <a:lnTo>
                        <a:pt x="99" y="600"/>
                      </a:lnTo>
                      <a:lnTo>
                        <a:pt x="111" y="604"/>
                      </a:lnTo>
                      <a:lnTo>
                        <a:pt x="122" y="604"/>
                      </a:lnTo>
                      <a:lnTo>
                        <a:pt x="134" y="600"/>
                      </a:lnTo>
                      <a:lnTo>
                        <a:pt x="191" y="566"/>
                      </a:lnTo>
                      <a:lnTo>
                        <a:pt x="248" y="528"/>
                      </a:lnTo>
                      <a:lnTo>
                        <a:pt x="301" y="486"/>
                      </a:lnTo>
                      <a:lnTo>
                        <a:pt x="350" y="437"/>
                      </a:lnTo>
                      <a:lnTo>
                        <a:pt x="384" y="384"/>
                      </a:lnTo>
                      <a:lnTo>
                        <a:pt x="407" y="323"/>
                      </a:lnTo>
                      <a:lnTo>
                        <a:pt x="415" y="258"/>
                      </a:lnTo>
                      <a:lnTo>
                        <a:pt x="400" y="190"/>
                      </a:lnTo>
                      <a:lnTo>
                        <a:pt x="365" y="137"/>
                      </a:lnTo>
                      <a:lnTo>
                        <a:pt x="320" y="91"/>
                      </a:lnTo>
                      <a:lnTo>
                        <a:pt x="259" y="53"/>
                      </a:lnTo>
                      <a:lnTo>
                        <a:pt x="198" y="27"/>
                      </a:lnTo>
                      <a:lnTo>
                        <a:pt x="134" y="8"/>
                      </a:lnTo>
                      <a:lnTo>
                        <a:pt x="77" y="0"/>
                      </a:lnTo>
                      <a:lnTo>
                        <a:pt x="31" y="4"/>
                      </a:lnTo>
                      <a:lnTo>
                        <a:pt x="0" y="19"/>
                      </a:lnTo>
                      <a:lnTo>
                        <a:pt x="54" y="34"/>
                      </a:lnTo>
                      <a:lnTo>
                        <a:pt x="107" y="46"/>
                      </a:lnTo>
                      <a:lnTo>
                        <a:pt x="156" y="57"/>
                      </a:lnTo>
                      <a:lnTo>
                        <a:pt x="206" y="72"/>
                      </a:lnTo>
                      <a:lnTo>
                        <a:pt x="251" y="91"/>
                      </a:lnTo>
                      <a:lnTo>
                        <a:pt x="293" y="118"/>
                      </a:lnTo>
                      <a:lnTo>
                        <a:pt x="327" y="152"/>
                      </a:lnTo>
                      <a:lnTo>
                        <a:pt x="350" y="2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62" name="Freeform 1162"/>
                <p:cNvSpPr>
                  <a:spLocks noChangeAspect="1"/>
                </p:cNvSpPr>
                <p:nvPr/>
              </p:nvSpPr>
              <p:spPr bwMode="auto">
                <a:xfrm>
                  <a:off x="668" y="16469"/>
                  <a:ext cx="1046" cy="1254"/>
                </a:xfrm>
                <a:custGeom>
                  <a:avLst/>
                  <a:gdLst>
                    <a:gd name="T0" fmla="*/ 327 w 1046"/>
                    <a:gd name="T1" fmla="*/ 232 h 1254"/>
                    <a:gd name="T2" fmla="*/ 175 w 1046"/>
                    <a:gd name="T3" fmla="*/ 380 h 1254"/>
                    <a:gd name="T4" fmla="*/ 57 w 1046"/>
                    <a:gd name="T5" fmla="*/ 555 h 1254"/>
                    <a:gd name="T6" fmla="*/ 0 w 1046"/>
                    <a:gd name="T7" fmla="*/ 752 h 1254"/>
                    <a:gd name="T8" fmla="*/ 12 w 1046"/>
                    <a:gd name="T9" fmla="*/ 885 h 1254"/>
                    <a:gd name="T10" fmla="*/ 34 w 1046"/>
                    <a:gd name="T11" fmla="*/ 938 h 1254"/>
                    <a:gd name="T12" fmla="*/ 69 w 1046"/>
                    <a:gd name="T13" fmla="*/ 988 h 1254"/>
                    <a:gd name="T14" fmla="*/ 110 w 1046"/>
                    <a:gd name="T15" fmla="*/ 1030 h 1254"/>
                    <a:gd name="T16" fmla="*/ 183 w 1046"/>
                    <a:gd name="T17" fmla="*/ 1075 h 1254"/>
                    <a:gd name="T18" fmla="*/ 282 w 1046"/>
                    <a:gd name="T19" fmla="*/ 1124 h 1254"/>
                    <a:gd name="T20" fmla="*/ 388 w 1046"/>
                    <a:gd name="T21" fmla="*/ 1162 h 1254"/>
                    <a:gd name="T22" fmla="*/ 494 w 1046"/>
                    <a:gd name="T23" fmla="*/ 1193 h 1254"/>
                    <a:gd name="T24" fmla="*/ 605 w 1046"/>
                    <a:gd name="T25" fmla="*/ 1216 h 1254"/>
                    <a:gd name="T26" fmla="*/ 715 w 1046"/>
                    <a:gd name="T27" fmla="*/ 1231 h 1254"/>
                    <a:gd name="T28" fmla="*/ 829 w 1046"/>
                    <a:gd name="T29" fmla="*/ 1242 h 1254"/>
                    <a:gd name="T30" fmla="*/ 939 w 1046"/>
                    <a:gd name="T31" fmla="*/ 1250 h 1254"/>
                    <a:gd name="T32" fmla="*/ 1012 w 1046"/>
                    <a:gd name="T33" fmla="*/ 1254 h 1254"/>
                    <a:gd name="T34" fmla="*/ 1038 w 1046"/>
                    <a:gd name="T35" fmla="*/ 1231 h 1254"/>
                    <a:gd name="T36" fmla="*/ 1046 w 1046"/>
                    <a:gd name="T37" fmla="*/ 1193 h 1254"/>
                    <a:gd name="T38" fmla="*/ 1023 w 1046"/>
                    <a:gd name="T39" fmla="*/ 1166 h 1254"/>
                    <a:gd name="T40" fmla="*/ 955 w 1046"/>
                    <a:gd name="T41" fmla="*/ 1162 h 1254"/>
                    <a:gd name="T42" fmla="*/ 852 w 1046"/>
                    <a:gd name="T43" fmla="*/ 1159 h 1254"/>
                    <a:gd name="T44" fmla="*/ 749 w 1046"/>
                    <a:gd name="T45" fmla="*/ 1151 h 1254"/>
                    <a:gd name="T46" fmla="*/ 647 w 1046"/>
                    <a:gd name="T47" fmla="*/ 1136 h 1254"/>
                    <a:gd name="T48" fmla="*/ 544 w 1046"/>
                    <a:gd name="T49" fmla="*/ 1117 h 1254"/>
                    <a:gd name="T50" fmla="*/ 441 w 1046"/>
                    <a:gd name="T51" fmla="*/ 1090 h 1254"/>
                    <a:gd name="T52" fmla="*/ 342 w 1046"/>
                    <a:gd name="T53" fmla="*/ 1060 h 1254"/>
                    <a:gd name="T54" fmla="*/ 247 w 1046"/>
                    <a:gd name="T55" fmla="*/ 1014 h 1254"/>
                    <a:gd name="T56" fmla="*/ 164 w 1046"/>
                    <a:gd name="T57" fmla="*/ 965 h 1254"/>
                    <a:gd name="T58" fmla="*/ 114 w 1046"/>
                    <a:gd name="T59" fmla="*/ 889 h 1254"/>
                    <a:gd name="T60" fmla="*/ 99 w 1046"/>
                    <a:gd name="T61" fmla="*/ 790 h 1254"/>
                    <a:gd name="T62" fmla="*/ 122 w 1046"/>
                    <a:gd name="T63" fmla="*/ 654 h 1254"/>
                    <a:gd name="T64" fmla="*/ 164 w 1046"/>
                    <a:gd name="T65" fmla="*/ 547 h 1254"/>
                    <a:gd name="T66" fmla="*/ 221 w 1046"/>
                    <a:gd name="T67" fmla="*/ 452 h 1254"/>
                    <a:gd name="T68" fmla="*/ 289 w 1046"/>
                    <a:gd name="T69" fmla="*/ 369 h 1254"/>
                    <a:gd name="T70" fmla="*/ 369 w 1046"/>
                    <a:gd name="T71" fmla="*/ 293 h 1254"/>
                    <a:gd name="T72" fmla="*/ 468 w 1046"/>
                    <a:gd name="T73" fmla="*/ 213 h 1254"/>
                    <a:gd name="T74" fmla="*/ 586 w 1046"/>
                    <a:gd name="T75" fmla="*/ 137 h 1254"/>
                    <a:gd name="T76" fmla="*/ 711 w 1046"/>
                    <a:gd name="T77" fmla="*/ 73 h 1254"/>
                    <a:gd name="T78" fmla="*/ 821 w 1046"/>
                    <a:gd name="T79" fmla="*/ 23 h 1254"/>
                    <a:gd name="T80" fmla="*/ 825 w 1046"/>
                    <a:gd name="T81" fmla="*/ 0 h 1254"/>
                    <a:gd name="T82" fmla="*/ 715 w 1046"/>
                    <a:gd name="T83" fmla="*/ 19 h 1254"/>
                    <a:gd name="T84" fmla="*/ 586 w 1046"/>
                    <a:gd name="T85" fmla="*/ 65 h 1254"/>
                    <a:gd name="T86" fmla="*/ 460 w 1046"/>
                    <a:gd name="T87" fmla="*/ 130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046" h="1254">
                      <a:moveTo>
                        <a:pt x="407" y="168"/>
                      </a:moveTo>
                      <a:lnTo>
                        <a:pt x="327" y="232"/>
                      </a:lnTo>
                      <a:lnTo>
                        <a:pt x="247" y="304"/>
                      </a:lnTo>
                      <a:lnTo>
                        <a:pt x="175" y="380"/>
                      </a:lnTo>
                      <a:lnTo>
                        <a:pt x="110" y="464"/>
                      </a:lnTo>
                      <a:lnTo>
                        <a:pt x="57" y="555"/>
                      </a:lnTo>
                      <a:lnTo>
                        <a:pt x="19" y="650"/>
                      </a:lnTo>
                      <a:lnTo>
                        <a:pt x="0" y="752"/>
                      </a:lnTo>
                      <a:lnTo>
                        <a:pt x="4" y="859"/>
                      </a:lnTo>
                      <a:lnTo>
                        <a:pt x="12" y="885"/>
                      </a:lnTo>
                      <a:lnTo>
                        <a:pt x="23" y="916"/>
                      </a:lnTo>
                      <a:lnTo>
                        <a:pt x="34" y="938"/>
                      </a:lnTo>
                      <a:lnTo>
                        <a:pt x="50" y="965"/>
                      </a:lnTo>
                      <a:lnTo>
                        <a:pt x="69" y="988"/>
                      </a:lnTo>
                      <a:lnTo>
                        <a:pt x="88" y="1011"/>
                      </a:lnTo>
                      <a:lnTo>
                        <a:pt x="110" y="1030"/>
                      </a:lnTo>
                      <a:lnTo>
                        <a:pt x="133" y="1045"/>
                      </a:lnTo>
                      <a:lnTo>
                        <a:pt x="183" y="1075"/>
                      </a:lnTo>
                      <a:lnTo>
                        <a:pt x="232" y="1102"/>
                      </a:lnTo>
                      <a:lnTo>
                        <a:pt x="282" y="1124"/>
                      </a:lnTo>
                      <a:lnTo>
                        <a:pt x="335" y="1143"/>
                      </a:lnTo>
                      <a:lnTo>
                        <a:pt x="388" y="1162"/>
                      </a:lnTo>
                      <a:lnTo>
                        <a:pt x="441" y="1178"/>
                      </a:lnTo>
                      <a:lnTo>
                        <a:pt x="494" y="1193"/>
                      </a:lnTo>
                      <a:lnTo>
                        <a:pt x="548" y="1204"/>
                      </a:lnTo>
                      <a:lnTo>
                        <a:pt x="605" y="1216"/>
                      </a:lnTo>
                      <a:lnTo>
                        <a:pt x="662" y="1223"/>
                      </a:lnTo>
                      <a:lnTo>
                        <a:pt x="715" y="1231"/>
                      </a:lnTo>
                      <a:lnTo>
                        <a:pt x="772" y="1238"/>
                      </a:lnTo>
                      <a:lnTo>
                        <a:pt x="829" y="1242"/>
                      </a:lnTo>
                      <a:lnTo>
                        <a:pt x="886" y="1246"/>
                      </a:lnTo>
                      <a:lnTo>
                        <a:pt x="939" y="1250"/>
                      </a:lnTo>
                      <a:lnTo>
                        <a:pt x="996" y="1254"/>
                      </a:lnTo>
                      <a:lnTo>
                        <a:pt x="1012" y="1254"/>
                      </a:lnTo>
                      <a:lnTo>
                        <a:pt x="1027" y="1242"/>
                      </a:lnTo>
                      <a:lnTo>
                        <a:pt x="1038" y="1231"/>
                      </a:lnTo>
                      <a:lnTo>
                        <a:pt x="1046" y="1212"/>
                      </a:lnTo>
                      <a:lnTo>
                        <a:pt x="1046" y="1193"/>
                      </a:lnTo>
                      <a:lnTo>
                        <a:pt x="1038" y="1178"/>
                      </a:lnTo>
                      <a:lnTo>
                        <a:pt x="1023" y="1166"/>
                      </a:lnTo>
                      <a:lnTo>
                        <a:pt x="1008" y="1162"/>
                      </a:lnTo>
                      <a:lnTo>
                        <a:pt x="955" y="1162"/>
                      </a:lnTo>
                      <a:lnTo>
                        <a:pt x="905" y="1162"/>
                      </a:lnTo>
                      <a:lnTo>
                        <a:pt x="852" y="1159"/>
                      </a:lnTo>
                      <a:lnTo>
                        <a:pt x="802" y="1155"/>
                      </a:lnTo>
                      <a:lnTo>
                        <a:pt x="749" y="1151"/>
                      </a:lnTo>
                      <a:lnTo>
                        <a:pt x="696" y="1143"/>
                      </a:lnTo>
                      <a:lnTo>
                        <a:pt x="647" y="1136"/>
                      </a:lnTo>
                      <a:lnTo>
                        <a:pt x="593" y="1128"/>
                      </a:lnTo>
                      <a:lnTo>
                        <a:pt x="544" y="1117"/>
                      </a:lnTo>
                      <a:lnTo>
                        <a:pt x="491" y="1105"/>
                      </a:lnTo>
                      <a:lnTo>
                        <a:pt x="441" y="1090"/>
                      </a:lnTo>
                      <a:lnTo>
                        <a:pt x="392" y="1075"/>
                      </a:lnTo>
                      <a:lnTo>
                        <a:pt x="342" y="1060"/>
                      </a:lnTo>
                      <a:lnTo>
                        <a:pt x="297" y="1037"/>
                      </a:lnTo>
                      <a:lnTo>
                        <a:pt x="247" y="1014"/>
                      </a:lnTo>
                      <a:lnTo>
                        <a:pt x="202" y="992"/>
                      </a:lnTo>
                      <a:lnTo>
                        <a:pt x="164" y="965"/>
                      </a:lnTo>
                      <a:lnTo>
                        <a:pt x="133" y="927"/>
                      </a:lnTo>
                      <a:lnTo>
                        <a:pt x="114" y="889"/>
                      </a:lnTo>
                      <a:lnTo>
                        <a:pt x="99" y="843"/>
                      </a:lnTo>
                      <a:lnTo>
                        <a:pt x="99" y="790"/>
                      </a:lnTo>
                      <a:lnTo>
                        <a:pt x="107" y="722"/>
                      </a:lnTo>
                      <a:lnTo>
                        <a:pt x="122" y="654"/>
                      </a:lnTo>
                      <a:lnTo>
                        <a:pt x="137" y="604"/>
                      </a:lnTo>
                      <a:lnTo>
                        <a:pt x="164" y="547"/>
                      </a:lnTo>
                      <a:lnTo>
                        <a:pt x="194" y="498"/>
                      </a:lnTo>
                      <a:lnTo>
                        <a:pt x="221" y="452"/>
                      </a:lnTo>
                      <a:lnTo>
                        <a:pt x="255" y="411"/>
                      </a:lnTo>
                      <a:lnTo>
                        <a:pt x="289" y="369"/>
                      </a:lnTo>
                      <a:lnTo>
                        <a:pt x="327" y="331"/>
                      </a:lnTo>
                      <a:lnTo>
                        <a:pt x="369" y="293"/>
                      </a:lnTo>
                      <a:lnTo>
                        <a:pt x="418" y="251"/>
                      </a:lnTo>
                      <a:lnTo>
                        <a:pt x="468" y="213"/>
                      </a:lnTo>
                      <a:lnTo>
                        <a:pt x="525" y="175"/>
                      </a:lnTo>
                      <a:lnTo>
                        <a:pt x="586" y="137"/>
                      </a:lnTo>
                      <a:lnTo>
                        <a:pt x="650" y="103"/>
                      </a:lnTo>
                      <a:lnTo>
                        <a:pt x="711" y="73"/>
                      </a:lnTo>
                      <a:lnTo>
                        <a:pt x="768" y="46"/>
                      </a:lnTo>
                      <a:lnTo>
                        <a:pt x="821" y="23"/>
                      </a:lnTo>
                      <a:lnTo>
                        <a:pt x="867" y="4"/>
                      </a:lnTo>
                      <a:lnTo>
                        <a:pt x="825" y="0"/>
                      </a:lnTo>
                      <a:lnTo>
                        <a:pt x="772" y="4"/>
                      </a:lnTo>
                      <a:lnTo>
                        <a:pt x="715" y="19"/>
                      </a:lnTo>
                      <a:lnTo>
                        <a:pt x="650" y="38"/>
                      </a:lnTo>
                      <a:lnTo>
                        <a:pt x="586" y="65"/>
                      </a:lnTo>
                      <a:lnTo>
                        <a:pt x="521" y="95"/>
                      </a:lnTo>
                      <a:lnTo>
                        <a:pt x="460" y="130"/>
                      </a:lnTo>
                      <a:lnTo>
                        <a:pt x="407" y="1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63" name="Freeform 1163"/>
                <p:cNvSpPr>
                  <a:spLocks noChangeAspect="1"/>
                </p:cNvSpPr>
                <p:nvPr/>
              </p:nvSpPr>
              <p:spPr bwMode="auto">
                <a:xfrm>
                  <a:off x="2143" y="16428"/>
                  <a:ext cx="913" cy="835"/>
                </a:xfrm>
                <a:custGeom>
                  <a:avLst/>
                  <a:gdLst>
                    <a:gd name="T0" fmla="*/ 761 w 913"/>
                    <a:gd name="T1" fmla="*/ 258 h 835"/>
                    <a:gd name="T2" fmla="*/ 803 w 913"/>
                    <a:gd name="T3" fmla="*/ 303 h 835"/>
                    <a:gd name="T4" fmla="*/ 826 w 913"/>
                    <a:gd name="T5" fmla="*/ 357 h 835"/>
                    <a:gd name="T6" fmla="*/ 841 w 913"/>
                    <a:gd name="T7" fmla="*/ 414 h 835"/>
                    <a:gd name="T8" fmla="*/ 841 w 913"/>
                    <a:gd name="T9" fmla="*/ 474 h 835"/>
                    <a:gd name="T10" fmla="*/ 833 w 913"/>
                    <a:gd name="T11" fmla="*/ 524 h 835"/>
                    <a:gd name="T12" fmla="*/ 818 w 913"/>
                    <a:gd name="T13" fmla="*/ 565 h 835"/>
                    <a:gd name="T14" fmla="*/ 791 w 913"/>
                    <a:gd name="T15" fmla="*/ 607 h 835"/>
                    <a:gd name="T16" fmla="*/ 765 w 913"/>
                    <a:gd name="T17" fmla="*/ 641 h 835"/>
                    <a:gd name="T18" fmla="*/ 730 w 913"/>
                    <a:gd name="T19" fmla="*/ 679 h 835"/>
                    <a:gd name="T20" fmla="*/ 696 w 913"/>
                    <a:gd name="T21" fmla="*/ 710 h 835"/>
                    <a:gd name="T22" fmla="*/ 662 w 913"/>
                    <a:gd name="T23" fmla="*/ 744 h 835"/>
                    <a:gd name="T24" fmla="*/ 628 w 913"/>
                    <a:gd name="T25" fmla="*/ 778 h 835"/>
                    <a:gd name="T26" fmla="*/ 620 w 913"/>
                    <a:gd name="T27" fmla="*/ 790 h 835"/>
                    <a:gd name="T28" fmla="*/ 616 w 913"/>
                    <a:gd name="T29" fmla="*/ 801 h 835"/>
                    <a:gd name="T30" fmla="*/ 620 w 913"/>
                    <a:gd name="T31" fmla="*/ 812 h 835"/>
                    <a:gd name="T32" fmla="*/ 628 w 913"/>
                    <a:gd name="T33" fmla="*/ 824 h 835"/>
                    <a:gd name="T34" fmla="*/ 639 w 913"/>
                    <a:gd name="T35" fmla="*/ 831 h 835"/>
                    <a:gd name="T36" fmla="*/ 651 w 913"/>
                    <a:gd name="T37" fmla="*/ 835 h 835"/>
                    <a:gd name="T38" fmla="*/ 666 w 913"/>
                    <a:gd name="T39" fmla="*/ 831 h 835"/>
                    <a:gd name="T40" fmla="*/ 677 w 913"/>
                    <a:gd name="T41" fmla="*/ 824 h 835"/>
                    <a:gd name="T42" fmla="*/ 753 w 913"/>
                    <a:gd name="T43" fmla="*/ 774 h 835"/>
                    <a:gd name="T44" fmla="*/ 814 w 913"/>
                    <a:gd name="T45" fmla="*/ 710 h 835"/>
                    <a:gd name="T46" fmla="*/ 867 w 913"/>
                    <a:gd name="T47" fmla="*/ 634 h 835"/>
                    <a:gd name="T48" fmla="*/ 902 w 913"/>
                    <a:gd name="T49" fmla="*/ 554 h 835"/>
                    <a:gd name="T50" fmla="*/ 913 w 913"/>
                    <a:gd name="T51" fmla="*/ 467 h 835"/>
                    <a:gd name="T52" fmla="*/ 905 w 913"/>
                    <a:gd name="T53" fmla="*/ 383 h 835"/>
                    <a:gd name="T54" fmla="*/ 875 w 913"/>
                    <a:gd name="T55" fmla="*/ 303 h 835"/>
                    <a:gd name="T56" fmla="*/ 814 w 913"/>
                    <a:gd name="T57" fmla="*/ 231 h 835"/>
                    <a:gd name="T58" fmla="*/ 768 w 913"/>
                    <a:gd name="T59" fmla="*/ 193 h 835"/>
                    <a:gd name="T60" fmla="*/ 715 w 913"/>
                    <a:gd name="T61" fmla="*/ 159 h 835"/>
                    <a:gd name="T62" fmla="*/ 654 w 913"/>
                    <a:gd name="T63" fmla="*/ 129 h 835"/>
                    <a:gd name="T64" fmla="*/ 594 w 913"/>
                    <a:gd name="T65" fmla="*/ 102 h 835"/>
                    <a:gd name="T66" fmla="*/ 529 w 913"/>
                    <a:gd name="T67" fmla="*/ 79 h 835"/>
                    <a:gd name="T68" fmla="*/ 461 w 913"/>
                    <a:gd name="T69" fmla="*/ 60 h 835"/>
                    <a:gd name="T70" fmla="*/ 396 w 913"/>
                    <a:gd name="T71" fmla="*/ 41 h 835"/>
                    <a:gd name="T72" fmla="*/ 327 w 913"/>
                    <a:gd name="T73" fmla="*/ 26 h 835"/>
                    <a:gd name="T74" fmla="*/ 267 w 913"/>
                    <a:gd name="T75" fmla="*/ 15 h 835"/>
                    <a:gd name="T76" fmla="*/ 206 w 913"/>
                    <a:gd name="T77" fmla="*/ 7 h 835"/>
                    <a:gd name="T78" fmla="*/ 153 w 913"/>
                    <a:gd name="T79" fmla="*/ 0 h 835"/>
                    <a:gd name="T80" fmla="*/ 103 w 913"/>
                    <a:gd name="T81" fmla="*/ 0 h 835"/>
                    <a:gd name="T82" fmla="*/ 61 w 913"/>
                    <a:gd name="T83" fmla="*/ 0 h 835"/>
                    <a:gd name="T84" fmla="*/ 31 w 913"/>
                    <a:gd name="T85" fmla="*/ 3 h 835"/>
                    <a:gd name="T86" fmla="*/ 12 w 913"/>
                    <a:gd name="T87" fmla="*/ 11 h 835"/>
                    <a:gd name="T88" fmla="*/ 0 w 913"/>
                    <a:gd name="T89" fmla="*/ 19 h 835"/>
                    <a:gd name="T90" fmla="*/ 38 w 913"/>
                    <a:gd name="T91" fmla="*/ 26 h 835"/>
                    <a:gd name="T92" fmla="*/ 80 w 913"/>
                    <a:gd name="T93" fmla="*/ 30 h 835"/>
                    <a:gd name="T94" fmla="*/ 122 w 913"/>
                    <a:gd name="T95" fmla="*/ 38 h 835"/>
                    <a:gd name="T96" fmla="*/ 168 w 913"/>
                    <a:gd name="T97" fmla="*/ 45 h 835"/>
                    <a:gd name="T98" fmla="*/ 217 w 913"/>
                    <a:gd name="T99" fmla="*/ 53 h 835"/>
                    <a:gd name="T100" fmla="*/ 267 w 913"/>
                    <a:gd name="T101" fmla="*/ 60 h 835"/>
                    <a:gd name="T102" fmla="*/ 316 w 913"/>
                    <a:gd name="T103" fmla="*/ 72 h 835"/>
                    <a:gd name="T104" fmla="*/ 369 w 913"/>
                    <a:gd name="T105" fmla="*/ 83 h 835"/>
                    <a:gd name="T106" fmla="*/ 419 w 913"/>
                    <a:gd name="T107" fmla="*/ 98 h 835"/>
                    <a:gd name="T108" fmla="*/ 472 w 913"/>
                    <a:gd name="T109" fmla="*/ 114 h 835"/>
                    <a:gd name="T110" fmla="*/ 525 w 913"/>
                    <a:gd name="T111" fmla="*/ 133 h 835"/>
                    <a:gd name="T112" fmla="*/ 575 w 913"/>
                    <a:gd name="T113" fmla="*/ 152 h 835"/>
                    <a:gd name="T114" fmla="*/ 624 w 913"/>
                    <a:gd name="T115" fmla="*/ 174 h 835"/>
                    <a:gd name="T116" fmla="*/ 673 w 913"/>
                    <a:gd name="T117" fmla="*/ 197 h 835"/>
                    <a:gd name="T118" fmla="*/ 719 w 913"/>
                    <a:gd name="T119" fmla="*/ 228 h 835"/>
                    <a:gd name="T120" fmla="*/ 761 w 913"/>
                    <a:gd name="T121" fmla="*/ 258 h 8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13" h="835">
                      <a:moveTo>
                        <a:pt x="761" y="258"/>
                      </a:moveTo>
                      <a:lnTo>
                        <a:pt x="803" y="303"/>
                      </a:lnTo>
                      <a:lnTo>
                        <a:pt x="826" y="357"/>
                      </a:lnTo>
                      <a:lnTo>
                        <a:pt x="841" y="414"/>
                      </a:lnTo>
                      <a:lnTo>
                        <a:pt x="841" y="474"/>
                      </a:lnTo>
                      <a:lnTo>
                        <a:pt x="833" y="524"/>
                      </a:lnTo>
                      <a:lnTo>
                        <a:pt x="818" y="565"/>
                      </a:lnTo>
                      <a:lnTo>
                        <a:pt x="791" y="607"/>
                      </a:lnTo>
                      <a:lnTo>
                        <a:pt x="765" y="641"/>
                      </a:lnTo>
                      <a:lnTo>
                        <a:pt x="730" y="679"/>
                      </a:lnTo>
                      <a:lnTo>
                        <a:pt x="696" y="710"/>
                      </a:lnTo>
                      <a:lnTo>
                        <a:pt x="662" y="744"/>
                      </a:lnTo>
                      <a:lnTo>
                        <a:pt x="628" y="778"/>
                      </a:lnTo>
                      <a:lnTo>
                        <a:pt x="620" y="790"/>
                      </a:lnTo>
                      <a:lnTo>
                        <a:pt x="616" y="801"/>
                      </a:lnTo>
                      <a:lnTo>
                        <a:pt x="620" y="812"/>
                      </a:lnTo>
                      <a:lnTo>
                        <a:pt x="628" y="824"/>
                      </a:lnTo>
                      <a:lnTo>
                        <a:pt x="639" y="831"/>
                      </a:lnTo>
                      <a:lnTo>
                        <a:pt x="651" y="835"/>
                      </a:lnTo>
                      <a:lnTo>
                        <a:pt x="666" y="831"/>
                      </a:lnTo>
                      <a:lnTo>
                        <a:pt x="677" y="824"/>
                      </a:lnTo>
                      <a:lnTo>
                        <a:pt x="753" y="774"/>
                      </a:lnTo>
                      <a:lnTo>
                        <a:pt x="814" y="710"/>
                      </a:lnTo>
                      <a:lnTo>
                        <a:pt x="867" y="634"/>
                      </a:lnTo>
                      <a:lnTo>
                        <a:pt x="902" y="554"/>
                      </a:lnTo>
                      <a:lnTo>
                        <a:pt x="913" y="467"/>
                      </a:lnTo>
                      <a:lnTo>
                        <a:pt x="905" y="383"/>
                      </a:lnTo>
                      <a:lnTo>
                        <a:pt x="875" y="303"/>
                      </a:lnTo>
                      <a:lnTo>
                        <a:pt x="814" y="231"/>
                      </a:lnTo>
                      <a:lnTo>
                        <a:pt x="768" y="193"/>
                      </a:lnTo>
                      <a:lnTo>
                        <a:pt x="715" y="159"/>
                      </a:lnTo>
                      <a:lnTo>
                        <a:pt x="654" y="129"/>
                      </a:lnTo>
                      <a:lnTo>
                        <a:pt x="594" y="102"/>
                      </a:lnTo>
                      <a:lnTo>
                        <a:pt x="529" y="79"/>
                      </a:lnTo>
                      <a:lnTo>
                        <a:pt x="461" y="60"/>
                      </a:lnTo>
                      <a:lnTo>
                        <a:pt x="396" y="41"/>
                      </a:lnTo>
                      <a:lnTo>
                        <a:pt x="327" y="26"/>
                      </a:lnTo>
                      <a:lnTo>
                        <a:pt x="267" y="15"/>
                      </a:lnTo>
                      <a:lnTo>
                        <a:pt x="206" y="7"/>
                      </a:lnTo>
                      <a:lnTo>
                        <a:pt x="153" y="0"/>
                      </a:lnTo>
                      <a:lnTo>
                        <a:pt x="103" y="0"/>
                      </a:lnTo>
                      <a:lnTo>
                        <a:pt x="61" y="0"/>
                      </a:lnTo>
                      <a:lnTo>
                        <a:pt x="31" y="3"/>
                      </a:lnTo>
                      <a:lnTo>
                        <a:pt x="12" y="11"/>
                      </a:lnTo>
                      <a:lnTo>
                        <a:pt x="0" y="19"/>
                      </a:lnTo>
                      <a:lnTo>
                        <a:pt x="38" y="26"/>
                      </a:lnTo>
                      <a:lnTo>
                        <a:pt x="80" y="30"/>
                      </a:lnTo>
                      <a:lnTo>
                        <a:pt x="122" y="38"/>
                      </a:lnTo>
                      <a:lnTo>
                        <a:pt x="168" y="45"/>
                      </a:lnTo>
                      <a:lnTo>
                        <a:pt x="217" y="53"/>
                      </a:lnTo>
                      <a:lnTo>
                        <a:pt x="267" y="60"/>
                      </a:lnTo>
                      <a:lnTo>
                        <a:pt x="316" y="72"/>
                      </a:lnTo>
                      <a:lnTo>
                        <a:pt x="369" y="83"/>
                      </a:lnTo>
                      <a:lnTo>
                        <a:pt x="419" y="98"/>
                      </a:lnTo>
                      <a:lnTo>
                        <a:pt x="472" y="114"/>
                      </a:lnTo>
                      <a:lnTo>
                        <a:pt x="525" y="133"/>
                      </a:lnTo>
                      <a:lnTo>
                        <a:pt x="575" y="152"/>
                      </a:lnTo>
                      <a:lnTo>
                        <a:pt x="624" y="174"/>
                      </a:lnTo>
                      <a:lnTo>
                        <a:pt x="673" y="197"/>
                      </a:lnTo>
                      <a:lnTo>
                        <a:pt x="719" y="228"/>
                      </a:lnTo>
                      <a:lnTo>
                        <a:pt x="761" y="2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64" name="Freeform 1164"/>
                <p:cNvSpPr>
                  <a:spLocks noChangeAspect="1"/>
                </p:cNvSpPr>
                <p:nvPr/>
              </p:nvSpPr>
              <p:spPr bwMode="auto">
                <a:xfrm>
                  <a:off x="307" y="16880"/>
                  <a:ext cx="373" cy="782"/>
                </a:xfrm>
                <a:custGeom>
                  <a:avLst/>
                  <a:gdLst>
                    <a:gd name="T0" fmla="*/ 0 w 373"/>
                    <a:gd name="T1" fmla="*/ 425 h 782"/>
                    <a:gd name="T2" fmla="*/ 0 w 373"/>
                    <a:gd name="T3" fmla="*/ 489 h 782"/>
                    <a:gd name="T4" fmla="*/ 15 w 373"/>
                    <a:gd name="T5" fmla="*/ 550 h 782"/>
                    <a:gd name="T6" fmla="*/ 42 w 373"/>
                    <a:gd name="T7" fmla="*/ 607 h 782"/>
                    <a:gd name="T8" fmla="*/ 80 w 373"/>
                    <a:gd name="T9" fmla="*/ 656 h 782"/>
                    <a:gd name="T10" fmla="*/ 125 w 373"/>
                    <a:gd name="T11" fmla="*/ 698 h 782"/>
                    <a:gd name="T12" fmla="*/ 179 w 373"/>
                    <a:gd name="T13" fmla="*/ 736 h 782"/>
                    <a:gd name="T14" fmla="*/ 240 w 373"/>
                    <a:gd name="T15" fmla="*/ 763 h 782"/>
                    <a:gd name="T16" fmla="*/ 300 w 373"/>
                    <a:gd name="T17" fmla="*/ 778 h 782"/>
                    <a:gd name="T18" fmla="*/ 319 w 373"/>
                    <a:gd name="T19" fmla="*/ 782 h 782"/>
                    <a:gd name="T20" fmla="*/ 338 w 373"/>
                    <a:gd name="T21" fmla="*/ 774 h 782"/>
                    <a:gd name="T22" fmla="*/ 354 w 373"/>
                    <a:gd name="T23" fmla="*/ 763 h 782"/>
                    <a:gd name="T24" fmla="*/ 361 w 373"/>
                    <a:gd name="T25" fmla="*/ 748 h 782"/>
                    <a:gd name="T26" fmla="*/ 361 w 373"/>
                    <a:gd name="T27" fmla="*/ 729 h 782"/>
                    <a:gd name="T28" fmla="*/ 357 w 373"/>
                    <a:gd name="T29" fmla="*/ 710 h 782"/>
                    <a:gd name="T30" fmla="*/ 346 w 373"/>
                    <a:gd name="T31" fmla="*/ 694 h 782"/>
                    <a:gd name="T32" fmla="*/ 327 w 373"/>
                    <a:gd name="T33" fmla="*/ 687 h 782"/>
                    <a:gd name="T34" fmla="*/ 266 w 373"/>
                    <a:gd name="T35" fmla="*/ 664 h 782"/>
                    <a:gd name="T36" fmla="*/ 209 w 373"/>
                    <a:gd name="T37" fmla="*/ 634 h 782"/>
                    <a:gd name="T38" fmla="*/ 164 w 373"/>
                    <a:gd name="T39" fmla="*/ 592 h 782"/>
                    <a:gd name="T40" fmla="*/ 129 w 373"/>
                    <a:gd name="T41" fmla="*/ 546 h 782"/>
                    <a:gd name="T42" fmla="*/ 106 w 373"/>
                    <a:gd name="T43" fmla="*/ 489 h 782"/>
                    <a:gd name="T44" fmla="*/ 95 w 373"/>
                    <a:gd name="T45" fmla="*/ 429 h 782"/>
                    <a:gd name="T46" fmla="*/ 95 w 373"/>
                    <a:gd name="T47" fmla="*/ 364 h 782"/>
                    <a:gd name="T48" fmla="*/ 114 w 373"/>
                    <a:gd name="T49" fmla="*/ 296 h 782"/>
                    <a:gd name="T50" fmla="*/ 141 w 373"/>
                    <a:gd name="T51" fmla="*/ 246 h 782"/>
                    <a:gd name="T52" fmla="*/ 183 w 373"/>
                    <a:gd name="T53" fmla="*/ 197 h 782"/>
                    <a:gd name="T54" fmla="*/ 228 w 373"/>
                    <a:gd name="T55" fmla="*/ 151 h 782"/>
                    <a:gd name="T56" fmla="*/ 278 w 373"/>
                    <a:gd name="T57" fmla="*/ 110 h 782"/>
                    <a:gd name="T58" fmla="*/ 319 w 373"/>
                    <a:gd name="T59" fmla="*/ 76 h 782"/>
                    <a:gd name="T60" fmla="*/ 354 w 373"/>
                    <a:gd name="T61" fmla="*/ 41 h 782"/>
                    <a:gd name="T62" fmla="*/ 373 w 373"/>
                    <a:gd name="T63" fmla="*/ 19 h 782"/>
                    <a:gd name="T64" fmla="*/ 373 w 373"/>
                    <a:gd name="T65" fmla="*/ 0 h 782"/>
                    <a:gd name="T66" fmla="*/ 331 w 373"/>
                    <a:gd name="T67" fmla="*/ 15 h 782"/>
                    <a:gd name="T68" fmla="*/ 278 w 373"/>
                    <a:gd name="T69" fmla="*/ 41 h 782"/>
                    <a:gd name="T70" fmla="*/ 221 w 373"/>
                    <a:gd name="T71" fmla="*/ 87 h 782"/>
                    <a:gd name="T72" fmla="*/ 160 w 373"/>
                    <a:gd name="T73" fmla="*/ 140 h 782"/>
                    <a:gd name="T74" fmla="*/ 103 w 373"/>
                    <a:gd name="T75" fmla="*/ 201 h 782"/>
                    <a:gd name="T76" fmla="*/ 57 w 373"/>
                    <a:gd name="T77" fmla="*/ 273 h 782"/>
                    <a:gd name="T78" fmla="*/ 19 w 373"/>
                    <a:gd name="T79" fmla="*/ 349 h 782"/>
                    <a:gd name="T80" fmla="*/ 0 w 373"/>
                    <a:gd name="T81" fmla="*/ 425 h 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73" h="782">
                      <a:moveTo>
                        <a:pt x="0" y="425"/>
                      </a:moveTo>
                      <a:lnTo>
                        <a:pt x="0" y="489"/>
                      </a:lnTo>
                      <a:lnTo>
                        <a:pt x="15" y="550"/>
                      </a:lnTo>
                      <a:lnTo>
                        <a:pt x="42" y="607"/>
                      </a:lnTo>
                      <a:lnTo>
                        <a:pt x="80" y="656"/>
                      </a:lnTo>
                      <a:lnTo>
                        <a:pt x="125" y="698"/>
                      </a:lnTo>
                      <a:lnTo>
                        <a:pt x="179" y="736"/>
                      </a:lnTo>
                      <a:lnTo>
                        <a:pt x="240" y="763"/>
                      </a:lnTo>
                      <a:lnTo>
                        <a:pt x="300" y="778"/>
                      </a:lnTo>
                      <a:lnTo>
                        <a:pt x="319" y="782"/>
                      </a:lnTo>
                      <a:lnTo>
                        <a:pt x="338" y="774"/>
                      </a:lnTo>
                      <a:lnTo>
                        <a:pt x="354" y="763"/>
                      </a:lnTo>
                      <a:lnTo>
                        <a:pt x="361" y="748"/>
                      </a:lnTo>
                      <a:lnTo>
                        <a:pt x="361" y="729"/>
                      </a:lnTo>
                      <a:lnTo>
                        <a:pt x="357" y="710"/>
                      </a:lnTo>
                      <a:lnTo>
                        <a:pt x="346" y="694"/>
                      </a:lnTo>
                      <a:lnTo>
                        <a:pt x="327" y="687"/>
                      </a:lnTo>
                      <a:lnTo>
                        <a:pt x="266" y="664"/>
                      </a:lnTo>
                      <a:lnTo>
                        <a:pt x="209" y="634"/>
                      </a:lnTo>
                      <a:lnTo>
                        <a:pt x="164" y="592"/>
                      </a:lnTo>
                      <a:lnTo>
                        <a:pt x="129" y="546"/>
                      </a:lnTo>
                      <a:lnTo>
                        <a:pt x="106" y="489"/>
                      </a:lnTo>
                      <a:lnTo>
                        <a:pt x="95" y="429"/>
                      </a:lnTo>
                      <a:lnTo>
                        <a:pt x="95" y="364"/>
                      </a:lnTo>
                      <a:lnTo>
                        <a:pt x="114" y="296"/>
                      </a:lnTo>
                      <a:lnTo>
                        <a:pt x="141" y="246"/>
                      </a:lnTo>
                      <a:lnTo>
                        <a:pt x="183" y="197"/>
                      </a:lnTo>
                      <a:lnTo>
                        <a:pt x="228" y="151"/>
                      </a:lnTo>
                      <a:lnTo>
                        <a:pt x="278" y="110"/>
                      </a:lnTo>
                      <a:lnTo>
                        <a:pt x="319" y="76"/>
                      </a:lnTo>
                      <a:lnTo>
                        <a:pt x="354" y="41"/>
                      </a:lnTo>
                      <a:lnTo>
                        <a:pt x="373" y="19"/>
                      </a:lnTo>
                      <a:lnTo>
                        <a:pt x="373" y="0"/>
                      </a:lnTo>
                      <a:lnTo>
                        <a:pt x="331" y="15"/>
                      </a:lnTo>
                      <a:lnTo>
                        <a:pt x="278" y="41"/>
                      </a:lnTo>
                      <a:lnTo>
                        <a:pt x="221" y="87"/>
                      </a:lnTo>
                      <a:lnTo>
                        <a:pt x="160" y="140"/>
                      </a:lnTo>
                      <a:lnTo>
                        <a:pt x="103" y="201"/>
                      </a:lnTo>
                      <a:lnTo>
                        <a:pt x="57" y="273"/>
                      </a:lnTo>
                      <a:lnTo>
                        <a:pt x="19" y="349"/>
                      </a:lnTo>
                      <a:lnTo>
                        <a:pt x="0" y="4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65" name="Freeform 1165"/>
                <p:cNvSpPr>
                  <a:spLocks noChangeAspect="1"/>
                </p:cNvSpPr>
                <p:nvPr/>
              </p:nvSpPr>
              <p:spPr bwMode="auto">
                <a:xfrm>
                  <a:off x="2900" y="16375"/>
                  <a:ext cx="795" cy="1025"/>
                </a:xfrm>
                <a:custGeom>
                  <a:avLst/>
                  <a:gdLst>
                    <a:gd name="T0" fmla="*/ 673 w 795"/>
                    <a:gd name="T1" fmla="*/ 410 h 1025"/>
                    <a:gd name="T2" fmla="*/ 711 w 795"/>
                    <a:gd name="T3" fmla="*/ 474 h 1025"/>
                    <a:gd name="T4" fmla="*/ 730 w 795"/>
                    <a:gd name="T5" fmla="*/ 543 h 1025"/>
                    <a:gd name="T6" fmla="*/ 719 w 795"/>
                    <a:gd name="T7" fmla="*/ 618 h 1025"/>
                    <a:gd name="T8" fmla="*/ 673 w 795"/>
                    <a:gd name="T9" fmla="*/ 691 h 1025"/>
                    <a:gd name="T10" fmla="*/ 608 w 795"/>
                    <a:gd name="T11" fmla="*/ 755 h 1025"/>
                    <a:gd name="T12" fmla="*/ 536 w 795"/>
                    <a:gd name="T13" fmla="*/ 812 h 1025"/>
                    <a:gd name="T14" fmla="*/ 460 w 795"/>
                    <a:gd name="T15" fmla="*/ 873 h 1025"/>
                    <a:gd name="T16" fmla="*/ 414 w 795"/>
                    <a:gd name="T17" fmla="*/ 918 h 1025"/>
                    <a:gd name="T18" fmla="*/ 399 w 795"/>
                    <a:gd name="T19" fmla="*/ 949 h 1025"/>
                    <a:gd name="T20" fmla="*/ 388 w 795"/>
                    <a:gd name="T21" fmla="*/ 979 h 1025"/>
                    <a:gd name="T22" fmla="*/ 395 w 795"/>
                    <a:gd name="T23" fmla="*/ 1010 h 1025"/>
                    <a:gd name="T24" fmla="*/ 422 w 795"/>
                    <a:gd name="T25" fmla="*/ 1025 h 1025"/>
                    <a:gd name="T26" fmla="*/ 449 w 795"/>
                    <a:gd name="T27" fmla="*/ 1021 h 1025"/>
                    <a:gd name="T28" fmla="*/ 498 w 795"/>
                    <a:gd name="T29" fmla="*/ 964 h 1025"/>
                    <a:gd name="T30" fmla="*/ 582 w 795"/>
                    <a:gd name="T31" fmla="*/ 888 h 1025"/>
                    <a:gd name="T32" fmla="*/ 669 w 795"/>
                    <a:gd name="T33" fmla="*/ 812 h 1025"/>
                    <a:gd name="T34" fmla="*/ 745 w 795"/>
                    <a:gd name="T35" fmla="*/ 725 h 1025"/>
                    <a:gd name="T36" fmla="*/ 791 w 795"/>
                    <a:gd name="T37" fmla="*/ 615 h 1025"/>
                    <a:gd name="T38" fmla="*/ 787 w 795"/>
                    <a:gd name="T39" fmla="*/ 501 h 1025"/>
                    <a:gd name="T40" fmla="*/ 738 w 795"/>
                    <a:gd name="T41" fmla="*/ 394 h 1025"/>
                    <a:gd name="T42" fmla="*/ 658 w 795"/>
                    <a:gd name="T43" fmla="*/ 307 h 1025"/>
                    <a:gd name="T44" fmla="*/ 570 w 795"/>
                    <a:gd name="T45" fmla="*/ 250 h 1025"/>
                    <a:gd name="T46" fmla="*/ 487 w 795"/>
                    <a:gd name="T47" fmla="*/ 201 h 1025"/>
                    <a:gd name="T48" fmla="*/ 395 w 795"/>
                    <a:gd name="T49" fmla="*/ 151 h 1025"/>
                    <a:gd name="T50" fmla="*/ 300 w 795"/>
                    <a:gd name="T51" fmla="*/ 102 h 1025"/>
                    <a:gd name="T52" fmla="*/ 213 w 795"/>
                    <a:gd name="T53" fmla="*/ 60 h 1025"/>
                    <a:gd name="T54" fmla="*/ 129 w 795"/>
                    <a:gd name="T55" fmla="*/ 26 h 1025"/>
                    <a:gd name="T56" fmla="*/ 65 w 795"/>
                    <a:gd name="T57" fmla="*/ 3 h 1025"/>
                    <a:gd name="T58" fmla="*/ 15 w 795"/>
                    <a:gd name="T59" fmla="*/ 0 h 1025"/>
                    <a:gd name="T60" fmla="*/ 34 w 795"/>
                    <a:gd name="T61" fmla="*/ 26 h 1025"/>
                    <a:gd name="T62" fmla="*/ 114 w 795"/>
                    <a:gd name="T63" fmla="*/ 64 h 1025"/>
                    <a:gd name="T64" fmla="*/ 194 w 795"/>
                    <a:gd name="T65" fmla="*/ 102 h 1025"/>
                    <a:gd name="T66" fmla="*/ 278 w 795"/>
                    <a:gd name="T67" fmla="*/ 144 h 1025"/>
                    <a:gd name="T68" fmla="*/ 365 w 795"/>
                    <a:gd name="T69" fmla="*/ 189 h 1025"/>
                    <a:gd name="T70" fmla="*/ 449 w 795"/>
                    <a:gd name="T71" fmla="*/ 235 h 1025"/>
                    <a:gd name="T72" fmla="*/ 532 w 795"/>
                    <a:gd name="T73" fmla="*/ 292 h 1025"/>
                    <a:gd name="T74" fmla="*/ 608 w 795"/>
                    <a:gd name="T75" fmla="*/ 349 h 1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95" h="1025">
                      <a:moveTo>
                        <a:pt x="646" y="383"/>
                      </a:moveTo>
                      <a:lnTo>
                        <a:pt x="673" y="410"/>
                      </a:lnTo>
                      <a:lnTo>
                        <a:pt x="692" y="440"/>
                      </a:lnTo>
                      <a:lnTo>
                        <a:pt x="711" y="474"/>
                      </a:lnTo>
                      <a:lnTo>
                        <a:pt x="722" y="508"/>
                      </a:lnTo>
                      <a:lnTo>
                        <a:pt x="730" y="543"/>
                      </a:lnTo>
                      <a:lnTo>
                        <a:pt x="726" y="581"/>
                      </a:lnTo>
                      <a:lnTo>
                        <a:pt x="719" y="618"/>
                      </a:lnTo>
                      <a:lnTo>
                        <a:pt x="700" y="653"/>
                      </a:lnTo>
                      <a:lnTo>
                        <a:pt x="673" y="691"/>
                      </a:lnTo>
                      <a:lnTo>
                        <a:pt x="643" y="725"/>
                      </a:lnTo>
                      <a:lnTo>
                        <a:pt x="608" y="755"/>
                      </a:lnTo>
                      <a:lnTo>
                        <a:pt x="574" y="786"/>
                      </a:lnTo>
                      <a:lnTo>
                        <a:pt x="536" y="812"/>
                      </a:lnTo>
                      <a:lnTo>
                        <a:pt x="498" y="843"/>
                      </a:lnTo>
                      <a:lnTo>
                        <a:pt x="460" y="873"/>
                      </a:lnTo>
                      <a:lnTo>
                        <a:pt x="426" y="907"/>
                      </a:lnTo>
                      <a:lnTo>
                        <a:pt x="414" y="918"/>
                      </a:lnTo>
                      <a:lnTo>
                        <a:pt x="407" y="934"/>
                      </a:lnTo>
                      <a:lnTo>
                        <a:pt x="399" y="949"/>
                      </a:lnTo>
                      <a:lnTo>
                        <a:pt x="392" y="964"/>
                      </a:lnTo>
                      <a:lnTo>
                        <a:pt x="388" y="979"/>
                      </a:lnTo>
                      <a:lnTo>
                        <a:pt x="388" y="994"/>
                      </a:lnTo>
                      <a:lnTo>
                        <a:pt x="395" y="1010"/>
                      </a:lnTo>
                      <a:lnTo>
                        <a:pt x="407" y="1021"/>
                      </a:lnTo>
                      <a:lnTo>
                        <a:pt x="422" y="1025"/>
                      </a:lnTo>
                      <a:lnTo>
                        <a:pt x="437" y="1025"/>
                      </a:lnTo>
                      <a:lnTo>
                        <a:pt x="449" y="1021"/>
                      </a:lnTo>
                      <a:lnTo>
                        <a:pt x="460" y="1010"/>
                      </a:lnTo>
                      <a:lnTo>
                        <a:pt x="498" y="964"/>
                      </a:lnTo>
                      <a:lnTo>
                        <a:pt x="540" y="926"/>
                      </a:lnTo>
                      <a:lnTo>
                        <a:pt x="582" y="888"/>
                      </a:lnTo>
                      <a:lnTo>
                        <a:pt x="627" y="850"/>
                      </a:lnTo>
                      <a:lnTo>
                        <a:pt x="669" y="812"/>
                      </a:lnTo>
                      <a:lnTo>
                        <a:pt x="711" y="770"/>
                      </a:lnTo>
                      <a:lnTo>
                        <a:pt x="745" y="725"/>
                      </a:lnTo>
                      <a:lnTo>
                        <a:pt x="772" y="675"/>
                      </a:lnTo>
                      <a:lnTo>
                        <a:pt x="791" y="615"/>
                      </a:lnTo>
                      <a:lnTo>
                        <a:pt x="795" y="558"/>
                      </a:lnTo>
                      <a:lnTo>
                        <a:pt x="787" y="501"/>
                      </a:lnTo>
                      <a:lnTo>
                        <a:pt x="768" y="444"/>
                      </a:lnTo>
                      <a:lnTo>
                        <a:pt x="738" y="394"/>
                      </a:lnTo>
                      <a:lnTo>
                        <a:pt x="703" y="345"/>
                      </a:lnTo>
                      <a:lnTo>
                        <a:pt x="658" y="307"/>
                      </a:lnTo>
                      <a:lnTo>
                        <a:pt x="608" y="273"/>
                      </a:lnTo>
                      <a:lnTo>
                        <a:pt x="570" y="250"/>
                      </a:lnTo>
                      <a:lnTo>
                        <a:pt x="529" y="227"/>
                      </a:lnTo>
                      <a:lnTo>
                        <a:pt x="487" y="201"/>
                      </a:lnTo>
                      <a:lnTo>
                        <a:pt x="441" y="178"/>
                      </a:lnTo>
                      <a:lnTo>
                        <a:pt x="395" y="151"/>
                      </a:lnTo>
                      <a:lnTo>
                        <a:pt x="346" y="129"/>
                      </a:lnTo>
                      <a:lnTo>
                        <a:pt x="300" y="102"/>
                      </a:lnTo>
                      <a:lnTo>
                        <a:pt x="255" y="79"/>
                      </a:lnTo>
                      <a:lnTo>
                        <a:pt x="213" y="60"/>
                      </a:lnTo>
                      <a:lnTo>
                        <a:pt x="171" y="41"/>
                      </a:lnTo>
                      <a:lnTo>
                        <a:pt x="129" y="26"/>
                      </a:lnTo>
                      <a:lnTo>
                        <a:pt x="95" y="15"/>
                      </a:lnTo>
                      <a:lnTo>
                        <a:pt x="65" y="3"/>
                      </a:lnTo>
                      <a:lnTo>
                        <a:pt x="38" y="0"/>
                      </a:lnTo>
                      <a:lnTo>
                        <a:pt x="15" y="0"/>
                      </a:lnTo>
                      <a:lnTo>
                        <a:pt x="0" y="7"/>
                      </a:lnTo>
                      <a:lnTo>
                        <a:pt x="34" y="26"/>
                      </a:lnTo>
                      <a:lnTo>
                        <a:pt x="72" y="45"/>
                      </a:lnTo>
                      <a:lnTo>
                        <a:pt x="114" y="64"/>
                      </a:lnTo>
                      <a:lnTo>
                        <a:pt x="152" y="83"/>
                      </a:lnTo>
                      <a:lnTo>
                        <a:pt x="194" y="102"/>
                      </a:lnTo>
                      <a:lnTo>
                        <a:pt x="236" y="121"/>
                      </a:lnTo>
                      <a:lnTo>
                        <a:pt x="278" y="144"/>
                      </a:lnTo>
                      <a:lnTo>
                        <a:pt x="319" y="167"/>
                      </a:lnTo>
                      <a:lnTo>
                        <a:pt x="365" y="189"/>
                      </a:lnTo>
                      <a:lnTo>
                        <a:pt x="407" y="212"/>
                      </a:lnTo>
                      <a:lnTo>
                        <a:pt x="449" y="235"/>
                      </a:lnTo>
                      <a:lnTo>
                        <a:pt x="491" y="262"/>
                      </a:lnTo>
                      <a:lnTo>
                        <a:pt x="532" y="292"/>
                      </a:lnTo>
                      <a:lnTo>
                        <a:pt x="570" y="318"/>
                      </a:lnTo>
                      <a:lnTo>
                        <a:pt x="608" y="349"/>
                      </a:lnTo>
                      <a:lnTo>
                        <a:pt x="646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9166" name="Group 1166"/>
            <p:cNvGrpSpPr>
              <a:grpSpLocks/>
            </p:cNvGrpSpPr>
            <p:nvPr/>
          </p:nvGrpSpPr>
          <p:grpSpPr bwMode="auto">
            <a:xfrm rot="-2580993">
              <a:off x="3866" y="1201"/>
              <a:ext cx="576" cy="367"/>
              <a:chOff x="12912" y="12144"/>
              <a:chExt cx="2736" cy="1795"/>
            </a:xfrm>
          </p:grpSpPr>
          <p:grpSp>
            <p:nvGrpSpPr>
              <p:cNvPr id="129167" name="Group 1167"/>
              <p:cNvGrpSpPr>
                <a:grpSpLocks/>
              </p:cNvGrpSpPr>
              <p:nvPr/>
            </p:nvGrpSpPr>
            <p:grpSpPr bwMode="auto">
              <a:xfrm flipH="1">
                <a:off x="12912" y="12768"/>
                <a:ext cx="2736" cy="1171"/>
                <a:chOff x="4464" y="9901"/>
                <a:chExt cx="7591" cy="3249"/>
              </a:xfrm>
            </p:grpSpPr>
            <p:sp>
              <p:nvSpPr>
                <p:cNvPr id="129168" name="Freeform 1168"/>
                <p:cNvSpPr>
                  <a:spLocks/>
                </p:cNvSpPr>
                <p:nvPr/>
              </p:nvSpPr>
              <p:spPr bwMode="auto">
                <a:xfrm>
                  <a:off x="5186" y="11926"/>
                  <a:ext cx="873" cy="1095"/>
                </a:xfrm>
                <a:custGeom>
                  <a:avLst/>
                  <a:gdLst>
                    <a:gd name="T0" fmla="*/ 861 w 873"/>
                    <a:gd name="T1" fmla="*/ 187 h 1095"/>
                    <a:gd name="T2" fmla="*/ 867 w 873"/>
                    <a:gd name="T3" fmla="*/ 230 h 1095"/>
                    <a:gd name="T4" fmla="*/ 830 w 873"/>
                    <a:gd name="T5" fmla="*/ 260 h 1095"/>
                    <a:gd name="T6" fmla="*/ 764 w 873"/>
                    <a:gd name="T7" fmla="*/ 260 h 1095"/>
                    <a:gd name="T8" fmla="*/ 594 w 873"/>
                    <a:gd name="T9" fmla="*/ 193 h 1095"/>
                    <a:gd name="T10" fmla="*/ 370 w 873"/>
                    <a:gd name="T11" fmla="*/ 205 h 1095"/>
                    <a:gd name="T12" fmla="*/ 236 w 873"/>
                    <a:gd name="T13" fmla="*/ 339 h 1095"/>
                    <a:gd name="T14" fmla="*/ 230 w 873"/>
                    <a:gd name="T15" fmla="*/ 502 h 1095"/>
                    <a:gd name="T16" fmla="*/ 333 w 873"/>
                    <a:gd name="T17" fmla="*/ 617 h 1095"/>
                    <a:gd name="T18" fmla="*/ 309 w 873"/>
                    <a:gd name="T19" fmla="*/ 659 h 1095"/>
                    <a:gd name="T20" fmla="*/ 170 w 873"/>
                    <a:gd name="T21" fmla="*/ 768 h 1095"/>
                    <a:gd name="T22" fmla="*/ 145 w 873"/>
                    <a:gd name="T23" fmla="*/ 908 h 1095"/>
                    <a:gd name="T24" fmla="*/ 267 w 873"/>
                    <a:gd name="T25" fmla="*/ 968 h 1095"/>
                    <a:gd name="T26" fmla="*/ 406 w 873"/>
                    <a:gd name="T27" fmla="*/ 932 h 1095"/>
                    <a:gd name="T28" fmla="*/ 485 w 873"/>
                    <a:gd name="T29" fmla="*/ 823 h 1095"/>
                    <a:gd name="T30" fmla="*/ 582 w 873"/>
                    <a:gd name="T31" fmla="*/ 823 h 1095"/>
                    <a:gd name="T32" fmla="*/ 570 w 873"/>
                    <a:gd name="T33" fmla="*/ 932 h 1095"/>
                    <a:gd name="T34" fmla="*/ 485 w 873"/>
                    <a:gd name="T35" fmla="*/ 1035 h 1095"/>
                    <a:gd name="T36" fmla="*/ 345 w 873"/>
                    <a:gd name="T37" fmla="*/ 1095 h 1095"/>
                    <a:gd name="T38" fmla="*/ 170 w 873"/>
                    <a:gd name="T39" fmla="*/ 1071 h 1095"/>
                    <a:gd name="T40" fmla="*/ 36 w 873"/>
                    <a:gd name="T41" fmla="*/ 986 h 1095"/>
                    <a:gd name="T42" fmla="*/ 0 w 873"/>
                    <a:gd name="T43" fmla="*/ 883 h 1095"/>
                    <a:gd name="T44" fmla="*/ 12 w 873"/>
                    <a:gd name="T45" fmla="*/ 774 h 1095"/>
                    <a:gd name="T46" fmla="*/ 97 w 873"/>
                    <a:gd name="T47" fmla="*/ 678 h 1095"/>
                    <a:gd name="T48" fmla="*/ 109 w 873"/>
                    <a:gd name="T49" fmla="*/ 611 h 1095"/>
                    <a:gd name="T50" fmla="*/ 36 w 873"/>
                    <a:gd name="T51" fmla="*/ 496 h 1095"/>
                    <a:gd name="T52" fmla="*/ 24 w 873"/>
                    <a:gd name="T53" fmla="*/ 351 h 1095"/>
                    <a:gd name="T54" fmla="*/ 60 w 873"/>
                    <a:gd name="T55" fmla="*/ 211 h 1095"/>
                    <a:gd name="T56" fmla="*/ 151 w 873"/>
                    <a:gd name="T57" fmla="*/ 90 h 1095"/>
                    <a:gd name="T58" fmla="*/ 291 w 873"/>
                    <a:gd name="T59" fmla="*/ 18 h 1095"/>
                    <a:gd name="T60" fmla="*/ 479 w 873"/>
                    <a:gd name="T61" fmla="*/ 6 h 1095"/>
                    <a:gd name="T62" fmla="*/ 709 w 873"/>
                    <a:gd name="T63" fmla="*/ 84 h 10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73" h="1095">
                      <a:moveTo>
                        <a:pt x="836" y="163"/>
                      </a:moveTo>
                      <a:lnTo>
                        <a:pt x="861" y="187"/>
                      </a:lnTo>
                      <a:lnTo>
                        <a:pt x="873" y="211"/>
                      </a:lnTo>
                      <a:lnTo>
                        <a:pt x="867" y="230"/>
                      </a:lnTo>
                      <a:lnTo>
                        <a:pt x="855" y="248"/>
                      </a:lnTo>
                      <a:lnTo>
                        <a:pt x="830" y="260"/>
                      </a:lnTo>
                      <a:lnTo>
                        <a:pt x="800" y="266"/>
                      </a:lnTo>
                      <a:lnTo>
                        <a:pt x="764" y="260"/>
                      </a:lnTo>
                      <a:lnTo>
                        <a:pt x="733" y="248"/>
                      </a:lnTo>
                      <a:lnTo>
                        <a:pt x="594" y="193"/>
                      </a:lnTo>
                      <a:lnTo>
                        <a:pt x="473" y="181"/>
                      </a:lnTo>
                      <a:lnTo>
                        <a:pt x="370" y="205"/>
                      </a:lnTo>
                      <a:lnTo>
                        <a:pt x="285" y="266"/>
                      </a:lnTo>
                      <a:lnTo>
                        <a:pt x="236" y="339"/>
                      </a:lnTo>
                      <a:lnTo>
                        <a:pt x="218" y="423"/>
                      </a:lnTo>
                      <a:lnTo>
                        <a:pt x="230" y="502"/>
                      </a:lnTo>
                      <a:lnTo>
                        <a:pt x="291" y="575"/>
                      </a:lnTo>
                      <a:lnTo>
                        <a:pt x="333" y="617"/>
                      </a:lnTo>
                      <a:lnTo>
                        <a:pt x="333" y="647"/>
                      </a:lnTo>
                      <a:lnTo>
                        <a:pt x="309" y="659"/>
                      </a:lnTo>
                      <a:lnTo>
                        <a:pt x="267" y="684"/>
                      </a:lnTo>
                      <a:lnTo>
                        <a:pt x="170" y="768"/>
                      </a:lnTo>
                      <a:lnTo>
                        <a:pt x="133" y="847"/>
                      </a:lnTo>
                      <a:lnTo>
                        <a:pt x="145" y="908"/>
                      </a:lnTo>
                      <a:lnTo>
                        <a:pt x="200" y="944"/>
                      </a:lnTo>
                      <a:lnTo>
                        <a:pt x="267" y="968"/>
                      </a:lnTo>
                      <a:lnTo>
                        <a:pt x="345" y="962"/>
                      </a:lnTo>
                      <a:lnTo>
                        <a:pt x="406" y="932"/>
                      </a:lnTo>
                      <a:lnTo>
                        <a:pt x="448" y="871"/>
                      </a:lnTo>
                      <a:lnTo>
                        <a:pt x="485" y="823"/>
                      </a:lnTo>
                      <a:lnTo>
                        <a:pt x="539" y="805"/>
                      </a:lnTo>
                      <a:lnTo>
                        <a:pt x="582" y="823"/>
                      </a:lnTo>
                      <a:lnTo>
                        <a:pt x="588" y="883"/>
                      </a:lnTo>
                      <a:lnTo>
                        <a:pt x="570" y="932"/>
                      </a:lnTo>
                      <a:lnTo>
                        <a:pt x="533" y="986"/>
                      </a:lnTo>
                      <a:lnTo>
                        <a:pt x="485" y="1035"/>
                      </a:lnTo>
                      <a:lnTo>
                        <a:pt x="418" y="1071"/>
                      </a:lnTo>
                      <a:lnTo>
                        <a:pt x="345" y="1095"/>
                      </a:lnTo>
                      <a:lnTo>
                        <a:pt x="261" y="1095"/>
                      </a:lnTo>
                      <a:lnTo>
                        <a:pt x="170" y="1071"/>
                      </a:lnTo>
                      <a:lnTo>
                        <a:pt x="67" y="1017"/>
                      </a:lnTo>
                      <a:lnTo>
                        <a:pt x="36" y="986"/>
                      </a:lnTo>
                      <a:lnTo>
                        <a:pt x="12" y="938"/>
                      </a:lnTo>
                      <a:lnTo>
                        <a:pt x="0" y="883"/>
                      </a:lnTo>
                      <a:lnTo>
                        <a:pt x="0" y="829"/>
                      </a:lnTo>
                      <a:lnTo>
                        <a:pt x="12" y="774"/>
                      </a:lnTo>
                      <a:lnTo>
                        <a:pt x="42" y="720"/>
                      </a:lnTo>
                      <a:lnTo>
                        <a:pt x="97" y="678"/>
                      </a:lnTo>
                      <a:lnTo>
                        <a:pt x="164" y="653"/>
                      </a:lnTo>
                      <a:lnTo>
                        <a:pt x="109" y="611"/>
                      </a:lnTo>
                      <a:lnTo>
                        <a:pt x="67" y="557"/>
                      </a:lnTo>
                      <a:lnTo>
                        <a:pt x="36" y="496"/>
                      </a:lnTo>
                      <a:lnTo>
                        <a:pt x="24" y="423"/>
                      </a:lnTo>
                      <a:lnTo>
                        <a:pt x="24" y="351"/>
                      </a:lnTo>
                      <a:lnTo>
                        <a:pt x="36" y="278"/>
                      </a:lnTo>
                      <a:lnTo>
                        <a:pt x="60" y="211"/>
                      </a:lnTo>
                      <a:lnTo>
                        <a:pt x="103" y="145"/>
                      </a:lnTo>
                      <a:lnTo>
                        <a:pt x="151" y="90"/>
                      </a:lnTo>
                      <a:lnTo>
                        <a:pt x="218" y="48"/>
                      </a:lnTo>
                      <a:lnTo>
                        <a:pt x="291" y="18"/>
                      </a:lnTo>
                      <a:lnTo>
                        <a:pt x="382" y="0"/>
                      </a:lnTo>
                      <a:lnTo>
                        <a:pt x="479" y="6"/>
                      </a:lnTo>
                      <a:lnTo>
                        <a:pt x="588" y="30"/>
                      </a:lnTo>
                      <a:lnTo>
                        <a:pt x="709" y="84"/>
                      </a:lnTo>
                      <a:lnTo>
                        <a:pt x="836" y="1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69" name="Freeform 1169"/>
                <p:cNvSpPr>
                  <a:spLocks/>
                </p:cNvSpPr>
                <p:nvPr/>
              </p:nvSpPr>
              <p:spPr bwMode="auto">
                <a:xfrm>
                  <a:off x="4464" y="10945"/>
                  <a:ext cx="1492" cy="1513"/>
                </a:xfrm>
                <a:custGeom>
                  <a:avLst/>
                  <a:gdLst>
                    <a:gd name="T0" fmla="*/ 758 w 1492"/>
                    <a:gd name="T1" fmla="*/ 248 h 1513"/>
                    <a:gd name="T2" fmla="*/ 976 w 1492"/>
                    <a:gd name="T3" fmla="*/ 24 h 1513"/>
                    <a:gd name="T4" fmla="*/ 1249 w 1492"/>
                    <a:gd name="T5" fmla="*/ 24 h 1513"/>
                    <a:gd name="T6" fmla="*/ 1455 w 1492"/>
                    <a:gd name="T7" fmla="*/ 218 h 1513"/>
                    <a:gd name="T8" fmla="*/ 1480 w 1492"/>
                    <a:gd name="T9" fmla="*/ 442 h 1513"/>
                    <a:gd name="T10" fmla="*/ 1425 w 1492"/>
                    <a:gd name="T11" fmla="*/ 430 h 1513"/>
                    <a:gd name="T12" fmla="*/ 1364 w 1492"/>
                    <a:gd name="T13" fmla="*/ 254 h 1513"/>
                    <a:gd name="T14" fmla="*/ 1189 w 1492"/>
                    <a:gd name="T15" fmla="*/ 139 h 1513"/>
                    <a:gd name="T16" fmla="*/ 976 w 1492"/>
                    <a:gd name="T17" fmla="*/ 194 h 1513"/>
                    <a:gd name="T18" fmla="*/ 861 w 1492"/>
                    <a:gd name="T19" fmla="*/ 412 h 1513"/>
                    <a:gd name="T20" fmla="*/ 867 w 1492"/>
                    <a:gd name="T21" fmla="*/ 623 h 1513"/>
                    <a:gd name="T22" fmla="*/ 801 w 1492"/>
                    <a:gd name="T23" fmla="*/ 630 h 1513"/>
                    <a:gd name="T24" fmla="*/ 637 w 1492"/>
                    <a:gd name="T25" fmla="*/ 539 h 1513"/>
                    <a:gd name="T26" fmla="*/ 407 w 1492"/>
                    <a:gd name="T27" fmla="*/ 563 h 1513"/>
                    <a:gd name="T28" fmla="*/ 267 w 1492"/>
                    <a:gd name="T29" fmla="*/ 751 h 1513"/>
                    <a:gd name="T30" fmla="*/ 291 w 1492"/>
                    <a:gd name="T31" fmla="*/ 1011 h 1513"/>
                    <a:gd name="T32" fmla="*/ 413 w 1492"/>
                    <a:gd name="T33" fmla="*/ 1180 h 1513"/>
                    <a:gd name="T34" fmla="*/ 352 w 1492"/>
                    <a:gd name="T35" fmla="*/ 1223 h 1513"/>
                    <a:gd name="T36" fmla="*/ 213 w 1492"/>
                    <a:gd name="T37" fmla="*/ 1211 h 1513"/>
                    <a:gd name="T38" fmla="*/ 140 w 1492"/>
                    <a:gd name="T39" fmla="*/ 1265 h 1513"/>
                    <a:gd name="T40" fmla="*/ 170 w 1492"/>
                    <a:gd name="T41" fmla="*/ 1350 h 1513"/>
                    <a:gd name="T42" fmla="*/ 267 w 1492"/>
                    <a:gd name="T43" fmla="*/ 1416 h 1513"/>
                    <a:gd name="T44" fmla="*/ 346 w 1492"/>
                    <a:gd name="T45" fmla="*/ 1422 h 1513"/>
                    <a:gd name="T46" fmla="*/ 370 w 1492"/>
                    <a:gd name="T47" fmla="*/ 1447 h 1513"/>
                    <a:gd name="T48" fmla="*/ 358 w 1492"/>
                    <a:gd name="T49" fmla="*/ 1489 h 1513"/>
                    <a:gd name="T50" fmla="*/ 279 w 1492"/>
                    <a:gd name="T51" fmla="*/ 1513 h 1513"/>
                    <a:gd name="T52" fmla="*/ 146 w 1492"/>
                    <a:gd name="T53" fmla="*/ 1495 h 1513"/>
                    <a:gd name="T54" fmla="*/ 43 w 1492"/>
                    <a:gd name="T55" fmla="*/ 1404 h 1513"/>
                    <a:gd name="T56" fmla="*/ 0 w 1492"/>
                    <a:gd name="T57" fmla="*/ 1271 h 1513"/>
                    <a:gd name="T58" fmla="*/ 55 w 1492"/>
                    <a:gd name="T59" fmla="*/ 1144 h 1513"/>
                    <a:gd name="T60" fmla="*/ 73 w 1492"/>
                    <a:gd name="T61" fmla="*/ 987 h 1513"/>
                    <a:gd name="T62" fmla="*/ 55 w 1492"/>
                    <a:gd name="T63" fmla="*/ 708 h 1513"/>
                    <a:gd name="T64" fmla="*/ 200 w 1492"/>
                    <a:gd name="T65" fmla="*/ 454 h 1513"/>
                    <a:gd name="T66" fmla="*/ 504 w 1492"/>
                    <a:gd name="T67" fmla="*/ 369 h 1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492" h="1513">
                      <a:moveTo>
                        <a:pt x="716" y="442"/>
                      </a:moveTo>
                      <a:lnTo>
                        <a:pt x="758" y="248"/>
                      </a:lnTo>
                      <a:lnTo>
                        <a:pt x="849" y="109"/>
                      </a:lnTo>
                      <a:lnTo>
                        <a:pt x="976" y="24"/>
                      </a:lnTo>
                      <a:lnTo>
                        <a:pt x="1110" y="0"/>
                      </a:lnTo>
                      <a:lnTo>
                        <a:pt x="1249" y="24"/>
                      </a:lnTo>
                      <a:lnTo>
                        <a:pt x="1364" y="97"/>
                      </a:lnTo>
                      <a:lnTo>
                        <a:pt x="1455" y="218"/>
                      </a:lnTo>
                      <a:lnTo>
                        <a:pt x="1492" y="387"/>
                      </a:lnTo>
                      <a:lnTo>
                        <a:pt x="1480" y="442"/>
                      </a:lnTo>
                      <a:lnTo>
                        <a:pt x="1455" y="454"/>
                      </a:lnTo>
                      <a:lnTo>
                        <a:pt x="1425" y="430"/>
                      </a:lnTo>
                      <a:lnTo>
                        <a:pt x="1407" y="387"/>
                      </a:lnTo>
                      <a:lnTo>
                        <a:pt x="1364" y="254"/>
                      </a:lnTo>
                      <a:lnTo>
                        <a:pt x="1286" y="176"/>
                      </a:lnTo>
                      <a:lnTo>
                        <a:pt x="1189" y="139"/>
                      </a:lnTo>
                      <a:lnTo>
                        <a:pt x="1080" y="145"/>
                      </a:lnTo>
                      <a:lnTo>
                        <a:pt x="976" y="194"/>
                      </a:lnTo>
                      <a:lnTo>
                        <a:pt x="898" y="284"/>
                      </a:lnTo>
                      <a:lnTo>
                        <a:pt x="861" y="412"/>
                      </a:lnTo>
                      <a:lnTo>
                        <a:pt x="873" y="581"/>
                      </a:lnTo>
                      <a:lnTo>
                        <a:pt x="867" y="623"/>
                      </a:lnTo>
                      <a:lnTo>
                        <a:pt x="843" y="636"/>
                      </a:lnTo>
                      <a:lnTo>
                        <a:pt x="801" y="630"/>
                      </a:lnTo>
                      <a:lnTo>
                        <a:pt x="764" y="611"/>
                      </a:lnTo>
                      <a:lnTo>
                        <a:pt x="637" y="539"/>
                      </a:lnTo>
                      <a:lnTo>
                        <a:pt x="510" y="527"/>
                      </a:lnTo>
                      <a:lnTo>
                        <a:pt x="407" y="563"/>
                      </a:lnTo>
                      <a:lnTo>
                        <a:pt x="322" y="642"/>
                      </a:lnTo>
                      <a:lnTo>
                        <a:pt x="267" y="751"/>
                      </a:lnTo>
                      <a:lnTo>
                        <a:pt x="255" y="878"/>
                      </a:lnTo>
                      <a:lnTo>
                        <a:pt x="291" y="1011"/>
                      </a:lnTo>
                      <a:lnTo>
                        <a:pt x="388" y="1138"/>
                      </a:lnTo>
                      <a:lnTo>
                        <a:pt x="413" y="1180"/>
                      </a:lnTo>
                      <a:lnTo>
                        <a:pt x="394" y="1205"/>
                      </a:lnTo>
                      <a:lnTo>
                        <a:pt x="352" y="1223"/>
                      </a:lnTo>
                      <a:lnTo>
                        <a:pt x="304" y="1223"/>
                      </a:lnTo>
                      <a:lnTo>
                        <a:pt x="213" y="1211"/>
                      </a:lnTo>
                      <a:lnTo>
                        <a:pt x="158" y="1229"/>
                      </a:lnTo>
                      <a:lnTo>
                        <a:pt x="140" y="1265"/>
                      </a:lnTo>
                      <a:lnTo>
                        <a:pt x="146" y="1307"/>
                      </a:lnTo>
                      <a:lnTo>
                        <a:pt x="170" y="1350"/>
                      </a:lnTo>
                      <a:lnTo>
                        <a:pt x="219" y="1392"/>
                      </a:lnTo>
                      <a:lnTo>
                        <a:pt x="267" y="1416"/>
                      </a:lnTo>
                      <a:lnTo>
                        <a:pt x="328" y="1422"/>
                      </a:lnTo>
                      <a:lnTo>
                        <a:pt x="346" y="1422"/>
                      </a:lnTo>
                      <a:lnTo>
                        <a:pt x="364" y="1435"/>
                      </a:lnTo>
                      <a:lnTo>
                        <a:pt x="370" y="1447"/>
                      </a:lnTo>
                      <a:lnTo>
                        <a:pt x="370" y="1465"/>
                      </a:lnTo>
                      <a:lnTo>
                        <a:pt x="358" y="1489"/>
                      </a:lnTo>
                      <a:lnTo>
                        <a:pt x="328" y="1501"/>
                      </a:lnTo>
                      <a:lnTo>
                        <a:pt x="279" y="1513"/>
                      </a:lnTo>
                      <a:lnTo>
                        <a:pt x="207" y="1513"/>
                      </a:lnTo>
                      <a:lnTo>
                        <a:pt x="146" y="1495"/>
                      </a:lnTo>
                      <a:lnTo>
                        <a:pt x="91" y="1459"/>
                      </a:lnTo>
                      <a:lnTo>
                        <a:pt x="43" y="1404"/>
                      </a:lnTo>
                      <a:lnTo>
                        <a:pt x="13" y="1338"/>
                      </a:lnTo>
                      <a:lnTo>
                        <a:pt x="0" y="1271"/>
                      </a:lnTo>
                      <a:lnTo>
                        <a:pt x="13" y="1205"/>
                      </a:lnTo>
                      <a:lnTo>
                        <a:pt x="55" y="1144"/>
                      </a:lnTo>
                      <a:lnTo>
                        <a:pt x="140" y="1096"/>
                      </a:lnTo>
                      <a:lnTo>
                        <a:pt x="73" y="987"/>
                      </a:lnTo>
                      <a:lnTo>
                        <a:pt x="43" y="853"/>
                      </a:lnTo>
                      <a:lnTo>
                        <a:pt x="55" y="708"/>
                      </a:lnTo>
                      <a:lnTo>
                        <a:pt x="110" y="569"/>
                      </a:lnTo>
                      <a:lnTo>
                        <a:pt x="200" y="454"/>
                      </a:lnTo>
                      <a:lnTo>
                        <a:pt x="334" y="381"/>
                      </a:lnTo>
                      <a:lnTo>
                        <a:pt x="504" y="369"/>
                      </a:lnTo>
                      <a:lnTo>
                        <a:pt x="716" y="4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70" name="Freeform 1170"/>
                <p:cNvSpPr>
                  <a:spLocks/>
                </p:cNvSpPr>
                <p:nvPr/>
              </p:nvSpPr>
              <p:spPr bwMode="auto">
                <a:xfrm rot="719888">
                  <a:off x="11357" y="11985"/>
                  <a:ext cx="321" cy="418"/>
                </a:xfrm>
                <a:custGeom>
                  <a:avLst/>
                  <a:gdLst>
                    <a:gd name="T0" fmla="*/ 79 w 321"/>
                    <a:gd name="T1" fmla="*/ 243 h 418"/>
                    <a:gd name="T2" fmla="*/ 67 w 321"/>
                    <a:gd name="T3" fmla="*/ 309 h 418"/>
                    <a:gd name="T4" fmla="*/ 85 w 321"/>
                    <a:gd name="T5" fmla="*/ 345 h 418"/>
                    <a:gd name="T6" fmla="*/ 115 w 321"/>
                    <a:gd name="T7" fmla="*/ 345 h 418"/>
                    <a:gd name="T8" fmla="*/ 146 w 321"/>
                    <a:gd name="T9" fmla="*/ 321 h 418"/>
                    <a:gd name="T10" fmla="*/ 158 w 321"/>
                    <a:gd name="T11" fmla="*/ 285 h 418"/>
                    <a:gd name="T12" fmla="*/ 158 w 321"/>
                    <a:gd name="T13" fmla="*/ 261 h 418"/>
                    <a:gd name="T14" fmla="*/ 140 w 321"/>
                    <a:gd name="T15" fmla="*/ 237 h 418"/>
                    <a:gd name="T16" fmla="*/ 127 w 321"/>
                    <a:gd name="T17" fmla="*/ 218 h 418"/>
                    <a:gd name="T18" fmla="*/ 121 w 321"/>
                    <a:gd name="T19" fmla="*/ 194 h 418"/>
                    <a:gd name="T20" fmla="*/ 133 w 321"/>
                    <a:gd name="T21" fmla="*/ 164 h 418"/>
                    <a:gd name="T22" fmla="*/ 152 w 321"/>
                    <a:gd name="T23" fmla="*/ 134 h 418"/>
                    <a:gd name="T24" fmla="*/ 170 w 321"/>
                    <a:gd name="T25" fmla="*/ 109 h 418"/>
                    <a:gd name="T26" fmla="*/ 152 w 321"/>
                    <a:gd name="T27" fmla="*/ 73 h 418"/>
                    <a:gd name="T28" fmla="*/ 170 w 321"/>
                    <a:gd name="T29" fmla="*/ 25 h 418"/>
                    <a:gd name="T30" fmla="*/ 218 w 321"/>
                    <a:gd name="T31" fmla="*/ 0 h 418"/>
                    <a:gd name="T32" fmla="*/ 279 w 321"/>
                    <a:gd name="T33" fmla="*/ 13 h 418"/>
                    <a:gd name="T34" fmla="*/ 321 w 321"/>
                    <a:gd name="T35" fmla="*/ 67 h 418"/>
                    <a:gd name="T36" fmla="*/ 309 w 321"/>
                    <a:gd name="T37" fmla="*/ 115 h 418"/>
                    <a:gd name="T38" fmla="*/ 273 w 321"/>
                    <a:gd name="T39" fmla="*/ 152 h 418"/>
                    <a:gd name="T40" fmla="*/ 230 w 321"/>
                    <a:gd name="T41" fmla="*/ 152 h 418"/>
                    <a:gd name="T42" fmla="*/ 218 w 321"/>
                    <a:gd name="T43" fmla="*/ 170 h 418"/>
                    <a:gd name="T44" fmla="*/ 200 w 321"/>
                    <a:gd name="T45" fmla="*/ 188 h 418"/>
                    <a:gd name="T46" fmla="*/ 194 w 321"/>
                    <a:gd name="T47" fmla="*/ 212 h 418"/>
                    <a:gd name="T48" fmla="*/ 212 w 321"/>
                    <a:gd name="T49" fmla="*/ 237 h 418"/>
                    <a:gd name="T50" fmla="*/ 237 w 321"/>
                    <a:gd name="T51" fmla="*/ 267 h 418"/>
                    <a:gd name="T52" fmla="*/ 243 w 321"/>
                    <a:gd name="T53" fmla="*/ 303 h 418"/>
                    <a:gd name="T54" fmla="*/ 230 w 321"/>
                    <a:gd name="T55" fmla="*/ 339 h 418"/>
                    <a:gd name="T56" fmla="*/ 212 w 321"/>
                    <a:gd name="T57" fmla="*/ 370 h 418"/>
                    <a:gd name="T58" fmla="*/ 182 w 321"/>
                    <a:gd name="T59" fmla="*/ 400 h 418"/>
                    <a:gd name="T60" fmla="*/ 140 w 321"/>
                    <a:gd name="T61" fmla="*/ 418 h 418"/>
                    <a:gd name="T62" fmla="*/ 103 w 321"/>
                    <a:gd name="T63" fmla="*/ 418 h 418"/>
                    <a:gd name="T64" fmla="*/ 61 w 321"/>
                    <a:gd name="T65" fmla="*/ 406 h 418"/>
                    <a:gd name="T66" fmla="*/ 6 w 321"/>
                    <a:gd name="T67" fmla="*/ 352 h 418"/>
                    <a:gd name="T68" fmla="*/ 0 w 321"/>
                    <a:gd name="T69" fmla="*/ 297 h 418"/>
                    <a:gd name="T70" fmla="*/ 24 w 321"/>
                    <a:gd name="T71" fmla="*/ 261 h 418"/>
                    <a:gd name="T72" fmla="*/ 79 w 321"/>
                    <a:gd name="T73" fmla="*/ 243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1" h="418">
                      <a:moveTo>
                        <a:pt x="79" y="243"/>
                      </a:moveTo>
                      <a:lnTo>
                        <a:pt x="67" y="309"/>
                      </a:lnTo>
                      <a:lnTo>
                        <a:pt x="85" y="345"/>
                      </a:lnTo>
                      <a:lnTo>
                        <a:pt x="115" y="345"/>
                      </a:lnTo>
                      <a:lnTo>
                        <a:pt x="146" y="321"/>
                      </a:lnTo>
                      <a:lnTo>
                        <a:pt x="158" y="285"/>
                      </a:lnTo>
                      <a:lnTo>
                        <a:pt x="158" y="261"/>
                      </a:lnTo>
                      <a:lnTo>
                        <a:pt x="140" y="237"/>
                      </a:lnTo>
                      <a:lnTo>
                        <a:pt x="127" y="218"/>
                      </a:lnTo>
                      <a:lnTo>
                        <a:pt x="121" y="194"/>
                      </a:lnTo>
                      <a:lnTo>
                        <a:pt x="133" y="164"/>
                      </a:lnTo>
                      <a:lnTo>
                        <a:pt x="152" y="134"/>
                      </a:lnTo>
                      <a:lnTo>
                        <a:pt x="170" y="109"/>
                      </a:lnTo>
                      <a:lnTo>
                        <a:pt x="152" y="73"/>
                      </a:lnTo>
                      <a:lnTo>
                        <a:pt x="170" y="25"/>
                      </a:lnTo>
                      <a:lnTo>
                        <a:pt x="218" y="0"/>
                      </a:lnTo>
                      <a:lnTo>
                        <a:pt x="279" y="13"/>
                      </a:lnTo>
                      <a:lnTo>
                        <a:pt x="321" y="67"/>
                      </a:lnTo>
                      <a:lnTo>
                        <a:pt x="309" y="115"/>
                      </a:lnTo>
                      <a:lnTo>
                        <a:pt x="273" y="152"/>
                      </a:lnTo>
                      <a:lnTo>
                        <a:pt x="230" y="152"/>
                      </a:lnTo>
                      <a:lnTo>
                        <a:pt x="218" y="170"/>
                      </a:lnTo>
                      <a:lnTo>
                        <a:pt x="200" y="188"/>
                      </a:lnTo>
                      <a:lnTo>
                        <a:pt x="194" y="212"/>
                      </a:lnTo>
                      <a:lnTo>
                        <a:pt x="212" y="237"/>
                      </a:lnTo>
                      <a:lnTo>
                        <a:pt x="237" y="267"/>
                      </a:lnTo>
                      <a:lnTo>
                        <a:pt x="243" y="303"/>
                      </a:lnTo>
                      <a:lnTo>
                        <a:pt x="230" y="339"/>
                      </a:lnTo>
                      <a:lnTo>
                        <a:pt x="212" y="370"/>
                      </a:lnTo>
                      <a:lnTo>
                        <a:pt x="182" y="400"/>
                      </a:lnTo>
                      <a:lnTo>
                        <a:pt x="140" y="418"/>
                      </a:lnTo>
                      <a:lnTo>
                        <a:pt x="103" y="418"/>
                      </a:lnTo>
                      <a:lnTo>
                        <a:pt x="61" y="406"/>
                      </a:lnTo>
                      <a:lnTo>
                        <a:pt x="6" y="352"/>
                      </a:lnTo>
                      <a:lnTo>
                        <a:pt x="0" y="297"/>
                      </a:lnTo>
                      <a:lnTo>
                        <a:pt x="24" y="261"/>
                      </a:lnTo>
                      <a:lnTo>
                        <a:pt x="79" y="2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71" name="Freeform 1171"/>
                <p:cNvSpPr>
                  <a:spLocks/>
                </p:cNvSpPr>
                <p:nvPr/>
              </p:nvSpPr>
              <p:spPr bwMode="auto">
                <a:xfrm rot="719888">
                  <a:off x="11576" y="12046"/>
                  <a:ext cx="73" cy="72"/>
                </a:xfrm>
                <a:custGeom>
                  <a:avLst/>
                  <a:gdLst>
                    <a:gd name="T0" fmla="*/ 18 w 73"/>
                    <a:gd name="T1" fmla="*/ 66 h 72"/>
                    <a:gd name="T2" fmla="*/ 30 w 73"/>
                    <a:gd name="T3" fmla="*/ 72 h 72"/>
                    <a:gd name="T4" fmla="*/ 49 w 73"/>
                    <a:gd name="T5" fmla="*/ 72 h 72"/>
                    <a:gd name="T6" fmla="*/ 61 w 73"/>
                    <a:gd name="T7" fmla="*/ 66 h 72"/>
                    <a:gd name="T8" fmla="*/ 67 w 73"/>
                    <a:gd name="T9" fmla="*/ 60 h 72"/>
                    <a:gd name="T10" fmla="*/ 73 w 73"/>
                    <a:gd name="T11" fmla="*/ 48 h 72"/>
                    <a:gd name="T12" fmla="*/ 73 w 73"/>
                    <a:gd name="T13" fmla="*/ 30 h 72"/>
                    <a:gd name="T14" fmla="*/ 67 w 73"/>
                    <a:gd name="T15" fmla="*/ 18 h 72"/>
                    <a:gd name="T16" fmla="*/ 55 w 73"/>
                    <a:gd name="T17" fmla="*/ 6 h 72"/>
                    <a:gd name="T18" fmla="*/ 43 w 73"/>
                    <a:gd name="T19" fmla="*/ 0 h 72"/>
                    <a:gd name="T20" fmla="*/ 30 w 73"/>
                    <a:gd name="T21" fmla="*/ 0 h 72"/>
                    <a:gd name="T22" fmla="*/ 18 w 73"/>
                    <a:gd name="T23" fmla="*/ 6 h 72"/>
                    <a:gd name="T24" fmla="*/ 6 w 73"/>
                    <a:gd name="T25" fmla="*/ 18 h 72"/>
                    <a:gd name="T26" fmla="*/ 0 w 73"/>
                    <a:gd name="T27" fmla="*/ 30 h 72"/>
                    <a:gd name="T28" fmla="*/ 0 w 73"/>
                    <a:gd name="T29" fmla="*/ 48 h 72"/>
                    <a:gd name="T30" fmla="*/ 6 w 73"/>
                    <a:gd name="T31" fmla="*/ 60 h 72"/>
                    <a:gd name="T32" fmla="*/ 18 w 73"/>
                    <a:gd name="T33" fmla="*/ 6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72">
                      <a:moveTo>
                        <a:pt x="18" y="66"/>
                      </a:moveTo>
                      <a:lnTo>
                        <a:pt x="30" y="72"/>
                      </a:lnTo>
                      <a:lnTo>
                        <a:pt x="49" y="72"/>
                      </a:lnTo>
                      <a:lnTo>
                        <a:pt x="61" y="66"/>
                      </a:lnTo>
                      <a:lnTo>
                        <a:pt x="67" y="60"/>
                      </a:lnTo>
                      <a:lnTo>
                        <a:pt x="73" y="48"/>
                      </a:lnTo>
                      <a:lnTo>
                        <a:pt x="73" y="30"/>
                      </a:lnTo>
                      <a:lnTo>
                        <a:pt x="67" y="18"/>
                      </a:lnTo>
                      <a:lnTo>
                        <a:pt x="55" y="6"/>
                      </a:lnTo>
                      <a:lnTo>
                        <a:pt x="43" y="0"/>
                      </a:lnTo>
                      <a:lnTo>
                        <a:pt x="30" y="0"/>
                      </a:lnTo>
                      <a:lnTo>
                        <a:pt x="18" y="6"/>
                      </a:lnTo>
                      <a:lnTo>
                        <a:pt x="6" y="18"/>
                      </a:lnTo>
                      <a:lnTo>
                        <a:pt x="0" y="30"/>
                      </a:lnTo>
                      <a:lnTo>
                        <a:pt x="0" y="48"/>
                      </a:lnTo>
                      <a:lnTo>
                        <a:pt x="6" y="60"/>
                      </a:lnTo>
                      <a:lnTo>
                        <a:pt x="18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72" name="Freeform 1172"/>
                <p:cNvSpPr>
                  <a:spLocks/>
                </p:cNvSpPr>
                <p:nvPr/>
              </p:nvSpPr>
              <p:spPr bwMode="auto">
                <a:xfrm rot="719888">
                  <a:off x="11594" y="12750"/>
                  <a:ext cx="461" cy="400"/>
                </a:xfrm>
                <a:custGeom>
                  <a:avLst/>
                  <a:gdLst>
                    <a:gd name="T0" fmla="*/ 30 w 461"/>
                    <a:gd name="T1" fmla="*/ 67 h 400"/>
                    <a:gd name="T2" fmla="*/ 49 w 461"/>
                    <a:gd name="T3" fmla="*/ 49 h 400"/>
                    <a:gd name="T4" fmla="*/ 79 w 461"/>
                    <a:gd name="T5" fmla="*/ 31 h 400"/>
                    <a:gd name="T6" fmla="*/ 115 w 461"/>
                    <a:gd name="T7" fmla="*/ 19 h 400"/>
                    <a:gd name="T8" fmla="*/ 164 w 461"/>
                    <a:gd name="T9" fmla="*/ 7 h 400"/>
                    <a:gd name="T10" fmla="*/ 212 w 461"/>
                    <a:gd name="T11" fmla="*/ 0 h 400"/>
                    <a:gd name="T12" fmla="*/ 261 w 461"/>
                    <a:gd name="T13" fmla="*/ 0 h 400"/>
                    <a:gd name="T14" fmla="*/ 303 w 461"/>
                    <a:gd name="T15" fmla="*/ 0 h 400"/>
                    <a:gd name="T16" fmla="*/ 346 w 461"/>
                    <a:gd name="T17" fmla="*/ 7 h 400"/>
                    <a:gd name="T18" fmla="*/ 424 w 461"/>
                    <a:gd name="T19" fmla="*/ 73 h 400"/>
                    <a:gd name="T20" fmla="*/ 455 w 461"/>
                    <a:gd name="T21" fmla="*/ 194 h 400"/>
                    <a:gd name="T22" fmla="*/ 461 w 461"/>
                    <a:gd name="T23" fmla="*/ 309 h 400"/>
                    <a:gd name="T24" fmla="*/ 455 w 461"/>
                    <a:gd name="T25" fmla="*/ 364 h 400"/>
                    <a:gd name="T26" fmla="*/ 418 w 461"/>
                    <a:gd name="T27" fmla="*/ 376 h 400"/>
                    <a:gd name="T28" fmla="*/ 364 w 461"/>
                    <a:gd name="T29" fmla="*/ 388 h 400"/>
                    <a:gd name="T30" fmla="*/ 303 w 461"/>
                    <a:gd name="T31" fmla="*/ 394 h 400"/>
                    <a:gd name="T32" fmla="*/ 237 w 461"/>
                    <a:gd name="T33" fmla="*/ 400 h 400"/>
                    <a:gd name="T34" fmla="*/ 170 w 461"/>
                    <a:gd name="T35" fmla="*/ 400 h 400"/>
                    <a:gd name="T36" fmla="*/ 109 w 461"/>
                    <a:gd name="T37" fmla="*/ 394 h 400"/>
                    <a:gd name="T38" fmla="*/ 61 w 461"/>
                    <a:gd name="T39" fmla="*/ 394 h 400"/>
                    <a:gd name="T40" fmla="*/ 30 w 461"/>
                    <a:gd name="T41" fmla="*/ 382 h 400"/>
                    <a:gd name="T42" fmla="*/ 6 w 461"/>
                    <a:gd name="T43" fmla="*/ 327 h 400"/>
                    <a:gd name="T44" fmla="*/ 0 w 461"/>
                    <a:gd name="T45" fmla="*/ 230 h 400"/>
                    <a:gd name="T46" fmla="*/ 12 w 461"/>
                    <a:gd name="T47" fmla="*/ 134 h 400"/>
                    <a:gd name="T48" fmla="*/ 30 w 461"/>
                    <a:gd name="T49" fmla="*/ 67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61" h="400">
                      <a:moveTo>
                        <a:pt x="30" y="67"/>
                      </a:moveTo>
                      <a:lnTo>
                        <a:pt x="49" y="49"/>
                      </a:lnTo>
                      <a:lnTo>
                        <a:pt x="79" y="31"/>
                      </a:lnTo>
                      <a:lnTo>
                        <a:pt x="115" y="19"/>
                      </a:lnTo>
                      <a:lnTo>
                        <a:pt x="164" y="7"/>
                      </a:lnTo>
                      <a:lnTo>
                        <a:pt x="212" y="0"/>
                      </a:lnTo>
                      <a:lnTo>
                        <a:pt x="261" y="0"/>
                      </a:lnTo>
                      <a:lnTo>
                        <a:pt x="303" y="0"/>
                      </a:lnTo>
                      <a:lnTo>
                        <a:pt x="346" y="7"/>
                      </a:lnTo>
                      <a:lnTo>
                        <a:pt x="424" y="73"/>
                      </a:lnTo>
                      <a:lnTo>
                        <a:pt x="455" y="194"/>
                      </a:lnTo>
                      <a:lnTo>
                        <a:pt x="461" y="309"/>
                      </a:lnTo>
                      <a:lnTo>
                        <a:pt x="455" y="364"/>
                      </a:lnTo>
                      <a:lnTo>
                        <a:pt x="418" y="376"/>
                      </a:lnTo>
                      <a:lnTo>
                        <a:pt x="364" y="388"/>
                      </a:lnTo>
                      <a:lnTo>
                        <a:pt x="303" y="394"/>
                      </a:lnTo>
                      <a:lnTo>
                        <a:pt x="237" y="400"/>
                      </a:lnTo>
                      <a:lnTo>
                        <a:pt x="170" y="400"/>
                      </a:lnTo>
                      <a:lnTo>
                        <a:pt x="109" y="394"/>
                      </a:lnTo>
                      <a:lnTo>
                        <a:pt x="61" y="394"/>
                      </a:lnTo>
                      <a:lnTo>
                        <a:pt x="30" y="382"/>
                      </a:lnTo>
                      <a:lnTo>
                        <a:pt x="6" y="327"/>
                      </a:lnTo>
                      <a:lnTo>
                        <a:pt x="0" y="230"/>
                      </a:lnTo>
                      <a:lnTo>
                        <a:pt x="12" y="134"/>
                      </a:lnTo>
                      <a:lnTo>
                        <a:pt x="30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73" name="Freeform 1173"/>
                <p:cNvSpPr>
                  <a:spLocks/>
                </p:cNvSpPr>
                <p:nvPr/>
              </p:nvSpPr>
              <p:spPr bwMode="auto">
                <a:xfrm rot="719888">
                  <a:off x="7311" y="11920"/>
                  <a:ext cx="903" cy="1120"/>
                </a:xfrm>
                <a:custGeom>
                  <a:avLst/>
                  <a:gdLst>
                    <a:gd name="T0" fmla="*/ 455 w 903"/>
                    <a:gd name="T1" fmla="*/ 1101 h 1120"/>
                    <a:gd name="T2" fmla="*/ 546 w 903"/>
                    <a:gd name="T3" fmla="*/ 1059 h 1120"/>
                    <a:gd name="T4" fmla="*/ 631 w 903"/>
                    <a:gd name="T5" fmla="*/ 1005 h 1120"/>
                    <a:gd name="T6" fmla="*/ 709 w 903"/>
                    <a:gd name="T7" fmla="*/ 932 h 1120"/>
                    <a:gd name="T8" fmla="*/ 776 w 903"/>
                    <a:gd name="T9" fmla="*/ 841 h 1120"/>
                    <a:gd name="T10" fmla="*/ 831 w 903"/>
                    <a:gd name="T11" fmla="*/ 750 h 1120"/>
                    <a:gd name="T12" fmla="*/ 873 w 903"/>
                    <a:gd name="T13" fmla="*/ 641 h 1120"/>
                    <a:gd name="T14" fmla="*/ 897 w 903"/>
                    <a:gd name="T15" fmla="*/ 532 h 1120"/>
                    <a:gd name="T16" fmla="*/ 903 w 903"/>
                    <a:gd name="T17" fmla="*/ 423 h 1120"/>
                    <a:gd name="T18" fmla="*/ 897 w 903"/>
                    <a:gd name="T19" fmla="*/ 320 h 1120"/>
                    <a:gd name="T20" fmla="*/ 867 w 903"/>
                    <a:gd name="T21" fmla="*/ 224 h 1120"/>
                    <a:gd name="T22" fmla="*/ 825 w 903"/>
                    <a:gd name="T23" fmla="*/ 145 h 1120"/>
                    <a:gd name="T24" fmla="*/ 770 w 903"/>
                    <a:gd name="T25" fmla="*/ 78 h 1120"/>
                    <a:gd name="T26" fmla="*/ 703 w 903"/>
                    <a:gd name="T27" fmla="*/ 36 h 1120"/>
                    <a:gd name="T28" fmla="*/ 624 w 903"/>
                    <a:gd name="T29" fmla="*/ 6 h 1120"/>
                    <a:gd name="T30" fmla="*/ 540 w 903"/>
                    <a:gd name="T31" fmla="*/ 0 h 1120"/>
                    <a:gd name="T32" fmla="*/ 449 w 903"/>
                    <a:gd name="T33" fmla="*/ 18 h 1120"/>
                    <a:gd name="T34" fmla="*/ 358 w 903"/>
                    <a:gd name="T35" fmla="*/ 54 h 1120"/>
                    <a:gd name="T36" fmla="*/ 273 w 903"/>
                    <a:gd name="T37" fmla="*/ 115 h 1120"/>
                    <a:gd name="T38" fmla="*/ 200 w 903"/>
                    <a:gd name="T39" fmla="*/ 181 h 1120"/>
                    <a:gd name="T40" fmla="*/ 133 w 903"/>
                    <a:gd name="T41" fmla="*/ 272 h 1120"/>
                    <a:gd name="T42" fmla="*/ 79 w 903"/>
                    <a:gd name="T43" fmla="*/ 369 h 1120"/>
                    <a:gd name="T44" fmla="*/ 36 w 903"/>
                    <a:gd name="T45" fmla="*/ 472 h 1120"/>
                    <a:gd name="T46" fmla="*/ 6 w 903"/>
                    <a:gd name="T47" fmla="*/ 581 h 1120"/>
                    <a:gd name="T48" fmla="*/ 0 w 903"/>
                    <a:gd name="T49" fmla="*/ 690 h 1120"/>
                    <a:gd name="T50" fmla="*/ 12 w 903"/>
                    <a:gd name="T51" fmla="*/ 799 h 1120"/>
                    <a:gd name="T52" fmla="*/ 36 w 903"/>
                    <a:gd name="T53" fmla="*/ 889 h 1120"/>
                    <a:gd name="T54" fmla="*/ 79 w 903"/>
                    <a:gd name="T55" fmla="*/ 974 h 1120"/>
                    <a:gd name="T56" fmla="*/ 133 w 903"/>
                    <a:gd name="T57" fmla="*/ 1035 h 1120"/>
                    <a:gd name="T58" fmla="*/ 200 w 903"/>
                    <a:gd name="T59" fmla="*/ 1083 h 1120"/>
                    <a:gd name="T60" fmla="*/ 279 w 903"/>
                    <a:gd name="T61" fmla="*/ 1107 h 1120"/>
                    <a:gd name="T62" fmla="*/ 364 w 903"/>
                    <a:gd name="T63" fmla="*/ 1120 h 1120"/>
                    <a:gd name="T64" fmla="*/ 455 w 903"/>
                    <a:gd name="T65" fmla="*/ 1101 h 1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03" h="1120">
                      <a:moveTo>
                        <a:pt x="455" y="1101"/>
                      </a:moveTo>
                      <a:lnTo>
                        <a:pt x="546" y="1059"/>
                      </a:lnTo>
                      <a:lnTo>
                        <a:pt x="631" y="1005"/>
                      </a:lnTo>
                      <a:lnTo>
                        <a:pt x="709" y="932"/>
                      </a:lnTo>
                      <a:lnTo>
                        <a:pt x="776" y="841"/>
                      </a:lnTo>
                      <a:lnTo>
                        <a:pt x="831" y="750"/>
                      </a:lnTo>
                      <a:lnTo>
                        <a:pt x="873" y="641"/>
                      </a:lnTo>
                      <a:lnTo>
                        <a:pt x="897" y="532"/>
                      </a:lnTo>
                      <a:lnTo>
                        <a:pt x="903" y="423"/>
                      </a:lnTo>
                      <a:lnTo>
                        <a:pt x="897" y="320"/>
                      </a:lnTo>
                      <a:lnTo>
                        <a:pt x="867" y="224"/>
                      </a:lnTo>
                      <a:lnTo>
                        <a:pt x="825" y="145"/>
                      </a:lnTo>
                      <a:lnTo>
                        <a:pt x="770" y="78"/>
                      </a:lnTo>
                      <a:lnTo>
                        <a:pt x="703" y="36"/>
                      </a:lnTo>
                      <a:lnTo>
                        <a:pt x="624" y="6"/>
                      </a:lnTo>
                      <a:lnTo>
                        <a:pt x="540" y="0"/>
                      </a:lnTo>
                      <a:lnTo>
                        <a:pt x="449" y="18"/>
                      </a:lnTo>
                      <a:lnTo>
                        <a:pt x="358" y="54"/>
                      </a:lnTo>
                      <a:lnTo>
                        <a:pt x="273" y="115"/>
                      </a:lnTo>
                      <a:lnTo>
                        <a:pt x="200" y="181"/>
                      </a:lnTo>
                      <a:lnTo>
                        <a:pt x="133" y="272"/>
                      </a:lnTo>
                      <a:lnTo>
                        <a:pt x="79" y="369"/>
                      </a:lnTo>
                      <a:lnTo>
                        <a:pt x="36" y="472"/>
                      </a:lnTo>
                      <a:lnTo>
                        <a:pt x="6" y="581"/>
                      </a:lnTo>
                      <a:lnTo>
                        <a:pt x="0" y="690"/>
                      </a:lnTo>
                      <a:lnTo>
                        <a:pt x="12" y="799"/>
                      </a:lnTo>
                      <a:lnTo>
                        <a:pt x="36" y="889"/>
                      </a:lnTo>
                      <a:lnTo>
                        <a:pt x="79" y="974"/>
                      </a:lnTo>
                      <a:lnTo>
                        <a:pt x="133" y="1035"/>
                      </a:lnTo>
                      <a:lnTo>
                        <a:pt x="200" y="1083"/>
                      </a:lnTo>
                      <a:lnTo>
                        <a:pt x="279" y="1107"/>
                      </a:lnTo>
                      <a:lnTo>
                        <a:pt x="364" y="1120"/>
                      </a:lnTo>
                      <a:lnTo>
                        <a:pt x="455" y="1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74" name="Freeform 1174"/>
                <p:cNvSpPr>
                  <a:spLocks/>
                </p:cNvSpPr>
                <p:nvPr/>
              </p:nvSpPr>
              <p:spPr bwMode="auto">
                <a:xfrm rot="719888">
                  <a:off x="7608" y="12290"/>
                  <a:ext cx="315" cy="381"/>
                </a:xfrm>
                <a:custGeom>
                  <a:avLst/>
                  <a:gdLst>
                    <a:gd name="T0" fmla="*/ 158 w 315"/>
                    <a:gd name="T1" fmla="*/ 375 h 381"/>
                    <a:gd name="T2" fmla="*/ 218 w 315"/>
                    <a:gd name="T3" fmla="*/ 345 h 381"/>
                    <a:gd name="T4" fmla="*/ 267 w 315"/>
                    <a:gd name="T5" fmla="*/ 284 h 381"/>
                    <a:gd name="T6" fmla="*/ 303 w 315"/>
                    <a:gd name="T7" fmla="*/ 218 h 381"/>
                    <a:gd name="T8" fmla="*/ 315 w 315"/>
                    <a:gd name="T9" fmla="*/ 139 h 381"/>
                    <a:gd name="T10" fmla="*/ 303 w 315"/>
                    <a:gd name="T11" fmla="*/ 73 h 381"/>
                    <a:gd name="T12" fmla="*/ 267 w 315"/>
                    <a:gd name="T13" fmla="*/ 24 h 381"/>
                    <a:gd name="T14" fmla="*/ 218 w 315"/>
                    <a:gd name="T15" fmla="*/ 0 h 381"/>
                    <a:gd name="T16" fmla="*/ 158 w 315"/>
                    <a:gd name="T17" fmla="*/ 0 h 381"/>
                    <a:gd name="T18" fmla="*/ 97 w 315"/>
                    <a:gd name="T19" fmla="*/ 30 h 381"/>
                    <a:gd name="T20" fmla="*/ 43 w 315"/>
                    <a:gd name="T21" fmla="*/ 85 h 381"/>
                    <a:gd name="T22" fmla="*/ 12 w 315"/>
                    <a:gd name="T23" fmla="*/ 157 h 381"/>
                    <a:gd name="T24" fmla="*/ 0 w 315"/>
                    <a:gd name="T25" fmla="*/ 236 h 381"/>
                    <a:gd name="T26" fmla="*/ 12 w 315"/>
                    <a:gd name="T27" fmla="*/ 303 h 381"/>
                    <a:gd name="T28" fmla="*/ 43 w 315"/>
                    <a:gd name="T29" fmla="*/ 357 h 381"/>
                    <a:gd name="T30" fmla="*/ 97 w 315"/>
                    <a:gd name="T31" fmla="*/ 381 h 381"/>
                    <a:gd name="T32" fmla="*/ 158 w 315"/>
                    <a:gd name="T33" fmla="*/ 375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5" h="381">
                      <a:moveTo>
                        <a:pt x="158" y="375"/>
                      </a:moveTo>
                      <a:lnTo>
                        <a:pt x="218" y="345"/>
                      </a:lnTo>
                      <a:lnTo>
                        <a:pt x="267" y="284"/>
                      </a:lnTo>
                      <a:lnTo>
                        <a:pt x="303" y="218"/>
                      </a:lnTo>
                      <a:lnTo>
                        <a:pt x="315" y="139"/>
                      </a:lnTo>
                      <a:lnTo>
                        <a:pt x="303" y="73"/>
                      </a:lnTo>
                      <a:lnTo>
                        <a:pt x="267" y="24"/>
                      </a:lnTo>
                      <a:lnTo>
                        <a:pt x="218" y="0"/>
                      </a:lnTo>
                      <a:lnTo>
                        <a:pt x="158" y="0"/>
                      </a:lnTo>
                      <a:lnTo>
                        <a:pt x="97" y="30"/>
                      </a:lnTo>
                      <a:lnTo>
                        <a:pt x="43" y="85"/>
                      </a:lnTo>
                      <a:lnTo>
                        <a:pt x="12" y="157"/>
                      </a:lnTo>
                      <a:lnTo>
                        <a:pt x="0" y="236"/>
                      </a:lnTo>
                      <a:lnTo>
                        <a:pt x="12" y="303"/>
                      </a:lnTo>
                      <a:lnTo>
                        <a:pt x="43" y="357"/>
                      </a:lnTo>
                      <a:lnTo>
                        <a:pt x="97" y="381"/>
                      </a:lnTo>
                      <a:lnTo>
                        <a:pt x="158" y="3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75" name="Freeform 1175"/>
                <p:cNvSpPr>
                  <a:spLocks/>
                </p:cNvSpPr>
                <p:nvPr/>
              </p:nvSpPr>
              <p:spPr bwMode="auto">
                <a:xfrm rot="719888">
                  <a:off x="10116" y="11903"/>
                  <a:ext cx="903" cy="1120"/>
                </a:xfrm>
                <a:custGeom>
                  <a:avLst/>
                  <a:gdLst>
                    <a:gd name="T0" fmla="*/ 455 w 903"/>
                    <a:gd name="T1" fmla="*/ 1102 h 1120"/>
                    <a:gd name="T2" fmla="*/ 546 w 903"/>
                    <a:gd name="T3" fmla="*/ 1066 h 1120"/>
                    <a:gd name="T4" fmla="*/ 631 w 903"/>
                    <a:gd name="T5" fmla="*/ 1011 h 1120"/>
                    <a:gd name="T6" fmla="*/ 703 w 903"/>
                    <a:gd name="T7" fmla="*/ 939 h 1120"/>
                    <a:gd name="T8" fmla="*/ 770 w 903"/>
                    <a:gd name="T9" fmla="*/ 854 h 1120"/>
                    <a:gd name="T10" fmla="*/ 825 w 903"/>
                    <a:gd name="T11" fmla="*/ 757 h 1120"/>
                    <a:gd name="T12" fmla="*/ 867 w 903"/>
                    <a:gd name="T13" fmla="*/ 648 h 1120"/>
                    <a:gd name="T14" fmla="*/ 897 w 903"/>
                    <a:gd name="T15" fmla="*/ 539 h 1120"/>
                    <a:gd name="T16" fmla="*/ 903 w 903"/>
                    <a:gd name="T17" fmla="*/ 430 h 1120"/>
                    <a:gd name="T18" fmla="*/ 891 w 903"/>
                    <a:gd name="T19" fmla="*/ 321 h 1120"/>
                    <a:gd name="T20" fmla="*/ 867 w 903"/>
                    <a:gd name="T21" fmla="*/ 230 h 1120"/>
                    <a:gd name="T22" fmla="*/ 825 w 903"/>
                    <a:gd name="T23" fmla="*/ 146 h 1120"/>
                    <a:gd name="T24" fmla="*/ 770 w 903"/>
                    <a:gd name="T25" fmla="*/ 85 h 1120"/>
                    <a:gd name="T26" fmla="*/ 703 w 903"/>
                    <a:gd name="T27" fmla="*/ 37 h 1120"/>
                    <a:gd name="T28" fmla="*/ 625 w 903"/>
                    <a:gd name="T29" fmla="*/ 13 h 1120"/>
                    <a:gd name="T30" fmla="*/ 540 w 903"/>
                    <a:gd name="T31" fmla="*/ 0 h 1120"/>
                    <a:gd name="T32" fmla="*/ 449 w 903"/>
                    <a:gd name="T33" fmla="*/ 19 h 1120"/>
                    <a:gd name="T34" fmla="*/ 358 w 903"/>
                    <a:gd name="T35" fmla="*/ 55 h 1120"/>
                    <a:gd name="T36" fmla="*/ 273 w 903"/>
                    <a:gd name="T37" fmla="*/ 115 h 1120"/>
                    <a:gd name="T38" fmla="*/ 200 w 903"/>
                    <a:gd name="T39" fmla="*/ 188 h 1120"/>
                    <a:gd name="T40" fmla="*/ 134 w 903"/>
                    <a:gd name="T41" fmla="*/ 273 h 1120"/>
                    <a:gd name="T42" fmla="*/ 79 w 903"/>
                    <a:gd name="T43" fmla="*/ 370 h 1120"/>
                    <a:gd name="T44" fmla="*/ 37 w 903"/>
                    <a:gd name="T45" fmla="*/ 479 h 1120"/>
                    <a:gd name="T46" fmla="*/ 6 w 903"/>
                    <a:gd name="T47" fmla="*/ 588 h 1120"/>
                    <a:gd name="T48" fmla="*/ 0 w 903"/>
                    <a:gd name="T49" fmla="*/ 697 h 1120"/>
                    <a:gd name="T50" fmla="*/ 12 w 903"/>
                    <a:gd name="T51" fmla="*/ 805 h 1120"/>
                    <a:gd name="T52" fmla="*/ 37 w 903"/>
                    <a:gd name="T53" fmla="*/ 896 h 1120"/>
                    <a:gd name="T54" fmla="*/ 79 w 903"/>
                    <a:gd name="T55" fmla="*/ 981 h 1120"/>
                    <a:gd name="T56" fmla="*/ 134 w 903"/>
                    <a:gd name="T57" fmla="*/ 1042 h 1120"/>
                    <a:gd name="T58" fmla="*/ 200 w 903"/>
                    <a:gd name="T59" fmla="*/ 1090 h 1120"/>
                    <a:gd name="T60" fmla="*/ 279 w 903"/>
                    <a:gd name="T61" fmla="*/ 1114 h 1120"/>
                    <a:gd name="T62" fmla="*/ 364 w 903"/>
                    <a:gd name="T63" fmla="*/ 1120 h 1120"/>
                    <a:gd name="T64" fmla="*/ 455 w 903"/>
                    <a:gd name="T65" fmla="*/ 1102 h 1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03" h="1120">
                      <a:moveTo>
                        <a:pt x="455" y="1102"/>
                      </a:moveTo>
                      <a:lnTo>
                        <a:pt x="546" y="1066"/>
                      </a:lnTo>
                      <a:lnTo>
                        <a:pt x="631" y="1011"/>
                      </a:lnTo>
                      <a:lnTo>
                        <a:pt x="703" y="939"/>
                      </a:lnTo>
                      <a:lnTo>
                        <a:pt x="770" y="854"/>
                      </a:lnTo>
                      <a:lnTo>
                        <a:pt x="825" y="757"/>
                      </a:lnTo>
                      <a:lnTo>
                        <a:pt x="867" y="648"/>
                      </a:lnTo>
                      <a:lnTo>
                        <a:pt x="897" y="539"/>
                      </a:lnTo>
                      <a:lnTo>
                        <a:pt x="903" y="430"/>
                      </a:lnTo>
                      <a:lnTo>
                        <a:pt x="891" y="321"/>
                      </a:lnTo>
                      <a:lnTo>
                        <a:pt x="867" y="230"/>
                      </a:lnTo>
                      <a:lnTo>
                        <a:pt x="825" y="146"/>
                      </a:lnTo>
                      <a:lnTo>
                        <a:pt x="770" y="85"/>
                      </a:lnTo>
                      <a:lnTo>
                        <a:pt x="703" y="37"/>
                      </a:lnTo>
                      <a:lnTo>
                        <a:pt x="625" y="13"/>
                      </a:lnTo>
                      <a:lnTo>
                        <a:pt x="540" y="0"/>
                      </a:lnTo>
                      <a:lnTo>
                        <a:pt x="449" y="19"/>
                      </a:lnTo>
                      <a:lnTo>
                        <a:pt x="358" y="55"/>
                      </a:lnTo>
                      <a:lnTo>
                        <a:pt x="273" y="115"/>
                      </a:lnTo>
                      <a:lnTo>
                        <a:pt x="200" y="188"/>
                      </a:lnTo>
                      <a:lnTo>
                        <a:pt x="134" y="273"/>
                      </a:lnTo>
                      <a:lnTo>
                        <a:pt x="79" y="370"/>
                      </a:lnTo>
                      <a:lnTo>
                        <a:pt x="37" y="479"/>
                      </a:lnTo>
                      <a:lnTo>
                        <a:pt x="6" y="588"/>
                      </a:lnTo>
                      <a:lnTo>
                        <a:pt x="0" y="697"/>
                      </a:lnTo>
                      <a:lnTo>
                        <a:pt x="12" y="805"/>
                      </a:lnTo>
                      <a:lnTo>
                        <a:pt x="37" y="896"/>
                      </a:lnTo>
                      <a:lnTo>
                        <a:pt x="79" y="981"/>
                      </a:lnTo>
                      <a:lnTo>
                        <a:pt x="134" y="1042"/>
                      </a:lnTo>
                      <a:lnTo>
                        <a:pt x="200" y="1090"/>
                      </a:lnTo>
                      <a:lnTo>
                        <a:pt x="279" y="1114"/>
                      </a:lnTo>
                      <a:lnTo>
                        <a:pt x="364" y="1120"/>
                      </a:lnTo>
                      <a:lnTo>
                        <a:pt x="455" y="1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76" name="Freeform 1176"/>
                <p:cNvSpPr>
                  <a:spLocks/>
                </p:cNvSpPr>
                <p:nvPr/>
              </p:nvSpPr>
              <p:spPr bwMode="auto">
                <a:xfrm rot="719888">
                  <a:off x="10406" y="12272"/>
                  <a:ext cx="321" cy="387"/>
                </a:xfrm>
                <a:custGeom>
                  <a:avLst/>
                  <a:gdLst>
                    <a:gd name="T0" fmla="*/ 164 w 321"/>
                    <a:gd name="T1" fmla="*/ 387 h 387"/>
                    <a:gd name="T2" fmla="*/ 224 w 321"/>
                    <a:gd name="T3" fmla="*/ 351 h 387"/>
                    <a:gd name="T4" fmla="*/ 273 w 321"/>
                    <a:gd name="T5" fmla="*/ 296 h 387"/>
                    <a:gd name="T6" fmla="*/ 309 w 321"/>
                    <a:gd name="T7" fmla="*/ 224 h 387"/>
                    <a:gd name="T8" fmla="*/ 321 w 321"/>
                    <a:gd name="T9" fmla="*/ 145 h 387"/>
                    <a:gd name="T10" fmla="*/ 309 w 321"/>
                    <a:gd name="T11" fmla="*/ 78 h 387"/>
                    <a:gd name="T12" fmla="*/ 273 w 321"/>
                    <a:gd name="T13" fmla="*/ 24 h 387"/>
                    <a:gd name="T14" fmla="*/ 224 w 321"/>
                    <a:gd name="T15" fmla="*/ 0 h 387"/>
                    <a:gd name="T16" fmla="*/ 158 w 321"/>
                    <a:gd name="T17" fmla="*/ 6 h 387"/>
                    <a:gd name="T18" fmla="*/ 97 w 321"/>
                    <a:gd name="T19" fmla="*/ 36 h 387"/>
                    <a:gd name="T20" fmla="*/ 49 w 321"/>
                    <a:gd name="T21" fmla="*/ 96 h 387"/>
                    <a:gd name="T22" fmla="*/ 12 w 321"/>
                    <a:gd name="T23" fmla="*/ 163 h 387"/>
                    <a:gd name="T24" fmla="*/ 0 w 321"/>
                    <a:gd name="T25" fmla="*/ 242 h 387"/>
                    <a:gd name="T26" fmla="*/ 12 w 321"/>
                    <a:gd name="T27" fmla="*/ 308 h 387"/>
                    <a:gd name="T28" fmla="*/ 49 w 321"/>
                    <a:gd name="T29" fmla="*/ 363 h 387"/>
                    <a:gd name="T30" fmla="*/ 97 w 321"/>
                    <a:gd name="T31" fmla="*/ 387 h 387"/>
                    <a:gd name="T32" fmla="*/ 164 w 321"/>
                    <a:gd name="T33" fmla="*/ 387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1" h="387">
                      <a:moveTo>
                        <a:pt x="164" y="387"/>
                      </a:moveTo>
                      <a:lnTo>
                        <a:pt x="224" y="351"/>
                      </a:lnTo>
                      <a:lnTo>
                        <a:pt x="273" y="296"/>
                      </a:lnTo>
                      <a:lnTo>
                        <a:pt x="309" y="224"/>
                      </a:lnTo>
                      <a:lnTo>
                        <a:pt x="321" y="145"/>
                      </a:lnTo>
                      <a:lnTo>
                        <a:pt x="309" y="78"/>
                      </a:lnTo>
                      <a:lnTo>
                        <a:pt x="273" y="24"/>
                      </a:lnTo>
                      <a:lnTo>
                        <a:pt x="224" y="0"/>
                      </a:lnTo>
                      <a:lnTo>
                        <a:pt x="158" y="6"/>
                      </a:lnTo>
                      <a:lnTo>
                        <a:pt x="97" y="36"/>
                      </a:lnTo>
                      <a:lnTo>
                        <a:pt x="49" y="96"/>
                      </a:lnTo>
                      <a:lnTo>
                        <a:pt x="12" y="163"/>
                      </a:lnTo>
                      <a:lnTo>
                        <a:pt x="0" y="242"/>
                      </a:lnTo>
                      <a:lnTo>
                        <a:pt x="12" y="308"/>
                      </a:lnTo>
                      <a:lnTo>
                        <a:pt x="49" y="363"/>
                      </a:lnTo>
                      <a:lnTo>
                        <a:pt x="97" y="387"/>
                      </a:lnTo>
                      <a:lnTo>
                        <a:pt x="164" y="3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77" name="Freeform 1177"/>
                <p:cNvSpPr>
                  <a:spLocks/>
                </p:cNvSpPr>
                <p:nvPr/>
              </p:nvSpPr>
              <p:spPr bwMode="auto">
                <a:xfrm>
                  <a:off x="6001" y="9901"/>
                  <a:ext cx="5751" cy="2560"/>
                </a:xfrm>
                <a:custGeom>
                  <a:avLst/>
                  <a:gdLst>
                    <a:gd name="T0" fmla="*/ 5123 w 5751"/>
                    <a:gd name="T1" fmla="*/ 1006 h 2560"/>
                    <a:gd name="T2" fmla="*/ 5429 w 5751"/>
                    <a:gd name="T3" fmla="*/ 1049 h 2560"/>
                    <a:gd name="T4" fmla="*/ 5541 w 5751"/>
                    <a:gd name="T5" fmla="*/ 1342 h 2560"/>
                    <a:gd name="T6" fmla="*/ 5562 w 5751"/>
                    <a:gd name="T7" fmla="*/ 1446 h 2560"/>
                    <a:gd name="T8" fmla="*/ 5738 w 5751"/>
                    <a:gd name="T9" fmla="*/ 1613 h 2560"/>
                    <a:gd name="T10" fmla="*/ 5725 w 5751"/>
                    <a:gd name="T11" fmla="*/ 1876 h 2560"/>
                    <a:gd name="T12" fmla="*/ 5687 w 5751"/>
                    <a:gd name="T13" fmla="*/ 2085 h 2560"/>
                    <a:gd name="T14" fmla="*/ 5686 w 5751"/>
                    <a:gd name="T15" fmla="*/ 2382 h 2560"/>
                    <a:gd name="T16" fmla="*/ 5360 w 5751"/>
                    <a:gd name="T17" fmla="*/ 2516 h 2560"/>
                    <a:gd name="T18" fmla="*/ 5172 w 5751"/>
                    <a:gd name="T19" fmla="*/ 2346 h 2560"/>
                    <a:gd name="T20" fmla="*/ 5149 w 5751"/>
                    <a:gd name="T21" fmla="*/ 2138 h 2560"/>
                    <a:gd name="T22" fmla="*/ 5007 w 5751"/>
                    <a:gd name="T23" fmla="*/ 1959 h 2560"/>
                    <a:gd name="T24" fmla="*/ 4623 w 5751"/>
                    <a:gd name="T25" fmla="*/ 1927 h 2560"/>
                    <a:gd name="T26" fmla="*/ 4224 w 5751"/>
                    <a:gd name="T27" fmla="*/ 2176 h 2560"/>
                    <a:gd name="T28" fmla="*/ 3972 w 5751"/>
                    <a:gd name="T29" fmla="*/ 2513 h 2560"/>
                    <a:gd name="T30" fmla="*/ 3869 w 5751"/>
                    <a:gd name="T31" fmla="*/ 2503 h 2560"/>
                    <a:gd name="T32" fmla="*/ 3790 w 5751"/>
                    <a:gd name="T33" fmla="*/ 2437 h 2560"/>
                    <a:gd name="T34" fmla="*/ 3694 w 5751"/>
                    <a:gd name="T35" fmla="*/ 2453 h 2560"/>
                    <a:gd name="T36" fmla="*/ 3569 w 5751"/>
                    <a:gd name="T37" fmla="*/ 2514 h 2560"/>
                    <a:gd name="T38" fmla="*/ 3450 w 5751"/>
                    <a:gd name="T39" fmla="*/ 2550 h 2560"/>
                    <a:gd name="T40" fmla="*/ 3352 w 5751"/>
                    <a:gd name="T41" fmla="*/ 2517 h 2560"/>
                    <a:gd name="T42" fmla="*/ 3266 w 5751"/>
                    <a:gd name="T43" fmla="*/ 2455 h 2560"/>
                    <a:gd name="T44" fmla="*/ 3144 w 5751"/>
                    <a:gd name="T45" fmla="*/ 2442 h 2560"/>
                    <a:gd name="T46" fmla="*/ 3054 w 5751"/>
                    <a:gd name="T47" fmla="*/ 2484 h 2560"/>
                    <a:gd name="T48" fmla="*/ 2965 w 5751"/>
                    <a:gd name="T49" fmla="*/ 2528 h 2560"/>
                    <a:gd name="T50" fmla="*/ 2855 w 5751"/>
                    <a:gd name="T51" fmla="*/ 2522 h 2560"/>
                    <a:gd name="T52" fmla="*/ 2770 w 5751"/>
                    <a:gd name="T53" fmla="*/ 2486 h 2560"/>
                    <a:gd name="T54" fmla="*/ 2646 w 5751"/>
                    <a:gd name="T55" fmla="*/ 2453 h 2560"/>
                    <a:gd name="T56" fmla="*/ 2509 w 5751"/>
                    <a:gd name="T57" fmla="*/ 2486 h 2560"/>
                    <a:gd name="T58" fmla="*/ 2416 w 5751"/>
                    <a:gd name="T59" fmla="*/ 2516 h 2560"/>
                    <a:gd name="T60" fmla="*/ 2336 w 5751"/>
                    <a:gd name="T61" fmla="*/ 2424 h 2560"/>
                    <a:gd name="T62" fmla="*/ 2314 w 5751"/>
                    <a:gd name="T63" fmla="*/ 2241 h 2560"/>
                    <a:gd name="T64" fmla="*/ 2223 w 5751"/>
                    <a:gd name="T65" fmla="*/ 2078 h 2560"/>
                    <a:gd name="T66" fmla="*/ 2015 w 5751"/>
                    <a:gd name="T67" fmla="*/ 1954 h 2560"/>
                    <a:gd name="T68" fmla="*/ 1652 w 5751"/>
                    <a:gd name="T69" fmla="*/ 1995 h 2560"/>
                    <a:gd name="T70" fmla="*/ 1194 w 5751"/>
                    <a:gd name="T71" fmla="*/ 2461 h 2560"/>
                    <a:gd name="T72" fmla="*/ 956 w 5751"/>
                    <a:gd name="T73" fmla="*/ 2472 h 2560"/>
                    <a:gd name="T74" fmla="*/ 647 w 5751"/>
                    <a:gd name="T75" fmla="*/ 2468 h 2560"/>
                    <a:gd name="T76" fmla="*/ 529 w 5751"/>
                    <a:gd name="T77" fmla="*/ 2498 h 2560"/>
                    <a:gd name="T78" fmla="*/ 300 w 5751"/>
                    <a:gd name="T79" fmla="*/ 2555 h 2560"/>
                    <a:gd name="T80" fmla="*/ 49 w 5751"/>
                    <a:gd name="T81" fmla="*/ 2539 h 2560"/>
                    <a:gd name="T82" fmla="*/ 1 w 5751"/>
                    <a:gd name="T83" fmla="*/ 2299 h 2560"/>
                    <a:gd name="T84" fmla="*/ 72 w 5751"/>
                    <a:gd name="T85" fmla="*/ 2085 h 2560"/>
                    <a:gd name="T86" fmla="*/ 167 w 5751"/>
                    <a:gd name="T87" fmla="*/ 2075 h 2560"/>
                    <a:gd name="T88" fmla="*/ 278 w 5751"/>
                    <a:gd name="T89" fmla="*/ 2080 h 2560"/>
                    <a:gd name="T90" fmla="*/ 389 w 5751"/>
                    <a:gd name="T91" fmla="*/ 1757 h 2560"/>
                    <a:gd name="T92" fmla="*/ 477 w 5751"/>
                    <a:gd name="T93" fmla="*/ 1342 h 2560"/>
                    <a:gd name="T94" fmla="*/ 873 w 5751"/>
                    <a:gd name="T95" fmla="*/ 1118 h 2560"/>
                    <a:gd name="T96" fmla="*/ 1229 w 5751"/>
                    <a:gd name="T97" fmla="*/ 841 h 2560"/>
                    <a:gd name="T98" fmla="*/ 1496 w 5751"/>
                    <a:gd name="T99" fmla="*/ 396 h 2560"/>
                    <a:gd name="T100" fmla="*/ 1676 w 5751"/>
                    <a:gd name="T101" fmla="*/ 168 h 2560"/>
                    <a:gd name="T102" fmla="*/ 1886 w 5751"/>
                    <a:gd name="T103" fmla="*/ 83 h 2560"/>
                    <a:gd name="T104" fmla="*/ 2190 w 5751"/>
                    <a:gd name="T105" fmla="*/ 24 h 2560"/>
                    <a:gd name="T106" fmla="*/ 2559 w 5751"/>
                    <a:gd name="T107" fmla="*/ 3 h 2560"/>
                    <a:gd name="T108" fmla="*/ 2960 w 5751"/>
                    <a:gd name="T109" fmla="*/ 39 h 2560"/>
                    <a:gd name="T110" fmla="*/ 3370 w 5751"/>
                    <a:gd name="T111" fmla="*/ 157 h 2560"/>
                    <a:gd name="T112" fmla="*/ 3517 w 5751"/>
                    <a:gd name="T113" fmla="*/ 342 h 2560"/>
                    <a:gd name="T114" fmla="*/ 3655 w 5751"/>
                    <a:gd name="T115" fmla="*/ 625 h 2560"/>
                    <a:gd name="T116" fmla="*/ 3866 w 5751"/>
                    <a:gd name="T117" fmla="*/ 794 h 2560"/>
                    <a:gd name="T118" fmla="*/ 4300 w 5751"/>
                    <a:gd name="T119" fmla="*/ 651 h 2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751" h="2560">
                      <a:moveTo>
                        <a:pt x="5010" y="982"/>
                      </a:moveTo>
                      <a:lnTo>
                        <a:pt x="5075" y="1002"/>
                      </a:lnTo>
                      <a:lnTo>
                        <a:pt x="5123" y="1006"/>
                      </a:lnTo>
                      <a:lnTo>
                        <a:pt x="5167" y="1003"/>
                      </a:lnTo>
                      <a:lnTo>
                        <a:pt x="5218" y="995"/>
                      </a:lnTo>
                      <a:lnTo>
                        <a:pt x="5429" y="1049"/>
                      </a:lnTo>
                      <a:lnTo>
                        <a:pt x="5554" y="1221"/>
                      </a:lnTo>
                      <a:lnTo>
                        <a:pt x="5546" y="1288"/>
                      </a:lnTo>
                      <a:lnTo>
                        <a:pt x="5541" y="1342"/>
                      </a:lnTo>
                      <a:lnTo>
                        <a:pt x="5535" y="1397"/>
                      </a:lnTo>
                      <a:lnTo>
                        <a:pt x="5541" y="1429"/>
                      </a:lnTo>
                      <a:lnTo>
                        <a:pt x="5562" y="1446"/>
                      </a:lnTo>
                      <a:lnTo>
                        <a:pt x="5643" y="1475"/>
                      </a:lnTo>
                      <a:lnTo>
                        <a:pt x="5704" y="1537"/>
                      </a:lnTo>
                      <a:lnTo>
                        <a:pt x="5738" y="1613"/>
                      </a:lnTo>
                      <a:lnTo>
                        <a:pt x="5751" y="1696"/>
                      </a:lnTo>
                      <a:lnTo>
                        <a:pt x="5744" y="1788"/>
                      </a:lnTo>
                      <a:lnTo>
                        <a:pt x="5725" y="1876"/>
                      </a:lnTo>
                      <a:lnTo>
                        <a:pt x="5678" y="1953"/>
                      </a:lnTo>
                      <a:lnTo>
                        <a:pt x="5622" y="2009"/>
                      </a:lnTo>
                      <a:lnTo>
                        <a:pt x="5687" y="2085"/>
                      </a:lnTo>
                      <a:lnTo>
                        <a:pt x="5717" y="2178"/>
                      </a:lnTo>
                      <a:lnTo>
                        <a:pt x="5719" y="2284"/>
                      </a:lnTo>
                      <a:lnTo>
                        <a:pt x="5686" y="2382"/>
                      </a:lnTo>
                      <a:lnTo>
                        <a:pt x="5612" y="2465"/>
                      </a:lnTo>
                      <a:lnTo>
                        <a:pt x="5503" y="2510"/>
                      </a:lnTo>
                      <a:lnTo>
                        <a:pt x="5360" y="2516"/>
                      </a:lnTo>
                      <a:lnTo>
                        <a:pt x="5174" y="2458"/>
                      </a:lnTo>
                      <a:lnTo>
                        <a:pt x="5172" y="2409"/>
                      </a:lnTo>
                      <a:lnTo>
                        <a:pt x="5172" y="2346"/>
                      </a:lnTo>
                      <a:lnTo>
                        <a:pt x="5168" y="2278"/>
                      </a:lnTo>
                      <a:lnTo>
                        <a:pt x="5166" y="2203"/>
                      </a:lnTo>
                      <a:lnTo>
                        <a:pt x="5149" y="2138"/>
                      </a:lnTo>
                      <a:lnTo>
                        <a:pt x="5120" y="2069"/>
                      </a:lnTo>
                      <a:lnTo>
                        <a:pt x="5071" y="2010"/>
                      </a:lnTo>
                      <a:lnTo>
                        <a:pt x="5007" y="1959"/>
                      </a:lnTo>
                      <a:lnTo>
                        <a:pt x="4887" y="1915"/>
                      </a:lnTo>
                      <a:lnTo>
                        <a:pt x="4758" y="1906"/>
                      </a:lnTo>
                      <a:lnTo>
                        <a:pt x="4623" y="1927"/>
                      </a:lnTo>
                      <a:lnTo>
                        <a:pt x="4483" y="1977"/>
                      </a:lnTo>
                      <a:lnTo>
                        <a:pt x="4352" y="2067"/>
                      </a:lnTo>
                      <a:lnTo>
                        <a:pt x="4224" y="2176"/>
                      </a:lnTo>
                      <a:lnTo>
                        <a:pt x="4114" y="2314"/>
                      </a:lnTo>
                      <a:lnTo>
                        <a:pt x="4022" y="2480"/>
                      </a:lnTo>
                      <a:lnTo>
                        <a:pt x="3972" y="2513"/>
                      </a:lnTo>
                      <a:lnTo>
                        <a:pt x="3931" y="2528"/>
                      </a:lnTo>
                      <a:lnTo>
                        <a:pt x="3902" y="2522"/>
                      </a:lnTo>
                      <a:lnTo>
                        <a:pt x="3869" y="2503"/>
                      </a:lnTo>
                      <a:lnTo>
                        <a:pt x="3843" y="2479"/>
                      </a:lnTo>
                      <a:lnTo>
                        <a:pt x="3817" y="2455"/>
                      </a:lnTo>
                      <a:lnTo>
                        <a:pt x="3790" y="2437"/>
                      </a:lnTo>
                      <a:lnTo>
                        <a:pt x="3754" y="2429"/>
                      </a:lnTo>
                      <a:lnTo>
                        <a:pt x="3728" y="2436"/>
                      </a:lnTo>
                      <a:lnTo>
                        <a:pt x="3694" y="2453"/>
                      </a:lnTo>
                      <a:lnTo>
                        <a:pt x="3652" y="2469"/>
                      </a:lnTo>
                      <a:lnTo>
                        <a:pt x="3611" y="2491"/>
                      </a:lnTo>
                      <a:lnTo>
                        <a:pt x="3569" y="2514"/>
                      </a:lnTo>
                      <a:lnTo>
                        <a:pt x="3528" y="2530"/>
                      </a:lnTo>
                      <a:lnTo>
                        <a:pt x="3488" y="2546"/>
                      </a:lnTo>
                      <a:lnTo>
                        <a:pt x="3450" y="2550"/>
                      </a:lnTo>
                      <a:lnTo>
                        <a:pt x="3413" y="2548"/>
                      </a:lnTo>
                      <a:lnTo>
                        <a:pt x="3379" y="2535"/>
                      </a:lnTo>
                      <a:lnTo>
                        <a:pt x="3352" y="2517"/>
                      </a:lnTo>
                      <a:lnTo>
                        <a:pt x="3325" y="2493"/>
                      </a:lnTo>
                      <a:lnTo>
                        <a:pt x="3299" y="2475"/>
                      </a:lnTo>
                      <a:lnTo>
                        <a:pt x="3266" y="2455"/>
                      </a:lnTo>
                      <a:lnTo>
                        <a:pt x="3231" y="2442"/>
                      </a:lnTo>
                      <a:lnTo>
                        <a:pt x="3183" y="2438"/>
                      </a:lnTo>
                      <a:lnTo>
                        <a:pt x="3144" y="2442"/>
                      </a:lnTo>
                      <a:lnTo>
                        <a:pt x="3111" y="2453"/>
                      </a:lnTo>
                      <a:lnTo>
                        <a:pt x="3084" y="2466"/>
                      </a:lnTo>
                      <a:lnTo>
                        <a:pt x="3054" y="2484"/>
                      </a:lnTo>
                      <a:lnTo>
                        <a:pt x="3026" y="2504"/>
                      </a:lnTo>
                      <a:lnTo>
                        <a:pt x="2998" y="2516"/>
                      </a:lnTo>
                      <a:lnTo>
                        <a:pt x="2965" y="2528"/>
                      </a:lnTo>
                      <a:lnTo>
                        <a:pt x="2927" y="2532"/>
                      </a:lnTo>
                      <a:lnTo>
                        <a:pt x="2884" y="2529"/>
                      </a:lnTo>
                      <a:lnTo>
                        <a:pt x="2855" y="2522"/>
                      </a:lnTo>
                      <a:lnTo>
                        <a:pt x="2826" y="2510"/>
                      </a:lnTo>
                      <a:lnTo>
                        <a:pt x="2798" y="2498"/>
                      </a:lnTo>
                      <a:lnTo>
                        <a:pt x="2770" y="2486"/>
                      </a:lnTo>
                      <a:lnTo>
                        <a:pt x="2741" y="2474"/>
                      </a:lnTo>
                      <a:lnTo>
                        <a:pt x="2700" y="2465"/>
                      </a:lnTo>
                      <a:lnTo>
                        <a:pt x="2646" y="2453"/>
                      </a:lnTo>
                      <a:lnTo>
                        <a:pt x="2589" y="2460"/>
                      </a:lnTo>
                      <a:lnTo>
                        <a:pt x="2543" y="2469"/>
                      </a:lnTo>
                      <a:lnTo>
                        <a:pt x="2509" y="2486"/>
                      </a:lnTo>
                      <a:lnTo>
                        <a:pt x="2476" y="2498"/>
                      </a:lnTo>
                      <a:lnTo>
                        <a:pt x="2448" y="2511"/>
                      </a:lnTo>
                      <a:lnTo>
                        <a:pt x="2416" y="2516"/>
                      </a:lnTo>
                      <a:lnTo>
                        <a:pt x="2375" y="2507"/>
                      </a:lnTo>
                      <a:lnTo>
                        <a:pt x="2325" y="2478"/>
                      </a:lnTo>
                      <a:lnTo>
                        <a:pt x="2336" y="2424"/>
                      </a:lnTo>
                      <a:lnTo>
                        <a:pt x="2337" y="2363"/>
                      </a:lnTo>
                      <a:lnTo>
                        <a:pt x="2331" y="2306"/>
                      </a:lnTo>
                      <a:lnTo>
                        <a:pt x="2314" y="2241"/>
                      </a:lnTo>
                      <a:lnTo>
                        <a:pt x="2289" y="2179"/>
                      </a:lnTo>
                      <a:lnTo>
                        <a:pt x="2258" y="2124"/>
                      </a:lnTo>
                      <a:lnTo>
                        <a:pt x="2223" y="2078"/>
                      </a:lnTo>
                      <a:lnTo>
                        <a:pt x="2183" y="2039"/>
                      </a:lnTo>
                      <a:lnTo>
                        <a:pt x="2106" y="1992"/>
                      </a:lnTo>
                      <a:lnTo>
                        <a:pt x="2015" y="1954"/>
                      </a:lnTo>
                      <a:lnTo>
                        <a:pt x="1907" y="1938"/>
                      </a:lnTo>
                      <a:lnTo>
                        <a:pt x="1787" y="1949"/>
                      </a:lnTo>
                      <a:lnTo>
                        <a:pt x="1652" y="1995"/>
                      </a:lnTo>
                      <a:lnTo>
                        <a:pt x="1508" y="2094"/>
                      </a:lnTo>
                      <a:lnTo>
                        <a:pt x="1353" y="2240"/>
                      </a:lnTo>
                      <a:lnTo>
                        <a:pt x="1194" y="2461"/>
                      </a:lnTo>
                      <a:lnTo>
                        <a:pt x="1143" y="2468"/>
                      </a:lnTo>
                      <a:lnTo>
                        <a:pt x="1055" y="2474"/>
                      </a:lnTo>
                      <a:lnTo>
                        <a:pt x="956" y="2472"/>
                      </a:lnTo>
                      <a:lnTo>
                        <a:pt x="844" y="2472"/>
                      </a:lnTo>
                      <a:lnTo>
                        <a:pt x="740" y="2470"/>
                      </a:lnTo>
                      <a:lnTo>
                        <a:pt x="647" y="2468"/>
                      </a:lnTo>
                      <a:lnTo>
                        <a:pt x="586" y="2468"/>
                      </a:lnTo>
                      <a:lnTo>
                        <a:pt x="554" y="2467"/>
                      </a:lnTo>
                      <a:lnTo>
                        <a:pt x="529" y="2498"/>
                      </a:lnTo>
                      <a:lnTo>
                        <a:pt x="475" y="2524"/>
                      </a:lnTo>
                      <a:lnTo>
                        <a:pt x="390" y="2543"/>
                      </a:lnTo>
                      <a:lnTo>
                        <a:pt x="300" y="2555"/>
                      </a:lnTo>
                      <a:lnTo>
                        <a:pt x="206" y="2560"/>
                      </a:lnTo>
                      <a:lnTo>
                        <a:pt x="121" y="2554"/>
                      </a:lnTo>
                      <a:lnTo>
                        <a:pt x="49" y="2539"/>
                      </a:lnTo>
                      <a:lnTo>
                        <a:pt x="13" y="2506"/>
                      </a:lnTo>
                      <a:lnTo>
                        <a:pt x="0" y="2423"/>
                      </a:lnTo>
                      <a:lnTo>
                        <a:pt x="1" y="2299"/>
                      </a:lnTo>
                      <a:lnTo>
                        <a:pt x="16" y="2173"/>
                      </a:lnTo>
                      <a:lnTo>
                        <a:pt x="52" y="2094"/>
                      </a:lnTo>
                      <a:lnTo>
                        <a:pt x="72" y="2085"/>
                      </a:lnTo>
                      <a:lnTo>
                        <a:pt x="98" y="2079"/>
                      </a:lnTo>
                      <a:lnTo>
                        <a:pt x="130" y="2073"/>
                      </a:lnTo>
                      <a:lnTo>
                        <a:pt x="167" y="2075"/>
                      </a:lnTo>
                      <a:lnTo>
                        <a:pt x="204" y="2077"/>
                      </a:lnTo>
                      <a:lnTo>
                        <a:pt x="240" y="2078"/>
                      </a:lnTo>
                      <a:lnTo>
                        <a:pt x="278" y="2080"/>
                      </a:lnTo>
                      <a:lnTo>
                        <a:pt x="307" y="2086"/>
                      </a:lnTo>
                      <a:lnTo>
                        <a:pt x="361" y="1918"/>
                      </a:lnTo>
                      <a:lnTo>
                        <a:pt x="389" y="1757"/>
                      </a:lnTo>
                      <a:lnTo>
                        <a:pt x="409" y="1607"/>
                      </a:lnTo>
                      <a:lnTo>
                        <a:pt x="433" y="1463"/>
                      </a:lnTo>
                      <a:lnTo>
                        <a:pt x="477" y="1342"/>
                      </a:lnTo>
                      <a:lnTo>
                        <a:pt x="555" y="1241"/>
                      </a:lnTo>
                      <a:lnTo>
                        <a:pt x="683" y="1163"/>
                      </a:lnTo>
                      <a:lnTo>
                        <a:pt x="873" y="1118"/>
                      </a:lnTo>
                      <a:lnTo>
                        <a:pt x="1006" y="1071"/>
                      </a:lnTo>
                      <a:lnTo>
                        <a:pt x="1126" y="973"/>
                      </a:lnTo>
                      <a:lnTo>
                        <a:pt x="1229" y="841"/>
                      </a:lnTo>
                      <a:lnTo>
                        <a:pt x="1328" y="694"/>
                      </a:lnTo>
                      <a:lnTo>
                        <a:pt x="1417" y="540"/>
                      </a:lnTo>
                      <a:lnTo>
                        <a:pt x="1496" y="396"/>
                      </a:lnTo>
                      <a:lnTo>
                        <a:pt x="1566" y="274"/>
                      </a:lnTo>
                      <a:lnTo>
                        <a:pt x="1632" y="195"/>
                      </a:lnTo>
                      <a:lnTo>
                        <a:pt x="1676" y="168"/>
                      </a:lnTo>
                      <a:lnTo>
                        <a:pt x="1731" y="137"/>
                      </a:lnTo>
                      <a:lnTo>
                        <a:pt x="1800" y="107"/>
                      </a:lnTo>
                      <a:lnTo>
                        <a:pt x="1886" y="83"/>
                      </a:lnTo>
                      <a:lnTo>
                        <a:pt x="1978" y="59"/>
                      </a:lnTo>
                      <a:lnTo>
                        <a:pt x="2082" y="37"/>
                      </a:lnTo>
                      <a:lnTo>
                        <a:pt x="2190" y="24"/>
                      </a:lnTo>
                      <a:lnTo>
                        <a:pt x="2304" y="11"/>
                      </a:lnTo>
                      <a:lnTo>
                        <a:pt x="2430" y="0"/>
                      </a:lnTo>
                      <a:lnTo>
                        <a:pt x="2559" y="3"/>
                      </a:lnTo>
                      <a:lnTo>
                        <a:pt x="2689" y="6"/>
                      </a:lnTo>
                      <a:lnTo>
                        <a:pt x="2828" y="23"/>
                      </a:lnTo>
                      <a:lnTo>
                        <a:pt x="2960" y="39"/>
                      </a:lnTo>
                      <a:lnTo>
                        <a:pt x="3097" y="68"/>
                      </a:lnTo>
                      <a:lnTo>
                        <a:pt x="3237" y="110"/>
                      </a:lnTo>
                      <a:lnTo>
                        <a:pt x="3370" y="157"/>
                      </a:lnTo>
                      <a:lnTo>
                        <a:pt x="3430" y="194"/>
                      </a:lnTo>
                      <a:lnTo>
                        <a:pt x="3478" y="261"/>
                      </a:lnTo>
                      <a:lnTo>
                        <a:pt x="3517" y="342"/>
                      </a:lnTo>
                      <a:lnTo>
                        <a:pt x="3559" y="432"/>
                      </a:lnTo>
                      <a:lnTo>
                        <a:pt x="3601" y="528"/>
                      </a:lnTo>
                      <a:lnTo>
                        <a:pt x="3655" y="625"/>
                      </a:lnTo>
                      <a:lnTo>
                        <a:pt x="3729" y="710"/>
                      </a:lnTo>
                      <a:lnTo>
                        <a:pt x="3819" y="784"/>
                      </a:lnTo>
                      <a:lnTo>
                        <a:pt x="3866" y="794"/>
                      </a:lnTo>
                      <a:lnTo>
                        <a:pt x="3922" y="769"/>
                      </a:lnTo>
                      <a:lnTo>
                        <a:pt x="3980" y="726"/>
                      </a:lnTo>
                      <a:lnTo>
                        <a:pt x="4300" y="651"/>
                      </a:lnTo>
                      <a:lnTo>
                        <a:pt x="4494" y="75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78" name="Freeform 1178"/>
                <p:cNvSpPr>
                  <a:spLocks/>
                </p:cNvSpPr>
                <p:nvPr/>
              </p:nvSpPr>
              <p:spPr bwMode="auto">
                <a:xfrm rot="719888">
                  <a:off x="11521" y="11512"/>
                  <a:ext cx="145" cy="327"/>
                </a:xfrm>
                <a:custGeom>
                  <a:avLst/>
                  <a:gdLst>
                    <a:gd name="T0" fmla="*/ 78 w 145"/>
                    <a:gd name="T1" fmla="*/ 327 h 327"/>
                    <a:gd name="T2" fmla="*/ 109 w 145"/>
                    <a:gd name="T3" fmla="*/ 315 h 327"/>
                    <a:gd name="T4" fmla="*/ 133 w 145"/>
                    <a:gd name="T5" fmla="*/ 285 h 327"/>
                    <a:gd name="T6" fmla="*/ 145 w 145"/>
                    <a:gd name="T7" fmla="*/ 230 h 327"/>
                    <a:gd name="T8" fmla="*/ 145 w 145"/>
                    <a:gd name="T9" fmla="*/ 170 h 327"/>
                    <a:gd name="T10" fmla="*/ 133 w 145"/>
                    <a:gd name="T11" fmla="*/ 103 h 327"/>
                    <a:gd name="T12" fmla="*/ 115 w 145"/>
                    <a:gd name="T13" fmla="*/ 55 h 327"/>
                    <a:gd name="T14" fmla="*/ 91 w 145"/>
                    <a:gd name="T15" fmla="*/ 18 h 327"/>
                    <a:gd name="T16" fmla="*/ 66 w 145"/>
                    <a:gd name="T17" fmla="*/ 0 h 327"/>
                    <a:gd name="T18" fmla="*/ 36 w 145"/>
                    <a:gd name="T19" fmla="*/ 12 h 327"/>
                    <a:gd name="T20" fmla="*/ 18 w 145"/>
                    <a:gd name="T21" fmla="*/ 49 h 327"/>
                    <a:gd name="T22" fmla="*/ 0 w 145"/>
                    <a:gd name="T23" fmla="*/ 97 h 327"/>
                    <a:gd name="T24" fmla="*/ 0 w 145"/>
                    <a:gd name="T25" fmla="*/ 158 h 327"/>
                    <a:gd name="T26" fmla="*/ 6 w 145"/>
                    <a:gd name="T27" fmla="*/ 224 h 327"/>
                    <a:gd name="T28" fmla="*/ 24 w 145"/>
                    <a:gd name="T29" fmla="*/ 279 h 327"/>
                    <a:gd name="T30" fmla="*/ 48 w 145"/>
                    <a:gd name="T31" fmla="*/ 315 h 327"/>
                    <a:gd name="T32" fmla="*/ 78 w 145"/>
                    <a:gd name="T33" fmla="*/ 32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5" h="327">
                      <a:moveTo>
                        <a:pt x="78" y="327"/>
                      </a:moveTo>
                      <a:lnTo>
                        <a:pt x="109" y="315"/>
                      </a:lnTo>
                      <a:lnTo>
                        <a:pt x="133" y="285"/>
                      </a:lnTo>
                      <a:lnTo>
                        <a:pt x="145" y="230"/>
                      </a:lnTo>
                      <a:lnTo>
                        <a:pt x="145" y="170"/>
                      </a:lnTo>
                      <a:lnTo>
                        <a:pt x="133" y="103"/>
                      </a:lnTo>
                      <a:lnTo>
                        <a:pt x="115" y="55"/>
                      </a:lnTo>
                      <a:lnTo>
                        <a:pt x="91" y="18"/>
                      </a:lnTo>
                      <a:lnTo>
                        <a:pt x="66" y="0"/>
                      </a:lnTo>
                      <a:lnTo>
                        <a:pt x="36" y="12"/>
                      </a:lnTo>
                      <a:lnTo>
                        <a:pt x="18" y="49"/>
                      </a:lnTo>
                      <a:lnTo>
                        <a:pt x="0" y="97"/>
                      </a:lnTo>
                      <a:lnTo>
                        <a:pt x="0" y="158"/>
                      </a:lnTo>
                      <a:lnTo>
                        <a:pt x="6" y="224"/>
                      </a:lnTo>
                      <a:lnTo>
                        <a:pt x="24" y="279"/>
                      </a:lnTo>
                      <a:lnTo>
                        <a:pt x="48" y="315"/>
                      </a:lnTo>
                      <a:lnTo>
                        <a:pt x="78" y="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79" name="Freeform 1179"/>
                <p:cNvSpPr>
                  <a:spLocks/>
                </p:cNvSpPr>
                <p:nvPr/>
              </p:nvSpPr>
              <p:spPr bwMode="auto">
                <a:xfrm rot="719888">
                  <a:off x="6128" y="12059"/>
                  <a:ext cx="297" cy="308"/>
                </a:xfrm>
                <a:custGeom>
                  <a:avLst/>
                  <a:gdLst>
                    <a:gd name="T0" fmla="*/ 0 w 297"/>
                    <a:gd name="T1" fmla="*/ 97 h 308"/>
                    <a:gd name="T2" fmla="*/ 0 w 297"/>
                    <a:gd name="T3" fmla="*/ 60 h 308"/>
                    <a:gd name="T4" fmla="*/ 18 w 297"/>
                    <a:gd name="T5" fmla="*/ 42 h 308"/>
                    <a:gd name="T6" fmla="*/ 42 w 297"/>
                    <a:gd name="T7" fmla="*/ 30 h 308"/>
                    <a:gd name="T8" fmla="*/ 79 w 297"/>
                    <a:gd name="T9" fmla="*/ 24 h 308"/>
                    <a:gd name="T10" fmla="*/ 121 w 297"/>
                    <a:gd name="T11" fmla="*/ 24 h 308"/>
                    <a:gd name="T12" fmla="*/ 163 w 297"/>
                    <a:gd name="T13" fmla="*/ 18 h 308"/>
                    <a:gd name="T14" fmla="*/ 206 w 297"/>
                    <a:gd name="T15" fmla="*/ 12 h 308"/>
                    <a:gd name="T16" fmla="*/ 248 w 297"/>
                    <a:gd name="T17" fmla="*/ 0 h 308"/>
                    <a:gd name="T18" fmla="*/ 260 w 297"/>
                    <a:gd name="T19" fmla="*/ 48 h 308"/>
                    <a:gd name="T20" fmla="*/ 272 w 297"/>
                    <a:gd name="T21" fmla="*/ 97 h 308"/>
                    <a:gd name="T22" fmla="*/ 291 w 297"/>
                    <a:gd name="T23" fmla="*/ 151 h 308"/>
                    <a:gd name="T24" fmla="*/ 297 w 297"/>
                    <a:gd name="T25" fmla="*/ 212 h 308"/>
                    <a:gd name="T26" fmla="*/ 279 w 297"/>
                    <a:gd name="T27" fmla="*/ 242 h 308"/>
                    <a:gd name="T28" fmla="*/ 248 w 297"/>
                    <a:gd name="T29" fmla="*/ 266 h 308"/>
                    <a:gd name="T30" fmla="*/ 218 w 297"/>
                    <a:gd name="T31" fmla="*/ 284 h 308"/>
                    <a:gd name="T32" fmla="*/ 182 w 297"/>
                    <a:gd name="T33" fmla="*/ 296 h 308"/>
                    <a:gd name="T34" fmla="*/ 145 w 297"/>
                    <a:gd name="T35" fmla="*/ 308 h 308"/>
                    <a:gd name="T36" fmla="*/ 109 w 297"/>
                    <a:gd name="T37" fmla="*/ 308 h 308"/>
                    <a:gd name="T38" fmla="*/ 79 w 297"/>
                    <a:gd name="T39" fmla="*/ 308 h 308"/>
                    <a:gd name="T40" fmla="*/ 60 w 297"/>
                    <a:gd name="T41" fmla="*/ 302 h 308"/>
                    <a:gd name="T42" fmla="*/ 36 w 297"/>
                    <a:gd name="T43" fmla="*/ 272 h 308"/>
                    <a:gd name="T44" fmla="*/ 18 w 297"/>
                    <a:gd name="T45" fmla="*/ 218 h 308"/>
                    <a:gd name="T46" fmla="*/ 6 w 297"/>
                    <a:gd name="T47" fmla="*/ 157 h 308"/>
                    <a:gd name="T48" fmla="*/ 0 w 297"/>
                    <a:gd name="T49" fmla="*/ 97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97" h="308">
                      <a:moveTo>
                        <a:pt x="0" y="97"/>
                      </a:moveTo>
                      <a:lnTo>
                        <a:pt x="0" y="60"/>
                      </a:lnTo>
                      <a:lnTo>
                        <a:pt x="18" y="42"/>
                      </a:lnTo>
                      <a:lnTo>
                        <a:pt x="42" y="30"/>
                      </a:lnTo>
                      <a:lnTo>
                        <a:pt x="79" y="24"/>
                      </a:lnTo>
                      <a:lnTo>
                        <a:pt x="121" y="24"/>
                      </a:lnTo>
                      <a:lnTo>
                        <a:pt x="163" y="18"/>
                      </a:lnTo>
                      <a:lnTo>
                        <a:pt x="206" y="12"/>
                      </a:lnTo>
                      <a:lnTo>
                        <a:pt x="248" y="0"/>
                      </a:lnTo>
                      <a:lnTo>
                        <a:pt x="260" y="48"/>
                      </a:lnTo>
                      <a:lnTo>
                        <a:pt x="272" y="97"/>
                      </a:lnTo>
                      <a:lnTo>
                        <a:pt x="291" y="151"/>
                      </a:lnTo>
                      <a:lnTo>
                        <a:pt x="297" y="212"/>
                      </a:lnTo>
                      <a:lnTo>
                        <a:pt x="279" y="242"/>
                      </a:lnTo>
                      <a:lnTo>
                        <a:pt x="248" y="266"/>
                      </a:lnTo>
                      <a:lnTo>
                        <a:pt x="218" y="284"/>
                      </a:lnTo>
                      <a:lnTo>
                        <a:pt x="182" y="296"/>
                      </a:lnTo>
                      <a:lnTo>
                        <a:pt x="145" y="308"/>
                      </a:lnTo>
                      <a:lnTo>
                        <a:pt x="109" y="308"/>
                      </a:lnTo>
                      <a:lnTo>
                        <a:pt x="79" y="308"/>
                      </a:lnTo>
                      <a:lnTo>
                        <a:pt x="60" y="302"/>
                      </a:lnTo>
                      <a:lnTo>
                        <a:pt x="36" y="272"/>
                      </a:lnTo>
                      <a:lnTo>
                        <a:pt x="18" y="218"/>
                      </a:lnTo>
                      <a:lnTo>
                        <a:pt x="6" y="157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80" name="Freeform 1180"/>
                <p:cNvSpPr>
                  <a:spLocks/>
                </p:cNvSpPr>
                <p:nvPr/>
              </p:nvSpPr>
              <p:spPr bwMode="auto">
                <a:xfrm rot="719888">
                  <a:off x="11254" y="11996"/>
                  <a:ext cx="346" cy="314"/>
                </a:xfrm>
                <a:custGeom>
                  <a:avLst/>
                  <a:gdLst>
                    <a:gd name="T0" fmla="*/ 339 w 346"/>
                    <a:gd name="T1" fmla="*/ 0 h 314"/>
                    <a:gd name="T2" fmla="*/ 346 w 346"/>
                    <a:gd name="T3" fmla="*/ 66 h 314"/>
                    <a:gd name="T4" fmla="*/ 346 w 346"/>
                    <a:gd name="T5" fmla="*/ 127 h 314"/>
                    <a:gd name="T6" fmla="*/ 327 w 346"/>
                    <a:gd name="T7" fmla="*/ 181 h 314"/>
                    <a:gd name="T8" fmla="*/ 297 w 346"/>
                    <a:gd name="T9" fmla="*/ 230 h 314"/>
                    <a:gd name="T10" fmla="*/ 255 w 346"/>
                    <a:gd name="T11" fmla="*/ 266 h 314"/>
                    <a:gd name="T12" fmla="*/ 206 w 346"/>
                    <a:gd name="T13" fmla="*/ 296 h 314"/>
                    <a:gd name="T14" fmla="*/ 146 w 346"/>
                    <a:gd name="T15" fmla="*/ 314 h 314"/>
                    <a:gd name="T16" fmla="*/ 79 w 346"/>
                    <a:gd name="T17" fmla="*/ 314 h 314"/>
                    <a:gd name="T18" fmla="*/ 18 w 346"/>
                    <a:gd name="T19" fmla="*/ 290 h 314"/>
                    <a:gd name="T20" fmla="*/ 0 w 346"/>
                    <a:gd name="T21" fmla="*/ 230 h 314"/>
                    <a:gd name="T22" fmla="*/ 6 w 346"/>
                    <a:gd name="T23" fmla="*/ 169 h 314"/>
                    <a:gd name="T24" fmla="*/ 42 w 346"/>
                    <a:gd name="T25" fmla="*/ 121 h 314"/>
                    <a:gd name="T26" fmla="*/ 67 w 346"/>
                    <a:gd name="T27" fmla="*/ 109 h 314"/>
                    <a:gd name="T28" fmla="*/ 85 w 346"/>
                    <a:gd name="T29" fmla="*/ 109 h 314"/>
                    <a:gd name="T30" fmla="*/ 103 w 346"/>
                    <a:gd name="T31" fmla="*/ 109 h 314"/>
                    <a:gd name="T32" fmla="*/ 121 w 346"/>
                    <a:gd name="T33" fmla="*/ 109 h 314"/>
                    <a:gd name="T34" fmla="*/ 152 w 346"/>
                    <a:gd name="T35" fmla="*/ 103 h 314"/>
                    <a:gd name="T36" fmla="*/ 194 w 346"/>
                    <a:gd name="T37" fmla="*/ 84 h 314"/>
                    <a:gd name="T38" fmla="*/ 255 w 346"/>
                    <a:gd name="T39" fmla="*/ 54 h 314"/>
                    <a:gd name="T40" fmla="*/ 339 w 346"/>
                    <a:gd name="T41" fmla="*/ 0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46" h="314">
                      <a:moveTo>
                        <a:pt x="339" y="0"/>
                      </a:moveTo>
                      <a:lnTo>
                        <a:pt x="346" y="66"/>
                      </a:lnTo>
                      <a:lnTo>
                        <a:pt x="346" y="127"/>
                      </a:lnTo>
                      <a:lnTo>
                        <a:pt x="327" y="181"/>
                      </a:lnTo>
                      <a:lnTo>
                        <a:pt x="297" y="230"/>
                      </a:lnTo>
                      <a:lnTo>
                        <a:pt x="255" y="266"/>
                      </a:lnTo>
                      <a:lnTo>
                        <a:pt x="206" y="296"/>
                      </a:lnTo>
                      <a:lnTo>
                        <a:pt x="146" y="314"/>
                      </a:lnTo>
                      <a:lnTo>
                        <a:pt x="79" y="314"/>
                      </a:lnTo>
                      <a:lnTo>
                        <a:pt x="18" y="290"/>
                      </a:lnTo>
                      <a:lnTo>
                        <a:pt x="0" y="230"/>
                      </a:lnTo>
                      <a:lnTo>
                        <a:pt x="6" y="169"/>
                      </a:lnTo>
                      <a:lnTo>
                        <a:pt x="42" y="121"/>
                      </a:lnTo>
                      <a:lnTo>
                        <a:pt x="67" y="109"/>
                      </a:lnTo>
                      <a:lnTo>
                        <a:pt x="85" y="109"/>
                      </a:lnTo>
                      <a:lnTo>
                        <a:pt x="103" y="109"/>
                      </a:lnTo>
                      <a:lnTo>
                        <a:pt x="121" y="109"/>
                      </a:lnTo>
                      <a:lnTo>
                        <a:pt x="152" y="103"/>
                      </a:lnTo>
                      <a:lnTo>
                        <a:pt x="194" y="84"/>
                      </a:lnTo>
                      <a:lnTo>
                        <a:pt x="255" y="54"/>
                      </a:lnTo>
                      <a:lnTo>
                        <a:pt x="3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81" name="Freeform 1181"/>
                <p:cNvSpPr>
                  <a:spLocks/>
                </p:cNvSpPr>
                <p:nvPr/>
              </p:nvSpPr>
              <p:spPr bwMode="auto">
                <a:xfrm>
                  <a:off x="6431" y="10036"/>
                  <a:ext cx="5048" cy="2234"/>
                </a:xfrm>
                <a:custGeom>
                  <a:avLst/>
                  <a:gdLst>
                    <a:gd name="T0" fmla="*/ 3626 w 5048"/>
                    <a:gd name="T1" fmla="*/ 699 h 2234"/>
                    <a:gd name="T2" fmla="*/ 3382 w 5048"/>
                    <a:gd name="T3" fmla="*/ 827 h 2234"/>
                    <a:gd name="T4" fmla="*/ 3245 w 5048"/>
                    <a:gd name="T5" fmla="*/ 711 h 2234"/>
                    <a:gd name="T6" fmla="*/ 3130 w 5048"/>
                    <a:gd name="T7" fmla="*/ 470 h 2234"/>
                    <a:gd name="T8" fmla="*/ 2991 w 5048"/>
                    <a:gd name="T9" fmla="*/ 335 h 2234"/>
                    <a:gd name="T10" fmla="*/ 2924 w 5048"/>
                    <a:gd name="T11" fmla="*/ 210 h 2234"/>
                    <a:gd name="T12" fmla="*/ 2801 w 5048"/>
                    <a:gd name="T13" fmla="*/ 85 h 2234"/>
                    <a:gd name="T14" fmla="*/ 2562 w 5048"/>
                    <a:gd name="T15" fmla="*/ 47 h 2234"/>
                    <a:gd name="T16" fmla="*/ 2274 w 5048"/>
                    <a:gd name="T17" fmla="*/ 4 h 2234"/>
                    <a:gd name="T18" fmla="*/ 1969 w 5048"/>
                    <a:gd name="T19" fmla="*/ 38 h 2234"/>
                    <a:gd name="T20" fmla="*/ 1729 w 5048"/>
                    <a:gd name="T21" fmla="*/ 61 h 2234"/>
                    <a:gd name="T22" fmla="*/ 1449 w 5048"/>
                    <a:gd name="T23" fmla="*/ 94 h 2234"/>
                    <a:gd name="T24" fmla="*/ 1211 w 5048"/>
                    <a:gd name="T25" fmla="*/ 279 h 2234"/>
                    <a:gd name="T26" fmla="*/ 1038 w 5048"/>
                    <a:gd name="T27" fmla="*/ 601 h 2234"/>
                    <a:gd name="T28" fmla="*/ 910 w 5048"/>
                    <a:gd name="T29" fmla="*/ 878 h 2234"/>
                    <a:gd name="T30" fmla="*/ 628 w 5048"/>
                    <a:gd name="T31" fmla="*/ 1071 h 2234"/>
                    <a:gd name="T32" fmla="*/ 382 w 5048"/>
                    <a:gd name="T33" fmla="*/ 1149 h 2234"/>
                    <a:gd name="T34" fmla="*/ 248 w 5048"/>
                    <a:gd name="T35" fmla="*/ 1225 h 2234"/>
                    <a:gd name="T36" fmla="*/ 104 w 5048"/>
                    <a:gd name="T37" fmla="*/ 1492 h 2234"/>
                    <a:gd name="T38" fmla="*/ 30 w 5048"/>
                    <a:gd name="T39" fmla="*/ 1842 h 2234"/>
                    <a:gd name="T40" fmla="*/ 99 w 5048"/>
                    <a:gd name="T41" fmla="*/ 2011 h 2234"/>
                    <a:gd name="T42" fmla="*/ 140 w 5048"/>
                    <a:gd name="T43" fmla="*/ 2168 h 2234"/>
                    <a:gd name="T44" fmla="*/ 221 w 5048"/>
                    <a:gd name="T45" fmla="*/ 2198 h 2234"/>
                    <a:gd name="T46" fmla="*/ 377 w 5048"/>
                    <a:gd name="T47" fmla="*/ 2193 h 2234"/>
                    <a:gd name="T48" fmla="*/ 495 w 5048"/>
                    <a:gd name="T49" fmla="*/ 2076 h 2234"/>
                    <a:gd name="T50" fmla="*/ 670 w 5048"/>
                    <a:gd name="T51" fmla="*/ 1921 h 2234"/>
                    <a:gd name="T52" fmla="*/ 888 w 5048"/>
                    <a:gd name="T53" fmla="*/ 1801 h 2234"/>
                    <a:gd name="T54" fmla="*/ 1132 w 5048"/>
                    <a:gd name="T55" fmla="*/ 1729 h 2234"/>
                    <a:gd name="T56" fmla="*/ 1379 w 5048"/>
                    <a:gd name="T57" fmla="*/ 1707 h 2234"/>
                    <a:gd name="T58" fmla="*/ 1602 w 5048"/>
                    <a:gd name="T59" fmla="*/ 1736 h 2234"/>
                    <a:gd name="T60" fmla="*/ 1768 w 5048"/>
                    <a:gd name="T61" fmla="*/ 1802 h 2234"/>
                    <a:gd name="T62" fmla="*/ 1906 w 5048"/>
                    <a:gd name="T63" fmla="*/ 1967 h 2234"/>
                    <a:gd name="T64" fmla="*/ 1999 w 5048"/>
                    <a:gd name="T65" fmla="*/ 2204 h 2234"/>
                    <a:gd name="T66" fmla="*/ 2156 w 5048"/>
                    <a:gd name="T67" fmla="*/ 2132 h 2234"/>
                    <a:gd name="T68" fmla="*/ 2403 w 5048"/>
                    <a:gd name="T69" fmla="*/ 2111 h 2234"/>
                    <a:gd name="T70" fmla="*/ 2579 w 5048"/>
                    <a:gd name="T71" fmla="*/ 2216 h 2234"/>
                    <a:gd name="T72" fmla="*/ 2692 w 5048"/>
                    <a:gd name="T73" fmla="*/ 2122 h 2234"/>
                    <a:gd name="T74" fmla="*/ 2826 w 5048"/>
                    <a:gd name="T75" fmla="*/ 2071 h 2234"/>
                    <a:gd name="T76" fmla="*/ 2935 w 5048"/>
                    <a:gd name="T77" fmla="*/ 2143 h 2234"/>
                    <a:gd name="T78" fmla="*/ 2974 w 5048"/>
                    <a:gd name="T79" fmla="*/ 2220 h 2234"/>
                    <a:gd name="T80" fmla="*/ 3078 w 5048"/>
                    <a:gd name="T81" fmla="*/ 2230 h 2234"/>
                    <a:gd name="T82" fmla="*/ 3220 w 5048"/>
                    <a:gd name="T83" fmla="*/ 2142 h 2234"/>
                    <a:gd name="T84" fmla="*/ 3349 w 5048"/>
                    <a:gd name="T85" fmla="*/ 2033 h 2234"/>
                    <a:gd name="T86" fmla="*/ 3524 w 5048"/>
                    <a:gd name="T87" fmla="*/ 1879 h 2234"/>
                    <a:gd name="T88" fmla="*/ 3725 w 5048"/>
                    <a:gd name="T89" fmla="*/ 1748 h 2234"/>
                    <a:gd name="T90" fmla="*/ 3906 w 5048"/>
                    <a:gd name="T91" fmla="*/ 1687 h 2234"/>
                    <a:gd name="T92" fmla="*/ 4148 w 5048"/>
                    <a:gd name="T93" fmla="*/ 1652 h 2234"/>
                    <a:gd name="T94" fmla="*/ 4564 w 5048"/>
                    <a:gd name="T95" fmla="*/ 1709 h 2234"/>
                    <a:gd name="T96" fmla="*/ 4825 w 5048"/>
                    <a:gd name="T97" fmla="*/ 1939 h 2234"/>
                    <a:gd name="T98" fmla="*/ 4964 w 5048"/>
                    <a:gd name="T99" fmla="*/ 1956 h 2234"/>
                    <a:gd name="T100" fmla="*/ 5042 w 5048"/>
                    <a:gd name="T101" fmla="*/ 1879 h 2234"/>
                    <a:gd name="T102" fmla="*/ 4978 w 5048"/>
                    <a:gd name="T103" fmla="*/ 1686 h 2234"/>
                    <a:gd name="T104" fmla="*/ 5035 w 5048"/>
                    <a:gd name="T105" fmla="*/ 1475 h 2234"/>
                    <a:gd name="T106" fmla="*/ 4980 w 5048"/>
                    <a:gd name="T107" fmla="*/ 1327 h 2234"/>
                    <a:gd name="T108" fmla="*/ 4922 w 5048"/>
                    <a:gd name="T109" fmla="*/ 1018 h 2234"/>
                    <a:gd name="T110" fmla="*/ 4795 w 5048"/>
                    <a:gd name="T111" fmla="*/ 1022 h 2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048" h="2234">
                      <a:moveTo>
                        <a:pt x="4021" y="765"/>
                      </a:moveTo>
                      <a:lnTo>
                        <a:pt x="3872" y="709"/>
                      </a:lnTo>
                      <a:lnTo>
                        <a:pt x="3626" y="699"/>
                      </a:lnTo>
                      <a:lnTo>
                        <a:pt x="3559" y="747"/>
                      </a:lnTo>
                      <a:lnTo>
                        <a:pt x="3481" y="799"/>
                      </a:lnTo>
                      <a:lnTo>
                        <a:pt x="3382" y="827"/>
                      </a:lnTo>
                      <a:lnTo>
                        <a:pt x="3328" y="816"/>
                      </a:lnTo>
                      <a:lnTo>
                        <a:pt x="3282" y="775"/>
                      </a:lnTo>
                      <a:lnTo>
                        <a:pt x="3245" y="711"/>
                      </a:lnTo>
                      <a:lnTo>
                        <a:pt x="3207" y="630"/>
                      </a:lnTo>
                      <a:lnTo>
                        <a:pt x="3169" y="547"/>
                      </a:lnTo>
                      <a:lnTo>
                        <a:pt x="3130" y="470"/>
                      </a:lnTo>
                      <a:lnTo>
                        <a:pt x="3081" y="404"/>
                      </a:lnTo>
                      <a:lnTo>
                        <a:pt x="3016" y="360"/>
                      </a:lnTo>
                      <a:lnTo>
                        <a:pt x="2991" y="335"/>
                      </a:lnTo>
                      <a:lnTo>
                        <a:pt x="2968" y="300"/>
                      </a:lnTo>
                      <a:lnTo>
                        <a:pt x="2945" y="258"/>
                      </a:lnTo>
                      <a:lnTo>
                        <a:pt x="2924" y="210"/>
                      </a:lnTo>
                      <a:lnTo>
                        <a:pt x="2892" y="160"/>
                      </a:lnTo>
                      <a:lnTo>
                        <a:pt x="2850" y="120"/>
                      </a:lnTo>
                      <a:lnTo>
                        <a:pt x="2801" y="85"/>
                      </a:lnTo>
                      <a:lnTo>
                        <a:pt x="2731" y="70"/>
                      </a:lnTo>
                      <a:lnTo>
                        <a:pt x="2652" y="60"/>
                      </a:lnTo>
                      <a:lnTo>
                        <a:pt x="2562" y="47"/>
                      </a:lnTo>
                      <a:lnTo>
                        <a:pt x="2467" y="27"/>
                      </a:lnTo>
                      <a:lnTo>
                        <a:pt x="2371" y="12"/>
                      </a:lnTo>
                      <a:lnTo>
                        <a:pt x="2274" y="4"/>
                      </a:lnTo>
                      <a:lnTo>
                        <a:pt x="2169" y="0"/>
                      </a:lnTo>
                      <a:lnTo>
                        <a:pt x="2068" y="9"/>
                      </a:lnTo>
                      <a:lnTo>
                        <a:pt x="1969" y="38"/>
                      </a:lnTo>
                      <a:lnTo>
                        <a:pt x="1897" y="54"/>
                      </a:lnTo>
                      <a:lnTo>
                        <a:pt x="1815" y="61"/>
                      </a:lnTo>
                      <a:lnTo>
                        <a:pt x="1729" y="61"/>
                      </a:lnTo>
                      <a:lnTo>
                        <a:pt x="1635" y="66"/>
                      </a:lnTo>
                      <a:lnTo>
                        <a:pt x="1541" y="71"/>
                      </a:lnTo>
                      <a:lnTo>
                        <a:pt x="1449" y="94"/>
                      </a:lnTo>
                      <a:lnTo>
                        <a:pt x="1362" y="126"/>
                      </a:lnTo>
                      <a:lnTo>
                        <a:pt x="1287" y="184"/>
                      </a:lnTo>
                      <a:lnTo>
                        <a:pt x="1211" y="279"/>
                      </a:lnTo>
                      <a:lnTo>
                        <a:pt x="1145" y="383"/>
                      </a:lnTo>
                      <a:lnTo>
                        <a:pt x="1091" y="495"/>
                      </a:lnTo>
                      <a:lnTo>
                        <a:pt x="1038" y="601"/>
                      </a:lnTo>
                      <a:lnTo>
                        <a:pt x="996" y="710"/>
                      </a:lnTo>
                      <a:lnTo>
                        <a:pt x="952" y="799"/>
                      </a:lnTo>
                      <a:lnTo>
                        <a:pt x="910" y="878"/>
                      </a:lnTo>
                      <a:lnTo>
                        <a:pt x="864" y="923"/>
                      </a:lnTo>
                      <a:lnTo>
                        <a:pt x="735" y="1007"/>
                      </a:lnTo>
                      <a:lnTo>
                        <a:pt x="628" y="1071"/>
                      </a:lnTo>
                      <a:lnTo>
                        <a:pt x="528" y="1106"/>
                      </a:lnTo>
                      <a:lnTo>
                        <a:pt x="447" y="1132"/>
                      </a:lnTo>
                      <a:lnTo>
                        <a:pt x="382" y="1149"/>
                      </a:lnTo>
                      <a:lnTo>
                        <a:pt x="322" y="1167"/>
                      </a:lnTo>
                      <a:lnTo>
                        <a:pt x="280" y="1189"/>
                      </a:lnTo>
                      <a:lnTo>
                        <a:pt x="248" y="1225"/>
                      </a:lnTo>
                      <a:lnTo>
                        <a:pt x="210" y="1286"/>
                      </a:lnTo>
                      <a:lnTo>
                        <a:pt x="155" y="1373"/>
                      </a:lnTo>
                      <a:lnTo>
                        <a:pt x="104" y="1492"/>
                      </a:lnTo>
                      <a:lnTo>
                        <a:pt x="89" y="1619"/>
                      </a:lnTo>
                      <a:lnTo>
                        <a:pt x="77" y="1740"/>
                      </a:lnTo>
                      <a:lnTo>
                        <a:pt x="30" y="1842"/>
                      </a:lnTo>
                      <a:lnTo>
                        <a:pt x="0" y="1922"/>
                      </a:lnTo>
                      <a:lnTo>
                        <a:pt x="29" y="1965"/>
                      </a:lnTo>
                      <a:lnTo>
                        <a:pt x="99" y="2011"/>
                      </a:lnTo>
                      <a:lnTo>
                        <a:pt x="138" y="2063"/>
                      </a:lnTo>
                      <a:lnTo>
                        <a:pt x="145" y="2119"/>
                      </a:lnTo>
                      <a:lnTo>
                        <a:pt x="140" y="2168"/>
                      </a:lnTo>
                      <a:lnTo>
                        <a:pt x="149" y="2183"/>
                      </a:lnTo>
                      <a:lnTo>
                        <a:pt x="180" y="2189"/>
                      </a:lnTo>
                      <a:lnTo>
                        <a:pt x="221" y="2198"/>
                      </a:lnTo>
                      <a:lnTo>
                        <a:pt x="270" y="2201"/>
                      </a:lnTo>
                      <a:lnTo>
                        <a:pt x="326" y="2201"/>
                      </a:lnTo>
                      <a:lnTo>
                        <a:pt x="377" y="2193"/>
                      </a:lnTo>
                      <a:lnTo>
                        <a:pt x="419" y="2172"/>
                      </a:lnTo>
                      <a:lnTo>
                        <a:pt x="450" y="2141"/>
                      </a:lnTo>
                      <a:lnTo>
                        <a:pt x="495" y="2076"/>
                      </a:lnTo>
                      <a:lnTo>
                        <a:pt x="544" y="2018"/>
                      </a:lnTo>
                      <a:lnTo>
                        <a:pt x="604" y="1970"/>
                      </a:lnTo>
                      <a:lnTo>
                        <a:pt x="670" y="1921"/>
                      </a:lnTo>
                      <a:lnTo>
                        <a:pt x="742" y="1875"/>
                      </a:lnTo>
                      <a:lnTo>
                        <a:pt x="812" y="1834"/>
                      </a:lnTo>
                      <a:lnTo>
                        <a:pt x="888" y="1801"/>
                      </a:lnTo>
                      <a:lnTo>
                        <a:pt x="968" y="1775"/>
                      </a:lnTo>
                      <a:lnTo>
                        <a:pt x="1053" y="1749"/>
                      </a:lnTo>
                      <a:lnTo>
                        <a:pt x="1132" y="1729"/>
                      </a:lnTo>
                      <a:lnTo>
                        <a:pt x="1216" y="1716"/>
                      </a:lnTo>
                      <a:lnTo>
                        <a:pt x="1298" y="1708"/>
                      </a:lnTo>
                      <a:lnTo>
                        <a:pt x="1379" y="1707"/>
                      </a:lnTo>
                      <a:lnTo>
                        <a:pt x="1458" y="1712"/>
                      </a:lnTo>
                      <a:lnTo>
                        <a:pt x="1531" y="1721"/>
                      </a:lnTo>
                      <a:lnTo>
                        <a:pt x="1602" y="1736"/>
                      </a:lnTo>
                      <a:lnTo>
                        <a:pt x="1660" y="1755"/>
                      </a:lnTo>
                      <a:lnTo>
                        <a:pt x="1718" y="1773"/>
                      </a:lnTo>
                      <a:lnTo>
                        <a:pt x="1768" y="1802"/>
                      </a:lnTo>
                      <a:lnTo>
                        <a:pt x="1814" y="1844"/>
                      </a:lnTo>
                      <a:lnTo>
                        <a:pt x="1859" y="1896"/>
                      </a:lnTo>
                      <a:lnTo>
                        <a:pt x="1906" y="1967"/>
                      </a:lnTo>
                      <a:lnTo>
                        <a:pt x="1943" y="2056"/>
                      </a:lnTo>
                      <a:lnTo>
                        <a:pt x="1975" y="2168"/>
                      </a:lnTo>
                      <a:lnTo>
                        <a:pt x="1999" y="2204"/>
                      </a:lnTo>
                      <a:lnTo>
                        <a:pt x="2036" y="2199"/>
                      </a:lnTo>
                      <a:lnTo>
                        <a:pt x="2093" y="2169"/>
                      </a:lnTo>
                      <a:lnTo>
                        <a:pt x="2156" y="2132"/>
                      </a:lnTo>
                      <a:lnTo>
                        <a:pt x="2231" y="2099"/>
                      </a:lnTo>
                      <a:lnTo>
                        <a:pt x="2315" y="2086"/>
                      </a:lnTo>
                      <a:lnTo>
                        <a:pt x="2403" y="2111"/>
                      </a:lnTo>
                      <a:lnTo>
                        <a:pt x="2498" y="2186"/>
                      </a:lnTo>
                      <a:lnTo>
                        <a:pt x="2535" y="2212"/>
                      </a:lnTo>
                      <a:lnTo>
                        <a:pt x="2579" y="2216"/>
                      </a:lnTo>
                      <a:lnTo>
                        <a:pt x="2614" y="2192"/>
                      </a:lnTo>
                      <a:lnTo>
                        <a:pt x="2651" y="2163"/>
                      </a:lnTo>
                      <a:lnTo>
                        <a:pt x="2692" y="2122"/>
                      </a:lnTo>
                      <a:lnTo>
                        <a:pt x="2728" y="2093"/>
                      </a:lnTo>
                      <a:lnTo>
                        <a:pt x="2776" y="2072"/>
                      </a:lnTo>
                      <a:lnTo>
                        <a:pt x="2826" y="2071"/>
                      </a:lnTo>
                      <a:lnTo>
                        <a:pt x="2878" y="2088"/>
                      </a:lnTo>
                      <a:lnTo>
                        <a:pt x="2916" y="2114"/>
                      </a:lnTo>
                      <a:lnTo>
                        <a:pt x="2935" y="2143"/>
                      </a:lnTo>
                      <a:lnTo>
                        <a:pt x="2947" y="2170"/>
                      </a:lnTo>
                      <a:lnTo>
                        <a:pt x="2961" y="2199"/>
                      </a:lnTo>
                      <a:lnTo>
                        <a:pt x="2974" y="2220"/>
                      </a:lnTo>
                      <a:lnTo>
                        <a:pt x="2997" y="2231"/>
                      </a:lnTo>
                      <a:lnTo>
                        <a:pt x="3039" y="2234"/>
                      </a:lnTo>
                      <a:lnTo>
                        <a:pt x="3078" y="2230"/>
                      </a:lnTo>
                      <a:lnTo>
                        <a:pt x="3119" y="2207"/>
                      </a:lnTo>
                      <a:lnTo>
                        <a:pt x="3169" y="2180"/>
                      </a:lnTo>
                      <a:lnTo>
                        <a:pt x="3220" y="2142"/>
                      </a:lnTo>
                      <a:lnTo>
                        <a:pt x="3264" y="2108"/>
                      </a:lnTo>
                      <a:lnTo>
                        <a:pt x="3310" y="2068"/>
                      </a:lnTo>
                      <a:lnTo>
                        <a:pt x="3349" y="2033"/>
                      </a:lnTo>
                      <a:lnTo>
                        <a:pt x="3378" y="2008"/>
                      </a:lnTo>
                      <a:lnTo>
                        <a:pt x="3450" y="1937"/>
                      </a:lnTo>
                      <a:lnTo>
                        <a:pt x="3524" y="1879"/>
                      </a:lnTo>
                      <a:lnTo>
                        <a:pt x="3591" y="1824"/>
                      </a:lnTo>
                      <a:lnTo>
                        <a:pt x="3662" y="1784"/>
                      </a:lnTo>
                      <a:lnTo>
                        <a:pt x="3725" y="1748"/>
                      </a:lnTo>
                      <a:lnTo>
                        <a:pt x="3792" y="1725"/>
                      </a:lnTo>
                      <a:lnTo>
                        <a:pt x="3845" y="1706"/>
                      </a:lnTo>
                      <a:lnTo>
                        <a:pt x="3906" y="1687"/>
                      </a:lnTo>
                      <a:lnTo>
                        <a:pt x="3950" y="1678"/>
                      </a:lnTo>
                      <a:lnTo>
                        <a:pt x="4034" y="1665"/>
                      </a:lnTo>
                      <a:lnTo>
                        <a:pt x="4148" y="1652"/>
                      </a:lnTo>
                      <a:lnTo>
                        <a:pt x="4280" y="1649"/>
                      </a:lnTo>
                      <a:lnTo>
                        <a:pt x="4424" y="1667"/>
                      </a:lnTo>
                      <a:lnTo>
                        <a:pt x="4564" y="1709"/>
                      </a:lnTo>
                      <a:lnTo>
                        <a:pt x="4690" y="1786"/>
                      </a:lnTo>
                      <a:lnTo>
                        <a:pt x="4794" y="1907"/>
                      </a:lnTo>
                      <a:lnTo>
                        <a:pt x="4825" y="1939"/>
                      </a:lnTo>
                      <a:lnTo>
                        <a:pt x="4864" y="1959"/>
                      </a:lnTo>
                      <a:lnTo>
                        <a:pt x="4913" y="1963"/>
                      </a:lnTo>
                      <a:lnTo>
                        <a:pt x="4964" y="1956"/>
                      </a:lnTo>
                      <a:lnTo>
                        <a:pt x="5005" y="1940"/>
                      </a:lnTo>
                      <a:lnTo>
                        <a:pt x="5035" y="1915"/>
                      </a:lnTo>
                      <a:lnTo>
                        <a:pt x="5042" y="1879"/>
                      </a:lnTo>
                      <a:lnTo>
                        <a:pt x="5020" y="1838"/>
                      </a:lnTo>
                      <a:lnTo>
                        <a:pt x="4981" y="1761"/>
                      </a:lnTo>
                      <a:lnTo>
                        <a:pt x="4978" y="1686"/>
                      </a:lnTo>
                      <a:lnTo>
                        <a:pt x="4993" y="1615"/>
                      </a:lnTo>
                      <a:lnTo>
                        <a:pt x="5016" y="1539"/>
                      </a:lnTo>
                      <a:lnTo>
                        <a:pt x="5035" y="1475"/>
                      </a:lnTo>
                      <a:lnTo>
                        <a:pt x="5048" y="1416"/>
                      </a:lnTo>
                      <a:lnTo>
                        <a:pt x="5034" y="1364"/>
                      </a:lnTo>
                      <a:lnTo>
                        <a:pt x="4980" y="1327"/>
                      </a:lnTo>
                      <a:lnTo>
                        <a:pt x="4984" y="1162"/>
                      </a:lnTo>
                      <a:lnTo>
                        <a:pt x="4961" y="1064"/>
                      </a:lnTo>
                      <a:lnTo>
                        <a:pt x="4922" y="1018"/>
                      </a:lnTo>
                      <a:lnTo>
                        <a:pt x="4861" y="1012"/>
                      </a:lnTo>
                      <a:lnTo>
                        <a:pt x="4795" y="1028"/>
                      </a:lnTo>
                      <a:lnTo>
                        <a:pt x="4795" y="1022"/>
                      </a:lnTo>
                      <a:lnTo>
                        <a:pt x="4387" y="824"/>
                      </a:lnTo>
                    </a:path>
                  </a:pathLst>
                </a:custGeom>
                <a:solidFill>
                  <a:srgbClr val="00C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82" name="Freeform 1182"/>
                <p:cNvSpPr>
                  <a:spLocks/>
                </p:cNvSpPr>
                <p:nvPr/>
              </p:nvSpPr>
              <p:spPr bwMode="auto">
                <a:xfrm rot="719888">
                  <a:off x="8570" y="10268"/>
                  <a:ext cx="945" cy="636"/>
                </a:xfrm>
                <a:custGeom>
                  <a:avLst/>
                  <a:gdLst>
                    <a:gd name="T0" fmla="*/ 945 w 945"/>
                    <a:gd name="T1" fmla="*/ 436 h 636"/>
                    <a:gd name="T2" fmla="*/ 909 w 945"/>
                    <a:gd name="T3" fmla="*/ 454 h 636"/>
                    <a:gd name="T4" fmla="*/ 824 w 945"/>
                    <a:gd name="T5" fmla="*/ 490 h 636"/>
                    <a:gd name="T6" fmla="*/ 709 w 945"/>
                    <a:gd name="T7" fmla="*/ 527 h 636"/>
                    <a:gd name="T8" fmla="*/ 570 w 945"/>
                    <a:gd name="T9" fmla="*/ 563 h 636"/>
                    <a:gd name="T10" fmla="*/ 430 w 945"/>
                    <a:gd name="T11" fmla="*/ 599 h 636"/>
                    <a:gd name="T12" fmla="*/ 297 w 945"/>
                    <a:gd name="T13" fmla="*/ 624 h 636"/>
                    <a:gd name="T14" fmla="*/ 194 w 945"/>
                    <a:gd name="T15" fmla="*/ 636 h 636"/>
                    <a:gd name="T16" fmla="*/ 127 w 945"/>
                    <a:gd name="T17" fmla="*/ 630 h 636"/>
                    <a:gd name="T18" fmla="*/ 85 w 945"/>
                    <a:gd name="T19" fmla="*/ 545 h 636"/>
                    <a:gd name="T20" fmla="*/ 36 w 945"/>
                    <a:gd name="T21" fmla="*/ 369 h 636"/>
                    <a:gd name="T22" fmla="*/ 6 w 945"/>
                    <a:gd name="T23" fmla="*/ 188 h 636"/>
                    <a:gd name="T24" fmla="*/ 0 w 945"/>
                    <a:gd name="T25" fmla="*/ 91 h 636"/>
                    <a:gd name="T26" fmla="*/ 30 w 945"/>
                    <a:gd name="T27" fmla="*/ 79 h 636"/>
                    <a:gd name="T28" fmla="*/ 78 w 945"/>
                    <a:gd name="T29" fmla="*/ 61 h 636"/>
                    <a:gd name="T30" fmla="*/ 151 w 945"/>
                    <a:gd name="T31" fmla="*/ 49 h 636"/>
                    <a:gd name="T32" fmla="*/ 236 w 945"/>
                    <a:gd name="T33" fmla="*/ 30 h 636"/>
                    <a:gd name="T34" fmla="*/ 315 w 945"/>
                    <a:gd name="T35" fmla="*/ 18 h 636"/>
                    <a:gd name="T36" fmla="*/ 388 w 945"/>
                    <a:gd name="T37" fmla="*/ 6 h 636"/>
                    <a:gd name="T38" fmla="*/ 448 w 945"/>
                    <a:gd name="T39" fmla="*/ 0 h 636"/>
                    <a:gd name="T40" fmla="*/ 479 w 945"/>
                    <a:gd name="T41" fmla="*/ 0 h 636"/>
                    <a:gd name="T42" fmla="*/ 515 w 945"/>
                    <a:gd name="T43" fmla="*/ 18 h 636"/>
                    <a:gd name="T44" fmla="*/ 576 w 945"/>
                    <a:gd name="T45" fmla="*/ 61 h 636"/>
                    <a:gd name="T46" fmla="*/ 654 w 945"/>
                    <a:gd name="T47" fmla="*/ 127 h 636"/>
                    <a:gd name="T48" fmla="*/ 739 w 945"/>
                    <a:gd name="T49" fmla="*/ 200 h 636"/>
                    <a:gd name="T50" fmla="*/ 824 w 945"/>
                    <a:gd name="T51" fmla="*/ 279 h 636"/>
                    <a:gd name="T52" fmla="*/ 891 w 945"/>
                    <a:gd name="T53" fmla="*/ 345 h 636"/>
                    <a:gd name="T54" fmla="*/ 933 w 945"/>
                    <a:gd name="T55" fmla="*/ 400 h 636"/>
                    <a:gd name="T56" fmla="*/ 945 w 945"/>
                    <a:gd name="T57" fmla="*/ 436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45" h="636">
                      <a:moveTo>
                        <a:pt x="945" y="436"/>
                      </a:moveTo>
                      <a:lnTo>
                        <a:pt x="909" y="454"/>
                      </a:lnTo>
                      <a:lnTo>
                        <a:pt x="824" y="490"/>
                      </a:lnTo>
                      <a:lnTo>
                        <a:pt x="709" y="527"/>
                      </a:lnTo>
                      <a:lnTo>
                        <a:pt x="570" y="563"/>
                      </a:lnTo>
                      <a:lnTo>
                        <a:pt x="430" y="599"/>
                      </a:lnTo>
                      <a:lnTo>
                        <a:pt x="297" y="624"/>
                      </a:lnTo>
                      <a:lnTo>
                        <a:pt x="194" y="636"/>
                      </a:lnTo>
                      <a:lnTo>
                        <a:pt x="127" y="630"/>
                      </a:lnTo>
                      <a:lnTo>
                        <a:pt x="85" y="545"/>
                      </a:lnTo>
                      <a:lnTo>
                        <a:pt x="36" y="369"/>
                      </a:lnTo>
                      <a:lnTo>
                        <a:pt x="6" y="188"/>
                      </a:lnTo>
                      <a:lnTo>
                        <a:pt x="0" y="91"/>
                      </a:lnTo>
                      <a:lnTo>
                        <a:pt x="30" y="79"/>
                      </a:lnTo>
                      <a:lnTo>
                        <a:pt x="78" y="61"/>
                      </a:lnTo>
                      <a:lnTo>
                        <a:pt x="151" y="49"/>
                      </a:lnTo>
                      <a:lnTo>
                        <a:pt x="236" y="30"/>
                      </a:lnTo>
                      <a:lnTo>
                        <a:pt x="315" y="18"/>
                      </a:lnTo>
                      <a:lnTo>
                        <a:pt x="388" y="6"/>
                      </a:lnTo>
                      <a:lnTo>
                        <a:pt x="448" y="0"/>
                      </a:lnTo>
                      <a:lnTo>
                        <a:pt x="479" y="0"/>
                      </a:lnTo>
                      <a:lnTo>
                        <a:pt x="515" y="18"/>
                      </a:lnTo>
                      <a:lnTo>
                        <a:pt x="576" y="61"/>
                      </a:lnTo>
                      <a:lnTo>
                        <a:pt x="654" y="127"/>
                      </a:lnTo>
                      <a:lnTo>
                        <a:pt x="739" y="200"/>
                      </a:lnTo>
                      <a:lnTo>
                        <a:pt x="824" y="279"/>
                      </a:lnTo>
                      <a:lnTo>
                        <a:pt x="891" y="345"/>
                      </a:lnTo>
                      <a:lnTo>
                        <a:pt x="933" y="400"/>
                      </a:lnTo>
                      <a:lnTo>
                        <a:pt x="945" y="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83" name="Freeform 1183"/>
                <p:cNvSpPr>
                  <a:spLocks/>
                </p:cNvSpPr>
                <p:nvPr/>
              </p:nvSpPr>
              <p:spPr bwMode="auto">
                <a:xfrm rot="719888">
                  <a:off x="7731" y="10268"/>
                  <a:ext cx="697" cy="678"/>
                </a:xfrm>
                <a:custGeom>
                  <a:avLst/>
                  <a:gdLst>
                    <a:gd name="T0" fmla="*/ 546 w 697"/>
                    <a:gd name="T1" fmla="*/ 6 h 678"/>
                    <a:gd name="T2" fmla="*/ 588 w 697"/>
                    <a:gd name="T3" fmla="*/ 79 h 678"/>
                    <a:gd name="T4" fmla="*/ 631 w 697"/>
                    <a:gd name="T5" fmla="*/ 230 h 678"/>
                    <a:gd name="T6" fmla="*/ 667 w 697"/>
                    <a:gd name="T7" fmla="*/ 381 h 678"/>
                    <a:gd name="T8" fmla="*/ 697 w 697"/>
                    <a:gd name="T9" fmla="*/ 478 h 678"/>
                    <a:gd name="T10" fmla="*/ 679 w 697"/>
                    <a:gd name="T11" fmla="*/ 502 h 678"/>
                    <a:gd name="T12" fmla="*/ 607 w 697"/>
                    <a:gd name="T13" fmla="*/ 539 h 678"/>
                    <a:gd name="T14" fmla="*/ 503 w 697"/>
                    <a:gd name="T15" fmla="*/ 575 h 678"/>
                    <a:gd name="T16" fmla="*/ 376 w 697"/>
                    <a:gd name="T17" fmla="*/ 611 h 678"/>
                    <a:gd name="T18" fmla="*/ 249 w 697"/>
                    <a:gd name="T19" fmla="*/ 648 h 678"/>
                    <a:gd name="T20" fmla="*/ 134 w 697"/>
                    <a:gd name="T21" fmla="*/ 666 h 678"/>
                    <a:gd name="T22" fmla="*/ 49 w 697"/>
                    <a:gd name="T23" fmla="*/ 678 h 678"/>
                    <a:gd name="T24" fmla="*/ 12 w 697"/>
                    <a:gd name="T25" fmla="*/ 666 h 678"/>
                    <a:gd name="T26" fmla="*/ 0 w 697"/>
                    <a:gd name="T27" fmla="*/ 551 h 678"/>
                    <a:gd name="T28" fmla="*/ 12 w 697"/>
                    <a:gd name="T29" fmla="*/ 363 h 678"/>
                    <a:gd name="T30" fmla="*/ 55 w 697"/>
                    <a:gd name="T31" fmla="*/ 182 h 678"/>
                    <a:gd name="T32" fmla="*/ 140 w 697"/>
                    <a:gd name="T33" fmla="*/ 85 h 678"/>
                    <a:gd name="T34" fmla="*/ 194 w 697"/>
                    <a:gd name="T35" fmla="*/ 73 h 678"/>
                    <a:gd name="T36" fmla="*/ 255 w 697"/>
                    <a:gd name="T37" fmla="*/ 54 h 678"/>
                    <a:gd name="T38" fmla="*/ 316 w 697"/>
                    <a:gd name="T39" fmla="*/ 42 h 678"/>
                    <a:gd name="T40" fmla="*/ 376 w 697"/>
                    <a:gd name="T41" fmla="*/ 24 h 678"/>
                    <a:gd name="T42" fmla="*/ 431 w 697"/>
                    <a:gd name="T43" fmla="*/ 12 h 678"/>
                    <a:gd name="T44" fmla="*/ 479 w 697"/>
                    <a:gd name="T45" fmla="*/ 6 h 678"/>
                    <a:gd name="T46" fmla="*/ 516 w 697"/>
                    <a:gd name="T47" fmla="*/ 0 h 678"/>
                    <a:gd name="T48" fmla="*/ 546 w 697"/>
                    <a:gd name="T49" fmla="*/ 6 h 6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97" h="678">
                      <a:moveTo>
                        <a:pt x="546" y="6"/>
                      </a:moveTo>
                      <a:lnTo>
                        <a:pt x="588" y="79"/>
                      </a:lnTo>
                      <a:lnTo>
                        <a:pt x="631" y="230"/>
                      </a:lnTo>
                      <a:lnTo>
                        <a:pt x="667" y="381"/>
                      </a:lnTo>
                      <a:lnTo>
                        <a:pt x="697" y="478"/>
                      </a:lnTo>
                      <a:lnTo>
                        <a:pt x="679" y="502"/>
                      </a:lnTo>
                      <a:lnTo>
                        <a:pt x="607" y="539"/>
                      </a:lnTo>
                      <a:lnTo>
                        <a:pt x="503" y="575"/>
                      </a:lnTo>
                      <a:lnTo>
                        <a:pt x="376" y="611"/>
                      </a:lnTo>
                      <a:lnTo>
                        <a:pt x="249" y="648"/>
                      </a:lnTo>
                      <a:lnTo>
                        <a:pt x="134" y="666"/>
                      </a:lnTo>
                      <a:lnTo>
                        <a:pt x="49" y="678"/>
                      </a:lnTo>
                      <a:lnTo>
                        <a:pt x="12" y="666"/>
                      </a:lnTo>
                      <a:lnTo>
                        <a:pt x="0" y="551"/>
                      </a:lnTo>
                      <a:lnTo>
                        <a:pt x="12" y="363"/>
                      </a:lnTo>
                      <a:lnTo>
                        <a:pt x="55" y="182"/>
                      </a:lnTo>
                      <a:lnTo>
                        <a:pt x="140" y="85"/>
                      </a:lnTo>
                      <a:lnTo>
                        <a:pt x="194" y="73"/>
                      </a:lnTo>
                      <a:lnTo>
                        <a:pt x="255" y="54"/>
                      </a:lnTo>
                      <a:lnTo>
                        <a:pt x="316" y="42"/>
                      </a:lnTo>
                      <a:lnTo>
                        <a:pt x="376" y="24"/>
                      </a:lnTo>
                      <a:lnTo>
                        <a:pt x="431" y="12"/>
                      </a:lnTo>
                      <a:lnTo>
                        <a:pt x="479" y="6"/>
                      </a:lnTo>
                      <a:lnTo>
                        <a:pt x="516" y="0"/>
                      </a:lnTo>
                      <a:lnTo>
                        <a:pt x="54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184" name="Group 1184"/>
              <p:cNvGrpSpPr>
                <a:grpSpLocks noChangeAspect="1"/>
              </p:cNvGrpSpPr>
              <p:nvPr/>
            </p:nvGrpSpPr>
            <p:grpSpPr bwMode="auto">
              <a:xfrm rot="1214975">
                <a:off x="13488" y="12144"/>
                <a:ext cx="1331" cy="678"/>
                <a:chOff x="307" y="16318"/>
                <a:chExt cx="3570" cy="1818"/>
              </a:xfrm>
            </p:grpSpPr>
            <p:sp>
              <p:nvSpPr>
                <p:cNvPr id="129185" name="Freeform 1185"/>
                <p:cNvSpPr>
                  <a:spLocks noChangeAspect="1"/>
                </p:cNvSpPr>
                <p:nvPr/>
              </p:nvSpPr>
              <p:spPr bwMode="auto">
                <a:xfrm>
                  <a:off x="1258" y="16568"/>
                  <a:ext cx="646" cy="767"/>
                </a:xfrm>
                <a:custGeom>
                  <a:avLst/>
                  <a:gdLst>
                    <a:gd name="T0" fmla="*/ 228 w 646"/>
                    <a:gd name="T1" fmla="*/ 99 h 767"/>
                    <a:gd name="T2" fmla="*/ 178 w 646"/>
                    <a:gd name="T3" fmla="*/ 129 h 767"/>
                    <a:gd name="T4" fmla="*/ 136 w 646"/>
                    <a:gd name="T5" fmla="*/ 167 h 767"/>
                    <a:gd name="T6" fmla="*/ 98 w 646"/>
                    <a:gd name="T7" fmla="*/ 209 h 767"/>
                    <a:gd name="T8" fmla="*/ 64 w 646"/>
                    <a:gd name="T9" fmla="*/ 255 h 767"/>
                    <a:gd name="T10" fmla="*/ 38 w 646"/>
                    <a:gd name="T11" fmla="*/ 304 h 767"/>
                    <a:gd name="T12" fmla="*/ 19 w 646"/>
                    <a:gd name="T13" fmla="*/ 357 h 767"/>
                    <a:gd name="T14" fmla="*/ 7 w 646"/>
                    <a:gd name="T15" fmla="*/ 414 h 767"/>
                    <a:gd name="T16" fmla="*/ 0 w 646"/>
                    <a:gd name="T17" fmla="*/ 471 h 767"/>
                    <a:gd name="T18" fmla="*/ 7 w 646"/>
                    <a:gd name="T19" fmla="*/ 551 h 767"/>
                    <a:gd name="T20" fmla="*/ 38 w 646"/>
                    <a:gd name="T21" fmla="*/ 615 h 767"/>
                    <a:gd name="T22" fmla="*/ 83 w 646"/>
                    <a:gd name="T23" fmla="*/ 672 h 767"/>
                    <a:gd name="T24" fmla="*/ 144 w 646"/>
                    <a:gd name="T25" fmla="*/ 714 h 767"/>
                    <a:gd name="T26" fmla="*/ 212 w 646"/>
                    <a:gd name="T27" fmla="*/ 748 h 767"/>
                    <a:gd name="T28" fmla="*/ 285 w 646"/>
                    <a:gd name="T29" fmla="*/ 763 h 767"/>
                    <a:gd name="T30" fmla="*/ 361 w 646"/>
                    <a:gd name="T31" fmla="*/ 767 h 767"/>
                    <a:gd name="T32" fmla="*/ 433 w 646"/>
                    <a:gd name="T33" fmla="*/ 756 h 767"/>
                    <a:gd name="T34" fmla="*/ 448 w 646"/>
                    <a:gd name="T35" fmla="*/ 756 h 767"/>
                    <a:gd name="T36" fmla="*/ 463 w 646"/>
                    <a:gd name="T37" fmla="*/ 748 h 767"/>
                    <a:gd name="T38" fmla="*/ 475 w 646"/>
                    <a:gd name="T39" fmla="*/ 737 h 767"/>
                    <a:gd name="T40" fmla="*/ 479 w 646"/>
                    <a:gd name="T41" fmla="*/ 722 h 767"/>
                    <a:gd name="T42" fmla="*/ 471 w 646"/>
                    <a:gd name="T43" fmla="*/ 703 h 767"/>
                    <a:gd name="T44" fmla="*/ 456 w 646"/>
                    <a:gd name="T45" fmla="*/ 687 h 767"/>
                    <a:gd name="T46" fmla="*/ 437 w 646"/>
                    <a:gd name="T47" fmla="*/ 672 h 767"/>
                    <a:gd name="T48" fmla="*/ 418 w 646"/>
                    <a:gd name="T49" fmla="*/ 665 h 767"/>
                    <a:gd name="T50" fmla="*/ 380 w 646"/>
                    <a:gd name="T51" fmla="*/ 653 h 767"/>
                    <a:gd name="T52" fmla="*/ 342 w 646"/>
                    <a:gd name="T53" fmla="*/ 646 h 767"/>
                    <a:gd name="T54" fmla="*/ 304 w 646"/>
                    <a:gd name="T55" fmla="*/ 638 h 767"/>
                    <a:gd name="T56" fmla="*/ 269 w 646"/>
                    <a:gd name="T57" fmla="*/ 631 h 767"/>
                    <a:gd name="T58" fmla="*/ 235 w 646"/>
                    <a:gd name="T59" fmla="*/ 619 h 767"/>
                    <a:gd name="T60" fmla="*/ 201 w 646"/>
                    <a:gd name="T61" fmla="*/ 604 h 767"/>
                    <a:gd name="T62" fmla="*/ 171 w 646"/>
                    <a:gd name="T63" fmla="*/ 585 h 767"/>
                    <a:gd name="T64" fmla="*/ 140 w 646"/>
                    <a:gd name="T65" fmla="*/ 555 h 767"/>
                    <a:gd name="T66" fmla="*/ 129 w 646"/>
                    <a:gd name="T67" fmla="*/ 425 h 767"/>
                    <a:gd name="T68" fmla="*/ 159 w 646"/>
                    <a:gd name="T69" fmla="*/ 319 h 767"/>
                    <a:gd name="T70" fmla="*/ 220 w 646"/>
                    <a:gd name="T71" fmla="*/ 236 h 767"/>
                    <a:gd name="T72" fmla="*/ 304 w 646"/>
                    <a:gd name="T73" fmla="*/ 167 h 767"/>
                    <a:gd name="T74" fmla="*/ 395 w 646"/>
                    <a:gd name="T75" fmla="*/ 114 h 767"/>
                    <a:gd name="T76" fmla="*/ 490 w 646"/>
                    <a:gd name="T77" fmla="*/ 72 h 767"/>
                    <a:gd name="T78" fmla="*/ 577 w 646"/>
                    <a:gd name="T79" fmla="*/ 42 h 767"/>
                    <a:gd name="T80" fmla="*/ 646 w 646"/>
                    <a:gd name="T81" fmla="*/ 15 h 767"/>
                    <a:gd name="T82" fmla="*/ 604 w 646"/>
                    <a:gd name="T83" fmla="*/ 4 h 767"/>
                    <a:gd name="T84" fmla="*/ 558 w 646"/>
                    <a:gd name="T85" fmla="*/ 0 h 767"/>
                    <a:gd name="T86" fmla="*/ 505 w 646"/>
                    <a:gd name="T87" fmla="*/ 8 h 767"/>
                    <a:gd name="T88" fmla="*/ 448 w 646"/>
                    <a:gd name="T89" fmla="*/ 15 h 767"/>
                    <a:gd name="T90" fmla="*/ 391 w 646"/>
                    <a:gd name="T91" fmla="*/ 34 h 767"/>
                    <a:gd name="T92" fmla="*/ 334 w 646"/>
                    <a:gd name="T93" fmla="*/ 53 h 767"/>
                    <a:gd name="T94" fmla="*/ 277 w 646"/>
                    <a:gd name="T95" fmla="*/ 76 h 767"/>
                    <a:gd name="T96" fmla="*/ 228 w 646"/>
                    <a:gd name="T97" fmla="*/ 99 h 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46" h="767">
                      <a:moveTo>
                        <a:pt x="228" y="99"/>
                      </a:moveTo>
                      <a:lnTo>
                        <a:pt x="178" y="129"/>
                      </a:lnTo>
                      <a:lnTo>
                        <a:pt x="136" y="167"/>
                      </a:lnTo>
                      <a:lnTo>
                        <a:pt x="98" y="209"/>
                      </a:lnTo>
                      <a:lnTo>
                        <a:pt x="64" y="255"/>
                      </a:lnTo>
                      <a:lnTo>
                        <a:pt x="38" y="304"/>
                      </a:lnTo>
                      <a:lnTo>
                        <a:pt x="19" y="357"/>
                      </a:lnTo>
                      <a:lnTo>
                        <a:pt x="7" y="414"/>
                      </a:lnTo>
                      <a:lnTo>
                        <a:pt x="0" y="471"/>
                      </a:lnTo>
                      <a:lnTo>
                        <a:pt x="7" y="551"/>
                      </a:lnTo>
                      <a:lnTo>
                        <a:pt x="38" y="615"/>
                      </a:lnTo>
                      <a:lnTo>
                        <a:pt x="83" y="672"/>
                      </a:lnTo>
                      <a:lnTo>
                        <a:pt x="144" y="714"/>
                      </a:lnTo>
                      <a:lnTo>
                        <a:pt x="212" y="748"/>
                      </a:lnTo>
                      <a:lnTo>
                        <a:pt x="285" y="763"/>
                      </a:lnTo>
                      <a:lnTo>
                        <a:pt x="361" y="767"/>
                      </a:lnTo>
                      <a:lnTo>
                        <a:pt x="433" y="756"/>
                      </a:lnTo>
                      <a:lnTo>
                        <a:pt x="448" y="756"/>
                      </a:lnTo>
                      <a:lnTo>
                        <a:pt x="463" y="748"/>
                      </a:lnTo>
                      <a:lnTo>
                        <a:pt x="475" y="737"/>
                      </a:lnTo>
                      <a:lnTo>
                        <a:pt x="479" y="722"/>
                      </a:lnTo>
                      <a:lnTo>
                        <a:pt x="471" y="703"/>
                      </a:lnTo>
                      <a:lnTo>
                        <a:pt x="456" y="687"/>
                      </a:lnTo>
                      <a:lnTo>
                        <a:pt x="437" y="672"/>
                      </a:lnTo>
                      <a:lnTo>
                        <a:pt x="418" y="665"/>
                      </a:lnTo>
                      <a:lnTo>
                        <a:pt x="380" y="653"/>
                      </a:lnTo>
                      <a:lnTo>
                        <a:pt x="342" y="646"/>
                      </a:lnTo>
                      <a:lnTo>
                        <a:pt x="304" y="638"/>
                      </a:lnTo>
                      <a:lnTo>
                        <a:pt x="269" y="631"/>
                      </a:lnTo>
                      <a:lnTo>
                        <a:pt x="235" y="619"/>
                      </a:lnTo>
                      <a:lnTo>
                        <a:pt x="201" y="604"/>
                      </a:lnTo>
                      <a:lnTo>
                        <a:pt x="171" y="585"/>
                      </a:lnTo>
                      <a:lnTo>
                        <a:pt x="140" y="555"/>
                      </a:lnTo>
                      <a:lnTo>
                        <a:pt x="129" y="425"/>
                      </a:lnTo>
                      <a:lnTo>
                        <a:pt x="159" y="319"/>
                      </a:lnTo>
                      <a:lnTo>
                        <a:pt x="220" y="236"/>
                      </a:lnTo>
                      <a:lnTo>
                        <a:pt x="304" y="167"/>
                      </a:lnTo>
                      <a:lnTo>
                        <a:pt x="395" y="114"/>
                      </a:lnTo>
                      <a:lnTo>
                        <a:pt x="490" y="72"/>
                      </a:lnTo>
                      <a:lnTo>
                        <a:pt x="577" y="42"/>
                      </a:lnTo>
                      <a:lnTo>
                        <a:pt x="646" y="15"/>
                      </a:lnTo>
                      <a:lnTo>
                        <a:pt x="604" y="4"/>
                      </a:lnTo>
                      <a:lnTo>
                        <a:pt x="558" y="0"/>
                      </a:lnTo>
                      <a:lnTo>
                        <a:pt x="505" y="8"/>
                      </a:lnTo>
                      <a:lnTo>
                        <a:pt x="448" y="15"/>
                      </a:lnTo>
                      <a:lnTo>
                        <a:pt x="391" y="34"/>
                      </a:lnTo>
                      <a:lnTo>
                        <a:pt x="334" y="53"/>
                      </a:lnTo>
                      <a:lnTo>
                        <a:pt x="277" y="76"/>
                      </a:lnTo>
                      <a:lnTo>
                        <a:pt x="228" y="9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86" name="Freeform 1186"/>
                <p:cNvSpPr>
                  <a:spLocks noChangeAspect="1"/>
                </p:cNvSpPr>
                <p:nvPr/>
              </p:nvSpPr>
              <p:spPr bwMode="auto">
                <a:xfrm>
                  <a:off x="2360" y="16557"/>
                  <a:ext cx="415" cy="596"/>
                </a:xfrm>
                <a:custGeom>
                  <a:avLst/>
                  <a:gdLst>
                    <a:gd name="T0" fmla="*/ 350 w 415"/>
                    <a:gd name="T1" fmla="*/ 193 h 596"/>
                    <a:gd name="T2" fmla="*/ 365 w 415"/>
                    <a:gd name="T3" fmla="*/ 254 h 596"/>
                    <a:gd name="T4" fmla="*/ 361 w 415"/>
                    <a:gd name="T5" fmla="*/ 311 h 596"/>
                    <a:gd name="T6" fmla="*/ 335 w 415"/>
                    <a:gd name="T7" fmla="*/ 357 h 596"/>
                    <a:gd name="T8" fmla="*/ 297 w 415"/>
                    <a:gd name="T9" fmla="*/ 399 h 596"/>
                    <a:gd name="T10" fmla="*/ 251 w 415"/>
                    <a:gd name="T11" fmla="*/ 436 h 596"/>
                    <a:gd name="T12" fmla="*/ 198 w 415"/>
                    <a:gd name="T13" fmla="*/ 474 h 596"/>
                    <a:gd name="T14" fmla="*/ 145 w 415"/>
                    <a:gd name="T15" fmla="*/ 509 h 596"/>
                    <a:gd name="T16" fmla="*/ 99 w 415"/>
                    <a:gd name="T17" fmla="*/ 543 h 596"/>
                    <a:gd name="T18" fmla="*/ 91 w 415"/>
                    <a:gd name="T19" fmla="*/ 554 h 596"/>
                    <a:gd name="T20" fmla="*/ 88 w 415"/>
                    <a:gd name="T21" fmla="*/ 562 h 596"/>
                    <a:gd name="T22" fmla="*/ 88 w 415"/>
                    <a:gd name="T23" fmla="*/ 573 h 596"/>
                    <a:gd name="T24" fmla="*/ 91 w 415"/>
                    <a:gd name="T25" fmla="*/ 585 h 596"/>
                    <a:gd name="T26" fmla="*/ 103 w 415"/>
                    <a:gd name="T27" fmla="*/ 592 h 596"/>
                    <a:gd name="T28" fmla="*/ 114 w 415"/>
                    <a:gd name="T29" fmla="*/ 596 h 596"/>
                    <a:gd name="T30" fmla="*/ 122 w 415"/>
                    <a:gd name="T31" fmla="*/ 596 h 596"/>
                    <a:gd name="T32" fmla="*/ 133 w 415"/>
                    <a:gd name="T33" fmla="*/ 592 h 596"/>
                    <a:gd name="T34" fmla="*/ 194 w 415"/>
                    <a:gd name="T35" fmla="*/ 558 h 596"/>
                    <a:gd name="T36" fmla="*/ 251 w 415"/>
                    <a:gd name="T37" fmla="*/ 520 h 596"/>
                    <a:gd name="T38" fmla="*/ 304 w 415"/>
                    <a:gd name="T39" fmla="*/ 478 h 596"/>
                    <a:gd name="T40" fmla="*/ 354 w 415"/>
                    <a:gd name="T41" fmla="*/ 429 h 596"/>
                    <a:gd name="T42" fmla="*/ 388 w 415"/>
                    <a:gd name="T43" fmla="*/ 376 h 596"/>
                    <a:gd name="T44" fmla="*/ 411 w 415"/>
                    <a:gd name="T45" fmla="*/ 315 h 596"/>
                    <a:gd name="T46" fmla="*/ 415 w 415"/>
                    <a:gd name="T47" fmla="*/ 250 h 596"/>
                    <a:gd name="T48" fmla="*/ 399 w 415"/>
                    <a:gd name="T49" fmla="*/ 182 h 596"/>
                    <a:gd name="T50" fmla="*/ 365 w 415"/>
                    <a:gd name="T51" fmla="*/ 129 h 596"/>
                    <a:gd name="T52" fmla="*/ 316 w 415"/>
                    <a:gd name="T53" fmla="*/ 83 h 596"/>
                    <a:gd name="T54" fmla="*/ 255 w 415"/>
                    <a:gd name="T55" fmla="*/ 49 h 596"/>
                    <a:gd name="T56" fmla="*/ 186 w 415"/>
                    <a:gd name="T57" fmla="*/ 23 h 596"/>
                    <a:gd name="T58" fmla="*/ 118 w 415"/>
                    <a:gd name="T59" fmla="*/ 7 h 596"/>
                    <a:gd name="T60" fmla="*/ 61 w 415"/>
                    <a:gd name="T61" fmla="*/ 0 h 596"/>
                    <a:gd name="T62" fmla="*/ 19 w 415"/>
                    <a:gd name="T63" fmla="*/ 0 h 596"/>
                    <a:gd name="T64" fmla="*/ 0 w 415"/>
                    <a:gd name="T65" fmla="*/ 11 h 596"/>
                    <a:gd name="T66" fmla="*/ 46 w 415"/>
                    <a:gd name="T67" fmla="*/ 30 h 596"/>
                    <a:gd name="T68" fmla="*/ 95 w 415"/>
                    <a:gd name="T69" fmla="*/ 45 h 596"/>
                    <a:gd name="T70" fmla="*/ 148 w 415"/>
                    <a:gd name="T71" fmla="*/ 61 h 596"/>
                    <a:gd name="T72" fmla="*/ 198 w 415"/>
                    <a:gd name="T73" fmla="*/ 76 h 596"/>
                    <a:gd name="T74" fmla="*/ 247 w 415"/>
                    <a:gd name="T75" fmla="*/ 95 h 596"/>
                    <a:gd name="T76" fmla="*/ 289 w 415"/>
                    <a:gd name="T77" fmla="*/ 121 h 596"/>
                    <a:gd name="T78" fmla="*/ 323 w 415"/>
                    <a:gd name="T79" fmla="*/ 152 h 596"/>
                    <a:gd name="T80" fmla="*/ 350 w 415"/>
                    <a:gd name="T81" fmla="*/ 193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15" h="596">
                      <a:moveTo>
                        <a:pt x="350" y="193"/>
                      </a:moveTo>
                      <a:lnTo>
                        <a:pt x="365" y="254"/>
                      </a:lnTo>
                      <a:lnTo>
                        <a:pt x="361" y="311"/>
                      </a:lnTo>
                      <a:lnTo>
                        <a:pt x="335" y="357"/>
                      </a:lnTo>
                      <a:lnTo>
                        <a:pt x="297" y="399"/>
                      </a:lnTo>
                      <a:lnTo>
                        <a:pt x="251" y="436"/>
                      </a:lnTo>
                      <a:lnTo>
                        <a:pt x="198" y="474"/>
                      </a:lnTo>
                      <a:lnTo>
                        <a:pt x="145" y="509"/>
                      </a:lnTo>
                      <a:lnTo>
                        <a:pt x="99" y="543"/>
                      </a:lnTo>
                      <a:lnTo>
                        <a:pt x="91" y="554"/>
                      </a:lnTo>
                      <a:lnTo>
                        <a:pt x="88" y="562"/>
                      </a:lnTo>
                      <a:lnTo>
                        <a:pt x="88" y="573"/>
                      </a:lnTo>
                      <a:lnTo>
                        <a:pt x="91" y="585"/>
                      </a:lnTo>
                      <a:lnTo>
                        <a:pt x="103" y="592"/>
                      </a:lnTo>
                      <a:lnTo>
                        <a:pt x="114" y="596"/>
                      </a:lnTo>
                      <a:lnTo>
                        <a:pt x="122" y="596"/>
                      </a:lnTo>
                      <a:lnTo>
                        <a:pt x="133" y="592"/>
                      </a:lnTo>
                      <a:lnTo>
                        <a:pt x="194" y="558"/>
                      </a:lnTo>
                      <a:lnTo>
                        <a:pt x="251" y="520"/>
                      </a:lnTo>
                      <a:lnTo>
                        <a:pt x="304" y="478"/>
                      </a:lnTo>
                      <a:lnTo>
                        <a:pt x="354" y="429"/>
                      </a:lnTo>
                      <a:lnTo>
                        <a:pt x="388" y="376"/>
                      </a:lnTo>
                      <a:lnTo>
                        <a:pt x="411" y="315"/>
                      </a:lnTo>
                      <a:lnTo>
                        <a:pt x="415" y="250"/>
                      </a:lnTo>
                      <a:lnTo>
                        <a:pt x="399" y="182"/>
                      </a:lnTo>
                      <a:lnTo>
                        <a:pt x="365" y="129"/>
                      </a:lnTo>
                      <a:lnTo>
                        <a:pt x="316" y="83"/>
                      </a:lnTo>
                      <a:lnTo>
                        <a:pt x="255" y="49"/>
                      </a:lnTo>
                      <a:lnTo>
                        <a:pt x="186" y="23"/>
                      </a:lnTo>
                      <a:lnTo>
                        <a:pt x="118" y="7"/>
                      </a:lnTo>
                      <a:lnTo>
                        <a:pt x="61" y="0"/>
                      </a:lnTo>
                      <a:lnTo>
                        <a:pt x="19" y="0"/>
                      </a:lnTo>
                      <a:lnTo>
                        <a:pt x="0" y="11"/>
                      </a:lnTo>
                      <a:lnTo>
                        <a:pt x="46" y="30"/>
                      </a:lnTo>
                      <a:lnTo>
                        <a:pt x="95" y="45"/>
                      </a:lnTo>
                      <a:lnTo>
                        <a:pt x="148" y="61"/>
                      </a:lnTo>
                      <a:lnTo>
                        <a:pt x="198" y="76"/>
                      </a:lnTo>
                      <a:lnTo>
                        <a:pt x="247" y="95"/>
                      </a:lnTo>
                      <a:lnTo>
                        <a:pt x="289" y="121"/>
                      </a:lnTo>
                      <a:lnTo>
                        <a:pt x="323" y="152"/>
                      </a:lnTo>
                      <a:lnTo>
                        <a:pt x="350" y="19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87" name="Freeform 1187"/>
                <p:cNvSpPr>
                  <a:spLocks noChangeAspect="1"/>
                </p:cNvSpPr>
                <p:nvPr/>
              </p:nvSpPr>
              <p:spPr bwMode="auto">
                <a:xfrm>
                  <a:off x="851" y="16416"/>
                  <a:ext cx="1045" cy="1250"/>
                </a:xfrm>
                <a:custGeom>
                  <a:avLst/>
                  <a:gdLst>
                    <a:gd name="T0" fmla="*/ 327 w 1045"/>
                    <a:gd name="T1" fmla="*/ 232 h 1250"/>
                    <a:gd name="T2" fmla="*/ 175 w 1045"/>
                    <a:gd name="T3" fmla="*/ 380 h 1250"/>
                    <a:gd name="T4" fmla="*/ 57 w 1045"/>
                    <a:gd name="T5" fmla="*/ 551 h 1250"/>
                    <a:gd name="T6" fmla="*/ 0 w 1045"/>
                    <a:gd name="T7" fmla="*/ 748 h 1250"/>
                    <a:gd name="T8" fmla="*/ 11 w 1045"/>
                    <a:gd name="T9" fmla="*/ 881 h 1250"/>
                    <a:gd name="T10" fmla="*/ 30 w 1045"/>
                    <a:gd name="T11" fmla="*/ 934 h 1250"/>
                    <a:gd name="T12" fmla="*/ 64 w 1045"/>
                    <a:gd name="T13" fmla="*/ 984 h 1250"/>
                    <a:gd name="T14" fmla="*/ 106 w 1045"/>
                    <a:gd name="T15" fmla="*/ 1026 h 1250"/>
                    <a:gd name="T16" fmla="*/ 182 w 1045"/>
                    <a:gd name="T17" fmla="*/ 1071 h 1250"/>
                    <a:gd name="T18" fmla="*/ 281 w 1045"/>
                    <a:gd name="T19" fmla="*/ 1120 h 1250"/>
                    <a:gd name="T20" fmla="*/ 388 w 1045"/>
                    <a:gd name="T21" fmla="*/ 1158 h 1250"/>
                    <a:gd name="T22" fmla="*/ 494 w 1045"/>
                    <a:gd name="T23" fmla="*/ 1189 h 1250"/>
                    <a:gd name="T24" fmla="*/ 604 w 1045"/>
                    <a:gd name="T25" fmla="*/ 1212 h 1250"/>
                    <a:gd name="T26" fmla="*/ 715 w 1045"/>
                    <a:gd name="T27" fmla="*/ 1227 h 1250"/>
                    <a:gd name="T28" fmla="*/ 825 w 1045"/>
                    <a:gd name="T29" fmla="*/ 1238 h 1250"/>
                    <a:gd name="T30" fmla="*/ 939 w 1045"/>
                    <a:gd name="T31" fmla="*/ 1246 h 1250"/>
                    <a:gd name="T32" fmla="*/ 1011 w 1045"/>
                    <a:gd name="T33" fmla="*/ 1250 h 1250"/>
                    <a:gd name="T34" fmla="*/ 1038 w 1045"/>
                    <a:gd name="T35" fmla="*/ 1227 h 1250"/>
                    <a:gd name="T36" fmla="*/ 1045 w 1045"/>
                    <a:gd name="T37" fmla="*/ 1193 h 1250"/>
                    <a:gd name="T38" fmla="*/ 1022 w 1045"/>
                    <a:gd name="T39" fmla="*/ 1166 h 1250"/>
                    <a:gd name="T40" fmla="*/ 954 w 1045"/>
                    <a:gd name="T41" fmla="*/ 1147 h 1250"/>
                    <a:gd name="T42" fmla="*/ 855 w 1045"/>
                    <a:gd name="T43" fmla="*/ 1128 h 1250"/>
                    <a:gd name="T44" fmla="*/ 753 w 1045"/>
                    <a:gd name="T45" fmla="*/ 1113 h 1250"/>
                    <a:gd name="T46" fmla="*/ 650 w 1045"/>
                    <a:gd name="T47" fmla="*/ 1098 h 1250"/>
                    <a:gd name="T48" fmla="*/ 551 w 1045"/>
                    <a:gd name="T49" fmla="*/ 1079 h 1250"/>
                    <a:gd name="T50" fmla="*/ 452 w 1045"/>
                    <a:gd name="T51" fmla="*/ 1052 h 1250"/>
                    <a:gd name="T52" fmla="*/ 357 w 1045"/>
                    <a:gd name="T53" fmla="*/ 1022 h 1250"/>
                    <a:gd name="T54" fmla="*/ 262 w 1045"/>
                    <a:gd name="T55" fmla="*/ 984 h 1250"/>
                    <a:gd name="T56" fmla="*/ 178 w 1045"/>
                    <a:gd name="T57" fmla="*/ 931 h 1250"/>
                    <a:gd name="T58" fmla="*/ 125 w 1045"/>
                    <a:gd name="T59" fmla="*/ 858 h 1250"/>
                    <a:gd name="T60" fmla="*/ 110 w 1045"/>
                    <a:gd name="T61" fmla="*/ 767 h 1250"/>
                    <a:gd name="T62" fmla="*/ 125 w 1045"/>
                    <a:gd name="T63" fmla="*/ 661 h 1250"/>
                    <a:gd name="T64" fmla="*/ 167 w 1045"/>
                    <a:gd name="T65" fmla="*/ 562 h 1250"/>
                    <a:gd name="T66" fmla="*/ 232 w 1045"/>
                    <a:gd name="T67" fmla="*/ 456 h 1250"/>
                    <a:gd name="T68" fmla="*/ 308 w 1045"/>
                    <a:gd name="T69" fmla="*/ 365 h 1250"/>
                    <a:gd name="T70" fmla="*/ 399 w 1045"/>
                    <a:gd name="T71" fmla="*/ 274 h 1250"/>
                    <a:gd name="T72" fmla="*/ 498 w 1045"/>
                    <a:gd name="T73" fmla="*/ 190 h 1250"/>
                    <a:gd name="T74" fmla="*/ 635 w 1045"/>
                    <a:gd name="T75" fmla="*/ 126 h 1250"/>
                    <a:gd name="T76" fmla="*/ 772 w 1045"/>
                    <a:gd name="T77" fmla="*/ 69 h 1250"/>
                    <a:gd name="T78" fmla="*/ 859 w 1045"/>
                    <a:gd name="T79" fmla="*/ 23 h 1250"/>
                    <a:gd name="T80" fmla="*/ 832 w 1045"/>
                    <a:gd name="T81" fmla="*/ 0 h 1250"/>
                    <a:gd name="T82" fmla="*/ 718 w 1045"/>
                    <a:gd name="T83" fmla="*/ 15 h 1250"/>
                    <a:gd name="T84" fmla="*/ 585 w 1045"/>
                    <a:gd name="T85" fmla="*/ 61 h 1250"/>
                    <a:gd name="T86" fmla="*/ 460 w 1045"/>
                    <a:gd name="T87" fmla="*/ 126 h 1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045" h="1250">
                      <a:moveTo>
                        <a:pt x="407" y="164"/>
                      </a:moveTo>
                      <a:lnTo>
                        <a:pt x="327" y="232"/>
                      </a:lnTo>
                      <a:lnTo>
                        <a:pt x="247" y="300"/>
                      </a:lnTo>
                      <a:lnTo>
                        <a:pt x="175" y="380"/>
                      </a:lnTo>
                      <a:lnTo>
                        <a:pt x="110" y="464"/>
                      </a:lnTo>
                      <a:lnTo>
                        <a:pt x="57" y="551"/>
                      </a:lnTo>
                      <a:lnTo>
                        <a:pt x="19" y="646"/>
                      </a:lnTo>
                      <a:lnTo>
                        <a:pt x="0" y="748"/>
                      </a:lnTo>
                      <a:lnTo>
                        <a:pt x="4" y="855"/>
                      </a:lnTo>
                      <a:lnTo>
                        <a:pt x="11" y="881"/>
                      </a:lnTo>
                      <a:lnTo>
                        <a:pt x="19" y="912"/>
                      </a:lnTo>
                      <a:lnTo>
                        <a:pt x="30" y="934"/>
                      </a:lnTo>
                      <a:lnTo>
                        <a:pt x="45" y="961"/>
                      </a:lnTo>
                      <a:lnTo>
                        <a:pt x="64" y="984"/>
                      </a:lnTo>
                      <a:lnTo>
                        <a:pt x="87" y="1007"/>
                      </a:lnTo>
                      <a:lnTo>
                        <a:pt x="106" y="1026"/>
                      </a:lnTo>
                      <a:lnTo>
                        <a:pt x="133" y="1041"/>
                      </a:lnTo>
                      <a:lnTo>
                        <a:pt x="182" y="1071"/>
                      </a:lnTo>
                      <a:lnTo>
                        <a:pt x="232" y="1098"/>
                      </a:lnTo>
                      <a:lnTo>
                        <a:pt x="281" y="1120"/>
                      </a:lnTo>
                      <a:lnTo>
                        <a:pt x="334" y="1139"/>
                      </a:lnTo>
                      <a:lnTo>
                        <a:pt x="388" y="1158"/>
                      </a:lnTo>
                      <a:lnTo>
                        <a:pt x="441" y="1174"/>
                      </a:lnTo>
                      <a:lnTo>
                        <a:pt x="494" y="1189"/>
                      </a:lnTo>
                      <a:lnTo>
                        <a:pt x="547" y="1200"/>
                      </a:lnTo>
                      <a:lnTo>
                        <a:pt x="604" y="1212"/>
                      </a:lnTo>
                      <a:lnTo>
                        <a:pt x="657" y="1219"/>
                      </a:lnTo>
                      <a:lnTo>
                        <a:pt x="715" y="1227"/>
                      </a:lnTo>
                      <a:lnTo>
                        <a:pt x="772" y="1234"/>
                      </a:lnTo>
                      <a:lnTo>
                        <a:pt x="825" y="1238"/>
                      </a:lnTo>
                      <a:lnTo>
                        <a:pt x="882" y="1242"/>
                      </a:lnTo>
                      <a:lnTo>
                        <a:pt x="939" y="1246"/>
                      </a:lnTo>
                      <a:lnTo>
                        <a:pt x="992" y="1250"/>
                      </a:lnTo>
                      <a:lnTo>
                        <a:pt x="1011" y="1250"/>
                      </a:lnTo>
                      <a:lnTo>
                        <a:pt x="1026" y="1242"/>
                      </a:lnTo>
                      <a:lnTo>
                        <a:pt x="1038" y="1227"/>
                      </a:lnTo>
                      <a:lnTo>
                        <a:pt x="1045" y="1212"/>
                      </a:lnTo>
                      <a:lnTo>
                        <a:pt x="1045" y="1193"/>
                      </a:lnTo>
                      <a:lnTo>
                        <a:pt x="1038" y="1177"/>
                      </a:lnTo>
                      <a:lnTo>
                        <a:pt x="1022" y="1166"/>
                      </a:lnTo>
                      <a:lnTo>
                        <a:pt x="1003" y="1158"/>
                      </a:lnTo>
                      <a:lnTo>
                        <a:pt x="954" y="1147"/>
                      </a:lnTo>
                      <a:lnTo>
                        <a:pt x="905" y="1139"/>
                      </a:lnTo>
                      <a:lnTo>
                        <a:pt x="855" y="1128"/>
                      </a:lnTo>
                      <a:lnTo>
                        <a:pt x="802" y="1120"/>
                      </a:lnTo>
                      <a:lnTo>
                        <a:pt x="753" y="1113"/>
                      </a:lnTo>
                      <a:lnTo>
                        <a:pt x="703" y="1105"/>
                      </a:lnTo>
                      <a:lnTo>
                        <a:pt x="650" y="1098"/>
                      </a:lnTo>
                      <a:lnTo>
                        <a:pt x="600" y="1086"/>
                      </a:lnTo>
                      <a:lnTo>
                        <a:pt x="551" y="1079"/>
                      </a:lnTo>
                      <a:lnTo>
                        <a:pt x="502" y="1067"/>
                      </a:lnTo>
                      <a:lnTo>
                        <a:pt x="452" y="1052"/>
                      </a:lnTo>
                      <a:lnTo>
                        <a:pt x="403" y="1041"/>
                      </a:lnTo>
                      <a:lnTo>
                        <a:pt x="357" y="1022"/>
                      </a:lnTo>
                      <a:lnTo>
                        <a:pt x="308" y="1003"/>
                      </a:lnTo>
                      <a:lnTo>
                        <a:pt x="262" y="984"/>
                      </a:lnTo>
                      <a:lnTo>
                        <a:pt x="216" y="957"/>
                      </a:lnTo>
                      <a:lnTo>
                        <a:pt x="178" y="931"/>
                      </a:lnTo>
                      <a:lnTo>
                        <a:pt x="148" y="896"/>
                      </a:lnTo>
                      <a:lnTo>
                        <a:pt x="125" y="858"/>
                      </a:lnTo>
                      <a:lnTo>
                        <a:pt x="114" y="813"/>
                      </a:lnTo>
                      <a:lnTo>
                        <a:pt x="110" y="767"/>
                      </a:lnTo>
                      <a:lnTo>
                        <a:pt x="114" y="714"/>
                      </a:lnTo>
                      <a:lnTo>
                        <a:pt x="125" y="661"/>
                      </a:lnTo>
                      <a:lnTo>
                        <a:pt x="140" y="619"/>
                      </a:lnTo>
                      <a:lnTo>
                        <a:pt x="167" y="562"/>
                      </a:lnTo>
                      <a:lnTo>
                        <a:pt x="197" y="505"/>
                      </a:lnTo>
                      <a:lnTo>
                        <a:pt x="232" y="456"/>
                      </a:lnTo>
                      <a:lnTo>
                        <a:pt x="270" y="410"/>
                      </a:lnTo>
                      <a:lnTo>
                        <a:pt x="308" y="365"/>
                      </a:lnTo>
                      <a:lnTo>
                        <a:pt x="350" y="319"/>
                      </a:lnTo>
                      <a:lnTo>
                        <a:pt x="399" y="274"/>
                      </a:lnTo>
                      <a:lnTo>
                        <a:pt x="448" y="228"/>
                      </a:lnTo>
                      <a:lnTo>
                        <a:pt x="498" y="190"/>
                      </a:lnTo>
                      <a:lnTo>
                        <a:pt x="562" y="156"/>
                      </a:lnTo>
                      <a:lnTo>
                        <a:pt x="635" y="126"/>
                      </a:lnTo>
                      <a:lnTo>
                        <a:pt x="707" y="95"/>
                      </a:lnTo>
                      <a:lnTo>
                        <a:pt x="772" y="69"/>
                      </a:lnTo>
                      <a:lnTo>
                        <a:pt x="825" y="46"/>
                      </a:lnTo>
                      <a:lnTo>
                        <a:pt x="859" y="23"/>
                      </a:lnTo>
                      <a:lnTo>
                        <a:pt x="870" y="8"/>
                      </a:lnTo>
                      <a:lnTo>
                        <a:pt x="832" y="0"/>
                      </a:lnTo>
                      <a:lnTo>
                        <a:pt x="779" y="4"/>
                      </a:lnTo>
                      <a:lnTo>
                        <a:pt x="718" y="15"/>
                      </a:lnTo>
                      <a:lnTo>
                        <a:pt x="654" y="34"/>
                      </a:lnTo>
                      <a:lnTo>
                        <a:pt x="585" y="61"/>
                      </a:lnTo>
                      <a:lnTo>
                        <a:pt x="521" y="91"/>
                      </a:lnTo>
                      <a:lnTo>
                        <a:pt x="460" y="126"/>
                      </a:lnTo>
                      <a:lnTo>
                        <a:pt x="407" y="16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88" name="Freeform 1188"/>
                <p:cNvSpPr>
                  <a:spLocks noChangeAspect="1"/>
                </p:cNvSpPr>
                <p:nvPr/>
              </p:nvSpPr>
              <p:spPr bwMode="auto">
                <a:xfrm>
                  <a:off x="2322" y="16375"/>
                  <a:ext cx="916" cy="831"/>
                </a:xfrm>
                <a:custGeom>
                  <a:avLst/>
                  <a:gdLst>
                    <a:gd name="T0" fmla="*/ 761 w 916"/>
                    <a:gd name="T1" fmla="*/ 254 h 831"/>
                    <a:gd name="T2" fmla="*/ 802 w 916"/>
                    <a:gd name="T3" fmla="*/ 300 h 831"/>
                    <a:gd name="T4" fmla="*/ 829 w 916"/>
                    <a:gd name="T5" fmla="*/ 353 h 831"/>
                    <a:gd name="T6" fmla="*/ 840 w 916"/>
                    <a:gd name="T7" fmla="*/ 410 h 831"/>
                    <a:gd name="T8" fmla="*/ 840 w 916"/>
                    <a:gd name="T9" fmla="*/ 470 h 831"/>
                    <a:gd name="T10" fmla="*/ 833 w 916"/>
                    <a:gd name="T11" fmla="*/ 520 h 831"/>
                    <a:gd name="T12" fmla="*/ 818 w 916"/>
                    <a:gd name="T13" fmla="*/ 562 h 831"/>
                    <a:gd name="T14" fmla="*/ 791 w 916"/>
                    <a:gd name="T15" fmla="*/ 603 h 831"/>
                    <a:gd name="T16" fmla="*/ 764 w 916"/>
                    <a:gd name="T17" fmla="*/ 637 h 831"/>
                    <a:gd name="T18" fmla="*/ 730 w 916"/>
                    <a:gd name="T19" fmla="*/ 675 h 831"/>
                    <a:gd name="T20" fmla="*/ 696 w 916"/>
                    <a:gd name="T21" fmla="*/ 706 h 831"/>
                    <a:gd name="T22" fmla="*/ 662 w 916"/>
                    <a:gd name="T23" fmla="*/ 740 h 831"/>
                    <a:gd name="T24" fmla="*/ 627 w 916"/>
                    <a:gd name="T25" fmla="*/ 774 h 831"/>
                    <a:gd name="T26" fmla="*/ 620 w 916"/>
                    <a:gd name="T27" fmla="*/ 786 h 831"/>
                    <a:gd name="T28" fmla="*/ 620 w 916"/>
                    <a:gd name="T29" fmla="*/ 797 h 831"/>
                    <a:gd name="T30" fmla="*/ 620 w 916"/>
                    <a:gd name="T31" fmla="*/ 808 h 831"/>
                    <a:gd name="T32" fmla="*/ 627 w 916"/>
                    <a:gd name="T33" fmla="*/ 820 h 831"/>
                    <a:gd name="T34" fmla="*/ 639 w 916"/>
                    <a:gd name="T35" fmla="*/ 827 h 831"/>
                    <a:gd name="T36" fmla="*/ 654 w 916"/>
                    <a:gd name="T37" fmla="*/ 831 h 831"/>
                    <a:gd name="T38" fmla="*/ 666 w 916"/>
                    <a:gd name="T39" fmla="*/ 827 h 831"/>
                    <a:gd name="T40" fmla="*/ 677 w 916"/>
                    <a:gd name="T41" fmla="*/ 820 h 831"/>
                    <a:gd name="T42" fmla="*/ 753 w 916"/>
                    <a:gd name="T43" fmla="*/ 770 h 831"/>
                    <a:gd name="T44" fmla="*/ 818 w 916"/>
                    <a:gd name="T45" fmla="*/ 706 h 831"/>
                    <a:gd name="T46" fmla="*/ 867 w 916"/>
                    <a:gd name="T47" fmla="*/ 634 h 831"/>
                    <a:gd name="T48" fmla="*/ 901 w 916"/>
                    <a:gd name="T49" fmla="*/ 550 h 831"/>
                    <a:gd name="T50" fmla="*/ 916 w 916"/>
                    <a:gd name="T51" fmla="*/ 467 h 831"/>
                    <a:gd name="T52" fmla="*/ 909 w 916"/>
                    <a:gd name="T53" fmla="*/ 379 h 831"/>
                    <a:gd name="T54" fmla="*/ 878 w 916"/>
                    <a:gd name="T55" fmla="*/ 300 h 831"/>
                    <a:gd name="T56" fmla="*/ 818 w 916"/>
                    <a:gd name="T57" fmla="*/ 227 h 831"/>
                    <a:gd name="T58" fmla="*/ 772 w 916"/>
                    <a:gd name="T59" fmla="*/ 189 h 831"/>
                    <a:gd name="T60" fmla="*/ 719 w 916"/>
                    <a:gd name="T61" fmla="*/ 159 h 831"/>
                    <a:gd name="T62" fmla="*/ 662 w 916"/>
                    <a:gd name="T63" fmla="*/ 129 h 831"/>
                    <a:gd name="T64" fmla="*/ 597 w 916"/>
                    <a:gd name="T65" fmla="*/ 102 h 831"/>
                    <a:gd name="T66" fmla="*/ 532 w 916"/>
                    <a:gd name="T67" fmla="*/ 75 h 831"/>
                    <a:gd name="T68" fmla="*/ 468 w 916"/>
                    <a:gd name="T69" fmla="*/ 56 h 831"/>
                    <a:gd name="T70" fmla="*/ 399 w 916"/>
                    <a:gd name="T71" fmla="*/ 41 h 831"/>
                    <a:gd name="T72" fmla="*/ 335 w 916"/>
                    <a:gd name="T73" fmla="*/ 26 h 831"/>
                    <a:gd name="T74" fmla="*/ 270 w 916"/>
                    <a:gd name="T75" fmla="*/ 15 h 831"/>
                    <a:gd name="T76" fmla="*/ 213 w 916"/>
                    <a:gd name="T77" fmla="*/ 7 h 831"/>
                    <a:gd name="T78" fmla="*/ 156 w 916"/>
                    <a:gd name="T79" fmla="*/ 0 h 831"/>
                    <a:gd name="T80" fmla="*/ 110 w 916"/>
                    <a:gd name="T81" fmla="*/ 0 h 831"/>
                    <a:gd name="T82" fmla="*/ 69 w 916"/>
                    <a:gd name="T83" fmla="*/ 0 h 831"/>
                    <a:gd name="T84" fmla="*/ 34 w 916"/>
                    <a:gd name="T85" fmla="*/ 0 h 831"/>
                    <a:gd name="T86" fmla="*/ 12 w 916"/>
                    <a:gd name="T87" fmla="*/ 7 h 831"/>
                    <a:gd name="T88" fmla="*/ 0 w 916"/>
                    <a:gd name="T89" fmla="*/ 15 h 831"/>
                    <a:gd name="T90" fmla="*/ 38 w 916"/>
                    <a:gd name="T91" fmla="*/ 22 h 831"/>
                    <a:gd name="T92" fmla="*/ 76 w 916"/>
                    <a:gd name="T93" fmla="*/ 26 h 831"/>
                    <a:gd name="T94" fmla="*/ 122 w 916"/>
                    <a:gd name="T95" fmla="*/ 34 h 831"/>
                    <a:gd name="T96" fmla="*/ 167 w 916"/>
                    <a:gd name="T97" fmla="*/ 41 h 831"/>
                    <a:gd name="T98" fmla="*/ 213 w 916"/>
                    <a:gd name="T99" fmla="*/ 53 h 831"/>
                    <a:gd name="T100" fmla="*/ 266 w 916"/>
                    <a:gd name="T101" fmla="*/ 60 h 831"/>
                    <a:gd name="T102" fmla="*/ 316 w 916"/>
                    <a:gd name="T103" fmla="*/ 72 h 831"/>
                    <a:gd name="T104" fmla="*/ 369 w 916"/>
                    <a:gd name="T105" fmla="*/ 83 h 831"/>
                    <a:gd name="T106" fmla="*/ 418 w 916"/>
                    <a:gd name="T107" fmla="*/ 98 h 831"/>
                    <a:gd name="T108" fmla="*/ 472 w 916"/>
                    <a:gd name="T109" fmla="*/ 113 h 831"/>
                    <a:gd name="T110" fmla="*/ 525 w 916"/>
                    <a:gd name="T111" fmla="*/ 129 h 831"/>
                    <a:gd name="T112" fmla="*/ 574 w 916"/>
                    <a:gd name="T113" fmla="*/ 148 h 831"/>
                    <a:gd name="T114" fmla="*/ 624 w 916"/>
                    <a:gd name="T115" fmla="*/ 170 h 831"/>
                    <a:gd name="T116" fmla="*/ 673 w 916"/>
                    <a:gd name="T117" fmla="*/ 197 h 831"/>
                    <a:gd name="T118" fmla="*/ 719 w 916"/>
                    <a:gd name="T119" fmla="*/ 224 h 831"/>
                    <a:gd name="T120" fmla="*/ 761 w 916"/>
                    <a:gd name="T121" fmla="*/ 254 h 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16" h="831">
                      <a:moveTo>
                        <a:pt x="761" y="254"/>
                      </a:moveTo>
                      <a:lnTo>
                        <a:pt x="802" y="300"/>
                      </a:lnTo>
                      <a:lnTo>
                        <a:pt x="829" y="353"/>
                      </a:lnTo>
                      <a:lnTo>
                        <a:pt x="840" y="410"/>
                      </a:lnTo>
                      <a:lnTo>
                        <a:pt x="840" y="470"/>
                      </a:lnTo>
                      <a:lnTo>
                        <a:pt x="833" y="520"/>
                      </a:lnTo>
                      <a:lnTo>
                        <a:pt x="818" y="562"/>
                      </a:lnTo>
                      <a:lnTo>
                        <a:pt x="791" y="603"/>
                      </a:lnTo>
                      <a:lnTo>
                        <a:pt x="764" y="637"/>
                      </a:lnTo>
                      <a:lnTo>
                        <a:pt x="730" y="675"/>
                      </a:lnTo>
                      <a:lnTo>
                        <a:pt x="696" y="706"/>
                      </a:lnTo>
                      <a:lnTo>
                        <a:pt x="662" y="740"/>
                      </a:lnTo>
                      <a:lnTo>
                        <a:pt x="627" y="774"/>
                      </a:lnTo>
                      <a:lnTo>
                        <a:pt x="620" y="786"/>
                      </a:lnTo>
                      <a:lnTo>
                        <a:pt x="620" y="797"/>
                      </a:lnTo>
                      <a:lnTo>
                        <a:pt x="620" y="808"/>
                      </a:lnTo>
                      <a:lnTo>
                        <a:pt x="627" y="820"/>
                      </a:lnTo>
                      <a:lnTo>
                        <a:pt x="639" y="827"/>
                      </a:lnTo>
                      <a:lnTo>
                        <a:pt x="654" y="831"/>
                      </a:lnTo>
                      <a:lnTo>
                        <a:pt x="666" y="827"/>
                      </a:lnTo>
                      <a:lnTo>
                        <a:pt x="677" y="820"/>
                      </a:lnTo>
                      <a:lnTo>
                        <a:pt x="753" y="770"/>
                      </a:lnTo>
                      <a:lnTo>
                        <a:pt x="818" y="706"/>
                      </a:lnTo>
                      <a:lnTo>
                        <a:pt x="867" y="634"/>
                      </a:lnTo>
                      <a:lnTo>
                        <a:pt x="901" y="550"/>
                      </a:lnTo>
                      <a:lnTo>
                        <a:pt x="916" y="467"/>
                      </a:lnTo>
                      <a:lnTo>
                        <a:pt x="909" y="379"/>
                      </a:lnTo>
                      <a:lnTo>
                        <a:pt x="878" y="300"/>
                      </a:lnTo>
                      <a:lnTo>
                        <a:pt x="818" y="227"/>
                      </a:lnTo>
                      <a:lnTo>
                        <a:pt x="772" y="189"/>
                      </a:lnTo>
                      <a:lnTo>
                        <a:pt x="719" y="159"/>
                      </a:lnTo>
                      <a:lnTo>
                        <a:pt x="662" y="129"/>
                      </a:lnTo>
                      <a:lnTo>
                        <a:pt x="597" y="102"/>
                      </a:lnTo>
                      <a:lnTo>
                        <a:pt x="532" y="75"/>
                      </a:lnTo>
                      <a:lnTo>
                        <a:pt x="468" y="56"/>
                      </a:lnTo>
                      <a:lnTo>
                        <a:pt x="399" y="41"/>
                      </a:lnTo>
                      <a:lnTo>
                        <a:pt x="335" y="26"/>
                      </a:lnTo>
                      <a:lnTo>
                        <a:pt x="270" y="15"/>
                      </a:lnTo>
                      <a:lnTo>
                        <a:pt x="213" y="7"/>
                      </a:lnTo>
                      <a:lnTo>
                        <a:pt x="156" y="0"/>
                      </a:lnTo>
                      <a:lnTo>
                        <a:pt x="110" y="0"/>
                      </a:lnTo>
                      <a:lnTo>
                        <a:pt x="69" y="0"/>
                      </a:lnTo>
                      <a:lnTo>
                        <a:pt x="34" y="0"/>
                      </a:lnTo>
                      <a:lnTo>
                        <a:pt x="12" y="7"/>
                      </a:lnTo>
                      <a:lnTo>
                        <a:pt x="0" y="15"/>
                      </a:lnTo>
                      <a:lnTo>
                        <a:pt x="38" y="22"/>
                      </a:lnTo>
                      <a:lnTo>
                        <a:pt x="76" y="26"/>
                      </a:lnTo>
                      <a:lnTo>
                        <a:pt x="122" y="34"/>
                      </a:lnTo>
                      <a:lnTo>
                        <a:pt x="167" y="41"/>
                      </a:lnTo>
                      <a:lnTo>
                        <a:pt x="213" y="53"/>
                      </a:lnTo>
                      <a:lnTo>
                        <a:pt x="266" y="60"/>
                      </a:lnTo>
                      <a:lnTo>
                        <a:pt x="316" y="72"/>
                      </a:lnTo>
                      <a:lnTo>
                        <a:pt x="369" y="83"/>
                      </a:lnTo>
                      <a:lnTo>
                        <a:pt x="418" y="98"/>
                      </a:lnTo>
                      <a:lnTo>
                        <a:pt x="472" y="113"/>
                      </a:lnTo>
                      <a:lnTo>
                        <a:pt x="525" y="129"/>
                      </a:lnTo>
                      <a:lnTo>
                        <a:pt x="574" y="148"/>
                      </a:lnTo>
                      <a:lnTo>
                        <a:pt x="624" y="170"/>
                      </a:lnTo>
                      <a:lnTo>
                        <a:pt x="673" y="197"/>
                      </a:lnTo>
                      <a:lnTo>
                        <a:pt x="719" y="224"/>
                      </a:lnTo>
                      <a:lnTo>
                        <a:pt x="761" y="25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89" name="Freeform 1189"/>
                <p:cNvSpPr>
                  <a:spLocks noChangeAspect="1"/>
                </p:cNvSpPr>
                <p:nvPr/>
              </p:nvSpPr>
              <p:spPr bwMode="auto">
                <a:xfrm>
                  <a:off x="455" y="16758"/>
                  <a:ext cx="373" cy="786"/>
                </a:xfrm>
                <a:custGeom>
                  <a:avLst/>
                  <a:gdLst>
                    <a:gd name="T0" fmla="*/ 0 w 373"/>
                    <a:gd name="T1" fmla="*/ 429 h 786"/>
                    <a:gd name="T2" fmla="*/ 0 w 373"/>
                    <a:gd name="T3" fmla="*/ 494 h 786"/>
                    <a:gd name="T4" fmla="*/ 16 w 373"/>
                    <a:gd name="T5" fmla="*/ 554 h 786"/>
                    <a:gd name="T6" fmla="*/ 42 w 373"/>
                    <a:gd name="T7" fmla="*/ 611 h 786"/>
                    <a:gd name="T8" fmla="*/ 80 w 373"/>
                    <a:gd name="T9" fmla="*/ 661 h 786"/>
                    <a:gd name="T10" fmla="*/ 126 w 373"/>
                    <a:gd name="T11" fmla="*/ 703 h 786"/>
                    <a:gd name="T12" fmla="*/ 179 w 373"/>
                    <a:gd name="T13" fmla="*/ 741 h 786"/>
                    <a:gd name="T14" fmla="*/ 240 w 373"/>
                    <a:gd name="T15" fmla="*/ 767 h 786"/>
                    <a:gd name="T16" fmla="*/ 301 w 373"/>
                    <a:gd name="T17" fmla="*/ 782 h 786"/>
                    <a:gd name="T18" fmla="*/ 320 w 373"/>
                    <a:gd name="T19" fmla="*/ 786 h 786"/>
                    <a:gd name="T20" fmla="*/ 339 w 373"/>
                    <a:gd name="T21" fmla="*/ 778 h 786"/>
                    <a:gd name="T22" fmla="*/ 354 w 373"/>
                    <a:gd name="T23" fmla="*/ 767 h 786"/>
                    <a:gd name="T24" fmla="*/ 361 w 373"/>
                    <a:gd name="T25" fmla="*/ 752 h 786"/>
                    <a:gd name="T26" fmla="*/ 361 w 373"/>
                    <a:gd name="T27" fmla="*/ 733 h 786"/>
                    <a:gd name="T28" fmla="*/ 358 w 373"/>
                    <a:gd name="T29" fmla="*/ 714 h 786"/>
                    <a:gd name="T30" fmla="*/ 346 w 373"/>
                    <a:gd name="T31" fmla="*/ 699 h 786"/>
                    <a:gd name="T32" fmla="*/ 327 w 373"/>
                    <a:gd name="T33" fmla="*/ 691 h 786"/>
                    <a:gd name="T34" fmla="*/ 266 w 373"/>
                    <a:gd name="T35" fmla="*/ 668 h 786"/>
                    <a:gd name="T36" fmla="*/ 209 w 373"/>
                    <a:gd name="T37" fmla="*/ 638 h 786"/>
                    <a:gd name="T38" fmla="*/ 164 w 373"/>
                    <a:gd name="T39" fmla="*/ 596 h 786"/>
                    <a:gd name="T40" fmla="*/ 130 w 373"/>
                    <a:gd name="T41" fmla="*/ 551 h 786"/>
                    <a:gd name="T42" fmla="*/ 107 w 373"/>
                    <a:gd name="T43" fmla="*/ 494 h 786"/>
                    <a:gd name="T44" fmla="*/ 95 w 373"/>
                    <a:gd name="T45" fmla="*/ 433 h 786"/>
                    <a:gd name="T46" fmla="*/ 95 w 373"/>
                    <a:gd name="T47" fmla="*/ 368 h 786"/>
                    <a:gd name="T48" fmla="*/ 114 w 373"/>
                    <a:gd name="T49" fmla="*/ 300 h 786"/>
                    <a:gd name="T50" fmla="*/ 137 w 373"/>
                    <a:gd name="T51" fmla="*/ 251 h 786"/>
                    <a:gd name="T52" fmla="*/ 168 w 373"/>
                    <a:gd name="T53" fmla="*/ 205 h 786"/>
                    <a:gd name="T54" fmla="*/ 202 w 373"/>
                    <a:gd name="T55" fmla="*/ 163 h 786"/>
                    <a:gd name="T56" fmla="*/ 240 w 373"/>
                    <a:gd name="T57" fmla="*/ 125 h 786"/>
                    <a:gd name="T58" fmla="*/ 274 w 373"/>
                    <a:gd name="T59" fmla="*/ 91 h 786"/>
                    <a:gd name="T60" fmla="*/ 312 w 373"/>
                    <a:gd name="T61" fmla="*/ 61 h 786"/>
                    <a:gd name="T62" fmla="*/ 346 w 373"/>
                    <a:gd name="T63" fmla="*/ 30 h 786"/>
                    <a:gd name="T64" fmla="*/ 373 w 373"/>
                    <a:gd name="T65" fmla="*/ 4 h 786"/>
                    <a:gd name="T66" fmla="*/ 346 w 373"/>
                    <a:gd name="T67" fmla="*/ 0 h 786"/>
                    <a:gd name="T68" fmla="*/ 304 w 373"/>
                    <a:gd name="T69" fmla="*/ 19 h 786"/>
                    <a:gd name="T70" fmla="*/ 247 w 373"/>
                    <a:gd name="T71" fmla="*/ 61 h 786"/>
                    <a:gd name="T72" fmla="*/ 183 w 373"/>
                    <a:gd name="T73" fmla="*/ 118 h 786"/>
                    <a:gd name="T74" fmla="*/ 122 w 373"/>
                    <a:gd name="T75" fmla="*/ 190 h 786"/>
                    <a:gd name="T76" fmla="*/ 65 w 373"/>
                    <a:gd name="T77" fmla="*/ 266 h 786"/>
                    <a:gd name="T78" fmla="*/ 23 w 373"/>
                    <a:gd name="T79" fmla="*/ 349 h 786"/>
                    <a:gd name="T80" fmla="*/ 0 w 373"/>
                    <a:gd name="T81" fmla="*/ 429 h 7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73" h="786">
                      <a:moveTo>
                        <a:pt x="0" y="429"/>
                      </a:moveTo>
                      <a:lnTo>
                        <a:pt x="0" y="494"/>
                      </a:lnTo>
                      <a:lnTo>
                        <a:pt x="16" y="554"/>
                      </a:lnTo>
                      <a:lnTo>
                        <a:pt x="42" y="611"/>
                      </a:lnTo>
                      <a:lnTo>
                        <a:pt x="80" y="661"/>
                      </a:lnTo>
                      <a:lnTo>
                        <a:pt x="126" y="703"/>
                      </a:lnTo>
                      <a:lnTo>
                        <a:pt x="179" y="741"/>
                      </a:lnTo>
                      <a:lnTo>
                        <a:pt x="240" y="767"/>
                      </a:lnTo>
                      <a:lnTo>
                        <a:pt x="301" y="782"/>
                      </a:lnTo>
                      <a:lnTo>
                        <a:pt x="320" y="786"/>
                      </a:lnTo>
                      <a:lnTo>
                        <a:pt x="339" y="778"/>
                      </a:lnTo>
                      <a:lnTo>
                        <a:pt x="354" y="767"/>
                      </a:lnTo>
                      <a:lnTo>
                        <a:pt x="361" y="752"/>
                      </a:lnTo>
                      <a:lnTo>
                        <a:pt x="361" y="733"/>
                      </a:lnTo>
                      <a:lnTo>
                        <a:pt x="358" y="714"/>
                      </a:lnTo>
                      <a:lnTo>
                        <a:pt x="346" y="699"/>
                      </a:lnTo>
                      <a:lnTo>
                        <a:pt x="327" y="691"/>
                      </a:lnTo>
                      <a:lnTo>
                        <a:pt x="266" y="668"/>
                      </a:lnTo>
                      <a:lnTo>
                        <a:pt x="209" y="638"/>
                      </a:lnTo>
                      <a:lnTo>
                        <a:pt x="164" y="596"/>
                      </a:lnTo>
                      <a:lnTo>
                        <a:pt x="130" y="551"/>
                      </a:lnTo>
                      <a:lnTo>
                        <a:pt x="107" y="494"/>
                      </a:lnTo>
                      <a:lnTo>
                        <a:pt x="95" y="433"/>
                      </a:lnTo>
                      <a:lnTo>
                        <a:pt x="95" y="368"/>
                      </a:lnTo>
                      <a:lnTo>
                        <a:pt x="114" y="300"/>
                      </a:lnTo>
                      <a:lnTo>
                        <a:pt x="137" y="251"/>
                      </a:lnTo>
                      <a:lnTo>
                        <a:pt x="168" y="205"/>
                      </a:lnTo>
                      <a:lnTo>
                        <a:pt x="202" y="163"/>
                      </a:lnTo>
                      <a:lnTo>
                        <a:pt x="240" y="125"/>
                      </a:lnTo>
                      <a:lnTo>
                        <a:pt x="274" y="91"/>
                      </a:lnTo>
                      <a:lnTo>
                        <a:pt x="312" y="61"/>
                      </a:lnTo>
                      <a:lnTo>
                        <a:pt x="346" y="30"/>
                      </a:lnTo>
                      <a:lnTo>
                        <a:pt x="373" y="4"/>
                      </a:lnTo>
                      <a:lnTo>
                        <a:pt x="346" y="0"/>
                      </a:lnTo>
                      <a:lnTo>
                        <a:pt x="304" y="19"/>
                      </a:lnTo>
                      <a:lnTo>
                        <a:pt x="247" y="61"/>
                      </a:lnTo>
                      <a:lnTo>
                        <a:pt x="183" y="118"/>
                      </a:lnTo>
                      <a:lnTo>
                        <a:pt x="122" y="190"/>
                      </a:lnTo>
                      <a:lnTo>
                        <a:pt x="65" y="266"/>
                      </a:lnTo>
                      <a:lnTo>
                        <a:pt x="23" y="349"/>
                      </a:lnTo>
                      <a:lnTo>
                        <a:pt x="0" y="4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90" name="Freeform 1190"/>
                <p:cNvSpPr>
                  <a:spLocks noChangeAspect="1"/>
                </p:cNvSpPr>
                <p:nvPr/>
              </p:nvSpPr>
              <p:spPr bwMode="auto">
                <a:xfrm>
                  <a:off x="3079" y="16318"/>
                  <a:ext cx="798" cy="1025"/>
                </a:xfrm>
                <a:custGeom>
                  <a:avLst/>
                  <a:gdLst>
                    <a:gd name="T0" fmla="*/ 673 w 798"/>
                    <a:gd name="T1" fmla="*/ 410 h 1025"/>
                    <a:gd name="T2" fmla="*/ 711 w 798"/>
                    <a:gd name="T3" fmla="*/ 474 h 1025"/>
                    <a:gd name="T4" fmla="*/ 730 w 798"/>
                    <a:gd name="T5" fmla="*/ 543 h 1025"/>
                    <a:gd name="T6" fmla="*/ 718 w 798"/>
                    <a:gd name="T7" fmla="*/ 619 h 1025"/>
                    <a:gd name="T8" fmla="*/ 677 w 798"/>
                    <a:gd name="T9" fmla="*/ 691 h 1025"/>
                    <a:gd name="T10" fmla="*/ 612 w 798"/>
                    <a:gd name="T11" fmla="*/ 755 h 1025"/>
                    <a:gd name="T12" fmla="*/ 540 w 798"/>
                    <a:gd name="T13" fmla="*/ 812 h 1025"/>
                    <a:gd name="T14" fmla="*/ 464 w 798"/>
                    <a:gd name="T15" fmla="*/ 873 h 1025"/>
                    <a:gd name="T16" fmla="*/ 418 w 798"/>
                    <a:gd name="T17" fmla="*/ 919 h 1025"/>
                    <a:gd name="T18" fmla="*/ 403 w 798"/>
                    <a:gd name="T19" fmla="*/ 949 h 1025"/>
                    <a:gd name="T20" fmla="*/ 391 w 798"/>
                    <a:gd name="T21" fmla="*/ 979 h 1025"/>
                    <a:gd name="T22" fmla="*/ 395 w 798"/>
                    <a:gd name="T23" fmla="*/ 1010 h 1025"/>
                    <a:gd name="T24" fmla="*/ 422 w 798"/>
                    <a:gd name="T25" fmla="*/ 1025 h 1025"/>
                    <a:gd name="T26" fmla="*/ 452 w 798"/>
                    <a:gd name="T27" fmla="*/ 1021 h 1025"/>
                    <a:gd name="T28" fmla="*/ 502 w 798"/>
                    <a:gd name="T29" fmla="*/ 968 h 1025"/>
                    <a:gd name="T30" fmla="*/ 585 w 798"/>
                    <a:gd name="T31" fmla="*/ 888 h 1025"/>
                    <a:gd name="T32" fmla="*/ 673 w 798"/>
                    <a:gd name="T33" fmla="*/ 812 h 1025"/>
                    <a:gd name="T34" fmla="*/ 749 w 798"/>
                    <a:gd name="T35" fmla="*/ 725 h 1025"/>
                    <a:gd name="T36" fmla="*/ 794 w 798"/>
                    <a:gd name="T37" fmla="*/ 619 h 1025"/>
                    <a:gd name="T38" fmla="*/ 787 w 798"/>
                    <a:gd name="T39" fmla="*/ 505 h 1025"/>
                    <a:gd name="T40" fmla="*/ 737 w 798"/>
                    <a:gd name="T41" fmla="*/ 398 h 1025"/>
                    <a:gd name="T42" fmla="*/ 654 w 798"/>
                    <a:gd name="T43" fmla="*/ 311 h 1025"/>
                    <a:gd name="T44" fmla="*/ 574 w 798"/>
                    <a:gd name="T45" fmla="*/ 246 h 1025"/>
                    <a:gd name="T46" fmla="*/ 494 w 798"/>
                    <a:gd name="T47" fmla="*/ 197 h 1025"/>
                    <a:gd name="T48" fmla="*/ 410 w 798"/>
                    <a:gd name="T49" fmla="*/ 144 h 1025"/>
                    <a:gd name="T50" fmla="*/ 319 w 798"/>
                    <a:gd name="T51" fmla="*/ 94 h 1025"/>
                    <a:gd name="T52" fmla="*/ 235 w 798"/>
                    <a:gd name="T53" fmla="*/ 53 h 1025"/>
                    <a:gd name="T54" fmla="*/ 152 w 798"/>
                    <a:gd name="T55" fmla="*/ 22 h 1025"/>
                    <a:gd name="T56" fmla="*/ 80 w 798"/>
                    <a:gd name="T57" fmla="*/ 3 h 1025"/>
                    <a:gd name="T58" fmla="*/ 23 w 798"/>
                    <a:gd name="T59" fmla="*/ 3 h 1025"/>
                    <a:gd name="T60" fmla="*/ 26 w 798"/>
                    <a:gd name="T61" fmla="*/ 19 h 1025"/>
                    <a:gd name="T62" fmla="*/ 91 w 798"/>
                    <a:gd name="T63" fmla="*/ 45 h 1025"/>
                    <a:gd name="T64" fmla="*/ 167 w 798"/>
                    <a:gd name="T65" fmla="*/ 79 h 1025"/>
                    <a:gd name="T66" fmla="*/ 255 w 798"/>
                    <a:gd name="T67" fmla="*/ 121 h 1025"/>
                    <a:gd name="T68" fmla="*/ 346 w 798"/>
                    <a:gd name="T69" fmla="*/ 170 h 1025"/>
                    <a:gd name="T70" fmla="*/ 437 w 798"/>
                    <a:gd name="T71" fmla="*/ 227 h 1025"/>
                    <a:gd name="T72" fmla="*/ 528 w 798"/>
                    <a:gd name="T73" fmla="*/ 288 h 1025"/>
                    <a:gd name="T74" fmla="*/ 608 w 798"/>
                    <a:gd name="T75" fmla="*/ 349 h 1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98" h="1025">
                      <a:moveTo>
                        <a:pt x="646" y="383"/>
                      </a:moveTo>
                      <a:lnTo>
                        <a:pt x="673" y="410"/>
                      </a:lnTo>
                      <a:lnTo>
                        <a:pt x="696" y="440"/>
                      </a:lnTo>
                      <a:lnTo>
                        <a:pt x="711" y="474"/>
                      </a:lnTo>
                      <a:lnTo>
                        <a:pt x="726" y="508"/>
                      </a:lnTo>
                      <a:lnTo>
                        <a:pt x="730" y="543"/>
                      </a:lnTo>
                      <a:lnTo>
                        <a:pt x="730" y="581"/>
                      </a:lnTo>
                      <a:lnTo>
                        <a:pt x="718" y="619"/>
                      </a:lnTo>
                      <a:lnTo>
                        <a:pt x="703" y="653"/>
                      </a:lnTo>
                      <a:lnTo>
                        <a:pt x="677" y="691"/>
                      </a:lnTo>
                      <a:lnTo>
                        <a:pt x="646" y="725"/>
                      </a:lnTo>
                      <a:lnTo>
                        <a:pt x="612" y="755"/>
                      </a:lnTo>
                      <a:lnTo>
                        <a:pt x="574" y="786"/>
                      </a:lnTo>
                      <a:lnTo>
                        <a:pt x="540" y="812"/>
                      </a:lnTo>
                      <a:lnTo>
                        <a:pt x="502" y="843"/>
                      </a:lnTo>
                      <a:lnTo>
                        <a:pt x="464" y="873"/>
                      </a:lnTo>
                      <a:lnTo>
                        <a:pt x="429" y="907"/>
                      </a:lnTo>
                      <a:lnTo>
                        <a:pt x="418" y="919"/>
                      </a:lnTo>
                      <a:lnTo>
                        <a:pt x="410" y="934"/>
                      </a:lnTo>
                      <a:lnTo>
                        <a:pt x="403" y="949"/>
                      </a:lnTo>
                      <a:lnTo>
                        <a:pt x="395" y="964"/>
                      </a:lnTo>
                      <a:lnTo>
                        <a:pt x="391" y="979"/>
                      </a:lnTo>
                      <a:lnTo>
                        <a:pt x="391" y="994"/>
                      </a:lnTo>
                      <a:lnTo>
                        <a:pt x="395" y="1010"/>
                      </a:lnTo>
                      <a:lnTo>
                        <a:pt x="407" y="1021"/>
                      </a:lnTo>
                      <a:lnTo>
                        <a:pt x="422" y="1025"/>
                      </a:lnTo>
                      <a:lnTo>
                        <a:pt x="437" y="1025"/>
                      </a:lnTo>
                      <a:lnTo>
                        <a:pt x="452" y="1021"/>
                      </a:lnTo>
                      <a:lnTo>
                        <a:pt x="464" y="1010"/>
                      </a:lnTo>
                      <a:lnTo>
                        <a:pt x="502" y="968"/>
                      </a:lnTo>
                      <a:lnTo>
                        <a:pt x="543" y="926"/>
                      </a:lnTo>
                      <a:lnTo>
                        <a:pt x="585" y="888"/>
                      </a:lnTo>
                      <a:lnTo>
                        <a:pt x="631" y="850"/>
                      </a:lnTo>
                      <a:lnTo>
                        <a:pt x="673" y="812"/>
                      </a:lnTo>
                      <a:lnTo>
                        <a:pt x="711" y="770"/>
                      </a:lnTo>
                      <a:lnTo>
                        <a:pt x="749" y="725"/>
                      </a:lnTo>
                      <a:lnTo>
                        <a:pt x="775" y="675"/>
                      </a:lnTo>
                      <a:lnTo>
                        <a:pt x="794" y="619"/>
                      </a:lnTo>
                      <a:lnTo>
                        <a:pt x="798" y="562"/>
                      </a:lnTo>
                      <a:lnTo>
                        <a:pt x="787" y="505"/>
                      </a:lnTo>
                      <a:lnTo>
                        <a:pt x="768" y="451"/>
                      </a:lnTo>
                      <a:lnTo>
                        <a:pt x="737" y="398"/>
                      </a:lnTo>
                      <a:lnTo>
                        <a:pt x="699" y="353"/>
                      </a:lnTo>
                      <a:lnTo>
                        <a:pt x="654" y="311"/>
                      </a:lnTo>
                      <a:lnTo>
                        <a:pt x="608" y="273"/>
                      </a:lnTo>
                      <a:lnTo>
                        <a:pt x="574" y="246"/>
                      </a:lnTo>
                      <a:lnTo>
                        <a:pt x="536" y="224"/>
                      </a:lnTo>
                      <a:lnTo>
                        <a:pt x="494" y="197"/>
                      </a:lnTo>
                      <a:lnTo>
                        <a:pt x="452" y="170"/>
                      </a:lnTo>
                      <a:lnTo>
                        <a:pt x="410" y="144"/>
                      </a:lnTo>
                      <a:lnTo>
                        <a:pt x="365" y="117"/>
                      </a:lnTo>
                      <a:lnTo>
                        <a:pt x="319" y="94"/>
                      </a:lnTo>
                      <a:lnTo>
                        <a:pt x="277" y="72"/>
                      </a:lnTo>
                      <a:lnTo>
                        <a:pt x="235" y="53"/>
                      </a:lnTo>
                      <a:lnTo>
                        <a:pt x="194" y="34"/>
                      </a:lnTo>
                      <a:lnTo>
                        <a:pt x="152" y="22"/>
                      </a:lnTo>
                      <a:lnTo>
                        <a:pt x="114" y="11"/>
                      </a:lnTo>
                      <a:lnTo>
                        <a:pt x="80" y="3"/>
                      </a:lnTo>
                      <a:lnTo>
                        <a:pt x="49" y="0"/>
                      </a:lnTo>
                      <a:lnTo>
                        <a:pt x="23" y="3"/>
                      </a:lnTo>
                      <a:lnTo>
                        <a:pt x="0" y="11"/>
                      </a:lnTo>
                      <a:lnTo>
                        <a:pt x="26" y="19"/>
                      </a:lnTo>
                      <a:lnTo>
                        <a:pt x="57" y="30"/>
                      </a:lnTo>
                      <a:lnTo>
                        <a:pt x="91" y="45"/>
                      </a:lnTo>
                      <a:lnTo>
                        <a:pt x="125" y="60"/>
                      </a:lnTo>
                      <a:lnTo>
                        <a:pt x="167" y="79"/>
                      </a:lnTo>
                      <a:lnTo>
                        <a:pt x="209" y="98"/>
                      </a:lnTo>
                      <a:lnTo>
                        <a:pt x="255" y="121"/>
                      </a:lnTo>
                      <a:lnTo>
                        <a:pt x="300" y="144"/>
                      </a:lnTo>
                      <a:lnTo>
                        <a:pt x="346" y="170"/>
                      </a:lnTo>
                      <a:lnTo>
                        <a:pt x="391" y="197"/>
                      </a:lnTo>
                      <a:lnTo>
                        <a:pt x="437" y="227"/>
                      </a:lnTo>
                      <a:lnTo>
                        <a:pt x="483" y="258"/>
                      </a:lnTo>
                      <a:lnTo>
                        <a:pt x="528" y="288"/>
                      </a:lnTo>
                      <a:lnTo>
                        <a:pt x="570" y="319"/>
                      </a:lnTo>
                      <a:lnTo>
                        <a:pt x="608" y="349"/>
                      </a:lnTo>
                      <a:lnTo>
                        <a:pt x="646" y="38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91" name="Freeform 1191"/>
                <p:cNvSpPr>
                  <a:spLocks noChangeAspect="1"/>
                </p:cNvSpPr>
                <p:nvPr/>
              </p:nvSpPr>
              <p:spPr bwMode="auto">
                <a:xfrm>
                  <a:off x="2197" y="17517"/>
                  <a:ext cx="270" cy="619"/>
                </a:xfrm>
                <a:custGeom>
                  <a:avLst/>
                  <a:gdLst>
                    <a:gd name="T0" fmla="*/ 102 w 270"/>
                    <a:gd name="T1" fmla="*/ 46 h 619"/>
                    <a:gd name="T2" fmla="*/ 95 w 270"/>
                    <a:gd name="T3" fmla="*/ 27 h 619"/>
                    <a:gd name="T4" fmla="*/ 83 w 270"/>
                    <a:gd name="T5" fmla="*/ 12 h 619"/>
                    <a:gd name="T6" fmla="*/ 64 w 270"/>
                    <a:gd name="T7" fmla="*/ 4 h 619"/>
                    <a:gd name="T8" fmla="*/ 45 w 270"/>
                    <a:gd name="T9" fmla="*/ 0 h 619"/>
                    <a:gd name="T10" fmla="*/ 26 w 270"/>
                    <a:gd name="T11" fmla="*/ 8 h 619"/>
                    <a:gd name="T12" fmla="*/ 11 w 270"/>
                    <a:gd name="T13" fmla="*/ 19 h 619"/>
                    <a:gd name="T14" fmla="*/ 0 w 270"/>
                    <a:gd name="T15" fmla="*/ 38 h 619"/>
                    <a:gd name="T16" fmla="*/ 0 w 270"/>
                    <a:gd name="T17" fmla="*/ 57 h 619"/>
                    <a:gd name="T18" fmla="*/ 19 w 270"/>
                    <a:gd name="T19" fmla="*/ 141 h 619"/>
                    <a:gd name="T20" fmla="*/ 49 w 270"/>
                    <a:gd name="T21" fmla="*/ 236 h 619"/>
                    <a:gd name="T22" fmla="*/ 87 w 270"/>
                    <a:gd name="T23" fmla="*/ 331 h 619"/>
                    <a:gd name="T24" fmla="*/ 133 w 270"/>
                    <a:gd name="T25" fmla="*/ 422 h 619"/>
                    <a:gd name="T26" fmla="*/ 178 w 270"/>
                    <a:gd name="T27" fmla="*/ 502 h 619"/>
                    <a:gd name="T28" fmla="*/ 220 w 270"/>
                    <a:gd name="T29" fmla="*/ 566 h 619"/>
                    <a:gd name="T30" fmla="*/ 251 w 270"/>
                    <a:gd name="T31" fmla="*/ 608 h 619"/>
                    <a:gd name="T32" fmla="*/ 270 w 270"/>
                    <a:gd name="T33" fmla="*/ 619 h 619"/>
                    <a:gd name="T34" fmla="*/ 262 w 270"/>
                    <a:gd name="T35" fmla="*/ 578 h 619"/>
                    <a:gd name="T36" fmla="*/ 243 w 270"/>
                    <a:gd name="T37" fmla="*/ 525 h 619"/>
                    <a:gd name="T38" fmla="*/ 220 w 270"/>
                    <a:gd name="T39" fmla="*/ 456 h 619"/>
                    <a:gd name="T40" fmla="*/ 194 w 270"/>
                    <a:gd name="T41" fmla="*/ 376 h 619"/>
                    <a:gd name="T42" fmla="*/ 167 w 270"/>
                    <a:gd name="T43" fmla="*/ 293 h 619"/>
                    <a:gd name="T44" fmla="*/ 140 w 270"/>
                    <a:gd name="T45" fmla="*/ 209 h 619"/>
                    <a:gd name="T46" fmla="*/ 118 w 270"/>
                    <a:gd name="T47" fmla="*/ 126 h 619"/>
                    <a:gd name="T48" fmla="*/ 102 w 270"/>
                    <a:gd name="T49" fmla="*/ 46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70" h="619">
                      <a:moveTo>
                        <a:pt x="102" y="46"/>
                      </a:moveTo>
                      <a:lnTo>
                        <a:pt x="95" y="27"/>
                      </a:lnTo>
                      <a:lnTo>
                        <a:pt x="83" y="12"/>
                      </a:lnTo>
                      <a:lnTo>
                        <a:pt x="64" y="4"/>
                      </a:lnTo>
                      <a:lnTo>
                        <a:pt x="45" y="0"/>
                      </a:lnTo>
                      <a:lnTo>
                        <a:pt x="26" y="8"/>
                      </a:lnTo>
                      <a:lnTo>
                        <a:pt x="11" y="19"/>
                      </a:lnTo>
                      <a:lnTo>
                        <a:pt x="0" y="38"/>
                      </a:lnTo>
                      <a:lnTo>
                        <a:pt x="0" y="57"/>
                      </a:lnTo>
                      <a:lnTo>
                        <a:pt x="19" y="141"/>
                      </a:lnTo>
                      <a:lnTo>
                        <a:pt x="49" y="236"/>
                      </a:lnTo>
                      <a:lnTo>
                        <a:pt x="87" y="331"/>
                      </a:lnTo>
                      <a:lnTo>
                        <a:pt x="133" y="422"/>
                      </a:lnTo>
                      <a:lnTo>
                        <a:pt x="178" y="502"/>
                      </a:lnTo>
                      <a:lnTo>
                        <a:pt x="220" y="566"/>
                      </a:lnTo>
                      <a:lnTo>
                        <a:pt x="251" y="608"/>
                      </a:lnTo>
                      <a:lnTo>
                        <a:pt x="270" y="619"/>
                      </a:lnTo>
                      <a:lnTo>
                        <a:pt x="262" y="578"/>
                      </a:lnTo>
                      <a:lnTo>
                        <a:pt x="243" y="525"/>
                      </a:lnTo>
                      <a:lnTo>
                        <a:pt x="220" y="456"/>
                      </a:lnTo>
                      <a:lnTo>
                        <a:pt x="194" y="376"/>
                      </a:lnTo>
                      <a:lnTo>
                        <a:pt x="167" y="293"/>
                      </a:lnTo>
                      <a:lnTo>
                        <a:pt x="140" y="209"/>
                      </a:lnTo>
                      <a:lnTo>
                        <a:pt x="118" y="126"/>
                      </a:lnTo>
                      <a:lnTo>
                        <a:pt x="102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92" name="Freeform 1192"/>
                <p:cNvSpPr>
                  <a:spLocks noChangeAspect="1"/>
                </p:cNvSpPr>
                <p:nvPr/>
              </p:nvSpPr>
              <p:spPr bwMode="auto">
                <a:xfrm>
                  <a:off x="2079" y="17187"/>
                  <a:ext cx="140" cy="312"/>
                </a:xfrm>
                <a:custGeom>
                  <a:avLst/>
                  <a:gdLst>
                    <a:gd name="T0" fmla="*/ 72 w 140"/>
                    <a:gd name="T1" fmla="*/ 34 h 312"/>
                    <a:gd name="T2" fmla="*/ 68 w 140"/>
                    <a:gd name="T3" fmla="*/ 19 h 312"/>
                    <a:gd name="T4" fmla="*/ 57 w 140"/>
                    <a:gd name="T5" fmla="*/ 8 h 312"/>
                    <a:gd name="T6" fmla="*/ 45 w 140"/>
                    <a:gd name="T7" fmla="*/ 0 h 312"/>
                    <a:gd name="T8" fmla="*/ 30 w 140"/>
                    <a:gd name="T9" fmla="*/ 0 h 312"/>
                    <a:gd name="T10" fmla="*/ 19 w 140"/>
                    <a:gd name="T11" fmla="*/ 4 h 312"/>
                    <a:gd name="T12" fmla="*/ 7 w 140"/>
                    <a:gd name="T13" fmla="*/ 12 h 312"/>
                    <a:gd name="T14" fmla="*/ 0 w 140"/>
                    <a:gd name="T15" fmla="*/ 23 h 312"/>
                    <a:gd name="T16" fmla="*/ 0 w 140"/>
                    <a:gd name="T17" fmla="*/ 38 h 312"/>
                    <a:gd name="T18" fmla="*/ 0 w 140"/>
                    <a:gd name="T19" fmla="*/ 80 h 312"/>
                    <a:gd name="T20" fmla="*/ 11 w 140"/>
                    <a:gd name="T21" fmla="*/ 125 h 312"/>
                    <a:gd name="T22" fmla="*/ 26 w 140"/>
                    <a:gd name="T23" fmla="*/ 171 h 312"/>
                    <a:gd name="T24" fmla="*/ 45 w 140"/>
                    <a:gd name="T25" fmla="*/ 217 h 312"/>
                    <a:gd name="T26" fmla="*/ 68 w 140"/>
                    <a:gd name="T27" fmla="*/ 258 h 312"/>
                    <a:gd name="T28" fmla="*/ 91 w 140"/>
                    <a:gd name="T29" fmla="*/ 289 h 312"/>
                    <a:gd name="T30" fmla="*/ 118 w 140"/>
                    <a:gd name="T31" fmla="*/ 308 h 312"/>
                    <a:gd name="T32" fmla="*/ 137 w 140"/>
                    <a:gd name="T33" fmla="*/ 312 h 312"/>
                    <a:gd name="T34" fmla="*/ 140 w 140"/>
                    <a:gd name="T35" fmla="*/ 251 h 312"/>
                    <a:gd name="T36" fmla="*/ 121 w 140"/>
                    <a:gd name="T37" fmla="*/ 179 h 312"/>
                    <a:gd name="T38" fmla="*/ 99 w 140"/>
                    <a:gd name="T39" fmla="*/ 106 h 312"/>
                    <a:gd name="T40" fmla="*/ 72 w 140"/>
                    <a:gd name="T41" fmla="*/ 34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0" h="312">
                      <a:moveTo>
                        <a:pt x="72" y="34"/>
                      </a:moveTo>
                      <a:lnTo>
                        <a:pt x="68" y="19"/>
                      </a:lnTo>
                      <a:lnTo>
                        <a:pt x="57" y="8"/>
                      </a:lnTo>
                      <a:lnTo>
                        <a:pt x="45" y="0"/>
                      </a:lnTo>
                      <a:lnTo>
                        <a:pt x="30" y="0"/>
                      </a:lnTo>
                      <a:lnTo>
                        <a:pt x="19" y="4"/>
                      </a:lnTo>
                      <a:lnTo>
                        <a:pt x="7" y="12"/>
                      </a:lnTo>
                      <a:lnTo>
                        <a:pt x="0" y="23"/>
                      </a:lnTo>
                      <a:lnTo>
                        <a:pt x="0" y="38"/>
                      </a:lnTo>
                      <a:lnTo>
                        <a:pt x="0" y="80"/>
                      </a:lnTo>
                      <a:lnTo>
                        <a:pt x="11" y="125"/>
                      </a:lnTo>
                      <a:lnTo>
                        <a:pt x="26" y="171"/>
                      </a:lnTo>
                      <a:lnTo>
                        <a:pt x="45" y="217"/>
                      </a:lnTo>
                      <a:lnTo>
                        <a:pt x="68" y="258"/>
                      </a:lnTo>
                      <a:lnTo>
                        <a:pt x="91" y="289"/>
                      </a:lnTo>
                      <a:lnTo>
                        <a:pt x="118" y="308"/>
                      </a:lnTo>
                      <a:lnTo>
                        <a:pt x="137" y="312"/>
                      </a:lnTo>
                      <a:lnTo>
                        <a:pt x="140" y="251"/>
                      </a:lnTo>
                      <a:lnTo>
                        <a:pt x="121" y="179"/>
                      </a:lnTo>
                      <a:lnTo>
                        <a:pt x="99" y="106"/>
                      </a:lnTo>
                      <a:lnTo>
                        <a:pt x="72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93" name="Freeform 1193"/>
                <p:cNvSpPr>
                  <a:spLocks noChangeAspect="1"/>
                </p:cNvSpPr>
                <p:nvPr/>
              </p:nvSpPr>
              <p:spPr bwMode="auto">
                <a:xfrm>
                  <a:off x="1965" y="16959"/>
                  <a:ext cx="121" cy="179"/>
                </a:xfrm>
                <a:custGeom>
                  <a:avLst/>
                  <a:gdLst>
                    <a:gd name="T0" fmla="*/ 64 w 121"/>
                    <a:gd name="T1" fmla="*/ 23 h 179"/>
                    <a:gd name="T2" fmla="*/ 64 w 121"/>
                    <a:gd name="T3" fmla="*/ 27 h 179"/>
                    <a:gd name="T4" fmla="*/ 64 w 121"/>
                    <a:gd name="T5" fmla="*/ 27 h 179"/>
                    <a:gd name="T6" fmla="*/ 64 w 121"/>
                    <a:gd name="T7" fmla="*/ 27 h 179"/>
                    <a:gd name="T8" fmla="*/ 64 w 121"/>
                    <a:gd name="T9" fmla="*/ 27 h 179"/>
                    <a:gd name="T10" fmla="*/ 61 w 121"/>
                    <a:gd name="T11" fmla="*/ 15 h 179"/>
                    <a:gd name="T12" fmla="*/ 49 w 121"/>
                    <a:gd name="T13" fmla="*/ 4 h 179"/>
                    <a:gd name="T14" fmla="*/ 38 w 121"/>
                    <a:gd name="T15" fmla="*/ 0 h 179"/>
                    <a:gd name="T16" fmla="*/ 23 w 121"/>
                    <a:gd name="T17" fmla="*/ 0 h 179"/>
                    <a:gd name="T18" fmla="*/ 11 w 121"/>
                    <a:gd name="T19" fmla="*/ 4 h 179"/>
                    <a:gd name="T20" fmla="*/ 4 w 121"/>
                    <a:gd name="T21" fmla="*/ 15 h 179"/>
                    <a:gd name="T22" fmla="*/ 0 w 121"/>
                    <a:gd name="T23" fmla="*/ 27 h 179"/>
                    <a:gd name="T24" fmla="*/ 0 w 121"/>
                    <a:gd name="T25" fmla="*/ 38 h 179"/>
                    <a:gd name="T26" fmla="*/ 4 w 121"/>
                    <a:gd name="T27" fmla="*/ 57 h 179"/>
                    <a:gd name="T28" fmla="*/ 11 w 121"/>
                    <a:gd name="T29" fmla="*/ 80 h 179"/>
                    <a:gd name="T30" fmla="*/ 26 w 121"/>
                    <a:gd name="T31" fmla="*/ 107 h 179"/>
                    <a:gd name="T32" fmla="*/ 45 w 121"/>
                    <a:gd name="T33" fmla="*/ 129 h 179"/>
                    <a:gd name="T34" fmla="*/ 64 w 121"/>
                    <a:gd name="T35" fmla="*/ 152 h 179"/>
                    <a:gd name="T36" fmla="*/ 87 w 121"/>
                    <a:gd name="T37" fmla="*/ 167 h 179"/>
                    <a:gd name="T38" fmla="*/ 106 w 121"/>
                    <a:gd name="T39" fmla="*/ 179 h 179"/>
                    <a:gd name="T40" fmla="*/ 121 w 121"/>
                    <a:gd name="T41" fmla="*/ 179 h 179"/>
                    <a:gd name="T42" fmla="*/ 118 w 121"/>
                    <a:gd name="T43" fmla="*/ 141 h 179"/>
                    <a:gd name="T44" fmla="*/ 102 w 121"/>
                    <a:gd name="T45" fmla="*/ 95 h 179"/>
                    <a:gd name="T46" fmla="*/ 80 w 121"/>
                    <a:gd name="T47" fmla="*/ 53 h 179"/>
                    <a:gd name="T48" fmla="*/ 64 w 121"/>
                    <a:gd name="T49" fmla="*/ 23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1" h="179">
                      <a:moveTo>
                        <a:pt x="64" y="23"/>
                      </a:moveTo>
                      <a:lnTo>
                        <a:pt x="64" y="27"/>
                      </a:lnTo>
                      <a:lnTo>
                        <a:pt x="64" y="27"/>
                      </a:lnTo>
                      <a:lnTo>
                        <a:pt x="64" y="27"/>
                      </a:lnTo>
                      <a:lnTo>
                        <a:pt x="64" y="27"/>
                      </a:lnTo>
                      <a:lnTo>
                        <a:pt x="61" y="15"/>
                      </a:lnTo>
                      <a:lnTo>
                        <a:pt x="49" y="4"/>
                      </a:lnTo>
                      <a:lnTo>
                        <a:pt x="38" y="0"/>
                      </a:lnTo>
                      <a:lnTo>
                        <a:pt x="23" y="0"/>
                      </a:lnTo>
                      <a:lnTo>
                        <a:pt x="11" y="4"/>
                      </a:lnTo>
                      <a:lnTo>
                        <a:pt x="4" y="15"/>
                      </a:lnTo>
                      <a:lnTo>
                        <a:pt x="0" y="27"/>
                      </a:lnTo>
                      <a:lnTo>
                        <a:pt x="0" y="38"/>
                      </a:lnTo>
                      <a:lnTo>
                        <a:pt x="4" y="57"/>
                      </a:lnTo>
                      <a:lnTo>
                        <a:pt x="11" y="80"/>
                      </a:lnTo>
                      <a:lnTo>
                        <a:pt x="26" y="107"/>
                      </a:lnTo>
                      <a:lnTo>
                        <a:pt x="45" y="129"/>
                      </a:lnTo>
                      <a:lnTo>
                        <a:pt x="64" y="152"/>
                      </a:lnTo>
                      <a:lnTo>
                        <a:pt x="87" y="167"/>
                      </a:lnTo>
                      <a:lnTo>
                        <a:pt x="106" y="179"/>
                      </a:lnTo>
                      <a:lnTo>
                        <a:pt x="121" y="179"/>
                      </a:lnTo>
                      <a:lnTo>
                        <a:pt x="118" y="141"/>
                      </a:lnTo>
                      <a:lnTo>
                        <a:pt x="102" y="95"/>
                      </a:lnTo>
                      <a:lnTo>
                        <a:pt x="80" y="53"/>
                      </a:lnTo>
                      <a:lnTo>
                        <a:pt x="64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94" name="Freeform 1194"/>
                <p:cNvSpPr>
                  <a:spLocks noChangeAspect="1"/>
                </p:cNvSpPr>
                <p:nvPr/>
              </p:nvSpPr>
              <p:spPr bwMode="auto">
                <a:xfrm>
                  <a:off x="1862" y="16811"/>
                  <a:ext cx="167" cy="118"/>
                </a:xfrm>
                <a:custGeom>
                  <a:avLst/>
                  <a:gdLst>
                    <a:gd name="T0" fmla="*/ 133 w 167"/>
                    <a:gd name="T1" fmla="*/ 88 h 118"/>
                    <a:gd name="T2" fmla="*/ 148 w 167"/>
                    <a:gd name="T3" fmla="*/ 80 h 118"/>
                    <a:gd name="T4" fmla="*/ 164 w 167"/>
                    <a:gd name="T5" fmla="*/ 69 h 118"/>
                    <a:gd name="T6" fmla="*/ 167 w 167"/>
                    <a:gd name="T7" fmla="*/ 53 h 118"/>
                    <a:gd name="T8" fmla="*/ 167 w 167"/>
                    <a:gd name="T9" fmla="*/ 38 h 118"/>
                    <a:gd name="T10" fmla="*/ 160 w 167"/>
                    <a:gd name="T11" fmla="*/ 19 h 118"/>
                    <a:gd name="T12" fmla="*/ 148 w 167"/>
                    <a:gd name="T13" fmla="*/ 8 h 118"/>
                    <a:gd name="T14" fmla="*/ 133 w 167"/>
                    <a:gd name="T15" fmla="*/ 0 h 118"/>
                    <a:gd name="T16" fmla="*/ 114 w 167"/>
                    <a:gd name="T17" fmla="*/ 0 h 118"/>
                    <a:gd name="T18" fmla="*/ 107 w 167"/>
                    <a:gd name="T19" fmla="*/ 0 h 118"/>
                    <a:gd name="T20" fmla="*/ 91 w 167"/>
                    <a:gd name="T21" fmla="*/ 4 h 118"/>
                    <a:gd name="T22" fmla="*/ 69 w 167"/>
                    <a:gd name="T23" fmla="*/ 12 h 118"/>
                    <a:gd name="T24" fmla="*/ 42 w 167"/>
                    <a:gd name="T25" fmla="*/ 27 h 118"/>
                    <a:gd name="T26" fmla="*/ 19 w 167"/>
                    <a:gd name="T27" fmla="*/ 50 h 118"/>
                    <a:gd name="T28" fmla="*/ 8 w 167"/>
                    <a:gd name="T29" fmla="*/ 72 h 118"/>
                    <a:gd name="T30" fmla="*/ 0 w 167"/>
                    <a:gd name="T31" fmla="*/ 95 h 118"/>
                    <a:gd name="T32" fmla="*/ 0 w 167"/>
                    <a:gd name="T33" fmla="*/ 103 h 118"/>
                    <a:gd name="T34" fmla="*/ 11 w 167"/>
                    <a:gd name="T35" fmla="*/ 110 h 118"/>
                    <a:gd name="T36" fmla="*/ 27 w 167"/>
                    <a:gd name="T37" fmla="*/ 118 h 118"/>
                    <a:gd name="T38" fmla="*/ 42 w 167"/>
                    <a:gd name="T39" fmla="*/ 118 h 118"/>
                    <a:gd name="T40" fmla="*/ 57 w 167"/>
                    <a:gd name="T41" fmla="*/ 118 h 118"/>
                    <a:gd name="T42" fmla="*/ 76 w 167"/>
                    <a:gd name="T43" fmla="*/ 110 h 118"/>
                    <a:gd name="T44" fmla="*/ 95 w 167"/>
                    <a:gd name="T45" fmla="*/ 107 h 118"/>
                    <a:gd name="T46" fmla="*/ 114 w 167"/>
                    <a:gd name="T47" fmla="*/ 99 h 118"/>
                    <a:gd name="T48" fmla="*/ 133 w 167"/>
                    <a:gd name="T49" fmla="*/ 8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7" h="118">
                      <a:moveTo>
                        <a:pt x="133" y="88"/>
                      </a:moveTo>
                      <a:lnTo>
                        <a:pt x="148" y="80"/>
                      </a:lnTo>
                      <a:lnTo>
                        <a:pt x="164" y="69"/>
                      </a:lnTo>
                      <a:lnTo>
                        <a:pt x="167" y="53"/>
                      </a:lnTo>
                      <a:lnTo>
                        <a:pt x="167" y="38"/>
                      </a:lnTo>
                      <a:lnTo>
                        <a:pt x="160" y="19"/>
                      </a:lnTo>
                      <a:lnTo>
                        <a:pt x="148" y="8"/>
                      </a:lnTo>
                      <a:lnTo>
                        <a:pt x="133" y="0"/>
                      </a:lnTo>
                      <a:lnTo>
                        <a:pt x="114" y="0"/>
                      </a:lnTo>
                      <a:lnTo>
                        <a:pt x="107" y="0"/>
                      </a:lnTo>
                      <a:lnTo>
                        <a:pt x="91" y="4"/>
                      </a:lnTo>
                      <a:lnTo>
                        <a:pt x="69" y="12"/>
                      </a:lnTo>
                      <a:lnTo>
                        <a:pt x="42" y="27"/>
                      </a:lnTo>
                      <a:lnTo>
                        <a:pt x="19" y="50"/>
                      </a:lnTo>
                      <a:lnTo>
                        <a:pt x="8" y="72"/>
                      </a:lnTo>
                      <a:lnTo>
                        <a:pt x="0" y="95"/>
                      </a:lnTo>
                      <a:lnTo>
                        <a:pt x="0" y="103"/>
                      </a:lnTo>
                      <a:lnTo>
                        <a:pt x="11" y="110"/>
                      </a:lnTo>
                      <a:lnTo>
                        <a:pt x="27" y="118"/>
                      </a:lnTo>
                      <a:lnTo>
                        <a:pt x="42" y="118"/>
                      </a:lnTo>
                      <a:lnTo>
                        <a:pt x="57" y="118"/>
                      </a:lnTo>
                      <a:lnTo>
                        <a:pt x="76" y="110"/>
                      </a:lnTo>
                      <a:lnTo>
                        <a:pt x="95" y="107"/>
                      </a:lnTo>
                      <a:lnTo>
                        <a:pt x="114" y="99"/>
                      </a:lnTo>
                      <a:lnTo>
                        <a:pt x="133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95" name="Freeform 1195"/>
                <p:cNvSpPr>
                  <a:spLocks noChangeAspect="1"/>
                </p:cNvSpPr>
                <p:nvPr/>
              </p:nvSpPr>
              <p:spPr bwMode="auto">
                <a:xfrm>
                  <a:off x="1079" y="16614"/>
                  <a:ext cx="642" cy="778"/>
                </a:xfrm>
                <a:custGeom>
                  <a:avLst/>
                  <a:gdLst>
                    <a:gd name="T0" fmla="*/ 236 w 642"/>
                    <a:gd name="T1" fmla="*/ 117 h 778"/>
                    <a:gd name="T2" fmla="*/ 190 w 642"/>
                    <a:gd name="T3" fmla="*/ 152 h 778"/>
                    <a:gd name="T4" fmla="*/ 148 w 642"/>
                    <a:gd name="T5" fmla="*/ 190 h 778"/>
                    <a:gd name="T6" fmla="*/ 106 w 642"/>
                    <a:gd name="T7" fmla="*/ 235 h 778"/>
                    <a:gd name="T8" fmla="*/ 72 w 642"/>
                    <a:gd name="T9" fmla="*/ 281 h 778"/>
                    <a:gd name="T10" fmla="*/ 45 w 642"/>
                    <a:gd name="T11" fmla="*/ 330 h 778"/>
                    <a:gd name="T12" fmla="*/ 23 w 642"/>
                    <a:gd name="T13" fmla="*/ 379 h 778"/>
                    <a:gd name="T14" fmla="*/ 7 w 642"/>
                    <a:gd name="T15" fmla="*/ 429 h 778"/>
                    <a:gd name="T16" fmla="*/ 0 w 642"/>
                    <a:gd name="T17" fmla="*/ 482 h 778"/>
                    <a:gd name="T18" fmla="*/ 7 w 642"/>
                    <a:gd name="T19" fmla="*/ 562 h 778"/>
                    <a:gd name="T20" fmla="*/ 38 w 642"/>
                    <a:gd name="T21" fmla="*/ 626 h 778"/>
                    <a:gd name="T22" fmla="*/ 83 w 642"/>
                    <a:gd name="T23" fmla="*/ 683 h 778"/>
                    <a:gd name="T24" fmla="*/ 141 w 642"/>
                    <a:gd name="T25" fmla="*/ 725 h 778"/>
                    <a:gd name="T26" fmla="*/ 209 w 642"/>
                    <a:gd name="T27" fmla="*/ 755 h 778"/>
                    <a:gd name="T28" fmla="*/ 285 w 642"/>
                    <a:gd name="T29" fmla="*/ 774 h 778"/>
                    <a:gd name="T30" fmla="*/ 357 w 642"/>
                    <a:gd name="T31" fmla="*/ 778 h 778"/>
                    <a:gd name="T32" fmla="*/ 429 w 642"/>
                    <a:gd name="T33" fmla="*/ 767 h 778"/>
                    <a:gd name="T34" fmla="*/ 445 w 642"/>
                    <a:gd name="T35" fmla="*/ 767 h 778"/>
                    <a:gd name="T36" fmla="*/ 460 w 642"/>
                    <a:gd name="T37" fmla="*/ 759 h 778"/>
                    <a:gd name="T38" fmla="*/ 471 w 642"/>
                    <a:gd name="T39" fmla="*/ 744 h 778"/>
                    <a:gd name="T40" fmla="*/ 475 w 642"/>
                    <a:gd name="T41" fmla="*/ 729 h 778"/>
                    <a:gd name="T42" fmla="*/ 471 w 642"/>
                    <a:gd name="T43" fmla="*/ 721 h 778"/>
                    <a:gd name="T44" fmla="*/ 460 w 642"/>
                    <a:gd name="T45" fmla="*/ 721 h 778"/>
                    <a:gd name="T46" fmla="*/ 445 w 642"/>
                    <a:gd name="T47" fmla="*/ 717 h 778"/>
                    <a:gd name="T48" fmla="*/ 426 w 642"/>
                    <a:gd name="T49" fmla="*/ 717 h 778"/>
                    <a:gd name="T50" fmla="*/ 403 w 642"/>
                    <a:gd name="T51" fmla="*/ 717 h 778"/>
                    <a:gd name="T52" fmla="*/ 384 w 642"/>
                    <a:gd name="T53" fmla="*/ 717 h 778"/>
                    <a:gd name="T54" fmla="*/ 365 w 642"/>
                    <a:gd name="T55" fmla="*/ 717 h 778"/>
                    <a:gd name="T56" fmla="*/ 353 w 642"/>
                    <a:gd name="T57" fmla="*/ 717 h 778"/>
                    <a:gd name="T58" fmla="*/ 315 w 642"/>
                    <a:gd name="T59" fmla="*/ 714 h 778"/>
                    <a:gd name="T60" fmla="*/ 281 w 642"/>
                    <a:gd name="T61" fmla="*/ 710 h 778"/>
                    <a:gd name="T62" fmla="*/ 243 w 642"/>
                    <a:gd name="T63" fmla="*/ 706 h 778"/>
                    <a:gd name="T64" fmla="*/ 205 w 642"/>
                    <a:gd name="T65" fmla="*/ 695 h 778"/>
                    <a:gd name="T66" fmla="*/ 167 w 642"/>
                    <a:gd name="T67" fmla="*/ 683 h 778"/>
                    <a:gd name="T68" fmla="*/ 129 w 642"/>
                    <a:gd name="T69" fmla="*/ 657 h 778"/>
                    <a:gd name="T70" fmla="*/ 95 w 642"/>
                    <a:gd name="T71" fmla="*/ 623 h 778"/>
                    <a:gd name="T72" fmla="*/ 57 w 642"/>
                    <a:gd name="T73" fmla="*/ 573 h 778"/>
                    <a:gd name="T74" fmla="*/ 49 w 642"/>
                    <a:gd name="T75" fmla="*/ 516 h 778"/>
                    <a:gd name="T76" fmla="*/ 53 w 642"/>
                    <a:gd name="T77" fmla="*/ 463 h 778"/>
                    <a:gd name="T78" fmla="*/ 68 w 642"/>
                    <a:gd name="T79" fmla="*/ 410 h 778"/>
                    <a:gd name="T80" fmla="*/ 91 w 642"/>
                    <a:gd name="T81" fmla="*/ 360 h 778"/>
                    <a:gd name="T82" fmla="*/ 125 w 642"/>
                    <a:gd name="T83" fmla="*/ 315 h 778"/>
                    <a:gd name="T84" fmla="*/ 163 w 642"/>
                    <a:gd name="T85" fmla="*/ 269 h 778"/>
                    <a:gd name="T86" fmla="*/ 205 w 642"/>
                    <a:gd name="T87" fmla="*/ 231 h 778"/>
                    <a:gd name="T88" fmla="*/ 255 w 642"/>
                    <a:gd name="T89" fmla="*/ 193 h 778"/>
                    <a:gd name="T90" fmla="*/ 304 w 642"/>
                    <a:gd name="T91" fmla="*/ 159 h 778"/>
                    <a:gd name="T92" fmla="*/ 357 w 642"/>
                    <a:gd name="T93" fmla="*/ 129 h 778"/>
                    <a:gd name="T94" fmla="*/ 410 w 642"/>
                    <a:gd name="T95" fmla="*/ 102 h 778"/>
                    <a:gd name="T96" fmla="*/ 460 w 642"/>
                    <a:gd name="T97" fmla="*/ 79 h 778"/>
                    <a:gd name="T98" fmla="*/ 513 w 642"/>
                    <a:gd name="T99" fmla="*/ 61 h 778"/>
                    <a:gd name="T100" fmla="*/ 559 w 642"/>
                    <a:gd name="T101" fmla="*/ 42 h 778"/>
                    <a:gd name="T102" fmla="*/ 604 w 642"/>
                    <a:gd name="T103" fmla="*/ 30 h 778"/>
                    <a:gd name="T104" fmla="*/ 642 w 642"/>
                    <a:gd name="T105" fmla="*/ 23 h 778"/>
                    <a:gd name="T106" fmla="*/ 616 w 642"/>
                    <a:gd name="T107" fmla="*/ 7 h 778"/>
                    <a:gd name="T108" fmla="*/ 574 w 642"/>
                    <a:gd name="T109" fmla="*/ 0 h 778"/>
                    <a:gd name="T110" fmla="*/ 525 w 642"/>
                    <a:gd name="T111" fmla="*/ 7 h 778"/>
                    <a:gd name="T112" fmla="*/ 468 w 642"/>
                    <a:gd name="T113" fmla="*/ 19 h 778"/>
                    <a:gd name="T114" fmla="*/ 403 w 642"/>
                    <a:gd name="T115" fmla="*/ 38 h 778"/>
                    <a:gd name="T116" fmla="*/ 342 w 642"/>
                    <a:gd name="T117" fmla="*/ 61 h 778"/>
                    <a:gd name="T118" fmla="*/ 285 w 642"/>
                    <a:gd name="T119" fmla="*/ 91 h 778"/>
                    <a:gd name="T120" fmla="*/ 236 w 642"/>
                    <a:gd name="T121" fmla="*/ 117 h 7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42" h="778">
                      <a:moveTo>
                        <a:pt x="236" y="117"/>
                      </a:moveTo>
                      <a:lnTo>
                        <a:pt x="190" y="152"/>
                      </a:lnTo>
                      <a:lnTo>
                        <a:pt x="148" y="190"/>
                      </a:lnTo>
                      <a:lnTo>
                        <a:pt x="106" y="235"/>
                      </a:lnTo>
                      <a:lnTo>
                        <a:pt x="72" y="281"/>
                      </a:lnTo>
                      <a:lnTo>
                        <a:pt x="45" y="330"/>
                      </a:lnTo>
                      <a:lnTo>
                        <a:pt x="23" y="379"/>
                      </a:lnTo>
                      <a:lnTo>
                        <a:pt x="7" y="429"/>
                      </a:lnTo>
                      <a:lnTo>
                        <a:pt x="0" y="482"/>
                      </a:lnTo>
                      <a:lnTo>
                        <a:pt x="7" y="562"/>
                      </a:lnTo>
                      <a:lnTo>
                        <a:pt x="38" y="626"/>
                      </a:lnTo>
                      <a:lnTo>
                        <a:pt x="83" y="683"/>
                      </a:lnTo>
                      <a:lnTo>
                        <a:pt x="141" y="725"/>
                      </a:lnTo>
                      <a:lnTo>
                        <a:pt x="209" y="755"/>
                      </a:lnTo>
                      <a:lnTo>
                        <a:pt x="285" y="774"/>
                      </a:lnTo>
                      <a:lnTo>
                        <a:pt x="357" y="778"/>
                      </a:lnTo>
                      <a:lnTo>
                        <a:pt x="429" y="767"/>
                      </a:lnTo>
                      <a:lnTo>
                        <a:pt x="445" y="767"/>
                      </a:lnTo>
                      <a:lnTo>
                        <a:pt x="460" y="759"/>
                      </a:lnTo>
                      <a:lnTo>
                        <a:pt x="471" y="744"/>
                      </a:lnTo>
                      <a:lnTo>
                        <a:pt x="475" y="729"/>
                      </a:lnTo>
                      <a:lnTo>
                        <a:pt x="471" y="721"/>
                      </a:lnTo>
                      <a:lnTo>
                        <a:pt x="460" y="721"/>
                      </a:lnTo>
                      <a:lnTo>
                        <a:pt x="445" y="717"/>
                      </a:lnTo>
                      <a:lnTo>
                        <a:pt x="426" y="717"/>
                      </a:lnTo>
                      <a:lnTo>
                        <a:pt x="403" y="717"/>
                      </a:lnTo>
                      <a:lnTo>
                        <a:pt x="384" y="717"/>
                      </a:lnTo>
                      <a:lnTo>
                        <a:pt x="365" y="717"/>
                      </a:lnTo>
                      <a:lnTo>
                        <a:pt x="353" y="717"/>
                      </a:lnTo>
                      <a:lnTo>
                        <a:pt x="315" y="714"/>
                      </a:lnTo>
                      <a:lnTo>
                        <a:pt x="281" y="710"/>
                      </a:lnTo>
                      <a:lnTo>
                        <a:pt x="243" y="706"/>
                      </a:lnTo>
                      <a:lnTo>
                        <a:pt x="205" y="695"/>
                      </a:lnTo>
                      <a:lnTo>
                        <a:pt x="167" y="683"/>
                      </a:lnTo>
                      <a:lnTo>
                        <a:pt x="129" y="657"/>
                      </a:lnTo>
                      <a:lnTo>
                        <a:pt x="95" y="623"/>
                      </a:lnTo>
                      <a:lnTo>
                        <a:pt x="57" y="573"/>
                      </a:lnTo>
                      <a:lnTo>
                        <a:pt x="49" y="516"/>
                      </a:lnTo>
                      <a:lnTo>
                        <a:pt x="53" y="463"/>
                      </a:lnTo>
                      <a:lnTo>
                        <a:pt x="68" y="410"/>
                      </a:lnTo>
                      <a:lnTo>
                        <a:pt x="91" y="360"/>
                      </a:lnTo>
                      <a:lnTo>
                        <a:pt x="125" y="315"/>
                      </a:lnTo>
                      <a:lnTo>
                        <a:pt x="163" y="269"/>
                      </a:lnTo>
                      <a:lnTo>
                        <a:pt x="205" y="231"/>
                      </a:lnTo>
                      <a:lnTo>
                        <a:pt x="255" y="193"/>
                      </a:lnTo>
                      <a:lnTo>
                        <a:pt x="304" y="159"/>
                      </a:lnTo>
                      <a:lnTo>
                        <a:pt x="357" y="129"/>
                      </a:lnTo>
                      <a:lnTo>
                        <a:pt x="410" y="102"/>
                      </a:lnTo>
                      <a:lnTo>
                        <a:pt x="460" y="79"/>
                      </a:lnTo>
                      <a:lnTo>
                        <a:pt x="513" y="61"/>
                      </a:lnTo>
                      <a:lnTo>
                        <a:pt x="559" y="42"/>
                      </a:lnTo>
                      <a:lnTo>
                        <a:pt x="604" y="30"/>
                      </a:lnTo>
                      <a:lnTo>
                        <a:pt x="642" y="23"/>
                      </a:lnTo>
                      <a:lnTo>
                        <a:pt x="616" y="7"/>
                      </a:lnTo>
                      <a:lnTo>
                        <a:pt x="574" y="0"/>
                      </a:lnTo>
                      <a:lnTo>
                        <a:pt x="525" y="7"/>
                      </a:lnTo>
                      <a:lnTo>
                        <a:pt x="468" y="19"/>
                      </a:lnTo>
                      <a:lnTo>
                        <a:pt x="403" y="38"/>
                      </a:lnTo>
                      <a:lnTo>
                        <a:pt x="342" y="61"/>
                      </a:lnTo>
                      <a:lnTo>
                        <a:pt x="285" y="91"/>
                      </a:lnTo>
                      <a:lnTo>
                        <a:pt x="236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96" name="Freeform 1196"/>
                <p:cNvSpPr>
                  <a:spLocks noChangeAspect="1"/>
                </p:cNvSpPr>
                <p:nvPr/>
              </p:nvSpPr>
              <p:spPr bwMode="auto">
                <a:xfrm>
                  <a:off x="2181" y="16606"/>
                  <a:ext cx="415" cy="604"/>
                </a:xfrm>
                <a:custGeom>
                  <a:avLst/>
                  <a:gdLst>
                    <a:gd name="T0" fmla="*/ 350 w 415"/>
                    <a:gd name="T1" fmla="*/ 201 h 604"/>
                    <a:gd name="T2" fmla="*/ 362 w 415"/>
                    <a:gd name="T3" fmla="*/ 266 h 604"/>
                    <a:gd name="T4" fmla="*/ 354 w 415"/>
                    <a:gd name="T5" fmla="*/ 319 h 604"/>
                    <a:gd name="T6" fmla="*/ 327 w 415"/>
                    <a:gd name="T7" fmla="*/ 365 h 604"/>
                    <a:gd name="T8" fmla="*/ 289 w 415"/>
                    <a:gd name="T9" fmla="*/ 406 h 604"/>
                    <a:gd name="T10" fmla="*/ 244 w 415"/>
                    <a:gd name="T11" fmla="*/ 444 h 604"/>
                    <a:gd name="T12" fmla="*/ 194 w 415"/>
                    <a:gd name="T13" fmla="*/ 479 h 604"/>
                    <a:gd name="T14" fmla="*/ 141 w 415"/>
                    <a:gd name="T15" fmla="*/ 517 h 604"/>
                    <a:gd name="T16" fmla="*/ 96 w 415"/>
                    <a:gd name="T17" fmla="*/ 551 h 604"/>
                    <a:gd name="T18" fmla="*/ 88 w 415"/>
                    <a:gd name="T19" fmla="*/ 562 h 604"/>
                    <a:gd name="T20" fmla="*/ 84 w 415"/>
                    <a:gd name="T21" fmla="*/ 570 h 604"/>
                    <a:gd name="T22" fmla="*/ 84 w 415"/>
                    <a:gd name="T23" fmla="*/ 581 h 604"/>
                    <a:gd name="T24" fmla="*/ 92 w 415"/>
                    <a:gd name="T25" fmla="*/ 593 h 604"/>
                    <a:gd name="T26" fmla="*/ 99 w 415"/>
                    <a:gd name="T27" fmla="*/ 600 h 604"/>
                    <a:gd name="T28" fmla="*/ 111 w 415"/>
                    <a:gd name="T29" fmla="*/ 604 h 604"/>
                    <a:gd name="T30" fmla="*/ 122 w 415"/>
                    <a:gd name="T31" fmla="*/ 604 h 604"/>
                    <a:gd name="T32" fmla="*/ 134 w 415"/>
                    <a:gd name="T33" fmla="*/ 600 h 604"/>
                    <a:gd name="T34" fmla="*/ 191 w 415"/>
                    <a:gd name="T35" fmla="*/ 566 h 604"/>
                    <a:gd name="T36" fmla="*/ 248 w 415"/>
                    <a:gd name="T37" fmla="*/ 528 h 604"/>
                    <a:gd name="T38" fmla="*/ 301 w 415"/>
                    <a:gd name="T39" fmla="*/ 486 h 604"/>
                    <a:gd name="T40" fmla="*/ 350 w 415"/>
                    <a:gd name="T41" fmla="*/ 437 h 604"/>
                    <a:gd name="T42" fmla="*/ 384 w 415"/>
                    <a:gd name="T43" fmla="*/ 384 h 604"/>
                    <a:gd name="T44" fmla="*/ 407 w 415"/>
                    <a:gd name="T45" fmla="*/ 323 h 604"/>
                    <a:gd name="T46" fmla="*/ 415 w 415"/>
                    <a:gd name="T47" fmla="*/ 258 h 604"/>
                    <a:gd name="T48" fmla="*/ 400 w 415"/>
                    <a:gd name="T49" fmla="*/ 190 h 604"/>
                    <a:gd name="T50" fmla="*/ 365 w 415"/>
                    <a:gd name="T51" fmla="*/ 137 h 604"/>
                    <a:gd name="T52" fmla="*/ 320 w 415"/>
                    <a:gd name="T53" fmla="*/ 91 h 604"/>
                    <a:gd name="T54" fmla="*/ 259 w 415"/>
                    <a:gd name="T55" fmla="*/ 53 h 604"/>
                    <a:gd name="T56" fmla="*/ 198 w 415"/>
                    <a:gd name="T57" fmla="*/ 27 h 604"/>
                    <a:gd name="T58" fmla="*/ 134 w 415"/>
                    <a:gd name="T59" fmla="*/ 8 h 604"/>
                    <a:gd name="T60" fmla="*/ 77 w 415"/>
                    <a:gd name="T61" fmla="*/ 0 h 604"/>
                    <a:gd name="T62" fmla="*/ 31 w 415"/>
                    <a:gd name="T63" fmla="*/ 4 h 604"/>
                    <a:gd name="T64" fmla="*/ 0 w 415"/>
                    <a:gd name="T65" fmla="*/ 19 h 604"/>
                    <a:gd name="T66" fmla="*/ 54 w 415"/>
                    <a:gd name="T67" fmla="*/ 34 h 604"/>
                    <a:gd name="T68" fmla="*/ 107 w 415"/>
                    <a:gd name="T69" fmla="*/ 46 h 604"/>
                    <a:gd name="T70" fmla="*/ 156 w 415"/>
                    <a:gd name="T71" fmla="*/ 57 h 604"/>
                    <a:gd name="T72" fmla="*/ 206 w 415"/>
                    <a:gd name="T73" fmla="*/ 72 h 604"/>
                    <a:gd name="T74" fmla="*/ 251 w 415"/>
                    <a:gd name="T75" fmla="*/ 91 h 604"/>
                    <a:gd name="T76" fmla="*/ 293 w 415"/>
                    <a:gd name="T77" fmla="*/ 118 h 604"/>
                    <a:gd name="T78" fmla="*/ 327 w 415"/>
                    <a:gd name="T79" fmla="*/ 152 h 604"/>
                    <a:gd name="T80" fmla="*/ 350 w 415"/>
                    <a:gd name="T81" fmla="*/ 20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15" h="604">
                      <a:moveTo>
                        <a:pt x="350" y="201"/>
                      </a:moveTo>
                      <a:lnTo>
                        <a:pt x="362" y="266"/>
                      </a:lnTo>
                      <a:lnTo>
                        <a:pt x="354" y="319"/>
                      </a:lnTo>
                      <a:lnTo>
                        <a:pt x="327" y="365"/>
                      </a:lnTo>
                      <a:lnTo>
                        <a:pt x="289" y="406"/>
                      </a:lnTo>
                      <a:lnTo>
                        <a:pt x="244" y="444"/>
                      </a:lnTo>
                      <a:lnTo>
                        <a:pt x="194" y="479"/>
                      </a:lnTo>
                      <a:lnTo>
                        <a:pt x="141" y="517"/>
                      </a:lnTo>
                      <a:lnTo>
                        <a:pt x="96" y="551"/>
                      </a:lnTo>
                      <a:lnTo>
                        <a:pt x="88" y="562"/>
                      </a:lnTo>
                      <a:lnTo>
                        <a:pt x="84" y="570"/>
                      </a:lnTo>
                      <a:lnTo>
                        <a:pt x="84" y="581"/>
                      </a:lnTo>
                      <a:lnTo>
                        <a:pt x="92" y="593"/>
                      </a:lnTo>
                      <a:lnTo>
                        <a:pt x="99" y="600"/>
                      </a:lnTo>
                      <a:lnTo>
                        <a:pt x="111" y="604"/>
                      </a:lnTo>
                      <a:lnTo>
                        <a:pt x="122" y="604"/>
                      </a:lnTo>
                      <a:lnTo>
                        <a:pt x="134" y="600"/>
                      </a:lnTo>
                      <a:lnTo>
                        <a:pt x="191" y="566"/>
                      </a:lnTo>
                      <a:lnTo>
                        <a:pt x="248" y="528"/>
                      </a:lnTo>
                      <a:lnTo>
                        <a:pt x="301" y="486"/>
                      </a:lnTo>
                      <a:lnTo>
                        <a:pt x="350" y="437"/>
                      </a:lnTo>
                      <a:lnTo>
                        <a:pt x="384" y="384"/>
                      </a:lnTo>
                      <a:lnTo>
                        <a:pt x="407" y="323"/>
                      </a:lnTo>
                      <a:lnTo>
                        <a:pt x="415" y="258"/>
                      </a:lnTo>
                      <a:lnTo>
                        <a:pt x="400" y="190"/>
                      </a:lnTo>
                      <a:lnTo>
                        <a:pt x="365" y="137"/>
                      </a:lnTo>
                      <a:lnTo>
                        <a:pt x="320" y="91"/>
                      </a:lnTo>
                      <a:lnTo>
                        <a:pt x="259" y="53"/>
                      </a:lnTo>
                      <a:lnTo>
                        <a:pt x="198" y="27"/>
                      </a:lnTo>
                      <a:lnTo>
                        <a:pt x="134" y="8"/>
                      </a:lnTo>
                      <a:lnTo>
                        <a:pt x="77" y="0"/>
                      </a:lnTo>
                      <a:lnTo>
                        <a:pt x="31" y="4"/>
                      </a:lnTo>
                      <a:lnTo>
                        <a:pt x="0" y="19"/>
                      </a:lnTo>
                      <a:lnTo>
                        <a:pt x="54" y="34"/>
                      </a:lnTo>
                      <a:lnTo>
                        <a:pt x="107" y="46"/>
                      </a:lnTo>
                      <a:lnTo>
                        <a:pt x="156" y="57"/>
                      </a:lnTo>
                      <a:lnTo>
                        <a:pt x="206" y="72"/>
                      </a:lnTo>
                      <a:lnTo>
                        <a:pt x="251" y="91"/>
                      </a:lnTo>
                      <a:lnTo>
                        <a:pt x="293" y="118"/>
                      </a:lnTo>
                      <a:lnTo>
                        <a:pt x="327" y="152"/>
                      </a:lnTo>
                      <a:lnTo>
                        <a:pt x="350" y="2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97" name="Freeform 1197"/>
                <p:cNvSpPr>
                  <a:spLocks noChangeAspect="1"/>
                </p:cNvSpPr>
                <p:nvPr/>
              </p:nvSpPr>
              <p:spPr bwMode="auto">
                <a:xfrm>
                  <a:off x="668" y="16469"/>
                  <a:ext cx="1046" cy="1254"/>
                </a:xfrm>
                <a:custGeom>
                  <a:avLst/>
                  <a:gdLst>
                    <a:gd name="T0" fmla="*/ 327 w 1046"/>
                    <a:gd name="T1" fmla="*/ 232 h 1254"/>
                    <a:gd name="T2" fmla="*/ 175 w 1046"/>
                    <a:gd name="T3" fmla="*/ 380 h 1254"/>
                    <a:gd name="T4" fmla="*/ 57 w 1046"/>
                    <a:gd name="T5" fmla="*/ 555 h 1254"/>
                    <a:gd name="T6" fmla="*/ 0 w 1046"/>
                    <a:gd name="T7" fmla="*/ 752 h 1254"/>
                    <a:gd name="T8" fmla="*/ 12 w 1046"/>
                    <a:gd name="T9" fmla="*/ 885 h 1254"/>
                    <a:gd name="T10" fmla="*/ 34 w 1046"/>
                    <a:gd name="T11" fmla="*/ 938 h 1254"/>
                    <a:gd name="T12" fmla="*/ 69 w 1046"/>
                    <a:gd name="T13" fmla="*/ 988 h 1254"/>
                    <a:gd name="T14" fmla="*/ 110 w 1046"/>
                    <a:gd name="T15" fmla="*/ 1030 h 1254"/>
                    <a:gd name="T16" fmla="*/ 183 w 1046"/>
                    <a:gd name="T17" fmla="*/ 1075 h 1254"/>
                    <a:gd name="T18" fmla="*/ 282 w 1046"/>
                    <a:gd name="T19" fmla="*/ 1124 h 1254"/>
                    <a:gd name="T20" fmla="*/ 388 w 1046"/>
                    <a:gd name="T21" fmla="*/ 1162 h 1254"/>
                    <a:gd name="T22" fmla="*/ 494 w 1046"/>
                    <a:gd name="T23" fmla="*/ 1193 h 1254"/>
                    <a:gd name="T24" fmla="*/ 605 w 1046"/>
                    <a:gd name="T25" fmla="*/ 1216 h 1254"/>
                    <a:gd name="T26" fmla="*/ 715 w 1046"/>
                    <a:gd name="T27" fmla="*/ 1231 h 1254"/>
                    <a:gd name="T28" fmla="*/ 829 w 1046"/>
                    <a:gd name="T29" fmla="*/ 1242 h 1254"/>
                    <a:gd name="T30" fmla="*/ 939 w 1046"/>
                    <a:gd name="T31" fmla="*/ 1250 h 1254"/>
                    <a:gd name="T32" fmla="*/ 1012 w 1046"/>
                    <a:gd name="T33" fmla="*/ 1254 h 1254"/>
                    <a:gd name="T34" fmla="*/ 1038 w 1046"/>
                    <a:gd name="T35" fmla="*/ 1231 h 1254"/>
                    <a:gd name="T36" fmla="*/ 1046 w 1046"/>
                    <a:gd name="T37" fmla="*/ 1193 h 1254"/>
                    <a:gd name="T38" fmla="*/ 1023 w 1046"/>
                    <a:gd name="T39" fmla="*/ 1166 h 1254"/>
                    <a:gd name="T40" fmla="*/ 955 w 1046"/>
                    <a:gd name="T41" fmla="*/ 1162 h 1254"/>
                    <a:gd name="T42" fmla="*/ 852 w 1046"/>
                    <a:gd name="T43" fmla="*/ 1159 h 1254"/>
                    <a:gd name="T44" fmla="*/ 749 w 1046"/>
                    <a:gd name="T45" fmla="*/ 1151 h 1254"/>
                    <a:gd name="T46" fmla="*/ 647 w 1046"/>
                    <a:gd name="T47" fmla="*/ 1136 h 1254"/>
                    <a:gd name="T48" fmla="*/ 544 w 1046"/>
                    <a:gd name="T49" fmla="*/ 1117 h 1254"/>
                    <a:gd name="T50" fmla="*/ 441 w 1046"/>
                    <a:gd name="T51" fmla="*/ 1090 h 1254"/>
                    <a:gd name="T52" fmla="*/ 342 w 1046"/>
                    <a:gd name="T53" fmla="*/ 1060 h 1254"/>
                    <a:gd name="T54" fmla="*/ 247 w 1046"/>
                    <a:gd name="T55" fmla="*/ 1014 h 1254"/>
                    <a:gd name="T56" fmla="*/ 164 w 1046"/>
                    <a:gd name="T57" fmla="*/ 965 h 1254"/>
                    <a:gd name="T58" fmla="*/ 114 w 1046"/>
                    <a:gd name="T59" fmla="*/ 889 h 1254"/>
                    <a:gd name="T60" fmla="*/ 99 w 1046"/>
                    <a:gd name="T61" fmla="*/ 790 h 1254"/>
                    <a:gd name="T62" fmla="*/ 122 w 1046"/>
                    <a:gd name="T63" fmla="*/ 654 h 1254"/>
                    <a:gd name="T64" fmla="*/ 164 w 1046"/>
                    <a:gd name="T65" fmla="*/ 547 h 1254"/>
                    <a:gd name="T66" fmla="*/ 221 w 1046"/>
                    <a:gd name="T67" fmla="*/ 452 h 1254"/>
                    <a:gd name="T68" fmla="*/ 289 w 1046"/>
                    <a:gd name="T69" fmla="*/ 369 h 1254"/>
                    <a:gd name="T70" fmla="*/ 369 w 1046"/>
                    <a:gd name="T71" fmla="*/ 293 h 1254"/>
                    <a:gd name="T72" fmla="*/ 468 w 1046"/>
                    <a:gd name="T73" fmla="*/ 213 h 1254"/>
                    <a:gd name="T74" fmla="*/ 586 w 1046"/>
                    <a:gd name="T75" fmla="*/ 137 h 1254"/>
                    <a:gd name="T76" fmla="*/ 711 w 1046"/>
                    <a:gd name="T77" fmla="*/ 73 h 1254"/>
                    <a:gd name="T78" fmla="*/ 821 w 1046"/>
                    <a:gd name="T79" fmla="*/ 23 h 1254"/>
                    <a:gd name="T80" fmla="*/ 825 w 1046"/>
                    <a:gd name="T81" fmla="*/ 0 h 1254"/>
                    <a:gd name="T82" fmla="*/ 715 w 1046"/>
                    <a:gd name="T83" fmla="*/ 19 h 1254"/>
                    <a:gd name="T84" fmla="*/ 586 w 1046"/>
                    <a:gd name="T85" fmla="*/ 65 h 1254"/>
                    <a:gd name="T86" fmla="*/ 460 w 1046"/>
                    <a:gd name="T87" fmla="*/ 130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046" h="1254">
                      <a:moveTo>
                        <a:pt x="407" y="168"/>
                      </a:moveTo>
                      <a:lnTo>
                        <a:pt x="327" y="232"/>
                      </a:lnTo>
                      <a:lnTo>
                        <a:pt x="247" y="304"/>
                      </a:lnTo>
                      <a:lnTo>
                        <a:pt x="175" y="380"/>
                      </a:lnTo>
                      <a:lnTo>
                        <a:pt x="110" y="464"/>
                      </a:lnTo>
                      <a:lnTo>
                        <a:pt x="57" y="555"/>
                      </a:lnTo>
                      <a:lnTo>
                        <a:pt x="19" y="650"/>
                      </a:lnTo>
                      <a:lnTo>
                        <a:pt x="0" y="752"/>
                      </a:lnTo>
                      <a:lnTo>
                        <a:pt x="4" y="859"/>
                      </a:lnTo>
                      <a:lnTo>
                        <a:pt x="12" y="885"/>
                      </a:lnTo>
                      <a:lnTo>
                        <a:pt x="23" y="916"/>
                      </a:lnTo>
                      <a:lnTo>
                        <a:pt x="34" y="938"/>
                      </a:lnTo>
                      <a:lnTo>
                        <a:pt x="50" y="965"/>
                      </a:lnTo>
                      <a:lnTo>
                        <a:pt x="69" y="988"/>
                      </a:lnTo>
                      <a:lnTo>
                        <a:pt x="88" y="1011"/>
                      </a:lnTo>
                      <a:lnTo>
                        <a:pt x="110" y="1030"/>
                      </a:lnTo>
                      <a:lnTo>
                        <a:pt x="133" y="1045"/>
                      </a:lnTo>
                      <a:lnTo>
                        <a:pt x="183" y="1075"/>
                      </a:lnTo>
                      <a:lnTo>
                        <a:pt x="232" y="1102"/>
                      </a:lnTo>
                      <a:lnTo>
                        <a:pt x="282" y="1124"/>
                      </a:lnTo>
                      <a:lnTo>
                        <a:pt x="335" y="1143"/>
                      </a:lnTo>
                      <a:lnTo>
                        <a:pt x="388" y="1162"/>
                      </a:lnTo>
                      <a:lnTo>
                        <a:pt x="441" y="1178"/>
                      </a:lnTo>
                      <a:lnTo>
                        <a:pt x="494" y="1193"/>
                      </a:lnTo>
                      <a:lnTo>
                        <a:pt x="548" y="1204"/>
                      </a:lnTo>
                      <a:lnTo>
                        <a:pt x="605" y="1216"/>
                      </a:lnTo>
                      <a:lnTo>
                        <a:pt x="662" y="1223"/>
                      </a:lnTo>
                      <a:lnTo>
                        <a:pt x="715" y="1231"/>
                      </a:lnTo>
                      <a:lnTo>
                        <a:pt x="772" y="1238"/>
                      </a:lnTo>
                      <a:lnTo>
                        <a:pt x="829" y="1242"/>
                      </a:lnTo>
                      <a:lnTo>
                        <a:pt x="886" y="1246"/>
                      </a:lnTo>
                      <a:lnTo>
                        <a:pt x="939" y="1250"/>
                      </a:lnTo>
                      <a:lnTo>
                        <a:pt x="996" y="1254"/>
                      </a:lnTo>
                      <a:lnTo>
                        <a:pt x="1012" y="1254"/>
                      </a:lnTo>
                      <a:lnTo>
                        <a:pt x="1027" y="1242"/>
                      </a:lnTo>
                      <a:lnTo>
                        <a:pt x="1038" y="1231"/>
                      </a:lnTo>
                      <a:lnTo>
                        <a:pt x="1046" y="1212"/>
                      </a:lnTo>
                      <a:lnTo>
                        <a:pt x="1046" y="1193"/>
                      </a:lnTo>
                      <a:lnTo>
                        <a:pt x="1038" y="1178"/>
                      </a:lnTo>
                      <a:lnTo>
                        <a:pt x="1023" y="1166"/>
                      </a:lnTo>
                      <a:lnTo>
                        <a:pt x="1008" y="1162"/>
                      </a:lnTo>
                      <a:lnTo>
                        <a:pt x="955" y="1162"/>
                      </a:lnTo>
                      <a:lnTo>
                        <a:pt x="905" y="1162"/>
                      </a:lnTo>
                      <a:lnTo>
                        <a:pt x="852" y="1159"/>
                      </a:lnTo>
                      <a:lnTo>
                        <a:pt x="802" y="1155"/>
                      </a:lnTo>
                      <a:lnTo>
                        <a:pt x="749" y="1151"/>
                      </a:lnTo>
                      <a:lnTo>
                        <a:pt x="696" y="1143"/>
                      </a:lnTo>
                      <a:lnTo>
                        <a:pt x="647" y="1136"/>
                      </a:lnTo>
                      <a:lnTo>
                        <a:pt x="593" y="1128"/>
                      </a:lnTo>
                      <a:lnTo>
                        <a:pt x="544" y="1117"/>
                      </a:lnTo>
                      <a:lnTo>
                        <a:pt x="491" y="1105"/>
                      </a:lnTo>
                      <a:lnTo>
                        <a:pt x="441" y="1090"/>
                      </a:lnTo>
                      <a:lnTo>
                        <a:pt x="392" y="1075"/>
                      </a:lnTo>
                      <a:lnTo>
                        <a:pt x="342" y="1060"/>
                      </a:lnTo>
                      <a:lnTo>
                        <a:pt x="297" y="1037"/>
                      </a:lnTo>
                      <a:lnTo>
                        <a:pt x="247" y="1014"/>
                      </a:lnTo>
                      <a:lnTo>
                        <a:pt x="202" y="992"/>
                      </a:lnTo>
                      <a:lnTo>
                        <a:pt x="164" y="965"/>
                      </a:lnTo>
                      <a:lnTo>
                        <a:pt x="133" y="927"/>
                      </a:lnTo>
                      <a:lnTo>
                        <a:pt x="114" y="889"/>
                      </a:lnTo>
                      <a:lnTo>
                        <a:pt x="99" y="843"/>
                      </a:lnTo>
                      <a:lnTo>
                        <a:pt x="99" y="790"/>
                      </a:lnTo>
                      <a:lnTo>
                        <a:pt x="107" y="722"/>
                      </a:lnTo>
                      <a:lnTo>
                        <a:pt x="122" y="654"/>
                      </a:lnTo>
                      <a:lnTo>
                        <a:pt x="137" y="604"/>
                      </a:lnTo>
                      <a:lnTo>
                        <a:pt x="164" y="547"/>
                      </a:lnTo>
                      <a:lnTo>
                        <a:pt x="194" y="498"/>
                      </a:lnTo>
                      <a:lnTo>
                        <a:pt x="221" y="452"/>
                      </a:lnTo>
                      <a:lnTo>
                        <a:pt x="255" y="411"/>
                      </a:lnTo>
                      <a:lnTo>
                        <a:pt x="289" y="369"/>
                      </a:lnTo>
                      <a:lnTo>
                        <a:pt x="327" y="331"/>
                      </a:lnTo>
                      <a:lnTo>
                        <a:pt x="369" y="293"/>
                      </a:lnTo>
                      <a:lnTo>
                        <a:pt x="418" y="251"/>
                      </a:lnTo>
                      <a:lnTo>
                        <a:pt x="468" y="213"/>
                      </a:lnTo>
                      <a:lnTo>
                        <a:pt x="525" y="175"/>
                      </a:lnTo>
                      <a:lnTo>
                        <a:pt x="586" y="137"/>
                      </a:lnTo>
                      <a:lnTo>
                        <a:pt x="650" y="103"/>
                      </a:lnTo>
                      <a:lnTo>
                        <a:pt x="711" y="73"/>
                      </a:lnTo>
                      <a:lnTo>
                        <a:pt x="768" y="46"/>
                      </a:lnTo>
                      <a:lnTo>
                        <a:pt x="821" y="23"/>
                      </a:lnTo>
                      <a:lnTo>
                        <a:pt x="867" y="4"/>
                      </a:lnTo>
                      <a:lnTo>
                        <a:pt x="825" y="0"/>
                      </a:lnTo>
                      <a:lnTo>
                        <a:pt x="772" y="4"/>
                      </a:lnTo>
                      <a:lnTo>
                        <a:pt x="715" y="19"/>
                      </a:lnTo>
                      <a:lnTo>
                        <a:pt x="650" y="38"/>
                      </a:lnTo>
                      <a:lnTo>
                        <a:pt x="586" y="65"/>
                      </a:lnTo>
                      <a:lnTo>
                        <a:pt x="521" y="95"/>
                      </a:lnTo>
                      <a:lnTo>
                        <a:pt x="460" y="130"/>
                      </a:lnTo>
                      <a:lnTo>
                        <a:pt x="407" y="1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98" name="Freeform 1198"/>
                <p:cNvSpPr>
                  <a:spLocks noChangeAspect="1"/>
                </p:cNvSpPr>
                <p:nvPr/>
              </p:nvSpPr>
              <p:spPr bwMode="auto">
                <a:xfrm>
                  <a:off x="2143" y="16428"/>
                  <a:ext cx="913" cy="835"/>
                </a:xfrm>
                <a:custGeom>
                  <a:avLst/>
                  <a:gdLst>
                    <a:gd name="T0" fmla="*/ 761 w 913"/>
                    <a:gd name="T1" fmla="*/ 258 h 835"/>
                    <a:gd name="T2" fmla="*/ 803 w 913"/>
                    <a:gd name="T3" fmla="*/ 303 h 835"/>
                    <a:gd name="T4" fmla="*/ 826 w 913"/>
                    <a:gd name="T5" fmla="*/ 357 h 835"/>
                    <a:gd name="T6" fmla="*/ 841 w 913"/>
                    <a:gd name="T7" fmla="*/ 414 h 835"/>
                    <a:gd name="T8" fmla="*/ 841 w 913"/>
                    <a:gd name="T9" fmla="*/ 474 h 835"/>
                    <a:gd name="T10" fmla="*/ 833 w 913"/>
                    <a:gd name="T11" fmla="*/ 524 h 835"/>
                    <a:gd name="T12" fmla="*/ 818 w 913"/>
                    <a:gd name="T13" fmla="*/ 565 h 835"/>
                    <a:gd name="T14" fmla="*/ 791 w 913"/>
                    <a:gd name="T15" fmla="*/ 607 h 835"/>
                    <a:gd name="T16" fmla="*/ 765 w 913"/>
                    <a:gd name="T17" fmla="*/ 641 h 835"/>
                    <a:gd name="T18" fmla="*/ 730 w 913"/>
                    <a:gd name="T19" fmla="*/ 679 h 835"/>
                    <a:gd name="T20" fmla="*/ 696 w 913"/>
                    <a:gd name="T21" fmla="*/ 710 h 835"/>
                    <a:gd name="T22" fmla="*/ 662 w 913"/>
                    <a:gd name="T23" fmla="*/ 744 h 835"/>
                    <a:gd name="T24" fmla="*/ 628 w 913"/>
                    <a:gd name="T25" fmla="*/ 778 h 835"/>
                    <a:gd name="T26" fmla="*/ 620 w 913"/>
                    <a:gd name="T27" fmla="*/ 790 h 835"/>
                    <a:gd name="T28" fmla="*/ 616 w 913"/>
                    <a:gd name="T29" fmla="*/ 801 h 835"/>
                    <a:gd name="T30" fmla="*/ 620 w 913"/>
                    <a:gd name="T31" fmla="*/ 812 h 835"/>
                    <a:gd name="T32" fmla="*/ 628 w 913"/>
                    <a:gd name="T33" fmla="*/ 824 h 835"/>
                    <a:gd name="T34" fmla="*/ 639 w 913"/>
                    <a:gd name="T35" fmla="*/ 831 h 835"/>
                    <a:gd name="T36" fmla="*/ 651 w 913"/>
                    <a:gd name="T37" fmla="*/ 835 h 835"/>
                    <a:gd name="T38" fmla="*/ 666 w 913"/>
                    <a:gd name="T39" fmla="*/ 831 h 835"/>
                    <a:gd name="T40" fmla="*/ 677 w 913"/>
                    <a:gd name="T41" fmla="*/ 824 h 835"/>
                    <a:gd name="T42" fmla="*/ 753 w 913"/>
                    <a:gd name="T43" fmla="*/ 774 h 835"/>
                    <a:gd name="T44" fmla="*/ 814 w 913"/>
                    <a:gd name="T45" fmla="*/ 710 h 835"/>
                    <a:gd name="T46" fmla="*/ 867 w 913"/>
                    <a:gd name="T47" fmla="*/ 634 h 835"/>
                    <a:gd name="T48" fmla="*/ 902 w 913"/>
                    <a:gd name="T49" fmla="*/ 554 h 835"/>
                    <a:gd name="T50" fmla="*/ 913 w 913"/>
                    <a:gd name="T51" fmla="*/ 467 h 835"/>
                    <a:gd name="T52" fmla="*/ 905 w 913"/>
                    <a:gd name="T53" fmla="*/ 383 h 835"/>
                    <a:gd name="T54" fmla="*/ 875 w 913"/>
                    <a:gd name="T55" fmla="*/ 303 h 835"/>
                    <a:gd name="T56" fmla="*/ 814 w 913"/>
                    <a:gd name="T57" fmla="*/ 231 h 835"/>
                    <a:gd name="T58" fmla="*/ 768 w 913"/>
                    <a:gd name="T59" fmla="*/ 193 h 835"/>
                    <a:gd name="T60" fmla="*/ 715 w 913"/>
                    <a:gd name="T61" fmla="*/ 159 h 835"/>
                    <a:gd name="T62" fmla="*/ 654 w 913"/>
                    <a:gd name="T63" fmla="*/ 129 h 835"/>
                    <a:gd name="T64" fmla="*/ 594 w 913"/>
                    <a:gd name="T65" fmla="*/ 102 h 835"/>
                    <a:gd name="T66" fmla="*/ 529 w 913"/>
                    <a:gd name="T67" fmla="*/ 79 h 835"/>
                    <a:gd name="T68" fmla="*/ 461 w 913"/>
                    <a:gd name="T69" fmla="*/ 60 h 835"/>
                    <a:gd name="T70" fmla="*/ 396 w 913"/>
                    <a:gd name="T71" fmla="*/ 41 h 835"/>
                    <a:gd name="T72" fmla="*/ 327 w 913"/>
                    <a:gd name="T73" fmla="*/ 26 h 835"/>
                    <a:gd name="T74" fmla="*/ 267 w 913"/>
                    <a:gd name="T75" fmla="*/ 15 h 835"/>
                    <a:gd name="T76" fmla="*/ 206 w 913"/>
                    <a:gd name="T77" fmla="*/ 7 h 835"/>
                    <a:gd name="T78" fmla="*/ 153 w 913"/>
                    <a:gd name="T79" fmla="*/ 0 h 835"/>
                    <a:gd name="T80" fmla="*/ 103 w 913"/>
                    <a:gd name="T81" fmla="*/ 0 h 835"/>
                    <a:gd name="T82" fmla="*/ 61 w 913"/>
                    <a:gd name="T83" fmla="*/ 0 h 835"/>
                    <a:gd name="T84" fmla="*/ 31 w 913"/>
                    <a:gd name="T85" fmla="*/ 3 h 835"/>
                    <a:gd name="T86" fmla="*/ 12 w 913"/>
                    <a:gd name="T87" fmla="*/ 11 h 835"/>
                    <a:gd name="T88" fmla="*/ 0 w 913"/>
                    <a:gd name="T89" fmla="*/ 19 h 835"/>
                    <a:gd name="T90" fmla="*/ 38 w 913"/>
                    <a:gd name="T91" fmla="*/ 26 h 835"/>
                    <a:gd name="T92" fmla="*/ 80 w 913"/>
                    <a:gd name="T93" fmla="*/ 30 h 835"/>
                    <a:gd name="T94" fmla="*/ 122 w 913"/>
                    <a:gd name="T95" fmla="*/ 38 h 835"/>
                    <a:gd name="T96" fmla="*/ 168 w 913"/>
                    <a:gd name="T97" fmla="*/ 45 h 835"/>
                    <a:gd name="T98" fmla="*/ 217 w 913"/>
                    <a:gd name="T99" fmla="*/ 53 h 835"/>
                    <a:gd name="T100" fmla="*/ 267 w 913"/>
                    <a:gd name="T101" fmla="*/ 60 h 835"/>
                    <a:gd name="T102" fmla="*/ 316 w 913"/>
                    <a:gd name="T103" fmla="*/ 72 h 835"/>
                    <a:gd name="T104" fmla="*/ 369 w 913"/>
                    <a:gd name="T105" fmla="*/ 83 h 835"/>
                    <a:gd name="T106" fmla="*/ 419 w 913"/>
                    <a:gd name="T107" fmla="*/ 98 h 835"/>
                    <a:gd name="T108" fmla="*/ 472 w 913"/>
                    <a:gd name="T109" fmla="*/ 114 h 835"/>
                    <a:gd name="T110" fmla="*/ 525 w 913"/>
                    <a:gd name="T111" fmla="*/ 133 h 835"/>
                    <a:gd name="T112" fmla="*/ 575 w 913"/>
                    <a:gd name="T113" fmla="*/ 152 h 835"/>
                    <a:gd name="T114" fmla="*/ 624 w 913"/>
                    <a:gd name="T115" fmla="*/ 174 h 835"/>
                    <a:gd name="T116" fmla="*/ 673 w 913"/>
                    <a:gd name="T117" fmla="*/ 197 h 835"/>
                    <a:gd name="T118" fmla="*/ 719 w 913"/>
                    <a:gd name="T119" fmla="*/ 228 h 835"/>
                    <a:gd name="T120" fmla="*/ 761 w 913"/>
                    <a:gd name="T121" fmla="*/ 258 h 8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13" h="835">
                      <a:moveTo>
                        <a:pt x="761" y="258"/>
                      </a:moveTo>
                      <a:lnTo>
                        <a:pt x="803" y="303"/>
                      </a:lnTo>
                      <a:lnTo>
                        <a:pt x="826" y="357"/>
                      </a:lnTo>
                      <a:lnTo>
                        <a:pt x="841" y="414"/>
                      </a:lnTo>
                      <a:lnTo>
                        <a:pt x="841" y="474"/>
                      </a:lnTo>
                      <a:lnTo>
                        <a:pt x="833" y="524"/>
                      </a:lnTo>
                      <a:lnTo>
                        <a:pt x="818" y="565"/>
                      </a:lnTo>
                      <a:lnTo>
                        <a:pt x="791" y="607"/>
                      </a:lnTo>
                      <a:lnTo>
                        <a:pt x="765" y="641"/>
                      </a:lnTo>
                      <a:lnTo>
                        <a:pt x="730" y="679"/>
                      </a:lnTo>
                      <a:lnTo>
                        <a:pt x="696" y="710"/>
                      </a:lnTo>
                      <a:lnTo>
                        <a:pt x="662" y="744"/>
                      </a:lnTo>
                      <a:lnTo>
                        <a:pt x="628" y="778"/>
                      </a:lnTo>
                      <a:lnTo>
                        <a:pt x="620" y="790"/>
                      </a:lnTo>
                      <a:lnTo>
                        <a:pt x="616" y="801"/>
                      </a:lnTo>
                      <a:lnTo>
                        <a:pt x="620" y="812"/>
                      </a:lnTo>
                      <a:lnTo>
                        <a:pt x="628" y="824"/>
                      </a:lnTo>
                      <a:lnTo>
                        <a:pt x="639" y="831"/>
                      </a:lnTo>
                      <a:lnTo>
                        <a:pt x="651" y="835"/>
                      </a:lnTo>
                      <a:lnTo>
                        <a:pt x="666" y="831"/>
                      </a:lnTo>
                      <a:lnTo>
                        <a:pt x="677" y="824"/>
                      </a:lnTo>
                      <a:lnTo>
                        <a:pt x="753" y="774"/>
                      </a:lnTo>
                      <a:lnTo>
                        <a:pt x="814" y="710"/>
                      </a:lnTo>
                      <a:lnTo>
                        <a:pt x="867" y="634"/>
                      </a:lnTo>
                      <a:lnTo>
                        <a:pt x="902" y="554"/>
                      </a:lnTo>
                      <a:lnTo>
                        <a:pt x="913" y="467"/>
                      </a:lnTo>
                      <a:lnTo>
                        <a:pt x="905" y="383"/>
                      </a:lnTo>
                      <a:lnTo>
                        <a:pt x="875" y="303"/>
                      </a:lnTo>
                      <a:lnTo>
                        <a:pt x="814" y="231"/>
                      </a:lnTo>
                      <a:lnTo>
                        <a:pt x="768" y="193"/>
                      </a:lnTo>
                      <a:lnTo>
                        <a:pt x="715" y="159"/>
                      </a:lnTo>
                      <a:lnTo>
                        <a:pt x="654" y="129"/>
                      </a:lnTo>
                      <a:lnTo>
                        <a:pt x="594" y="102"/>
                      </a:lnTo>
                      <a:lnTo>
                        <a:pt x="529" y="79"/>
                      </a:lnTo>
                      <a:lnTo>
                        <a:pt x="461" y="60"/>
                      </a:lnTo>
                      <a:lnTo>
                        <a:pt x="396" y="41"/>
                      </a:lnTo>
                      <a:lnTo>
                        <a:pt x="327" y="26"/>
                      </a:lnTo>
                      <a:lnTo>
                        <a:pt x="267" y="15"/>
                      </a:lnTo>
                      <a:lnTo>
                        <a:pt x="206" y="7"/>
                      </a:lnTo>
                      <a:lnTo>
                        <a:pt x="153" y="0"/>
                      </a:lnTo>
                      <a:lnTo>
                        <a:pt x="103" y="0"/>
                      </a:lnTo>
                      <a:lnTo>
                        <a:pt x="61" y="0"/>
                      </a:lnTo>
                      <a:lnTo>
                        <a:pt x="31" y="3"/>
                      </a:lnTo>
                      <a:lnTo>
                        <a:pt x="12" y="11"/>
                      </a:lnTo>
                      <a:lnTo>
                        <a:pt x="0" y="19"/>
                      </a:lnTo>
                      <a:lnTo>
                        <a:pt x="38" y="26"/>
                      </a:lnTo>
                      <a:lnTo>
                        <a:pt x="80" y="30"/>
                      </a:lnTo>
                      <a:lnTo>
                        <a:pt x="122" y="38"/>
                      </a:lnTo>
                      <a:lnTo>
                        <a:pt x="168" y="45"/>
                      </a:lnTo>
                      <a:lnTo>
                        <a:pt x="217" y="53"/>
                      </a:lnTo>
                      <a:lnTo>
                        <a:pt x="267" y="60"/>
                      </a:lnTo>
                      <a:lnTo>
                        <a:pt x="316" y="72"/>
                      </a:lnTo>
                      <a:lnTo>
                        <a:pt x="369" y="83"/>
                      </a:lnTo>
                      <a:lnTo>
                        <a:pt x="419" y="98"/>
                      </a:lnTo>
                      <a:lnTo>
                        <a:pt x="472" y="114"/>
                      </a:lnTo>
                      <a:lnTo>
                        <a:pt x="525" y="133"/>
                      </a:lnTo>
                      <a:lnTo>
                        <a:pt x="575" y="152"/>
                      </a:lnTo>
                      <a:lnTo>
                        <a:pt x="624" y="174"/>
                      </a:lnTo>
                      <a:lnTo>
                        <a:pt x="673" y="197"/>
                      </a:lnTo>
                      <a:lnTo>
                        <a:pt x="719" y="228"/>
                      </a:lnTo>
                      <a:lnTo>
                        <a:pt x="761" y="2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99" name="Freeform 1199"/>
                <p:cNvSpPr>
                  <a:spLocks noChangeAspect="1"/>
                </p:cNvSpPr>
                <p:nvPr/>
              </p:nvSpPr>
              <p:spPr bwMode="auto">
                <a:xfrm>
                  <a:off x="307" y="16880"/>
                  <a:ext cx="373" cy="782"/>
                </a:xfrm>
                <a:custGeom>
                  <a:avLst/>
                  <a:gdLst>
                    <a:gd name="T0" fmla="*/ 0 w 373"/>
                    <a:gd name="T1" fmla="*/ 425 h 782"/>
                    <a:gd name="T2" fmla="*/ 0 w 373"/>
                    <a:gd name="T3" fmla="*/ 489 h 782"/>
                    <a:gd name="T4" fmla="*/ 15 w 373"/>
                    <a:gd name="T5" fmla="*/ 550 h 782"/>
                    <a:gd name="T6" fmla="*/ 42 w 373"/>
                    <a:gd name="T7" fmla="*/ 607 h 782"/>
                    <a:gd name="T8" fmla="*/ 80 w 373"/>
                    <a:gd name="T9" fmla="*/ 656 h 782"/>
                    <a:gd name="T10" fmla="*/ 125 w 373"/>
                    <a:gd name="T11" fmla="*/ 698 h 782"/>
                    <a:gd name="T12" fmla="*/ 179 w 373"/>
                    <a:gd name="T13" fmla="*/ 736 h 782"/>
                    <a:gd name="T14" fmla="*/ 240 w 373"/>
                    <a:gd name="T15" fmla="*/ 763 h 782"/>
                    <a:gd name="T16" fmla="*/ 300 w 373"/>
                    <a:gd name="T17" fmla="*/ 778 h 782"/>
                    <a:gd name="T18" fmla="*/ 319 w 373"/>
                    <a:gd name="T19" fmla="*/ 782 h 782"/>
                    <a:gd name="T20" fmla="*/ 338 w 373"/>
                    <a:gd name="T21" fmla="*/ 774 h 782"/>
                    <a:gd name="T22" fmla="*/ 354 w 373"/>
                    <a:gd name="T23" fmla="*/ 763 h 782"/>
                    <a:gd name="T24" fmla="*/ 361 w 373"/>
                    <a:gd name="T25" fmla="*/ 748 h 782"/>
                    <a:gd name="T26" fmla="*/ 361 w 373"/>
                    <a:gd name="T27" fmla="*/ 729 h 782"/>
                    <a:gd name="T28" fmla="*/ 357 w 373"/>
                    <a:gd name="T29" fmla="*/ 710 h 782"/>
                    <a:gd name="T30" fmla="*/ 346 w 373"/>
                    <a:gd name="T31" fmla="*/ 694 h 782"/>
                    <a:gd name="T32" fmla="*/ 327 w 373"/>
                    <a:gd name="T33" fmla="*/ 687 h 782"/>
                    <a:gd name="T34" fmla="*/ 266 w 373"/>
                    <a:gd name="T35" fmla="*/ 664 h 782"/>
                    <a:gd name="T36" fmla="*/ 209 w 373"/>
                    <a:gd name="T37" fmla="*/ 634 h 782"/>
                    <a:gd name="T38" fmla="*/ 164 w 373"/>
                    <a:gd name="T39" fmla="*/ 592 h 782"/>
                    <a:gd name="T40" fmla="*/ 129 w 373"/>
                    <a:gd name="T41" fmla="*/ 546 h 782"/>
                    <a:gd name="T42" fmla="*/ 106 w 373"/>
                    <a:gd name="T43" fmla="*/ 489 h 782"/>
                    <a:gd name="T44" fmla="*/ 95 w 373"/>
                    <a:gd name="T45" fmla="*/ 429 h 782"/>
                    <a:gd name="T46" fmla="*/ 95 w 373"/>
                    <a:gd name="T47" fmla="*/ 364 h 782"/>
                    <a:gd name="T48" fmla="*/ 114 w 373"/>
                    <a:gd name="T49" fmla="*/ 296 h 782"/>
                    <a:gd name="T50" fmla="*/ 141 w 373"/>
                    <a:gd name="T51" fmla="*/ 246 h 782"/>
                    <a:gd name="T52" fmla="*/ 183 w 373"/>
                    <a:gd name="T53" fmla="*/ 197 h 782"/>
                    <a:gd name="T54" fmla="*/ 228 w 373"/>
                    <a:gd name="T55" fmla="*/ 151 h 782"/>
                    <a:gd name="T56" fmla="*/ 278 w 373"/>
                    <a:gd name="T57" fmla="*/ 110 h 782"/>
                    <a:gd name="T58" fmla="*/ 319 w 373"/>
                    <a:gd name="T59" fmla="*/ 76 h 782"/>
                    <a:gd name="T60" fmla="*/ 354 w 373"/>
                    <a:gd name="T61" fmla="*/ 41 h 782"/>
                    <a:gd name="T62" fmla="*/ 373 w 373"/>
                    <a:gd name="T63" fmla="*/ 19 h 782"/>
                    <a:gd name="T64" fmla="*/ 373 w 373"/>
                    <a:gd name="T65" fmla="*/ 0 h 782"/>
                    <a:gd name="T66" fmla="*/ 331 w 373"/>
                    <a:gd name="T67" fmla="*/ 15 h 782"/>
                    <a:gd name="T68" fmla="*/ 278 w 373"/>
                    <a:gd name="T69" fmla="*/ 41 h 782"/>
                    <a:gd name="T70" fmla="*/ 221 w 373"/>
                    <a:gd name="T71" fmla="*/ 87 h 782"/>
                    <a:gd name="T72" fmla="*/ 160 w 373"/>
                    <a:gd name="T73" fmla="*/ 140 h 782"/>
                    <a:gd name="T74" fmla="*/ 103 w 373"/>
                    <a:gd name="T75" fmla="*/ 201 h 782"/>
                    <a:gd name="T76" fmla="*/ 57 w 373"/>
                    <a:gd name="T77" fmla="*/ 273 h 782"/>
                    <a:gd name="T78" fmla="*/ 19 w 373"/>
                    <a:gd name="T79" fmla="*/ 349 h 782"/>
                    <a:gd name="T80" fmla="*/ 0 w 373"/>
                    <a:gd name="T81" fmla="*/ 425 h 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73" h="782">
                      <a:moveTo>
                        <a:pt x="0" y="425"/>
                      </a:moveTo>
                      <a:lnTo>
                        <a:pt x="0" y="489"/>
                      </a:lnTo>
                      <a:lnTo>
                        <a:pt x="15" y="550"/>
                      </a:lnTo>
                      <a:lnTo>
                        <a:pt x="42" y="607"/>
                      </a:lnTo>
                      <a:lnTo>
                        <a:pt x="80" y="656"/>
                      </a:lnTo>
                      <a:lnTo>
                        <a:pt x="125" y="698"/>
                      </a:lnTo>
                      <a:lnTo>
                        <a:pt x="179" y="736"/>
                      </a:lnTo>
                      <a:lnTo>
                        <a:pt x="240" y="763"/>
                      </a:lnTo>
                      <a:lnTo>
                        <a:pt x="300" y="778"/>
                      </a:lnTo>
                      <a:lnTo>
                        <a:pt x="319" y="782"/>
                      </a:lnTo>
                      <a:lnTo>
                        <a:pt x="338" y="774"/>
                      </a:lnTo>
                      <a:lnTo>
                        <a:pt x="354" y="763"/>
                      </a:lnTo>
                      <a:lnTo>
                        <a:pt x="361" y="748"/>
                      </a:lnTo>
                      <a:lnTo>
                        <a:pt x="361" y="729"/>
                      </a:lnTo>
                      <a:lnTo>
                        <a:pt x="357" y="710"/>
                      </a:lnTo>
                      <a:lnTo>
                        <a:pt x="346" y="694"/>
                      </a:lnTo>
                      <a:lnTo>
                        <a:pt x="327" y="687"/>
                      </a:lnTo>
                      <a:lnTo>
                        <a:pt x="266" y="664"/>
                      </a:lnTo>
                      <a:lnTo>
                        <a:pt x="209" y="634"/>
                      </a:lnTo>
                      <a:lnTo>
                        <a:pt x="164" y="592"/>
                      </a:lnTo>
                      <a:lnTo>
                        <a:pt x="129" y="546"/>
                      </a:lnTo>
                      <a:lnTo>
                        <a:pt x="106" y="489"/>
                      </a:lnTo>
                      <a:lnTo>
                        <a:pt x="95" y="429"/>
                      </a:lnTo>
                      <a:lnTo>
                        <a:pt x="95" y="364"/>
                      </a:lnTo>
                      <a:lnTo>
                        <a:pt x="114" y="296"/>
                      </a:lnTo>
                      <a:lnTo>
                        <a:pt x="141" y="246"/>
                      </a:lnTo>
                      <a:lnTo>
                        <a:pt x="183" y="197"/>
                      </a:lnTo>
                      <a:lnTo>
                        <a:pt x="228" y="151"/>
                      </a:lnTo>
                      <a:lnTo>
                        <a:pt x="278" y="110"/>
                      </a:lnTo>
                      <a:lnTo>
                        <a:pt x="319" y="76"/>
                      </a:lnTo>
                      <a:lnTo>
                        <a:pt x="354" y="41"/>
                      </a:lnTo>
                      <a:lnTo>
                        <a:pt x="373" y="19"/>
                      </a:lnTo>
                      <a:lnTo>
                        <a:pt x="373" y="0"/>
                      </a:lnTo>
                      <a:lnTo>
                        <a:pt x="331" y="15"/>
                      </a:lnTo>
                      <a:lnTo>
                        <a:pt x="278" y="41"/>
                      </a:lnTo>
                      <a:lnTo>
                        <a:pt x="221" y="87"/>
                      </a:lnTo>
                      <a:lnTo>
                        <a:pt x="160" y="140"/>
                      </a:lnTo>
                      <a:lnTo>
                        <a:pt x="103" y="201"/>
                      </a:lnTo>
                      <a:lnTo>
                        <a:pt x="57" y="273"/>
                      </a:lnTo>
                      <a:lnTo>
                        <a:pt x="19" y="349"/>
                      </a:lnTo>
                      <a:lnTo>
                        <a:pt x="0" y="4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00" name="Freeform 1200"/>
                <p:cNvSpPr>
                  <a:spLocks noChangeAspect="1"/>
                </p:cNvSpPr>
                <p:nvPr/>
              </p:nvSpPr>
              <p:spPr bwMode="auto">
                <a:xfrm>
                  <a:off x="2900" y="16375"/>
                  <a:ext cx="795" cy="1025"/>
                </a:xfrm>
                <a:custGeom>
                  <a:avLst/>
                  <a:gdLst>
                    <a:gd name="T0" fmla="*/ 673 w 795"/>
                    <a:gd name="T1" fmla="*/ 410 h 1025"/>
                    <a:gd name="T2" fmla="*/ 711 w 795"/>
                    <a:gd name="T3" fmla="*/ 474 h 1025"/>
                    <a:gd name="T4" fmla="*/ 730 w 795"/>
                    <a:gd name="T5" fmla="*/ 543 h 1025"/>
                    <a:gd name="T6" fmla="*/ 719 w 795"/>
                    <a:gd name="T7" fmla="*/ 618 h 1025"/>
                    <a:gd name="T8" fmla="*/ 673 w 795"/>
                    <a:gd name="T9" fmla="*/ 691 h 1025"/>
                    <a:gd name="T10" fmla="*/ 608 w 795"/>
                    <a:gd name="T11" fmla="*/ 755 h 1025"/>
                    <a:gd name="T12" fmla="*/ 536 w 795"/>
                    <a:gd name="T13" fmla="*/ 812 h 1025"/>
                    <a:gd name="T14" fmla="*/ 460 w 795"/>
                    <a:gd name="T15" fmla="*/ 873 h 1025"/>
                    <a:gd name="T16" fmla="*/ 414 w 795"/>
                    <a:gd name="T17" fmla="*/ 918 h 1025"/>
                    <a:gd name="T18" fmla="*/ 399 w 795"/>
                    <a:gd name="T19" fmla="*/ 949 h 1025"/>
                    <a:gd name="T20" fmla="*/ 388 w 795"/>
                    <a:gd name="T21" fmla="*/ 979 h 1025"/>
                    <a:gd name="T22" fmla="*/ 395 w 795"/>
                    <a:gd name="T23" fmla="*/ 1010 h 1025"/>
                    <a:gd name="T24" fmla="*/ 422 w 795"/>
                    <a:gd name="T25" fmla="*/ 1025 h 1025"/>
                    <a:gd name="T26" fmla="*/ 449 w 795"/>
                    <a:gd name="T27" fmla="*/ 1021 h 1025"/>
                    <a:gd name="T28" fmla="*/ 498 w 795"/>
                    <a:gd name="T29" fmla="*/ 964 h 1025"/>
                    <a:gd name="T30" fmla="*/ 582 w 795"/>
                    <a:gd name="T31" fmla="*/ 888 h 1025"/>
                    <a:gd name="T32" fmla="*/ 669 w 795"/>
                    <a:gd name="T33" fmla="*/ 812 h 1025"/>
                    <a:gd name="T34" fmla="*/ 745 w 795"/>
                    <a:gd name="T35" fmla="*/ 725 h 1025"/>
                    <a:gd name="T36" fmla="*/ 791 w 795"/>
                    <a:gd name="T37" fmla="*/ 615 h 1025"/>
                    <a:gd name="T38" fmla="*/ 787 w 795"/>
                    <a:gd name="T39" fmla="*/ 501 h 1025"/>
                    <a:gd name="T40" fmla="*/ 738 w 795"/>
                    <a:gd name="T41" fmla="*/ 394 h 1025"/>
                    <a:gd name="T42" fmla="*/ 658 w 795"/>
                    <a:gd name="T43" fmla="*/ 307 h 1025"/>
                    <a:gd name="T44" fmla="*/ 570 w 795"/>
                    <a:gd name="T45" fmla="*/ 250 h 1025"/>
                    <a:gd name="T46" fmla="*/ 487 w 795"/>
                    <a:gd name="T47" fmla="*/ 201 h 1025"/>
                    <a:gd name="T48" fmla="*/ 395 w 795"/>
                    <a:gd name="T49" fmla="*/ 151 h 1025"/>
                    <a:gd name="T50" fmla="*/ 300 w 795"/>
                    <a:gd name="T51" fmla="*/ 102 h 1025"/>
                    <a:gd name="T52" fmla="*/ 213 w 795"/>
                    <a:gd name="T53" fmla="*/ 60 h 1025"/>
                    <a:gd name="T54" fmla="*/ 129 w 795"/>
                    <a:gd name="T55" fmla="*/ 26 h 1025"/>
                    <a:gd name="T56" fmla="*/ 65 w 795"/>
                    <a:gd name="T57" fmla="*/ 3 h 1025"/>
                    <a:gd name="T58" fmla="*/ 15 w 795"/>
                    <a:gd name="T59" fmla="*/ 0 h 1025"/>
                    <a:gd name="T60" fmla="*/ 34 w 795"/>
                    <a:gd name="T61" fmla="*/ 26 h 1025"/>
                    <a:gd name="T62" fmla="*/ 114 w 795"/>
                    <a:gd name="T63" fmla="*/ 64 h 1025"/>
                    <a:gd name="T64" fmla="*/ 194 w 795"/>
                    <a:gd name="T65" fmla="*/ 102 h 1025"/>
                    <a:gd name="T66" fmla="*/ 278 w 795"/>
                    <a:gd name="T67" fmla="*/ 144 h 1025"/>
                    <a:gd name="T68" fmla="*/ 365 w 795"/>
                    <a:gd name="T69" fmla="*/ 189 h 1025"/>
                    <a:gd name="T70" fmla="*/ 449 w 795"/>
                    <a:gd name="T71" fmla="*/ 235 h 1025"/>
                    <a:gd name="T72" fmla="*/ 532 w 795"/>
                    <a:gd name="T73" fmla="*/ 292 h 1025"/>
                    <a:gd name="T74" fmla="*/ 608 w 795"/>
                    <a:gd name="T75" fmla="*/ 349 h 1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95" h="1025">
                      <a:moveTo>
                        <a:pt x="646" y="383"/>
                      </a:moveTo>
                      <a:lnTo>
                        <a:pt x="673" y="410"/>
                      </a:lnTo>
                      <a:lnTo>
                        <a:pt x="692" y="440"/>
                      </a:lnTo>
                      <a:lnTo>
                        <a:pt x="711" y="474"/>
                      </a:lnTo>
                      <a:lnTo>
                        <a:pt x="722" y="508"/>
                      </a:lnTo>
                      <a:lnTo>
                        <a:pt x="730" y="543"/>
                      </a:lnTo>
                      <a:lnTo>
                        <a:pt x="726" y="581"/>
                      </a:lnTo>
                      <a:lnTo>
                        <a:pt x="719" y="618"/>
                      </a:lnTo>
                      <a:lnTo>
                        <a:pt x="700" y="653"/>
                      </a:lnTo>
                      <a:lnTo>
                        <a:pt x="673" y="691"/>
                      </a:lnTo>
                      <a:lnTo>
                        <a:pt x="643" y="725"/>
                      </a:lnTo>
                      <a:lnTo>
                        <a:pt x="608" y="755"/>
                      </a:lnTo>
                      <a:lnTo>
                        <a:pt x="574" y="786"/>
                      </a:lnTo>
                      <a:lnTo>
                        <a:pt x="536" y="812"/>
                      </a:lnTo>
                      <a:lnTo>
                        <a:pt x="498" y="843"/>
                      </a:lnTo>
                      <a:lnTo>
                        <a:pt x="460" y="873"/>
                      </a:lnTo>
                      <a:lnTo>
                        <a:pt x="426" y="907"/>
                      </a:lnTo>
                      <a:lnTo>
                        <a:pt x="414" y="918"/>
                      </a:lnTo>
                      <a:lnTo>
                        <a:pt x="407" y="934"/>
                      </a:lnTo>
                      <a:lnTo>
                        <a:pt x="399" y="949"/>
                      </a:lnTo>
                      <a:lnTo>
                        <a:pt x="392" y="964"/>
                      </a:lnTo>
                      <a:lnTo>
                        <a:pt x="388" y="979"/>
                      </a:lnTo>
                      <a:lnTo>
                        <a:pt x="388" y="994"/>
                      </a:lnTo>
                      <a:lnTo>
                        <a:pt x="395" y="1010"/>
                      </a:lnTo>
                      <a:lnTo>
                        <a:pt x="407" y="1021"/>
                      </a:lnTo>
                      <a:lnTo>
                        <a:pt x="422" y="1025"/>
                      </a:lnTo>
                      <a:lnTo>
                        <a:pt x="437" y="1025"/>
                      </a:lnTo>
                      <a:lnTo>
                        <a:pt x="449" y="1021"/>
                      </a:lnTo>
                      <a:lnTo>
                        <a:pt x="460" y="1010"/>
                      </a:lnTo>
                      <a:lnTo>
                        <a:pt x="498" y="964"/>
                      </a:lnTo>
                      <a:lnTo>
                        <a:pt x="540" y="926"/>
                      </a:lnTo>
                      <a:lnTo>
                        <a:pt x="582" y="888"/>
                      </a:lnTo>
                      <a:lnTo>
                        <a:pt x="627" y="850"/>
                      </a:lnTo>
                      <a:lnTo>
                        <a:pt x="669" y="812"/>
                      </a:lnTo>
                      <a:lnTo>
                        <a:pt x="711" y="770"/>
                      </a:lnTo>
                      <a:lnTo>
                        <a:pt x="745" y="725"/>
                      </a:lnTo>
                      <a:lnTo>
                        <a:pt x="772" y="675"/>
                      </a:lnTo>
                      <a:lnTo>
                        <a:pt x="791" y="615"/>
                      </a:lnTo>
                      <a:lnTo>
                        <a:pt x="795" y="558"/>
                      </a:lnTo>
                      <a:lnTo>
                        <a:pt x="787" y="501"/>
                      </a:lnTo>
                      <a:lnTo>
                        <a:pt x="768" y="444"/>
                      </a:lnTo>
                      <a:lnTo>
                        <a:pt x="738" y="394"/>
                      </a:lnTo>
                      <a:lnTo>
                        <a:pt x="703" y="345"/>
                      </a:lnTo>
                      <a:lnTo>
                        <a:pt x="658" y="307"/>
                      </a:lnTo>
                      <a:lnTo>
                        <a:pt x="608" y="273"/>
                      </a:lnTo>
                      <a:lnTo>
                        <a:pt x="570" y="250"/>
                      </a:lnTo>
                      <a:lnTo>
                        <a:pt x="529" y="227"/>
                      </a:lnTo>
                      <a:lnTo>
                        <a:pt x="487" y="201"/>
                      </a:lnTo>
                      <a:lnTo>
                        <a:pt x="441" y="178"/>
                      </a:lnTo>
                      <a:lnTo>
                        <a:pt x="395" y="151"/>
                      </a:lnTo>
                      <a:lnTo>
                        <a:pt x="346" y="129"/>
                      </a:lnTo>
                      <a:lnTo>
                        <a:pt x="300" y="102"/>
                      </a:lnTo>
                      <a:lnTo>
                        <a:pt x="255" y="79"/>
                      </a:lnTo>
                      <a:lnTo>
                        <a:pt x="213" y="60"/>
                      </a:lnTo>
                      <a:lnTo>
                        <a:pt x="171" y="41"/>
                      </a:lnTo>
                      <a:lnTo>
                        <a:pt x="129" y="26"/>
                      </a:lnTo>
                      <a:lnTo>
                        <a:pt x="95" y="15"/>
                      </a:lnTo>
                      <a:lnTo>
                        <a:pt x="65" y="3"/>
                      </a:lnTo>
                      <a:lnTo>
                        <a:pt x="38" y="0"/>
                      </a:lnTo>
                      <a:lnTo>
                        <a:pt x="15" y="0"/>
                      </a:lnTo>
                      <a:lnTo>
                        <a:pt x="0" y="7"/>
                      </a:lnTo>
                      <a:lnTo>
                        <a:pt x="34" y="26"/>
                      </a:lnTo>
                      <a:lnTo>
                        <a:pt x="72" y="45"/>
                      </a:lnTo>
                      <a:lnTo>
                        <a:pt x="114" y="64"/>
                      </a:lnTo>
                      <a:lnTo>
                        <a:pt x="152" y="83"/>
                      </a:lnTo>
                      <a:lnTo>
                        <a:pt x="194" y="102"/>
                      </a:lnTo>
                      <a:lnTo>
                        <a:pt x="236" y="121"/>
                      </a:lnTo>
                      <a:lnTo>
                        <a:pt x="278" y="144"/>
                      </a:lnTo>
                      <a:lnTo>
                        <a:pt x="319" y="167"/>
                      </a:lnTo>
                      <a:lnTo>
                        <a:pt x="365" y="189"/>
                      </a:lnTo>
                      <a:lnTo>
                        <a:pt x="407" y="212"/>
                      </a:lnTo>
                      <a:lnTo>
                        <a:pt x="449" y="235"/>
                      </a:lnTo>
                      <a:lnTo>
                        <a:pt x="491" y="262"/>
                      </a:lnTo>
                      <a:lnTo>
                        <a:pt x="532" y="292"/>
                      </a:lnTo>
                      <a:lnTo>
                        <a:pt x="570" y="318"/>
                      </a:lnTo>
                      <a:lnTo>
                        <a:pt x="608" y="349"/>
                      </a:lnTo>
                      <a:lnTo>
                        <a:pt x="646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9201" name="Group 1201"/>
            <p:cNvGrpSpPr>
              <a:grpSpLocks/>
            </p:cNvGrpSpPr>
            <p:nvPr/>
          </p:nvGrpSpPr>
          <p:grpSpPr bwMode="auto">
            <a:xfrm rot="-2580993">
              <a:off x="4456" y="844"/>
              <a:ext cx="480" cy="307"/>
              <a:chOff x="12912" y="12144"/>
              <a:chExt cx="2736" cy="1795"/>
            </a:xfrm>
          </p:grpSpPr>
          <p:grpSp>
            <p:nvGrpSpPr>
              <p:cNvPr id="129202" name="Group 1202"/>
              <p:cNvGrpSpPr>
                <a:grpSpLocks/>
              </p:cNvGrpSpPr>
              <p:nvPr/>
            </p:nvGrpSpPr>
            <p:grpSpPr bwMode="auto">
              <a:xfrm flipH="1">
                <a:off x="12912" y="12768"/>
                <a:ext cx="2736" cy="1171"/>
                <a:chOff x="4464" y="9901"/>
                <a:chExt cx="7591" cy="3249"/>
              </a:xfrm>
            </p:grpSpPr>
            <p:sp>
              <p:nvSpPr>
                <p:cNvPr id="129203" name="Freeform 1203"/>
                <p:cNvSpPr>
                  <a:spLocks/>
                </p:cNvSpPr>
                <p:nvPr/>
              </p:nvSpPr>
              <p:spPr bwMode="auto">
                <a:xfrm>
                  <a:off x="5186" y="11926"/>
                  <a:ext cx="873" cy="1095"/>
                </a:xfrm>
                <a:custGeom>
                  <a:avLst/>
                  <a:gdLst>
                    <a:gd name="T0" fmla="*/ 861 w 873"/>
                    <a:gd name="T1" fmla="*/ 187 h 1095"/>
                    <a:gd name="T2" fmla="*/ 867 w 873"/>
                    <a:gd name="T3" fmla="*/ 230 h 1095"/>
                    <a:gd name="T4" fmla="*/ 830 w 873"/>
                    <a:gd name="T5" fmla="*/ 260 h 1095"/>
                    <a:gd name="T6" fmla="*/ 764 w 873"/>
                    <a:gd name="T7" fmla="*/ 260 h 1095"/>
                    <a:gd name="T8" fmla="*/ 594 w 873"/>
                    <a:gd name="T9" fmla="*/ 193 h 1095"/>
                    <a:gd name="T10" fmla="*/ 370 w 873"/>
                    <a:gd name="T11" fmla="*/ 205 h 1095"/>
                    <a:gd name="T12" fmla="*/ 236 w 873"/>
                    <a:gd name="T13" fmla="*/ 339 h 1095"/>
                    <a:gd name="T14" fmla="*/ 230 w 873"/>
                    <a:gd name="T15" fmla="*/ 502 h 1095"/>
                    <a:gd name="T16" fmla="*/ 333 w 873"/>
                    <a:gd name="T17" fmla="*/ 617 h 1095"/>
                    <a:gd name="T18" fmla="*/ 309 w 873"/>
                    <a:gd name="T19" fmla="*/ 659 h 1095"/>
                    <a:gd name="T20" fmla="*/ 170 w 873"/>
                    <a:gd name="T21" fmla="*/ 768 h 1095"/>
                    <a:gd name="T22" fmla="*/ 145 w 873"/>
                    <a:gd name="T23" fmla="*/ 908 h 1095"/>
                    <a:gd name="T24" fmla="*/ 267 w 873"/>
                    <a:gd name="T25" fmla="*/ 968 h 1095"/>
                    <a:gd name="T26" fmla="*/ 406 w 873"/>
                    <a:gd name="T27" fmla="*/ 932 h 1095"/>
                    <a:gd name="T28" fmla="*/ 485 w 873"/>
                    <a:gd name="T29" fmla="*/ 823 h 1095"/>
                    <a:gd name="T30" fmla="*/ 582 w 873"/>
                    <a:gd name="T31" fmla="*/ 823 h 1095"/>
                    <a:gd name="T32" fmla="*/ 570 w 873"/>
                    <a:gd name="T33" fmla="*/ 932 h 1095"/>
                    <a:gd name="T34" fmla="*/ 485 w 873"/>
                    <a:gd name="T35" fmla="*/ 1035 h 1095"/>
                    <a:gd name="T36" fmla="*/ 345 w 873"/>
                    <a:gd name="T37" fmla="*/ 1095 h 1095"/>
                    <a:gd name="T38" fmla="*/ 170 w 873"/>
                    <a:gd name="T39" fmla="*/ 1071 h 1095"/>
                    <a:gd name="T40" fmla="*/ 36 w 873"/>
                    <a:gd name="T41" fmla="*/ 986 h 1095"/>
                    <a:gd name="T42" fmla="*/ 0 w 873"/>
                    <a:gd name="T43" fmla="*/ 883 h 1095"/>
                    <a:gd name="T44" fmla="*/ 12 w 873"/>
                    <a:gd name="T45" fmla="*/ 774 h 1095"/>
                    <a:gd name="T46" fmla="*/ 97 w 873"/>
                    <a:gd name="T47" fmla="*/ 678 h 1095"/>
                    <a:gd name="T48" fmla="*/ 109 w 873"/>
                    <a:gd name="T49" fmla="*/ 611 h 1095"/>
                    <a:gd name="T50" fmla="*/ 36 w 873"/>
                    <a:gd name="T51" fmla="*/ 496 h 1095"/>
                    <a:gd name="T52" fmla="*/ 24 w 873"/>
                    <a:gd name="T53" fmla="*/ 351 h 1095"/>
                    <a:gd name="T54" fmla="*/ 60 w 873"/>
                    <a:gd name="T55" fmla="*/ 211 h 1095"/>
                    <a:gd name="T56" fmla="*/ 151 w 873"/>
                    <a:gd name="T57" fmla="*/ 90 h 1095"/>
                    <a:gd name="T58" fmla="*/ 291 w 873"/>
                    <a:gd name="T59" fmla="*/ 18 h 1095"/>
                    <a:gd name="T60" fmla="*/ 479 w 873"/>
                    <a:gd name="T61" fmla="*/ 6 h 1095"/>
                    <a:gd name="T62" fmla="*/ 709 w 873"/>
                    <a:gd name="T63" fmla="*/ 84 h 10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73" h="1095">
                      <a:moveTo>
                        <a:pt x="836" y="163"/>
                      </a:moveTo>
                      <a:lnTo>
                        <a:pt x="861" y="187"/>
                      </a:lnTo>
                      <a:lnTo>
                        <a:pt x="873" y="211"/>
                      </a:lnTo>
                      <a:lnTo>
                        <a:pt x="867" y="230"/>
                      </a:lnTo>
                      <a:lnTo>
                        <a:pt x="855" y="248"/>
                      </a:lnTo>
                      <a:lnTo>
                        <a:pt x="830" y="260"/>
                      </a:lnTo>
                      <a:lnTo>
                        <a:pt x="800" y="266"/>
                      </a:lnTo>
                      <a:lnTo>
                        <a:pt x="764" y="260"/>
                      </a:lnTo>
                      <a:lnTo>
                        <a:pt x="733" y="248"/>
                      </a:lnTo>
                      <a:lnTo>
                        <a:pt x="594" y="193"/>
                      </a:lnTo>
                      <a:lnTo>
                        <a:pt x="473" y="181"/>
                      </a:lnTo>
                      <a:lnTo>
                        <a:pt x="370" y="205"/>
                      </a:lnTo>
                      <a:lnTo>
                        <a:pt x="285" y="266"/>
                      </a:lnTo>
                      <a:lnTo>
                        <a:pt x="236" y="339"/>
                      </a:lnTo>
                      <a:lnTo>
                        <a:pt x="218" y="423"/>
                      </a:lnTo>
                      <a:lnTo>
                        <a:pt x="230" y="502"/>
                      </a:lnTo>
                      <a:lnTo>
                        <a:pt x="291" y="575"/>
                      </a:lnTo>
                      <a:lnTo>
                        <a:pt x="333" y="617"/>
                      </a:lnTo>
                      <a:lnTo>
                        <a:pt x="333" y="647"/>
                      </a:lnTo>
                      <a:lnTo>
                        <a:pt x="309" y="659"/>
                      </a:lnTo>
                      <a:lnTo>
                        <a:pt x="267" y="684"/>
                      </a:lnTo>
                      <a:lnTo>
                        <a:pt x="170" y="768"/>
                      </a:lnTo>
                      <a:lnTo>
                        <a:pt x="133" y="847"/>
                      </a:lnTo>
                      <a:lnTo>
                        <a:pt x="145" y="908"/>
                      </a:lnTo>
                      <a:lnTo>
                        <a:pt x="200" y="944"/>
                      </a:lnTo>
                      <a:lnTo>
                        <a:pt x="267" y="968"/>
                      </a:lnTo>
                      <a:lnTo>
                        <a:pt x="345" y="962"/>
                      </a:lnTo>
                      <a:lnTo>
                        <a:pt x="406" y="932"/>
                      </a:lnTo>
                      <a:lnTo>
                        <a:pt x="448" y="871"/>
                      </a:lnTo>
                      <a:lnTo>
                        <a:pt x="485" y="823"/>
                      </a:lnTo>
                      <a:lnTo>
                        <a:pt x="539" y="805"/>
                      </a:lnTo>
                      <a:lnTo>
                        <a:pt x="582" y="823"/>
                      </a:lnTo>
                      <a:lnTo>
                        <a:pt x="588" y="883"/>
                      </a:lnTo>
                      <a:lnTo>
                        <a:pt x="570" y="932"/>
                      </a:lnTo>
                      <a:lnTo>
                        <a:pt x="533" y="986"/>
                      </a:lnTo>
                      <a:lnTo>
                        <a:pt x="485" y="1035"/>
                      </a:lnTo>
                      <a:lnTo>
                        <a:pt x="418" y="1071"/>
                      </a:lnTo>
                      <a:lnTo>
                        <a:pt x="345" y="1095"/>
                      </a:lnTo>
                      <a:lnTo>
                        <a:pt x="261" y="1095"/>
                      </a:lnTo>
                      <a:lnTo>
                        <a:pt x="170" y="1071"/>
                      </a:lnTo>
                      <a:lnTo>
                        <a:pt x="67" y="1017"/>
                      </a:lnTo>
                      <a:lnTo>
                        <a:pt x="36" y="986"/>
                      </a:lnTo>
                      <a:lnTo>
                        <a:pt x="12" y="938"/>
                      </a:lnTo>
                      <a:lnTo>
                        <a:pt x="0" y="883"/>
                      </a:lnTo>
                      <a:lnTo>
                        <a:pt x="0" y="829"/>
                      </a:lnTo>
                      <a:lnTo>
                        <a:pt x="12" y="774"/>
                      </a:lnTo>
                      <a:lnTo>
                        <a:pt x="42" y="720"/>
                      </a:lnTo>
                      <a:lnTo>
                        <a:pt x="97" y="678"/>
                      </a:lnTo>
                      <a:lnTo>
                        <a:pt x="164" y="653"/>
                      </a:lnTo>
                      <a:lnTo>
                        <a:pt x="109" y="611"/>
                      </a:lnTo>
                      <a:lnTo>
                        <a:pt x="67" y="557"/>
                      </a:lnTo>
                      <a:lnTo>
                        <a:pt x="36" y="496"/>
                      </a:lnTo>
                      <a:lnTo>
                        <a:pt x="24" y="423"/>
                      </a:lnTo>
                      <a:lnTo>
                        <a:pt x="24" y="351"/>
                      </a:lnTo>
                      <a:lnTo>
                        <a:pt x="36" y="278"/>
                      </a:lnTo>
                      <a:lnTo>
                        <a:pt x="60" y="211"/>
                      </a:lnTo>
                      <a:lnTo>
                        <a:pt x="103" y="145"/>
                      </a:lnTo>
                      <a:lnTo>
                        <a:pt x="151" y="90"/>
                      </a:lnTo>
                      <a:lnTo>
                        <a:pt x="218" y="48"/>
                      </a:lnTo>
                      <a:lnTo>
                        <a:pt x="291" y="18"/>
                      </a:lnTo>
                      <a:lnTo>
                        <a:pt x="382" y="0"/>
                      </a:lnTo>
                      <a:lnTo>
                        <a:pt x="479" y="6"/>
                      </a:lnTo>
                      <a:lnTo>
                        <a:pt x="588" y="30"/>
                      </a:lnTo>
                      <a:lnTo>
                        <a:pt x="709" y="84"/>
                      </a:lnTo>
                      <a:lnTo>
                        <a:pt x="836" y="1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04" name="Freeform 1204"/>
                <p:cNvSpPr>
                  <a:spLocks/>
                </p:cNvSpPr>
                <p:nvPr/>
              </p:nvSpPr>
              <p:spPr bwMode="auto">
                <a:xfrm>
                  <a:off x="4464" y="10945"/>
                  <a:ext cx="1492" cy="1513"/>
                </a:xfrm>
                <a:custGeom>
                  <a:avLst/>
                  <a:gdLst>
                    <a:gd name="T0" fmla="*/ 758 w 1492"/>
                    <a:gd name="T1" fmla="*/ 248 h 1513"/>
                    <a:gd name="T2" fmla="*/ 976 w 1492"/>
                    <a:gd name="T3" fmla="*/ 24 h 1513"/>
                    <a:gd name="T4" fmla="*/ 1249 w 1492"/>
                    <a:gd name="T5" fmla="*/ 24 h 1513"/>
                    <a:gd name="T6" fmla="*/ 1455 w 1492"/>
                    <a:gd name="T7" fmla="*/ 218 h 1513"/>
                    <a:gd name="T8" fmla="*/ 1480 w 1492"/>
                    <a:gd name="T9" fmla="*/ 442 h 1513"/>
                    <a:gd name="T10" fmla="*/ 1425 w 1492"/>
                    <a:gd name="T11" fmla="*/ 430 h 1513"/>
                    <a:gd name="T12" fmla="*/ 1364 w 1492"/>
                    <a:gd name="T13" fmla="*/ 254 h 1513"/>
                    <a:gd name="T14" fmla="*/ 1189 w 1492"/>
                    <a:gd name="T15" fmla="*/ 139 h 1513"/>
                    <a:gd name="T16" fmla="*/ 976 w 1492"/>
                    <a:gd name="T17" fmla="*/ 194 h 1513"/>
                    <a:gd name="T18" fmla="*/ 861 w 1492"/>
                    <a:gd name="T19" fmla="*/ 412 h 1513"/>
                    <a:gd name="T20" fmla="*/ 867 w 1492"/>
                    <a:gd name="T21" fmla="*/ 623 h 1513"/>
                    <a:gd name="T22" fmla="*/ 801 w 1492"/>
                    <a:gd name="T23" fmla="*/ 630 h 1513"/>
                    <a:gd name="T24" fmla="*/ 637 w 1492"/>
                    <a:gd name="T25" fmla="*/ 539 h 1513"/>
                    <a:gd name="T26" fmla="*/ 407 w 1492"/>
                    <a:gd name="T27" fmla="*/ 563 h 1513"/>
                    <a:gd name="T28" fmla="*/ 267 w 1492"/>
                    <a:gd name="T29" fmla="*/ 751 h 1513"/>
                    <a:gd name="T30" fmla="*/ 291 w 1492"/>
                    <a:gd name="T31" fmla="*/ 1011 h 1513"/>
                    <a:gd name="T32" fmla="*/ 413 w 1492"/>
                    <a:gd name="T33" fmla="*/ 1180 h 1513"/>
                    <a:gd name="T34" fmla="*/ 352 w 1492"/>
                    <a:gd name="T35" fmla="*/ 1223 h 1513"/>
                    <a:gd name="T36" fmla="*/ 213 w 1492"/>
                    <a:gd name="T37" fmla="*/ 1211 h 1513"/>
                    <a:gd name="T38" fmla="*/ 140 w 1492"/>
                    <a:gd name="T39" fmla="*/ 1265 h 1513"/>
                    <a:gd name="T40" fmla="*/ 170 w 1492"/>
                    <a:gd name="T41" fmla="*/ 1350 h 1513"/>
                    <a:gd name="T42" fmla="*/ 267 w 1492"/>
                    <a:gd name="T43" fmla="*/ 1416 h 1513"/>
                    <a:gd name="T44" fmla="*/ 346 w 1492"/>
                    <a:gd name="T45" fmla="*/ 1422 h 1513"/>
                    <a:gd name="T46" fmla="*/ 370 w 1492"/>
                    <a:gd name="T47" fmla="*/ 1447 h 1513"/>
                    <a:gd name="T48" fmla="*/ 358 w 1492"/>
                    <a:gd name="T49" fmla="*/ 1489 h 1513"/>
                    <a:gd name="T50" fmla="*/ 279 w 1492"/>
                    <a:gd name="T51" fmla="*/ 1513 h 1513"/>
                    <a:gd name="T52" fmla="*/ 146 w 1492"/>
                    <a:gd name="T53" fmla="*/ 1495 h 1513"/>
                    <a:gd name="T54" fmla="*/ 43 w 1492"/>
                    <a:gd name="T55" fmla="*/ 1404 h 1513"/>
                    <a:gd name="T56" fmla="*/ 0 w 1492"/>
                    <a:gd name="T57" fmla="*/ 1271 h 1513"/>
                    <a:gd name="T58" fmla="*/ 55 w 1492"/>
                    <a:gd name="T59" fmla="*/ 1144 h 1513"/>
                    <a:gd name="T60" fmla="*/ 73 w 1492"/>
                    <a:gd name="T61" fmla="*/ 987 h 1513"/>
                    <a:gd name="T62" fmla="*/ 55 w 1492"/>
                    <a:gd name="T63" fmla="*/ 708 h 1513"/>
                    <a:gd name="T64" fmla="*/ 200 w 1492"/>
                    <a:gd name="T65" fmla="*/ 454 h 1513"/>
                    <a:gd name="T66" fmla="*/ 504 w 1492"/>
                    <a:gd name="T67" fmla="*/ 369 h 1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492" h="1513">
                      <a:moveTo>
                        <a:pt x="716" y="442"/>
                      </a:moveTo>
                      <a:lnTo>
                        <a:pt x="758" y="248"/>
                      </a:lnTo>
                      <a:lnTo>
                        <a:pt x="849" y="109"/>
                      </a:lnTo>
                      <a:lnTo>
                        <a:pt x="976" y="24"/>
                      </a:lnTo>
                      <a:lnTo>
                        <a:pt x="1110" y="0"/>
                      </a:lnTo>
                      <a:lnTo>
                        <a:pt x="1249" y="24"/>
                      </a:lnTo>
                      <a:lnTo>
                        <a:pt x="1364" y="97"/>
                      </a:lnTo>
                      <a:lnTo>
                        <a:pt x="1455" y="218"/>
                      </a:lnTo>
                      <a:lnTo>
                        <a:pt x="1492" y="387"/>
                      </a:lnTo>
                      <a:lnTo>
                        <a:pt x="1480" y="442"/>
                      </a:lnTo>
                      <a:lnTo>
                        <a:pt x="1455" y="454"/>
                      </a:lnTo>
                      <a:lnTo>
                        <a:pt x="1425" y="430"/>
                      </a:lnTo>
                      <a:lnTo>
                        <a:pt x="1407" y="387"/>
                      </a:lnTo>
                      <a:lnTo>
                        <a:pt x="1364" y="254"/>
                      </a:lnTo>
                      <a:lnTo>
                        <a:pt x="1286" y="176"/>
                      </a:lnTo>
                      <a:lnTo>
                        <a:pt x="1189" y="139"/>
                      </a:lnTo>
                      <a:lnTo>
                        <a:pt x="1080" y="145"/>
                      </a:lnTo>
                      <a:lnTo>
                        <a:pt x="976" y="194"/>
                      </a:lnTo>
                      <a:lnTo>
                        <a:pt x="898" y="284"/>
                      </a:lnTo>
                      <a:lnTo>
                        <a:pt x="861" y="412"/>
                      </a:lnTo>
                      <a:lnTo>
                        <a:pt x="873" y="581"/>
                      </a:lnTo>
                      <a:lnTo>
                        <a:pt x="867" y="623"/>
                      </a:lnTo>
                      <a:lnTo>
                        <a:pt x="843" y="636"/>
                      </a:lnTo>
                      <a:lnTo>
                        <a:pt x="801" y="630"/>
                      </a:lnTo>
                      <a:lnTo>
                        <a:pt x="764" y="611"/>
                      </a:lnTo>
                      <a:lnTo>
                        <a:pt x="637" y="539"/>
                      </a:lnTo>
                      <a:lnTo>
                        <a:pt x="510" y="527"/>
                      </a:lnTo>
                      <a:lnTo>
                        <a:pt x="407" y="563"/>
                      </a:lnTo>
                      <a:lnTo>
                        <a:pt x="322" y="642"/>
                      </a:lnTo>
                      <a:lnTo>
                        <a:pt x="267" y="751"/>
                      </a:lnTo>
                      <a:lnTo>
                        <a:pt x="255" y="878"/>
                      </a:lnTo>
                      <a:lnTo>
                        <a:pt x="291" y="1011"/>
                      </a:lnTo>
                      <a:lnTo>
                        <a:pt x="388" y="1138"/>
                      </a:lnTo>
                      <a:lnTo>
                        <a:pt x="413" y="1180"/>
                      </a:lnTo>
                      <a:lnTo>
                        <a:pt x="394" y="1205"/>
                      </a:lnTo>
                      <a:lnTo>
                        <a:pt x="352" y="1223"/>
                      </a:lnTo>
                      <a:lnTo>
                        <a:pt x="304" y="1223"/>
                      </a:lnTo>
                      <a:lnTo>
                        <a:pt x="213" y="1211"/>
                      </a:lnTo>
                      <a:lnTo>
                        <a:pt x="158" y="1229"/>
                      </a:lnTo>
                      <a:lnTo>
                        <a:pt x="140" y="1265"/>
                      </a:lnTo>
                      <a:lnTo>
                        <a:pt x="146" y="1307"/>
                      </a:lnTo>
                      <a:lnTo>
                        <a:pt x="170" y="1350"/>
                      </a:lnTo>
                      <a:lnTo>
                        <a:pt x="219" y="1392"/>
                      </a:lnTo>
                      <a:lnTo>
                        <a:pt x="267" y="1416"/>
                      </a:lnTo>
                      <a:lnTo>
                        <a:pt x="328" y="1422"/>
                      </a:lnTo>
                      <a:lnTo>
                        <a:pt x="346" y="1422"/>
                      </a:lnTo>
                      <a:lnTo>
                        <a:pt x="364" y="1435"/>
                      </a:lnTo>
                      <a:lnTo>
                        <a:pt x="370" y="1447"/>
                      </a:lnTo>
                      <a:lnTo>
                        <a:pt x="370" y="1465"/>
                      </a:lnTo>
                      <a:lnTo>
                        <a:pt x="358" y="1489"/>
                      </a:lnTo>
                      <a:lnTo>
                        <a:pt x="328" y="1501"/>
                      </a:lnTo>
                      <a:lnTo>
                        <a:pt x="279" y="1513"/>
                      </a:lnTo>
                      <a:lnTo>
                        <a:pt x="207" y="1513"/>
                      </a:lnTo>
                      <a:lnTo>
                        <a:pt x="146" y="1495"/>
                      </a:lnTo>
                      <a:lnTo>
                        <a:pt x="91" y="1459"/>
                      </a:lnTo>
                      <a:lnTo>
                        <a:pt x="43" y="1404"/>
                      </a:lnTo>
                      <a:lnTo>
                        <a:pt x="13" y="1338"/>
                      </a:lnTo>
                      <a:lnTo>
                        <a:pt x="0" y="1271"/>
                      </a:lnTo>
                      <a:lnTo>
                        <a:pt x="13" y="1205"/>
                      </a:lnTo>
                      <a:lnTo>
                        <a:pt x="55" y="1144"/>
                      </a:lnTo>
                      <a:lnTo>
                        <a:pt x="140" y="1096"/>
                      </a:lnTo>
                      <a:lnTo>
                        <a:pt x="73" y="987"/>
                      </a:lnTo>
                      <a:lnTo>
                        <a:pt x="43" y="853"/>
                      </a:lnTo>
                      <a:lnTo>
                        <a:pt x="55" y="708"/>
                      </a:lnTo>
                      <a:lnTo>
                        <a:pt x="110" y="569"/>
                      </a:lnTo>
                      <a:lnTo>
                        <a:pt x="200" y="454"/>
                      </a:lnTo>
                      <a:lnTo>
                        <a:pt x="334" y="381"/>
                      </a:lnTo>
                      <a:lnTo>
                        <a:pt x="504" y="369"/>
                      </a:lnTo>
                      <a:lnTo>
                        <a:pt x="716" y="4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05" name="Freeform 1205"/>
                <p:cNvSpPr>
                  <a:spLocks/>
                </p:cNvSpPr>
                <p:nvPr/>
              </p:nvSpPr>
              <p:spPr bwMode="auto">
                <a:xfrm rot="719888">
                  <a:off x="11357" y="11985"/>
                  <a:ext cx="321" cy="418"/>
                </a:xfrm>
                <a:custGeom>
                  <a:avLst/>
                  <a:gdLst>
                    <a:gd name="T0" fmla="*/ 79 w 321"/>
                    <a:gd name="T1" fmla="*/ 243 h 418"/>
                    <a:gd name="T2" fmla="*/ 67 w 321"/>
                    <a:gd name="T3" fmla="*/ 309 h 418"/>
                    <a:gd name="T4" fmla="*/ 85 w 321"/>
                    <a:gd name="T5" fmla="*/ 345 h 418"/>
                    <a:gd name="T6" fmla="*/ 115 w 321"/>
                    <a:gd name="T7" fmla="*/ 345 h 418"/>
                    <a:gd name="T8" fmla="*/ 146 w 321"/>
                    <a:gd name="T9" fmla="*/ 321 h 418"/>
                    <a:gd name="T10" fmla="*/ 158 w 321"/>
                    <a:gd name="T11" fmla="*/ 285 h 418"/>
                    <a:gd name="T12" fmla="*/ 158 w 321"/>
                    <a:gd name="T13" fmla="*/ 261 h 418"/>
                    <a:gd name="T14" fmla="*/ 140 w 321"/>
                    <a:gd name="T15" fmla="*/ 237 h 418"/>
                    <a:gd name="T16" fmla="*/ 127 w 321"/>
                    <a:gd name="T17" fmla="*/ 218 h 418"/>
                    <a:gd name="T18" fmla="*/ 121 w 321"/>
                    <a:gd name="T19" fmla="*/ 194 h 418"/>
                    <a:gd name="T20" fmla="*/ 133 w 321"/>
                    <a:gd name="T21" fmla="*/ 164 h 418"/>
                    <a:gd name="T22" fmla="*/ 152 w 321"/>
                    <a:gd name="T23" fmla="*/ 134 h 418"/>
                    <a:gd name="T24" fmla="*/ 170 w 321"/>
                    <a:gd name="T25" fmla="*/ 109 h 418"/>
                    <a:gd name="T26" fmla="*/ 152 w 321"/>
                    <a:gd name="T27" fmla="*/ 73 h 418"/>
                    <a:gd name="T28" fmla="*/ 170 w 321"/>
                    <a:gd name="T29" fmla="*/ 25 h 418"/>
                    <a:gd name="T30" fmla="*/ 218 w 321"/>
                    <a:gd name="T31" fmla="*/ 0 h 418"/>
                    <a:gd name="T32" fmla="*/ 279 w 321"/>
                    <a:gd name="T33" fmla="*/ 13 h 418"/>
                    <a:gd name="T34" fmla="*/ 321 w 321"/>
                    <a:gd name="T35" fmla="*/ 67 h 418"/>
                    <a:gd name="T36" fmla="*/ 309 w 321"/>
                    <a:gd name="T37" fmla="*/ 115 h 418"/>
                    <a:gd name="T38" fmla="*/ 273 w 321"/>
                    <a:gd name="T39" fmla="*/ 152 h 418"/>
                    <a:gd name="T40" fmla="*/ 230 w 321"/>
                    <a:gd name="T41" fmla="*/ 152 h 418"/>
                    <a:gd name="T42" fmla="*/ 218 w 321"/>
                    <a:gd name="T43" fmla="*/ 170 h 418"/>
                    <a:gd name="T44" fmla="*/ 200 w 321"/>
                    <a:gd name="T45" fmla="*/ 188 h 418"/>
                    <a:gd name="T46" fmla="*/ 194 w 321"/>
                    <a:gd name="T47" fmla="*/ 212 h 418"/>
                    <a:gd name="T48" fmla="*/ 212 w 321"/>
                    <a:gd name="T49" fmla="*/ 237 h 418"/>
                    <a:gd name="T50" fmla="*/ 237 w 321"/>
                    <a:gd name="T51" fmla="*/ 267 h 418"/>
                    <a:gd name="T52" fmla="*/ 243 w 321"/>
                    <a:gd name="T53" fmla="*/ 303 h 418"/>
                    <a:gd name="T54" fmla="*/ 230 w 321"/>
                    <a:gd name="T55" fmla="*/ 339 h 418"/>
                    <a:gd name="T56" fmla="*/ 212 w 321"/>
                    <a:gd name="T57" fmla="*/ 370 h 418"/>
                    <a:gd name="T58" fmla="*/ 182 w 321"/>
                    <a:gd name="T59" fmla="*/ 400 h 418"/>
                    <a:gd name="T60" fmla="*/ 140 w 321"/>
                    <a:gd name="T61" fmla="*/ 418 h 418"/>
                    <a:gd name="T62" fmla="*/ 103 w 321"/>
                    <a:gd name="T63" fmla="*/ 418 h 418"/>
                    <a:gd name="T64" fmla="*/ 61 w 321"/>
                    <a:gd name="T65" fmla="*/ 406 h 418"/>
                    <a:gd name="T66" fmla="*/ 6 w 321"/>
                    <a:gd name="T67" fmla="*/ 352 h 418"/>
                    <a:gd name="T68" fmla="*/ 0 w 321"/>
                    <a:gd name="T69" fmla="*/ 297 h 418"/>
                    <a:gd name="T70" fmla="*/ 24 w 321"/>
                    <a:gd name="T71" fmla="*/ 261 h 418"/>
                    <a:gd name="T72" fmla="*/ 79 w 321"/>
                    <a:gd name="T73" fmla="*/ 243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1" h="418">
                      <a:moveTo>
                        <a:pt x="79" y="243"/>
                      </a:moveTo>
                      <a:lnTo>
                        <a:pt x="67" y="309"/>
                      </a:lnTo>
                      <a:lnTo>
                        <a:pt x="85" y="345"/>
                      </a:lnTo>
                      <a:lnTo>
                        <a:pt x="115" y="345"/>
                      </a:lnTo>
                      <a:lnTo>
                        <a:pt x="146" y="321"/>
                      </a:lnTo>
                      <a:lnTo>
                        <a:pt x="158" y="285"/>
                      </a:lnTo>
                      <a:lnTo>
                        <a:pt x="158" y="261"/>
                      </a:lnTo>
                      <a:lnTo>
                        <a:pt x="140" y="237"/>
                      </a:lnTo>
                      <a:lnTo>
                        <a:pt x="127" y="218"/>
                      </a:lnTo>
                      <a:lnTo>
                        <a:pt x="121" y="194"/>
                      </a:lnTo>
                      <a:lnTo>
                        <a:pt x="133" y="164"/>
                      </a:lnTo>
                      <a:lnTo>
                        <a:pt x="152" y="134"/>
                      </a:lnTo>
                      <a:lnTo>
                        <a:pt x="170" y="109"/>
                      </a:lnTo>
                      <a:lnTo>
                        <a:pt x="152" y="73"/>
                      </a:lnTo>
                      <a:lnTo>
                        <a:pt x="170" y="25"/>
                      </a:lnTo>
                      <a:lnTo>
                        <a:pt x="218" y="0"/>
                      </a:lnTo>
                      <a:lnTo>
                        <a:pt x="279" y="13"/>
                      </a:lnTo>
                      <a:lnTo>
                        <a:pt x="321" y="67"/>
                      </a:lnTo>
                      <a:lnTo>
                        <a:pt x="309" y="115"/>
                      </a:lnTo>
                      <a:lnTo>
                        <a:pt x="273" y="152"/>
                      </a:lnTo>
                      <a:lnTo>
                        <a:pt x="230" y="152"/>
                      </a:lnTo>
                      <a:lnTo>
                        <a:pt x="218" y="170"/>
                      </a:lnTo>
                      <a:lnTo>
                        <a:pt x="200" y="188"/>
                      </a:lnTo>
                      <a:lnTo>
                        <a:pt x="194" y="212"/>
                      </a:lnTo>
                      <a:lnTo>
                        <a:pt x="212" y="237"/>
                      </a:lnTo>
                      <a:lnTo>
                        <a:pt x="237" y="267"/>
                      </a:lnTo>
                      <a:lnTo>
                        <a:pt x="243" y="303"/>
                      </a:lnTo>
                      <a:lnTo>
                        <a:pt x="230" y="339"/>
                      </a:lnTo>
                      <a:lnTo>
                        <a:pt x="212" y="370"/>
                      </a:lnTo>
                      <a:lnTo>
                        <a:pt x="182" y="400"/>
                      </a:lnTo>
                      <a:lnTo>
                        <a:pt x="140" y="418"/>
                      </a:lnTo>
                      <a:lnTo>
                        <a:pt x="103" y="418"/>
                      </a:lnTo>
                      <a:lnTo>
                        <a:pt x="61" y="406"/>
                      </a:lnTo>
                      <a:lnTo>
                        <a:pt x="6" y="352"/>
                      </a:lnTo>
                      <a:lnTo>
                        <a:pt x="0" y="297"/>
                      </a:lnTo>
                      <a:lnTo>
                        <a:pt x="24" y="261"/>
                      </a:lnTo>
                      <a:lnTo>
                        <a:pt x="79" y="2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06" name="Freeform 1206"/>
                <p:cNvSpPr>
                  <a:spLocks/>
                </p:cNvSpPr>
                <p:nvPr/>
              </p:nvSpPr>
              <p:spPr bwMode="auto">
                <a:xfrm rot="719888">
                  <a:off x="11576" y="12046"/>
                  <a:ext cx="73" cy="72"/>
                </a:xfrm>
                <a:custGeom>
                  <a:avLst/>
                  <a:gdLst>
                    <a:gd name="T0" fmla="*/ 18 w 73"/>
                    <a:gd name="T1" fmla="*/ 66 h 72"/>
                    <a:gd name="T2" fmla="*/ 30 w 73"/>
                    <a:gd name="T3" fmla="*/ 72 h 72"/>
                    <a:gd name="T4" fmla="*/ 49 w 73"/>
                    <a:gd name="T5" fmla="*/ 72 h 72"/>
                    <a:gd name="T6" fmla="*/ 61 w 73"/>
                    <a:gd name="T7" fmla="*/ 66 h 72"/>
                    <a:gd name="T8" fmla="*/ 67 w 73"/>
                    <a:gd name="T9" fmla="*/ 60 h 72"/>
                    <a:gd name="T10" fmla="*/ 73 w 73"/>
                    <a:gd name="T11" fmla="*/ 48 h 72"/>
                    <a:gd name="T12" fmla="*/ 73 w 73"/>
                    <a:gd name="T13" fmla="*/ 30 h 72"/>
                    <a:gd name="T14" fmla="*/ 67 w 73"/>
                    <a:gd name="T15" fmla="*/ 18 h 72"/>
                    <a:gd name="T16" fmla="*/ 55 w 73"/>
                    <a:gd name="T17" fmla="*/ 6 h 72"/>
                    <a:gd name="T18" fmla="*/ 43 w 73"/>
                    <a:gd name="T19" fmla="*/ 0 h 72"/>
                    <a:gd name="T20" fmla="*/ 30 w 73"/>
                    <a:gd name="T21" fmla="*/ 0 h 72"/>
                    <a:gd name="T22" fmla="*/ 18 w 73"/>
                    <a:gd name="T23" fmla="*/ 6 h 72"/>
                    <a:gd name="T24" fmla="*/ 6 w 73"/>
                    <a:gd name="T25" fmla="*/ 18 h 72"/>
                    <a:gd name="T26" fmla="*/ 0 w 73"/>
                    <a:gd name="T27" fmla="*/ 30 h 72"/>
                    <a:gd name="T28" fmla="*/ 0 w 73"/>
                    <a:gd name="T29" fmla="*/ 48 h 72"/>
                    <a:gd name="T30" fmla="*/ 6 w 73"/>
                    <a:gd name="T31" fmla="*/ 60 h 72"/>
                    <a:gd name="T32" fmla="*/ 18 w 73"/>
                    <a:gd name="T33" fmla="*/ 6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72">
                      <a:moveTo>
                        <a:pt x="18" y="66"/>
                      </a:moveTo>
                      <a:lnTo>
                        <a:pt x="30" y="72"/>
                      </a:lnTo>
                      <a:lnTo>
                        <a:pt x="49" y="72"/>
                      </a:lnTo>
                      <a:lnTo>
                        <a:pt x="61" y="66"/>
                      </a:lnTo>
                      <a:lnTo>
                        <a:pt x="67" y="60"/>
                      </a:lnTo>
                      <a:lnTo>
                        <a:pt x="73" y="48"/>
                      </a:lnTo>
                      <a:lnTo>
                        <a:pt x="73" y="30"/>
                      </a:lnTo>
                      <a:lnTo>
                        <a:pt x="67" y="18"/>
                      </a:lnTo>
                      <a:lnTo>
                        <a:pt x="55" y="6"/>
                      </a:lnTo>
                      <a:lnTo>
                        <a:pt x="43" y="0"/>
                      </a:lnTo>
                      <a:lnTo>
                        <a:pt x="30" y="0"/>
                      </a:lnTo>
                      <a:lnTo>
                        <a:pt x="18" y="6"/>
                      </a:lnTo>
                      <a:lnTo>
                        <a:pt x="6" y="18"/>
                      </a:lnTo>
                      <a:lnTo>
                        <a:pt x="0" y="30"/>
                      </a:lnTo>
                      <a:lnTo>
                        <a:pt x="0" y="48"/>
                      </a:lnTo>
                      <a:lnTo>
                        <a:pt x="6" y="60"/>
                      </a:lnTo>
                      <a:lnTo>
                        <a:pt x="18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07" name="Freeform 1207"/>
                <p:cNvSpPr>
                  <a:spLocks/>
                </p:cNvSpPr>
                <p:nvPr/>
              </p:nvSpPr>
              <p:spPr bwMode="auto">
                <a:xfrm rot="719888">
                  <a:off x="11594" y="12750"/>
                  <a:ext cx="461" cy="400"/>
                </a:xfrm>
                <a:custGeom>
                  <a:avLst/>
                  <a:gdLst>
                    <a:gd name="T0" fmla="*/ 30 w 461"/>
                    <a:gd name="T1" fmla="*/ 67 h 400"/>
                    <a:gd name="T2" fmla="*/ 49 w 461"/>
                    <a:gd name="T3" fmla="*/ 49 h 400"/>
                    <a:gd name="T4" fmla="*/ 79 w 461"/>
                    <a:gd name="T5" fmla="*/ 31 h 400"/>
                    <a:gd name="T6" fmla="*/ 115 w 461"/>
                    <a:gd name="T7" fmla="*/ 19 h 400"/>
                    <a:gd name="T8" fmla="*/ 164 w 461"/>
                    <a:gd name="T9" fmla="*/ 7 h 400"/>
                    <a:gd name="T10" fmla="*/ 212 w 461"/>
                    <a:gd name="T11" fmla="*/ 0 h 400"/>
                    <a:gd name="T12" fmla="*/ 261 w 461"/>
                    <a:gd name="T13" fmla="*/ 0 h 400"/>
                    <a:gd name="T14" fmla="*/ 303 w 461"/>
                    <a:gd name="T15" fmla="*/ 0 h 400"/>
                    <a:gd name="T16" fmla="*/ 346 w 461"/>
                    <a:gd name="T17" fmla="*/ 7 h 400"/>
                    <a:gd name="T18" fmla="*/ 424 w 461"/>
                    <a:gd name="T19" fmla="*/ 73 h 400"/>
                    <a:gd name="T20" fmla="*/ 455 w 461"/>
                    <a:gd name="T21" fmla="*/ 194 h 400"/>
                    <a:gd name="T22" fmla="*/ 461 w 461"/>
                    <a:gd name="T23" fmla="*/ 309 h 400"/>
                    <a:gd name="T24" fmla="*/ 455 w 461"/>
                    <a:gd name="T25" fmla="*/ 364 h 400"/>
                    <a:gd name="T26" fmla="*/ 418 w 461"/>
                    <a:gd name="T27" fmla="*/ 376 h 400"/>
                    <a:gd name="T28" fmla="*/ 364 w 461"/>
                    <a:gd name="T29" fmla="*/ 388 h 400"/>
                    <a:gd name="T30" fmla="*/ 303 w 461"/>
                    <a:gd name="T31" fmla="*/ 394 h 400"/>
                    <a:gd name="T32" fmla="*/ 237 w 461"/>
                    <a:gd name="T33" fmla="*/ 400 h 400"/>
                    <a:gd name="T34" fmla="*/ 170 w 461"/>
                    <a:gd name="T35" fmla="*/ 400 h 400"/>
                    <a:gd name="T36" fmla="*/ 109 w 461"/>
                    <a:gd name="T37" fmla="*/ 394 h 400"/>
                    <a:gd name="T38" fmla="*/ 61 w 461"/>
                    <a:gd name="T39" fmla="*/ 394 h 400"/>
                    <a:gd name="T40" fmla="*/ 30 w 461"/>
                    <a:gd name="T41" fmla="*/ 382 h 400"/>
                    <a:gd name="T42" fmla="*/ 6 w 461"/>
                    <a:gd name="T43" fmla="*/ 327 h 400"/>
                    <a:gd name="T44" fmla="*/ 0 w 461"/>
                    <a:gd name="T45" fmla="*/ 230 h 400"/>
                    <a:gd name="T46" fmla="*/ 12 w 461"/>
                    <a:gd name="T47" fmla="*/ 134 h 400"/>
                    <a:gd name="T48" fmla="*/ 30 w 461"/>
                    <a:gd name="T49" fmla="*/ 67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61" h="400">
                      <a:moveTo>
                        <a:pt x="30" y="67"/>
                      </a:moveTo>
                      <a:lnTo>
                        <a:pt x="49" y="49"/>
                      </a:lnTo>
                      <a:lnTo>
                        <a:pt x="79" y="31"/>
                      </a:lnTo>
                      <a:lnTo>
                        <a:pt x="115" y="19"/>
                      </a:lnTo>
                      <a:lnTo>
                        <a:pt x="164" y="7"/>
                      </a:lnTo>
                      <a:lnTo>
                        <a:pt x="212" y="0"/>
                      </a:lnTo>
                      <a:lnTo>
                        <a:pt x="261" y="0"/>
                      </a:lnTo>
                      <a:lnTo>
                        <a:pt x="303" y="0"/>
                      </a:lnTo>
                      <a:lnTo>
                        <a:pt x="346" y="7"/>
                      </a:lnTo>
                      <a:lnTo>
                        <a:pt x="424" y="73"/>
                      </a:lnTo>
                      <a:lnTo>
                        <a:pt x="455" y="194"/>
                      </a:lnTo>
                      <a:lnTo>
                        <a:pt x="461" y="309"/>
                      </a:lnTo>
                      <a:lnTo>
                        <a:pt x="455" y="364"/>
                      </a:lnTo>
                      <a:lnTo>
                        <a:pt x="418" y="376"/>
                      </a:lnTo>
                      <a:lnTo>
                        <a:pt x="364" y="388"/>
                      </a:lnTo>
                      <a:lnTo>
                        <a:pt x="303" y="394"/>
                      </a:lnTo>
                      <a:lnTo>
                        <a:pt x="237" y="400"/>
                      </a:lnTo>
                      <a:lnTo>
                        <a:pt x="170" y="400"/>
                      </a:lnTo>
                      <a:lnTo>
                        <a:pt x="109" y="394"/>
                      </a:lnTo>
                      <a:lnTo>
                        <a:pt x="61" y="394"/>
                      </a:lnTo>
                      <a:lnTo>
                        <a:pt x="30" y="382"/>
                      </a:lnTo>
                      <a:lnTo>
                        <a:pt x="6" y="327"/>
                      </a:lnTo>
                      <a:lnTo>
                        <a:pt x="0" y="230"/>
                      </a:lnTo>
                      <a:lnTo>
                        <a:pt x="12" y="134"/>
                      </a:lnTo>
                      <a:lnTo>
                        <a:pt x="30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08" name="Freeform 1208"/>
                <p:cNvSpPr>
                  <a:spLocks/>
                </p:cNvSpPr>
                <p:nvPr/>
              </p:nvSpPr>
              <p:spPr bwMode="auto">
                <a:xfrm rot="719888">
                  <a:off x="7311" y="11920"/>
                  <a:ext cx="903" cy="1120"/>
                </a:xfrm>
                <a:custGeom>
                  <a:avLst/>
                  <a:gdLst>
                    <a:gd name="T0" fmla="*/ 455 w 903"/>
                    <a:gd name="T1" fmla="*/ 1101 h 1120"/>
                    <a:gd name="T2" fmla="*/ 546 w 903"/>
                    <a:gd name="T3" fmla="*/ 1059 h 1120"/>
                    <a:gd name="T4" fmla="*/ 631 w 903"/>
                    <a:gd name="T5" fmla="*/ 1005 h 1120"/>
                    <a:gd name="T6" fmla="*/ 709 w 903"/>
                    <a:gd name="T7" fmla="*/ 932 h 1120"/>
                    <a:gd name="T8" fmla="*/ 776 w 903"/>
                    <a:gd name="T9" fmla="*/ 841 h 1120"/>
                    <a:gd name="T10" fmla="*/ 831 w 903"/>
                    <a:gd name="T11" fmla="*/ 750 h 1120"/>
                    <a:gd name="T12" fmla="*/ 873 w 903"/>
                    <a:gd name="T13" fmla="*/ 641 h 1120"/>
                    <a:gd name="T14" fmla="*/ 897 w 903"/>
                    <a:gd name="T15" fmla="*/ 532 h 1120"/>
                    <a:gd name="T16" fmla="*/ 903 w 903"/>
                    <a:gd name="T17" fmla="*/ 423 h 1120"/>
                    <a:gd name="T18" fmla="*/ 897 w 903"/>
                    <a:gd name="T19" fmla="*/ 320 h 1120"/>
                    <a:gd name="T20" fmla="*/ 867 w 903"/>
                    <a:gd name="T21" fmla="*/ 224 h 1120"/>
                    <a:gd name="T22" fmla="*/ 825 w 903"/>
                    <a:gd name="T23" fmla="*/ 145 h 1120"/>
                    <a:gd name="T24" fmla="*/ 770 w 903"/>
                    <a:gd name="T25" fmla="*/ 78 h 1120"/>
                    <a:gd name="T26" fmla="*/ 703 w 903"/>
                    <a:gd name="T27" fmla="*/ 36 h 1120"/>
                    <a:gd name="T28" fmla="*/ 624 w 903"/>
                    <a:gd name="T29" fmla="*/ 6 h 1120"/>
                    <a:gd name="T30" fmla="*/ 540 w 903"/>
                    <a:gd name="T31" fmla="*/ 0 h 1120"/>
                    <a:gd name="T32" fmla="*/ 449 w 903"/>
                    <a:gd name="T33" fmla="*/ 18 h 1120"/>
                    <a:gd name="T34" fmla="*/ 358 w 903"/>
                    <a:gd name="T35" fmla="*/ 54 h 1120"/>
                    <a:gd name="T36" fmla="*/ 273 w 903"/>
                    <a:gd name="T37" fmla="*/ 115 h 1120"/>
                    <a:gd name="T38" fmla="*/ 200 w 903"/>
                    <a:gd name="T39" fmla="*/ 181 h 1120"/>
                    <a:gd name="T40" fmla="*/ 133 w 903"/>
                    <a:gd name="T41" fmla="*/ 272 h 1120"/>
                    <a:gd name="T42" fmla="*/ 79 w 903"/>
                    <a:gd name="T43" fmla="*/ 369 h 1120"/>
                    <a:gd name="T44" fmla="*/ 36 w 903"/>
                    <a:gd name="T45" fmla="*/ 472 h 1120"/>
                    <a:gd name="T46" fmla="*/ 6 w 903"/>
                    <a:gd name="T47" fmla="*/ 581 h 1120"/>
                    <a:gd name="T48" fmla="*/ 0 w 903"/>
                    <a:gd name="T49" fmla="*/ 690 h 1120"/>
                    <a:gd name="T50" fmla="*/ 12 w 903"/>
                    <a:gd name="T51" fmla="*/ 799 h 1120"/>
                    <a:gd name="T52" fmla="*/ 36 w 903"/>
                    <a:gd name="T53" fmla="*/ 889 h 1120"/>
                    <a:gd name="T54" fmla="*/ 79 w 903"/>
                    <a:gd name="T55" fmla="*/ 974 h 1120"/>
                    <a:gd name="T56" fmla="*/ 133 w 903"/>
                    <a:gd name="T57" fmla="*/ 1035 h 1120"/>
                    <a:gd name="T58" fmla="*/ 200 w 903"/>
                    <a:gd name="T59" fmla="*/ 1083 h 1120"/>
                    <a:gd name="T60" fmla="*/ 279 w 903"/>
                    <a:gd name="T61" fmla="*/ 1107 h 1120"/>
                    <a:gd name="T62" fmla="*/ 364 w 903"/>
                    <a:gd name="T63" fmla="*/ 1120 h 1120"/>
                    <a:gd name="T64" fmla="*/ 455 w 903"/>
                    <a:gd name="T65" fmla="*/ 1101 h 1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03" h="1120">
                      <a:moveTo>
                        <a:pt x="455" y="1101"/>
                      </a:moveTo>
                      <a:lnTo>
                        <a:pt x="546" y="1059"/>
                      </a:lnTo>
                      <a:lnTo>
                        <a:pt x="631" y="1005"/>
                      </a:lnTo>
                      <a:lnTo>
                        <a:pt x="709" y="932"/>
                      </a:lnTo>
                      <a:lnTo>
                        <a:pt x="776" y="841"/>
                      </a:lnTo>
                      <a:lnTo>
                        <a:pt x="831" y="750"/>
                      </a:lnTo>
                      <a:lnTo>
                        <a:pt x="873" y="641"/>
                      </a:lnTo>
                      <a:lnTo>
                        <a:pt x="897" y="532"/>
                      </a:lnTo>
                      <a:lnTo>
                        <a:pt x="903" y="423"/>
                      </a:lnTo>
                      <a:lnTo>
                        <a:pt x="897" y="320"/>
                      </a:lnTo>
                      <a:lnTo>
                        <a:pt x="867" y="224"/>
                      </a:lnTo>
                      <a:lnTo>
                        <a:pt x="825" y="145"/>
                      </a:lnTo>
                      <a:lnTo>
                        <a:pt x="770" y="78"/>
                      </a:lnTo>
                      <a:lnTo>
                        <a:pt x="703" y="36"/>
                      </a:lnTo>
                      <a:lnTo>
                        <a:pt x="624" y="6"/>
                      </a:lnTo>
                      <a:lnTo>
                        <a:pt x="540" y="0"/>
                      </a:lnTo>
                      <a:lnTo>
                        <a:pt x="449" y="18"/>
                      </a:lnTo>
                      <a:lnTo>
                        <a:pt x="358" y="54"/>
                      </a:lnTo>
                      <a:lnTo>
                        <a:pt x="273" y="115"/>
                      </a:lnTo>
                      <a:lnTo>
                        <a:pt x="200" y="181"/>
                      </a:lnTo>
                      <a:lnTo>
                        <a:pt x="133" y="272"/>
                      </a:lnTo>
                      <a:lnTo>
                        <a:pt x="79" y="369"/>
                      </a:lnTo>
                      <a:lnTo>
                        <a:pt x="36" y="472"/>
                      </a:lnTo>
                      <a:lnTo>
                        <a:pt x="6" y="581"/>
                      </a:lnTo>
                      <a:lnTo>
                        <a:pt x="0" y="690"/>
                      </a:lnTo>
                      <a:lnTo>
                        <a:pt x="12" y="799"/>
                      </a:lnTo>
                      <a:lnTo>
                        <a:pt x="36" y="889"/>
                      </a:lnTo>
                      <a:lnTo>
                        <a:pt x="79" y="974"/>
                      </a:lnTo>
                      <a:lnTo>
                        <a:pt x="133" y="1035"/>
                      </a:lnTo>
                      <a:lnTo>
                        <a:pt x="200" y="1083"/>
                      </a:lnTo>
                      <a:lnTo>
                        <a:pt x="279" y="1107"/>
                      </a:lnTo>
                      <a:lnTo>
                        <a:pt x="364" y="1120"/>
                      </a:lnTo>
                      <a:lnTo>
                        <a:pt x="455" y="1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09" name="Freeform 1209"/>
                <p:cNvSpPr>
                  <a:spLocks/>
                </p:cNvSpPr>
                <p:nvPr/>
              </p:nvSpPr>
              <p:spPr bwMode="auto">
                <a:xfrm rot="719888">
                  <a:off x="7608" y="12290"/>
                  <a:ext cx="315" cy="381"/>
                </a:xfrm>
                <a:custGeom>
                  <a:avLst/>
                  <a:gdLst>
                    <a:gd name="T0" fmla="*/ 158 w 315"/>
                    <a:gd name="T1" fmla="*/ 375 h 381"/>
                    <a:gd name="T2" fmla="*/ 218 w 315"/>
                    <a:gd name="T3" fmla="*/ 345 h 381"/>
                    <a:gd name="T4" fmla="*/ 267 w 315"/>
                    <a:gd name="T5" fmla="*/ 284 h 381"/>
                    <a:gd name="T6" fmla="*/ 303 w 315"/>
                    <a:gd name="T7" fmla="*/ 218 h 381"/>
                    <a:gd name="T8" fmla="*/ 315 w 315"/>
                    <a:gd name="T9" fmla="*/ 139 h 381"/>
                    <a:gd name="T10" fmla="*/ 303 w 315"/>
                    <a:gd name="T11" fmla="*/ 73 h 381"/>
                    <a:gd name="T12" fmla="*/ 267 w 315"/>
                    <a:gd name="T13" fmla="*/ 24 h 381"/>
                    <a:gd name="T14" fmla="*/ 218 w 315"/>
                    <a:gd name="T15" fmla="*/ 0 h 381"/>
                    <a:gd name="T16" fmla="*/ 158 w 315"/>
                    <a:gd name="T17" fmla="*/ 0 h 381"/>
                    <a:gd name="T18" fmla="*/ 97 w 315"/>
                    <a:gd name="T19" fmla="*/ 30 h 381"/>
                    <a:gd name="T20" fmla="*/ 43 w 315"/>
                    <a:gd name="T21" fmla="*/ 85 h 381"/>
                    <a:gd name="T22" fmla="*/ 12 w 315"/>
                    <a:gd name="T23" fmla="*/ 157 h 381"/>
                    <a:gd name="T24" fmla="*/ 0 w 315"/>
                    <a:gd name="T25" fmla="*/ 236 h 381"/>
                    <a:gd name="T26" fmla="*/ 12 w 315"/>
                    <a:gd name="T27" fmla="*/ 303 h 381"/>
                    <a:gd name="T28" fmla="*/ 43 w 315"/>
                    <a:gd name="T29" fmla="*/ 357 h 381"/>
                    <a:gd name="T30" fmla="*/ 97 w 315"/>
                    <a:gd name="T31" fmla="*/ 381 h 381"/>
                    <a:gd name="T32" fmla="*/ 158 w 315"/>
                    <a:gd name="T33" fmla="*/ 375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5" h="381">
                      <a:moveTo>
                        <a:pt x="158" y="375"/>
                      </a:moveTo>
                      <a:lnTo>
                        <a:pt x="218" y="345"/>
                      </a:lnTo>
                      <a:lnTo>
                        <a:pt x="267" y="284"/>
                      </a:lnTo>
                      <a:lnTo>
                        <a:pt x="303" y="218"/>
                      </a:lnTo>
                      <a:lnTo>
                        <a:pt x="315" y="139"/>
                      </a:lnTo>
                      <a:lnTo>
                        <a:pt x="303" y="73"/>
                      </a:lnTo>
                      <a:lnTo>
                        <a:pt x="267" y="24"/>
                      </a:lnTo>
                      <a:lnTo>
                        <a:pt x="218" y="0"/>
                      </a:lnTo>
                      <a:lnTo>
                        <a:pt x="158" y="0"/>
                      </a:lnTo>
                      <a:lnTo>
                        <a:pt x="97" y="30"/>
                      </a:lnTo>
                      <a:lnTo>
                        <a:pt x="43" y="85"/>
                      </a:lnTo>
                      <a:lnTo>
                        <a:pt x="12" y="157"/>
                      </a:lnTo>
                      <a:lnTo>
                        <a:pt x="0" y="236"/>
                      </a:lnTo>
                      <a:lnTo>
                        <a:pt x="12" y="303"/>
                      </a:lnTo>
                      <a:lnTo>
                        <a:pt x="43" y="357"/>
                      </a:lnTo>
                      <a:lnTo>
                        <a:pt x="97" y="381"/>
                      </a:lnTo>
                      <a:lnTo>
                        <a:pt x="158" y="3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10" name="Freeform 1210"/>
                <p:cNvSpPr>
                  <a:spLocks/>
                </p:cNvSpPr>
                <p:nvPr/>
              </p:nvSpPr>
              <p:spPr bwMode="auto">
                <a:xfrm rot="719888">
                  <a:off x="10116" y="11903"/>
                  <a:ext cx="903" cy="1120"/>
                </a:xfrm>
                <a:custGeom>
                  <a:avLst/>
                  <a:gdLst>
                    <a:gd name="T0" fmla="*/ 455 w 903"/>
                    <a:gd name="T1" fmla="*/ 1102 h 1120"/>
                    <a:gd name="T2" fmla="*/ 546 w 903"/>
                    <a:gd name="T3" fmla="*/ 1066 h 1120"/>
                    <a:gd name="T4" fmla="*/ 631 w 903"/>
                    <a:gd name="T5" fmla="*/ 1011 h 1120"/>
                    <a:gd name="T6" fmla="*/ 703 w 903"/>
                    <a:gd name="T7" fmla="*/ 939 h 1120"/>
                    <a:gd name="T8" fmla="*/ 770 w 903"/>
                    <a:gd name="T9" fmla="*/ 854 h 1120"/>
                    <a:gd name="T10" fmla="*/ 825 w 903"/>
                    <a:gd name="T11" fmla="*/ 757 h 1120"/>
                    <a:gd name="T12" fmla="*/ 867 w 903"/>
                    <a:gd name="T13" fmla="*/ 648 h 1120"/>
                    <a:gd name="T14" fmla="*/ 897 w 903"/>
                    <a:gd name="T15" fmla="*/ 539 h 1120"/>
                    <a:gd name="T16" fmla="*/ 903 w 903"/>
                    <a:gd name="T17" fmla="*/ 430 h 1120"/>
                    <a:gd name="T18" fmla="*/ 891 w 903"/>
                    <a:gd name="T19" fmla="*/ 321 h 1120"/>
                    <a:gd name="T20" fmla="*/ 867 w 903"/>
                    <a:gd name="T21" fmla="*/ 230 h 1120"/>
                    <a:gd name="T22" fmla="*/ 825 w 903"/>
                    <a:gd name="T23" fmla="*/ 146 h 1120"/>
                    <a:gd name="T24" fmla="*/ 770 w 903"/>
                    <a:gd name="T25" fmla="*/ 85 h 1120"/>
                    <a:gd name="T26" fmla="*/ 703 w 903"/>
                    <a:gd name="T27" fmla="*/ 37 h 1120"/>
                    <a:gd name="T28" fmla="*/ 625 w 903"/>
                    <a:gd name="T29" fmla="*/ 13 h 1120"/>
                    <a:gd name="T30" fmla="*/ 540 w 903"/>
                    <a:gd name="T31" fmla="*/ 0 h 1120"/>
                    <a:gd name="T32" fmla="*/ 449 w 903"/>
                    <a:gd name="T33" fmla="*/ 19 h 1120"/>
                    <a:gd name="T34" fmla="*/ 358 w 903"/>
                    <a:gd name="T35" fmla="*/ 55 h 1120"/>
                    <a:gd name="T36" fmla="*/ 273 w 903"/>
                    <a:gd name="T37" fmla="*/ 115 h 1120"/>
                    <a:gd name="T38" fmla="*/ 200 w 903"/>
                    <a:gd name="T39" fmla="*/ 188 h 1120"/>
                    <a:gd name="T40" fmla="*/ 134 w 903"/>
                    <a:gd name="T41" fmla="*/ 273 h 1120"/>
                    <a:gd name="T42" fmla="*/ 79 w 903"/>
                    <a:gd name="T43" fmla="*/ 370 h 1120"/>
                    <a:gd name="T44" fmla="*/ 37 w 903"/>
                    <a:gd name="T45" fmla="*/ 479 h 1120"/>
                    <a:gd name="T46" fmla="*/ 6 w 903"/>
                    <a:gd name="T47" fmla="*/ 588 h 1120"/>
                    <a:gd name="T48" fmla="*/ 0 w 903"/>
                    <a:gd name="T49" fmla="*/ 697 h 1120"/>
                    <a:gd name="T50" fmla="*/ 12 w 903"/>
                    <a:gd name="T51" fmla="*/ 805 h 1120"/>
                    <a:gd name="T52" fmla="*/ 37 w 903"/>
                    <a:gd name="T53" fmla="*/ 896 h 1120"/>
                    <a:gd name="T54" fmla="*/ 79 w 903"/>
                    <a:gd name="T55" fmla="*/ 981 h 1120"/>
                    <a:gd name="T56" fmla="*/ 134 w 903"/>
                    <a:gd name="T57" fmla="*/ 1042 h 1120"/>
                    <a:gd name="T58" fmla="*/ 200 w 903"/>
                    <a:gd name="T59" fmla="*/ 1090 h 1120"/>
                    <a:gd name="T60" fmla="*/ 279 w 903"/>
                    <a:gd name="T61" fmla="*/ 1114 h 1120"/>
                    <a:gd name="T62" fmla="*/ 364 w 903"/>
                    <a:gd name="T63" fmla="*/ 1120 h 1120"/>
                    <a:gd name="T64" fmla="*/ 455 w 903"/>
                    <a:gd name="T65" fmla="*/ 1102 h 1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03" h="1120">
                      <a:moveTo>
                        <a:pt x="455" y="1102"/>
                      </a:moveTo>
                      <a:lnTo>
                        <a:pt x="546" y="1066"/>
                      </a:lnTo>
                      <a:lnTo>
                        <a:pt x="631" y="1011"/>
                      </a:lnTo>
                      <a:lnTo>
                        <a:pt x="703" y="939"/>
                      </a:lnTo>
                      <a:lnTo>
                        <a:pt x="770" y="854"/>
                      </a:lnTo>
                      <a:lnTo>
                        <a:pt x="825" y="757"/>
                      </a:lnTo>
                      <a:lnTo>
                        <a:pt x="867" y="648"/>
                      </a:lnTo>
                      <a:lnTo>
                        <a:pt x="897" y="539"/>
                      </a:lnTo>
                      <a:lnTo>
                        <a:pt x="903" y="430"/>
                      </a:lnTo>
                      <a:lnTo>
                        <a:pt x="891" y="321"/>
                      </a:lnTo>
                      <a:lnTo>
                        <a:pt x="867" y="230"/>
                      </a:lnTo>
                      <a:lnTo>
                        <a:pt x="825" y="146"/>
                      </a:lnTo>
                      <a:lnTo>
                        <a:pt x="770" y="85"/>
                      </a:lnTo>
                      <a:lnTo>
                        <a:pt x="703" y="37"/>
                      </a:lnTo>
                      <a:lnTo>
                        <a:pt x="625" y="13"/>
                      </a:lnTo>
                      <a:lnTo>
                        <a:pt x="540" y="0"/>
                      </a:lnTo>
                      <a:lnTo>
                        <a:pt x="449" y="19"/>
                      </a:lnTo>
                      <a:lnTo>
                        <a:pt x="358" y="55"/>
                      </a:lnTo>
                      <a:lnTo>
                        <a:pt x="273" y="115"/>
                      </a:lnTo>
                      <a:lnTo>
                        <a:pt x="200" y="188"/>
                      </a:lnTo>
                      <a:lnTo>
                        <a:pt x="134" y="273"/>
                      </a:lnTo>
                      <a:lnTo>
                        <a:pt x="79" y="370"/>
                      </a:lnTo>
                      <a:lnTo>
                        <a:pt x="37" y="479"/>
                      </a:lnTo>
                      <a:lnTo>
                        <a:pt x="6" y="588"/>
                      </a:lnTo>
                      <a:lnTo>
                        <a:pt x="0" y="697"/>
                      </a:lnTo>
                      <a:lnTo>
                        <a:pt x="12" y="805"/>
                      </a:lnTo>
                      <a:lnTo>
                        <a:pt x="37" y="896"/>
                      </a:lnTo>
                      <a:lnTo>
                        <a:pt x="79" y="981"/>
                      </a:lnTo>
                      <a:lnTo>
                        <a:pt x="134" y="1042"/>
                      </a:lnTo>
                      <a:lnTo>
                        <a:pt x="200" y="1090"/>
                      </a:lnTo>
                      <a:lnTo>
                        <a:pt x="279" y="1114"/>
                      </a:lnTo>
                      <a:lnTo>
                        <a:pt x="364" y="1120"/>
                      </a:lnTo>
                      <a:lnTo>
                        <a:pt x="455" y="1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11" name="Freeform 1211"/>
                <p:cNvSpPr>
                  <a:spLocks/>
                </p:cNvSpPr>
                <p:nvPr/>
              </p:nvSpPr>
              <p:spPr bwMode="auto">
                <a:xfrm rot="719888">
                  <a:off x="10406" y="12272"/>
                  <a:ext cx="321" cy="387"/>
                </a:xfrm>
                <a:custGeom>
                  <a:avLst/>
                  <a:gdLst>
                    <a:gd name="T0" fmla="*/ 164 w 321"/>
                    <a:gd name="T1" fmla="*/ 387 h 387"/>
                    <a:gd name="T2" fmla="*/ 224 w 321"/>
                    <a:gd name="T3" fmla="*/ 351 h 387"/>
                    <a:gd name="T4" fmla="*/ 273 w 321"/>
                    <a:gd name="T5" fmla="*/ 296 h 387"/>
                    <a:gd name="T6" fmla="*/ 309 w 321"/>
                    <a:gd name="T7" fmla="*/ 224 h 387"/>
                    <a:gd name="T8" fmla="*/ 321 w 321"/>
                    <a:gd name="T9" fmla="*/ 145 h 387"/>
                    <a:gd name="T10" fmla="*/ 309 w 321"/>
                    <a:gd name="T11" fmla="*/ 78 h 387"/>
                    <a:gd name="T12" fmla="*/ 273 w 321"/>
                    <a:gd name="T13" fmla="*/ 24 h 387"/>
                    <a:gd name="T14" fmla="*/ 224 w 321"/>
                    <a:gd name="T15" fmla="*/ 0 h 387"/>
                    <a:gd name="T16" fmla="*/ 158 w 321"/>
                    <a:gd name="T17" fmla="*/ 6 h 387"/>
                    <a:gd name="T18" fmla="*/ 97 w 321"/>
                    <a:gd name="T19" fmla="*/ 36 h 387"/>
                    <a:gd name="T20" fmla="*/ 49 w 321"/>
                    <a:gd name="T21" fmla="*/ 96 h 387"/>
                    <a:gd name="T22" fmla="*/ 12 w 321"/>
                    <a:gd name="T23" fmla="*/ 163 h 387"/>
                    <a:gd name="T24" fmla="*/ 0 w 321"/>
                    <a:gd name="T25" fmla="*/ 242 h 387"/>
                    <a:gd name="T26" fmla="*/ 12 w 321"/>
                    <a:gd name="T27" fmla="*/ 308 h 387"/>
                    <a:gd name="T28" fmla="*/ 49 w 321"/>
                    <a:gd name="T29" fmla="*/ 363 h 387"/>
                    <a:gd name="T30" fmla="*/ 97 w 321"/>
                    <a:gd name="T31" fmla="*/ 387 h 387"/>
                    <a:gd name="T32" fmla="*/ 164 w 321"/>
                    <a:gd name="T33" fmla="*/ 387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1" h="387">
                      <a:moveTo>
                        <a:pt x="164" y="387"/>
                      </a:moveTo>
                      <a:lnTo>
                        <a:pt x="224" y="351"/>
                      </a:lnTo>
                      <a:lnTo>
                        <a:pt x="273" y="296"/>
                      </a:lnTo>
                      <a:lnTo>
                        <a:pt x="309" y="224"/>
                      </a:lnTo>
                      <a:lnTo>
                        <a:pt x="321" y="145"/>
                      </a:lnTo>
                      <a:lnTo>
                        <a:pt x="309" y="78"/>
                      </a:lnTo>
                      <a:lnTo>
                        <a:pt x="273" y="24"/>
                      </a:lnTo>
                      <a:lnTo>
                        <a:pt x="224" y="0"/>
                      </a:lnTo>
                      <a:lnTo>
                        <a:pt x="158" y="6"/>
                      </a:lnTo>
                      <a:lnTo>
                        <a:pt x="97" y="36"/>
                      </a:lnTo>
                      <a:lnTo>
                        <a:pt x="49" y="96"/>
                      </a:lnTo>
                      <a:lnTo>
                        <a:pt x="12" y="163"/>
                      </a:lnTo>
                      <a:lnTo>
                        <a:pt x="0" y="242"/>
                      </a:lnTo>
                      <a:lnTo>
                        <a:pt x="12" y="308"/>
                      </a:lnTo>
                      <a:lnTo>
                        <a:pt x="49" y="363"/>
                      </a:lnTo>
                      <a:lnTo>
                        <a:pt x="97" y="387"/>
                      </a:lnTo>
                      <a:lnTo>
                        <a:pt x="164" y="3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12" name="Freeform 1212"/>
                <p:cNvSpPr>
                  <a:spLocks/>
                </p:cNvSpPr>
                <p:nvPr/>
              </p:nvSpPr>
              <p:spPr bwMode="auto">
                <a:xfrm>
                  <a:off x="6001" y="9901"/>
                  <a:ext cx="5751" cy="2560"/>
                </a:xfrm>
                <a:custGeom>
                  <a:avLst/>
                  <a:gdLst>
                    <a:gd name="T0" fmla="*/ 5123 w 5751"/>
                    <a:gd name="T1" fmla="*/ 1006 h 2560"/>
                    <a:gd name="T2" fmla="*/ 5429 w 5751"/>
                    <a:gd name="T3" fmla="*/ 1049 h 2560"/>
                    <a:gd name="T4" fmla="*/ 5541 w 5751"/>
                    <a:gd name="T5" fmla="*/ 1342 h 2560"/>
                    <a:gd name="T6" fmla="*/ 5562 w 5751"/>
                    <a:gd name="T7" fmla="*/ 1446 h 2560"/>
                    <a:gd name="T8" fmla="*/ 5738 w 5751"/>
                    <a:gd name="T9" fmla="*/ 1613 h 2560"/>
                    <a:gd name="T10" fmla="*/ 5725 w 5751"/>
                    <a:gd name="T11" fmla="*/ 1876 h 2560"/>
                    <a:gd name="T12" fmla="*/ 5687 w 5751"/>
                    <a:gd name="T13" fmla="*/ 2085 h 2560"/>
                    <a:gd name="T14" fmla="*/ 5686 w 5751"/>
                    <a:gd name="T15" fmla="*/ 2382 h 2560"/>
                    <a:gd name="T16" fmla="*/ 5360 w 5751"/>
                    <a:gd name="T17" fmla="*/ 2516 h 2560"/>
                    <a:gd name="T18" fmla="*/ 5172 w 5751"/>
                    <a:gd name="T19" fmla="*/ 2346 h 2560"/>
                    <a:gd name="T20" fmla="*/ 5149 w 5751"/>
                    <a:gd name="T21" fmla="*/ 2138 h 2560"/>
                    <a:gd name="T22" fmla="*/ 5007 w 5751"/>
                    <a:gd name="T23" fmla="*/ 1959 h 2560"/>
                    <a:gd name="T24" fmla="*/ 4623 w 5751"/>
                    <a:gd name="T25" fmla="*/ 1927 h 2560"/>
                    <a:gd name="T26" fmla="*/ 4224 w 5751"/>
                    <a:gd name="T27" fmla="*/ 2176 h 2560"/>
                    <a:gd name="T28" fmla="*/ 3972 w 5751"/>
                    <a:gd name="T29" fmla="*/ 2513 h 2560"/>
                    <a:gd name="T30" fmla="*/ 3869 w 5751"/>
                    <a:gd name="T31" fmla="*/ 2503 h 2560"/>
                    <a:gd name="T32" fmla="*/ 3790 w 5751"/>
                    <a:gd name="T33" fmla="*/ 2437 h 2560"/>
                    <a:gd name="T34" fmla="*/ 3694 w 5751"/>
                    <a:gd name="T35" fmla="*/ 2453 h 2560"/>
                    <a:gd name="T36" fmla="*/ 3569 w 5751"/>
                    <a:gd name="T37" fmla="*/ 2514 h 2560"/>
                    <a:gd name="T38" fmla="*/ 3450 w 5751"/>
                    <a:gd name="T39" fmla="*/ 2550 h 2560"/>
                    <a:gd name="T40" fmla="*/ 3352 w 5751"/>
                    <a:gd name="T41" fmla="*/ 2517 h 2560"/>
                    <a:gd name="T42" fmla="*/ 3266 w 5751"/>
                    <a:gd name="T43" fmla="*/ 2455 h 2560"/>
                    <a:gd name="T44" fmla="*/ 3144 w 5751"/>
                    <a:gd name="T45" fmla="*/ 2442 h 2560"/>
                    <a:gd name="T46" fmla="*/ 3054 w 5751"/>
                    <a:gd name="T47" fmla="*/ 2484 h 2560"/>
                    <a:gd name="T48" fmla="*/ 2965 w 5751"/>
                    <a:gd name="T49" fmla="*/ 2528 h 2560"/>
                    <a:gd name="T50" fmla="*/ 2855 w 5751"/>
                    <a:gd name="T51" fmla="*/ 2522 h 2560"/>
                    <a:gd name="T52" fmla="*/ 2770 w 5751"/>
                    <a:gd name="T53" fmla="*/ 2486 h 2560"/>
                    <a:gd name="T54" fmla="*/ 2646 w 5751"/>
                    <a:gd name="T55" fmla="*/ 2453 h 2560"/>
                    <a:gd name="T56" fmla="*/ 2509 w 5751"/>
                    <a:gd name="T57" fmla="*/ 2486 h 2560"/>
                    <a:gd name="T58" fmla="*/ 2416 w 5751"/>
                    <a:gd name="T59" fmla="*/ 2516 h 2560"/>
                    <a:gd name="T60" fmla="*/ 2336 w 5751"/>
                    <a:gd name="T61" fmla="*/ 2424 h 2560"/>
                    <a:gd name="T62" fmla="*/ 2314 w 5751"/>
                    <a:gd name="T63" fmla="*/ 2241 h 2560"/>
                    <a:gd name="T64" fmla="*/ 2223 w 5751"/>
                    <a:gd name="T65" fmla="*/ 2078 h 2560"/>
                    <a:gd name="T66" fmla="*/ 2015 w 5751"/>
                    <a:gd name="T67" fmla="*/ 1954 h 2560"/>
                    <a:gd name="T68" fmla="*/ 1652 w 5751"/>
                    <a:gd name="T69" fmla="*/ 1995 h 2560"/>
                    <a:gd name="T70" fmla="*/ 1194 w 5751"/>
                    <a:gd name="T71" fmla="*/ 2461 h 2560"/>
                    <a:gd name="T72" fmla="*/ 956 w 5751"/>
                    <a:gd name="T73" fmla="*/ 2472 h 2560"/>
                    <a:gd name="T74" fmla="*/ 647 w 5751"/>
                    <a:gd name="T75" fmla="*/ 2468 h 2560"/>
                    <a:gd name="T76" fmla="*/ 529 w 5751"/>
                    <a:gd name="T77" fmla="*/ 2498 h 2560"/>
                    <a:gd name="T78" fmla="*/ 300 w 5751"/>
                    <a:gd name="T79" fmla="*/ 2555 h 2560"/>
                    <a:gd name="T80" fmla="*/ 49 w 5751"/>
                    <a:gd name="T81" fmla="*/ 2539 h 2560"/>
                    <a:gd name="T82" fmla="*/ 1 w 5751"/>
                    <a:gd name="T83" fmla="*/ 2299 h 2560"/>
                    <a:gd name="T84" fmla="*/ 72 w 5751"/>
                    <a:gd name="T85" fmla="*/ 2085 h 2560"/>
                    <a:gd name="T86" fmla="*/ 167 w 5751"/>
                    <a:gd name="T87" fmla="*/ 2075 h 2560"/>
                    <a:gd name="T88" fmla="*/ 278 w 5751"/>
                    <a:gd name="T89" fmla="*/ 2080 h 2560"/>
                    <a:gd name="T90" fmla="*/ 389 w 5751"/>
                    <a:gd name="T91" fmla="*/ 1757 h 2560"/>
                    <a:gd name="T92" fmla="*/ 477 w 5751"/>
                    <a:gd name="T93" fmla="*/ 1342 h 2560"/>
                    <a:gd name="T94" fmla="*/ 873 w 5751"/>
                    <a:gd name="T95" fmla="*/ 1118 h 2560"/>
                    <a:gd name="T96" fmla="*/ 1229 w 5751"/>
                    <a:gd name="T97" fmla="*/ 841 h 2560"/>
                    <a:gd name="T98" fmla="*/ 1496 w 5751"/>
                    <a:gd name="T99" fmla="*/ 396 h 2560"/>
                    <a:gd name="T100" fmla="*/ 1676 w 5751"/>
                    <a:gd name="T101" fmla="*/ 168 h 2560"/>
                    <a:gd name="T102" fmla="*/ 1886 w 5751"/>
                    <a:gd name="T103" fmla="*/ 83 h 2560"/>
                    <a:gd name="T104" fmla="*/ 2190 w 5751"/>
                    <a:gd name="T105" fmla="*/ 24 h 2560"/>
                    <a:gd name="T106" fmla="*/ 2559 w 5751"/>
                    <a:gd name="T107" fmla="*/ 3 h 2560"/>
                    <a:gd name="T108" fmla="*/ 2960 w 5751"/>
                    <a:gd name="T109" fmla="*/ 39 h 2560"/>
                    <a:gd name="T110" fmla="*/ 3370 w 5751"/>
                    <a:gd name="T111" fmla="*/ 157 h 2560"/>
                    <a:gd name="T112" fmla="*/ 3517 w 5751"/>
                    <a:gd name="T113" fmla="*/ 342 h 2560"/>
                    <a:gd name="T114" fmla="*/ 3655 w 5751"/>
                    <a:gd name="T115" fmla="*/ 625 h 2560"/>
                    <a:gd name="T116" fmla="*/ 3866 w 5751"/>
                    <a:gd name="T117" fmla="*/ 794 h 2560"/>
                    <a:gd name="T118" fmla="*/ 4300 w 5751"/>
                    <a:gd name="T119" fmla="*/ 651 h 2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751" h="2560">
                      <a:moveTo>
                        <a:pt x="5010" y="982"/>
                      </a:moveTo>
                      <a:lnTo>
                        <a:pt x="5075" y="1002"/>
                      </a:lnTo>
                      <a:lnTo>
                        <a:pt x="5123" y="1006"/>
                      </a:lnTo>
                      <a:lnTo>
                        <a:pt x="5167" y="1003"/>
                      </a:lnTo>
                      <a:lnTo>
                        <a:pt x="5218" y="995"/>
                      </a:lnTo>
                      <a:lnTo>
                        <a:pt x="5429" y="1049"/>
                      </a:lnTo>
                      <a:lnTo>
                        <a:pt x="5554" y="1221"/>
                      </a:lnTo>
                      <a:lnTo>
                        <a:pt x="5546" y="1288"/>
                      </a:lnTo>
                      <a:lnTo>
                        <a:pt x="5541" y="1342"/>
                      </a:lnTo>
                      <a:lnTo>
                        <a:pt x="5535" y="1397"/>
                      </a:lnTo>
                      <a:lnTo>
                        <a:pt x="5541" y="1429"/>
                      </a:lnTo>
                      <a:lnTo>
                        <a:pt x="5562" y="1446"/>
                      </a:lnTo>
                      <a:lnTo>
                        <a:pt x="5643" y="1475"/>
                      </a:lnTo>
                      <a:lnTo>
                        <a:pt x="5704" y="1537"/>
                      </a:lnTo>
                      <a:lnTo>
                        <a:pt x="5738" y="1613"/>
                      </a:lnTo>
                      <a:lnTo>
                        <a:pt x="5751" y="1696"/>
                      </a:lnTo>
                      <a:lnTo>
                        <a:pt x="5744" y="1788"/>
                      </a:lnTo>
                      <a:lnTo>
                        <a:pt x="5725" y="1876"/>
                      </a:lnTo>
                      <a:lnTo>
                        <a:pt x="5678" y="1953"/>
                      </a:lnTo>
                      <a:lnTo>
                        <a:pt x="5622" y="2009"/>
                      </a:lnTo>
                      <a:lnTo>
                        <a:pt x="5687" y="2085"/>
                      </a:lnTo>
                      <a:lnTo>
                        <a:pt x="5717" y="2178"/>
                      </a:lnTo>
                      <a:lnTo>
                        <a:pt x="5719" y="2284"/>
                      </a:lnTo>
                      <a:lnTo>
                        <a:pt x="5686" y="2382"/>
                      </a:lnTo>
                      <a:lnTo>
                        <a:pt x="5612" y="2465"/>
                      </a:lnTo>
                      <a:lnTo>
                        <a:pt x="5503" y="2510"/>
                      </a:lnTo>
                      <a:lnTo>
                        <a:pt x="5360" y="2516"/>
                      </a:lnTo>
                      <a:lnTo>
                        <a:pt x="5174" y="2458"/>
                      </a:lnTo>
                      <a:lnTo>
                        <a:pt x="5172" y="2409"/>
                      </a:lnTo>
                      <a:lnTo>
                        <a:pt x="5172" y="2346"/>
                      </a:lnTo>
                      <a:lnTo>
                        <a:pt x="5168" y="2278"/>
                      </a:lnTo>
                      <a:lnTo>
                        <a:pt x="5166" y="2203"/>
                      </a:lnTo>
                      <a:lnTo>
                        <a:pt x="5149" y="2138"/>
                      </a:lnTo>
                      <a:lnTo>
                        <a:pt x="5120" y="2069"/>
                      </a:lnTo>
                      <a:lnTo>
                        <a:pt x="5071" y="2010"/>
                      </a:lnTo>
                      <a:lnTo>
                        <a:pt x="5007" y="1959"/>
                      </a:lnTo>
                      <a:lnTo>
                        <a:pt x="4887" y="1915"/>
                      </a:lnTo>
                      <a:lnTo>
                        <a:pt x="4758" y="1906"/>
                      </a:lnTo>
                      <a:lnTo>
                        <a:pt x="4623" y="1927"/>
                      </a:lnTo>
                      <a:lnTo>
                        <a:pt x="4483" y="1977"/>
                      </a:lnTo>
                      <a:lnTo>
                        <a:pt x="4352" y="2067"/>
                      </a:lnTo>
                      <a:lnTo>
                        <a:pt x="4224" y="2176"/>
                      </a:lnTo>
                      <a:lnTo>
                        <a:pt x="4114" y="2314"/>
                      </a:lnTo>
                      <a:lnTo>
                        <a:pt x="4022" y="2480"/>
                      </a:lnTo>
                      <a:lnTo>
                        <a:pt x="3972" y="2513"/>
                      </a:lnTo>
                      <a:lnTo>
                        <a:pt x="3931" y="2528"/>
                      </a:lnTo>
                      <a:lnTo>
                        <a:pt x="3902" y="2522"/>
                      </a:lnTo>
                      <a:lnTo>
                        <a:pt x="3869" y="2503"/>
                      </a:lnTo>
                      <a:lnTo>
                        <a:pt x="3843" y="2479"/>
                      </a:lnTo>
                      <a:lnTo>
                        <a:pt x="3817" y="2455"/>
                      </a:lnTo>
                      <a:lnTo>
                        <a:pt x="3790" y="2437"/>
                      </a:lnTo>
                      <a:lnTo>
                        <a:pt x="3754" y="2429"/>
                      </a:lnTo>
                      <a:lnTo>
                        <a:pt x="3728" y="2436"/>
                      </a:lnTo>
                      <a:lnTo>
                        <a:pt x="3694" y="2453"/>
                      </a:lnTo>
                      <a:lnTo>
                        <a:pt x="3652" y="2469"/>
                      </a:lnTo>
                      <a:lnTo>
                        <a:pt x="3611" y="2491"/>
                      </a:lnTo>
                      <a:lnTo>
                        <a:pt x="3569" y="2514"/>
                      </a:lnTo>
                      <a:lnTo>
                        <a:pt x="3528" y="2530"/>
                      </a:lnTo>
                      <a:lnTo>
                        <a:pt x="3488" y="2546"/>
                      </a:lnTo>
                      <a:lnTo>
                        <a:pt x="3450" y="2550"/>
                      </a:lnTo>
                      <a:lnTo>
                        <a:pt x="3413" y="2548"/>
                      </a:lnTo>
                      <a:lnTo>
                        <a:pt x="3379" y="2535"/>
                      </a:lnTo>
                      <a:lnTo>
                        <a:pt x="3352" y="2517"/>
                      </a:lnTo>
                      <a:lnTo>
                        <a:pt x="3325" y="2493"/>
                      </a:lnTo>
                      <a:lnTo>
                        <a:pt x="3299" y="2475"/>
                      </a:lnTo>
                      <a:lnTo>
                        <a:pt x="3266" y="2455"/>
                      </a:lnTo>
                      <a:lnTo>
                        <a:pt x="3231" y="2442"/>
                      </a:lnTo>
                      <a:lnTo>
                        <a:pt x="3183" y="2438"/>
                      </a:lnTo>
                      <a:lnTo>
                        <a:pt x="3144" y="2442"/>
                      </a:lnTo>
                      <a:lnTo>
                        <a:pt x="3111" y="2453"/>
                      </a:lnTo>
                      <a:lnTo>
                        <a:pt x="3084" y="2466"/>
                      </a:lnTo>
                      <a:lnTo>
                        <a:pt x="3054" y="2484"/>
                      </a:lnTo>
                      <a:lnTo>
                        <a:pt x="3026" y="2504"/>
                      </a:lnTo>
                      <a:lnTo>
                        <a:pt x="2998" y="2516"/>
                      </a:lnTo>
                      <a:lnTo>
                        <a:pt x="2965" y="2528"/>
                      </a:lnTo>
                      <a:lnTo>
                        <a:pt x="2927" y="2532"/>
                      </a:lnTo>
                      <a:lnTo>
                        <a:pt x="2884" y="2529"/>
                      </a:lnTo>
                      <a:lnTo>
                        <a:pt x="2855" y="2522"/>
                      </a:lnTo>
                      <a:lnTo>
                        <a:pt x="2826" y="2510"/>
                      </a:lnTo>
                      <a:lnTo>
                        <a:pt x="2798" y="2498"/>
                      </a:lnTo>
                      <a:lnTo>
                        <a:pt x="2770" y="2486"/>
                      </a:lnTo>
                      <a:lnTo>
                        <a:pt x="2741" y="2474"/>
                      </a:lnTo>
                      <a:lnTo>
                        <a:pt x="2700" y="2465"/>
                      </a:lnTo>
                      <a:lnTo>
                        <a:pt x="2646" y="2453"/>
                      </a:lnTo>
                      <a:lnTo>
                        <a:pt x="2589" y="2460"/>
                      </a:lnTo>
                      <a:lnTo>
                        <a:pt x="2543" y="2469"/>
                      </a:lnTo>
                      <a:lnTo>
                        <a:pt x="2509" y="2486"/>
                      </a:lnTo>
                      <a:lnTo>
                        <a:pt x="2476" y="2498"/>
                      </a:lnTo>
                      <a:lnTo>
                        <a:pt x="2448" y="2511"/>
                      </a:lnTo>
                      <a:lnTo>
                        <a:pt x="2416" y="2516"/>
                      </a:lnTo>
                      <a:lnTo>
                        <a:pt x="2375" y="2507"/>
                      </a:lnTo>
                      <a:lnTo>
                        <a:pt x="2325" y="2478"/>
                      </a:lnTo>
                      <a:lnTo>
                        <a:pt x="2336" y="2424"/>
                      </a:lnTo>
                      <a:lnTo>
                        <a:pt x="2337" y="2363"/>
                      </a:lnTo>
                      <a:lnTo>
                        <a:pt x="2331" y="2306"/>
                      </a:lnTo>
                      <a:lnTo>
                        <a:pt x="2314" y="2241"/>
                      </a:lnTo>
                      <a:lnTo>
                        <a:pt x="2289" y="2179"/>
                      </a:lnTo>
                      <a:lnTo>
                        <a:pt x="2258" y="2124"/>
                      </a:lnTo>
                      <a:lnTo>
                        <a:pt x="2223" y="2078"/>
                      </a:lnTo>
                      <a:lnTo>
                        <a:pt x="2183" y="2039"/>
                      </a:lnTo>
                      <a:lnTo>
                        <a:pt x="2106" y="1992"/>
                      </a:lnTo>
                      <a:lnTo>
                        <a:pt x="2015" y="1954"/>
                      </a:lnTo>
                      <a:lnTo>
                        <a:pt x="1907" y="1938"/>
                      </a:lnTo>
                      <a:lnTo>
                        <a:pt x="1787" y="1949"/>
                      </a:lnTo>
                      <a:lnTo>
                        <a:pt x="1652" y="1995"/>
                      </a:lnTo>
                      <a:lnTo>
                        <a:pt x="1508" y="2094"/>
                      </a:lnTo>
                      <a:lnTo>
                        <a:pt x="1353" y="2240"/>
                      </a:lnTo>
                      <a:lnTo>
                        <a:pt x="1194" y="2461"/>
                      </a:lnTo>
                      <a:lnTo>
                        <a:pt x="1143" y="2468"/>
                      </a:lnTo>
                      <a:lnTo>
                        <a:pt x="1055" y="2474"/>
                      </a:lnTo>
                      <a:lnTo>
                        <a:pt x="956" y="2472"/>
                      </a:lnTo>
                      <a:lnTo>
                        <a:pt x="844" y="2472"/>
                      </a:lnTo>
                      <a:lnTo>
                        <a:pt x="740" y="2470"/>
                      </a:lnTo>
                      <a:lnTo>
                        <a:pt x="647" y="2468"/>
                      </a:lnTo>
                      <a:lnTo>
                        <a:pt x="586" y="2468"/>
                      </a:lnTo>
                      <a:lnTo>
                        <a:pt x="554" y="2467"/>
                      </a:lnTo>
                      <a:lnTo>
                        <a:pt x="529" y="2498"/>
                      </a:lnTo>
                      <a:lnTo>
                        <a:pt x="475" y="2524"/>
                      </a:lnTo>
                      <a:lnTo>
                        <a:pt x="390" y="2543"/>
                      </a:lnTo>
                      <a:lnTo>
                        <a:pt x="300" y="2555"/>
                      </a:lnTo>
                      <a:lnTo>
                        <a:pt x="206" y="2560"/>
                      </a:lnTo>
                      <a:lnTo>
                        <a:pt x="121" y="2554"/>
                      </a:lnTo>
                      <a:lnTo>
                        <a:pt x="49" y="2539"/>
                      </a:lnTo>
                      <a:lnTo>
                        <a:pt x="13" y="2506"/>
                      </a:lnTo>
                      <a:lnTo>
                        <a:pt x="0" y="2423"/>
                      </a:lnTo>
                      <a:lnTo>
                        <a:pt x="1" y="2299"/>
                      </a:lnTo>
                      <a:lnTo>
                        <a:pt x="16" y="2173"/>
                      </a:lnTo>
                      <a:lnTo>
                        <a:pt x="52" y="2094"/>
                      </a:lnTo>
                      <a:lnTo>
                        <a:pt x="72" y="2085"/>
                      </a:lnTo>
                      <a:lnTo>
                        <a:pt x="98" y="2079"/>
                      </a:lnTo>
                      <a:lnTo>
                        <a:pt x="130" y="2073"/>
                      </a:lnTo>
                      <a:lnTo>
                        <a:pt x="167" y="2075"/>
                      </a:lnTo>
                      <a:lnTo>
                        <a:pt x="204" y="2077"/>
                      </a:lnTo>
                      <a:lnTo>
                        <a:pt x="240" y="2078"/>
                      </a:lnTo>
                      <a:lnTo>
                        <a:pt x="278" y="2080"/>
                      </a:lnTo>
                      <a:lnTo>
                        <a:pt x="307" y="2086"/>
                      </a:lnTo>
                      <a:lnTo>
                        <a:pt x="361" y="1918"/>
                      </a:lnTo>
                      <a:lnTo>
                        <a:pt x="389" y="1757"/>
                      </a:lnTo>
                      <a:lnTo>
                        <a:pt x="409" y="1607"/>
                      </a:lnTo>
                      <a:lnTo>
                        <a:pt x="433" y="1463"/>
                      </a:lnTo>
                      <a:lnTo>
                        <a:pt x="477" y="1342"/>
                      </a:lnTo>
                      <a:lnTo>
                        <a:pt x="555" y="1241"/>
                      </a:lnTo>
                      <a:lnTo>
                        <a:pt x="683" y="1163"/>
                      </a:lnTo>
                      <a:lnTo>
                        <a:pt x="873" y="1118"/>
                      </a:lnTo>
                      <a:lnTo>
                        <a:pt x="1006" y="1071"/>
                      </a:lnTo>
                      <a:lnTo>
                        <a:pt x="1126" y="973"/>
                      </a:lnTo>
                      <a:lnTo>
                        <a:pt x="1229" y="841"/>
                      </a:lnTo>
                      <a:lnTo>
                        <a:pt x="1328" y="694"/>
                      </a:lnTo>
                      <a:lnTo>
                        <a:pt x="1417" y="540"/>
                      </a:lnTo>
                      <a:lnTo>
                        <a:pt x="1496" y="396"/>
                      </a:lnTo>
                      <a:lnTo>
                        <a:pt x="1566" y="274"/>
                      </a:lnTo>
                      <a:lnTo>
                        <a:pt x="1632" y="195"/>
                      </a:lnTo>
                      <a:lnTo>
                        <a:pt x="1676" y="168"/>
                      </a:lnTo>
                      <a:lnTo>
                        <a:pt x="1731" y="137"/>
                      </a:lnTo>
                      <a:lnTo>
                        <a:pt x="1800" y="107"/>
                      </a:lnTo>
                      <a:lnTo>
                        <a:pt x="1886" y="83"/>
                      </a:lnTo>
                      <a:lnTo>
                        <a:pt x="1978" y="59"/>
                      </a:lnTo>
                      <a:lnTo>
                        <a:pt x="2082" y="37"/>
                      </a:lnTo>
                      <a:lnTo>
                        <a:pt x="2190" y="24"/>
                      </a:lnTo>
                      <a:lnTo>
                        <a:pt x="2304" y="11"/>
                      </a:lnTo>
                      <a:lnTo>
                        <a:pt x="2430" y="0"/>
                      </a:lnTo>
                      <a:lnTo>
                        <a:pt x="2559" y="3"/>
                      </a:lnTo>
                      <a:lnTo>
                        <a:pt x="2689" y="6"/>
                      </a:lnTo>
                      <a:lnTo>
                        <a:pt x="2828" y="23"/>
                      </a:lnTo>
                      <a:lnTo>
                        <a:pt x="2960" y="39"/>
                      </a:lnTo>
                      <a:lnTo>
                        <a:pt x="3097" y="68"/>
                      </a:lnTo>
                      <a:lnTo>
                        <a:pt x="3237" y="110"/>
                      </a:lnTo>
                      <a:lnTo>
                        <a:pt x="3370" y="157"/>
                      </a:lnTo>
                      <a:lnTo>
                        <a:pt x="3430" y="194"/>
                      </a:lnTo>
                      <a:lnTo>
                        <a:pt x="3478" y="261"/>
                      </a:lnTo>
                      <a:lnTo>
                        <a:pt x="3517" y="342"/>
                      </a:lnTo>
                      <a:lnTo>
                        <a:pt x="3559" y="432"/>
                      </a:lnTo>
                      <a:lnTo>
                        <a:pt x="3601" y="528"/>
                      </a:lnTo>
                      <a:lnTo>
                        <a:pt x="3655" y="625"/>
                      </a:lnTo>
                      <a:lnTo>
                        <a:pt x="3729" y="710"/>
                      </a:lnTo>
                      <a:lnTo>
                        <a:pt x="3819" y="784"/>
                      </a:lnTo>
                      <a:lnTo>
                        <a:pt x="3866" y="794"/>
                      </a:lnTo>
                      <a:lnTo>
                        <a:pt x="3922" y="769"/>
                      </a:lnTo>
                      <a:lnTo>
                        <a:pt x="3980" y="726"/>
                      </a:lnTo>
                      <a:lnTo>
                        <a:pt x="4300" y="651"/>
                      </a:lnTo>
                      <a:lnTo>
                        <a:pt x="4494" y="75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13" name="Freeform 1213"/>
                <p:cNvSpPr>
                  <a:spLocks/>
                </p:cNvSpPr>
                <p:nvPr/>
              </p:nvSpPr>
              <p:spPr bwMode="auto">
                <a:xfrm rot="719888">
                  <a:off x="11521" y="11512"/>
                  <a:ext cx="145" cy="327"/>
                </a:xfrm>
                <a:custGeom>
                  <a:avLst/>
                  <a:gdLst>
                    <a:gd name="T0" fmla="*/ 78 w 145"/>
                    <a:gd name="T1" fmla="*/ 327 h 327"/>
                    <a:gd name="T2" fmla="*/ 109 w 145"/>
                    <a:gd name="T3" fmla="*/ 315 h 327"/>
                    <a:gd name="T4" fmla="*/ 133 w 145"/>
                    <a:gd name="T5" fmla="*/ 285 h 327"/>
                    <a:gd name="T6" fmla="*/ 145 w 145"/>
                    <a:gd name="T7" fmla="*/ 230 h 327"/>
                    <a:gd name="T8" fmla="*/ 145 w 145"/>
                    <a:gd name="T9" fmla="*/ 170 h 327"/>
                    <a:gd name="T10" fmla="*/ 133 w 145"/>
                    <a:gd name="T11" fmla="*/ 103 h 327"/>
                    <a:gd name="T12" fmla="*/ 115 w 145"/>
                    <a:gd name="T13" fmla="*/ 55 h 327"/>
                    <a:gd name="T14" fmla="*/ 91 w 145"/>
                    <a:gd name="T15" fmla="*/ 18 h 327"/>
                    <a:gd name="T16" fmla="*/ 66 w 145"/>
                    <a:gd name="T17" fmla="*/ 0 h 327"/>
                    <a:gd name="T18" fmla="*/ 36 w 145"/>
                    <a:gd name="T19" fmla="*/ 12 h 327"/>
                    <a:gd name="T20" fmla="*/ 18 w 145"/>
                    <a:gd name="T21" fmla="*/ 49 h 327"/>
                    <a:gd name="T22" fmla="*/ 0 w 145"/>
                    <a:gd name="T23" fmla="*/ 97 h 327"/>
                    <a:gd name="T24" fmla="*/ 0 w 145"/>
                    <a:gd name="T25" fmla="*/ 158 h 327"/>
                    <a:gd name="T26" fmla="*/ 6 w 145"/>
                    <a:gd name="T27" fmla="*/ 224 h 327"/>
                    <a:gd name="T28" fmla="*/ 24 w 145"/>
                    <a:gd name="T29" fmla="*/ 279 h 327"/>
                    <a:gd name="T30" fmla="*/ 48 w 145"/>
                    <a:gd name="T31" fmla="*/ 315 h 327"/>
                    <a:gd name="T32" fmla="*/ 78 w 145"/>
                    <a:gd name="T33" fmla="*/ 32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5" h="327">
                      <a:moveTo>
                        <a:pt x="78" y="327"/>
                      </a:moveTo>
                      <a:lnTo>
                        <a:pt x="109" y="315"/>
                      </a:lnTo>
                      <a:lnTo>
                        <a:pt x="133" y="285"/>
                      </a:lnTo>
                      <a:lnTo>
                        <a:pt x="145" y="230"/>
                      </a:lnTo>
                      <a:lnTo>
                        <a:pt x="145" y="170"/>
                      </a:lnTo>
                      <a:lnTo>
                        <a:pt x="133" y="103"/>
                      </a:lnTo>
                      <a:lnTo>
                        <a:pt x="115" y="55"/>
                      </a:lnTo>
                      <a:lnTo>
                        <a:pt x="91" y="18"/>
                      </a:lnTo>
                      <a:lnTo>
                        <a:pt x="66" y="0"/>
                      </a:lnTo>
                      <a:lnTo>
                        <a:pt x="36" y="12"/>
                      </a:lnTo>
                      <a:lnTo>
                        <a:pt x="18" y="49"/>
                      </a:lnTo>
                      <a:lnTo>
                        <a:pt x="0" y="97"/>
                      </a:lnTo>
                      <a:lnTo>
                        <a:pt x="0" y="158"/>
                      </a:lnTo>
                      <a:lnTo>
                        <a:pt x="6" y="224"/>
                      </a:lnTo>
                      <a:lnTo>
                        <a:pt x="24" y="279"/>
                      </a:lnTo>
                      <a:lnTo>
                        <a:pt x="48" y="315"/>
                      </a:lnTo>
                      <a:lnTo>
                        <a:pt x="78" y="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14" name="Freeform 1214"/>
                <p:cNvSpPr>
                  <a:spLocks/>
                </p:cNvSpPr>
                <p:nvPr/>
              </p:nvSpPr>
              <p:spPr bwMode="auto">
                <a:xfrm rot="719888">
                  <a:off x="6128" y="12059"/>
                  <a:ext cx="297" cy="308"/>
                </a:xfrm>
                <a:custGeom>
                  <a:avLst/>
                  <a:gdLst>
                    <a:gd name="T0" fmla="*/ 0 w 297"/>
                    <a:gd name="T1" fmla="*/ 97 h 308"/>
                    <a:gd name="T2" fmla="*/ 0 w 297"/>
                    <a:gd name="T3" fmla="*/ 60 h 308"/>
                    <a:gd name="T4" fmla="*/ 18 w 297"/>
                    <a:gd name="T5" fmla="*/ 42 h 308"/>
                    <a:gd name="T6" fmla="*/ 42 w 297"/>
                    <a:gd name="T7" fmla="*/ 30 h 308"/>
                    <a:gd name="T8" fmla="*/ 79 w 297"/>
                    <a:gd name="T9" fmla="*/ 24 h 308"/>
                    <a:gd name="T10" fmla="*/ 121 w 297"/>
                    <a:gd name="T11" fmla="*/ 24 h 308"/>
                    <a:gd name="T12" fmla="*/ 163 w 297"/>
                    <a:gd name="T13" fmla="*/ 18 h 308"/>
                    <a:gd name="T14" fmla="*/ 206 w 297"/>
                    <a:gd name="T15" fmla="*/ 12 h 308"/>
                    <a:gd name="T16" fmla="*/ 248 w 297"/>
                    <a:gd name="T17" fmla="*/ 0 h 308"/>
                    <a:gd name="T18" fmla="*/ 260 w 297"/>
                    <a:gd name="T19" fmla="*/ 48 h 308"/>
                    <a:gd name="T20" fmla="*/ 272 w 297"/>
                    <a:gd name="T21" fmla="*/ 97 h 308"/>
                    <a:gd name="T22" fmla="*/ 291 w 297"/>
                    <a:gd name="T23" fmla="*/ 151 h 308"/>
                    <a:gd name="T24" fmla="*/ 297 w 297"/>
                    <a:gd name="T25" fmla="*/ 212 h 308"/>
                    <a:gd name="T26" fmla="*/ 279 w 297"/>
                    <a:gd name="T27" fmla="*/ 242 h 308"/>
                    <a:gd name="T28" fmla="*/ 248 w 297"/>
                    <a:gd name="T29" fmla="*/ 266 h 308"/>
                    <a:gd name="T30" fmla="*/ 218 w 297"/>
                    <a:gd name="T31" fmla="*/ 284 h 308"/>
                    <a:gd name="T32" fmla="*/ 182 w 297"/>
                    <a:gd name="T33" fmla="*/ 296 h 308"/>
                    <a:gd name="T34" fmla="*/ 145 w 297"/>
                    <a:gd name="T35" fmla="*/ 308 h 308"/>
                    <a:gd name="T36" fmla="*/ 109 w 297"/>
                    <a:gd name="T37" fmla="*/ 308 h 308"/>
                    <a:gd name="T38" fmla="*/ 79 w 297"/>
                    <a:gd name="T39" fmla="*/ 308 h 308"/>
                    <a:gd name="T40" fmla="*/ 60 w 297"/>
                    <a:gd name="T41" fmla="*/ 302 h 308"/>
                    <a:gd name="T42" fmla="*/ 36 w 297"/>
                    <a:gd name="T43" fmla="*/ 272 h 308"/>
                    <a:gd name="T44" fmla="*/ 18 w 297"/>
                    <a:gd name="T45" fmla="*/ 218 h 308"/>
                    <a:gd name="T46" fmla="*/ 6 w 297"/>
                    <a:gd name="T47" fmla="*/ 157 h 308"/>
                    <a:gd name="T48" fmla="*/ 0 w 297"/>
                    <a:gd name="T49" fmla="*/ 97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97" h="308">
                      <a:moveTo>
                        <a:pt x="0" y="97"/>
                      </a:moveTo>
                      <a:lnTo>
                        <a:pt x="0" y="60"/>
                      </a:lnTo>
                      <a:lnTo>
                        <a:pt x="18" y="42"/>
                      </a:lnTo>
                      <a:lnTo>
                        <a:pt x="42" y="30"/>
                      </a:lnTo>
                      <a:lnTo>
                        <a:pt x="79" y="24"/>
                      </a:lnTo>
                      <a:lnTo>
                        <a:pt x="121" y="24"/>
                      </a:lnTo>
                      <a:lnTo>
                        <a:pt x="163" y="18"/>
                      </a:lnTo>
                      <a:lnTo>
                        <a:pt x="206" y="12"/>
                      </a:lnTo>
                      <a:lnTo>
                        <a:pt x="248" y="0"/>
                      </a:lnTo>
                      <a:lnTo>
                        <a:pt x="260" y="48"/>
                      </a:lnTo>
                      <a:lnTo>
                        <a:pt x="272" y="97"/>
                      </a:lnTo>
                      <a:lnTo>
                        <a:pt x="291" y="151"/>
                      </a:lnTo>
                      <a:lnTo>
                        <a:pt x="297" y="212"/>
                      </a:lnTo>
                      <a:lnTo>
                        <a:pt x="279" y="242"/>
                      </a:lnTo>
                      <a:lnTo>
                        <a:pt x="248" y="266"/>
                      </a:lnTo>
                      <a:lnTo>
                        <a:pt x="218" y="284"/>
                      </a:lnTo>
                      <a:lnTo>
                        <a:pt x="182" y="296"/>
                      </a:lnTo>
                      <a:lnTo>
                        <a:pt x="145" y="308"/>
                      </a:lnTo>
                      <a:lnTo>
                        <a:pt x="109" y="308"/>
                      </a:lnTo>
                      <a:lnTo>
                        <a:pt x="79" y="308"/>
                      </a:lnTo>
                      <a:lnTo>
                        <a:pt x="60" y="302"/>
                      </a:lnTo>
                      <a:lnTo>
                        <a:pt x="36" y="272"/>
                      </a:lnTo>
                      <a:lnTo>
                        <a:pt x="18" y="218"/>
                      </a:lnTo>
                      <a:lnTo>
                        <a:pt x="6" y="157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15" name="Freeform 1215"/>
                <p:cNvSpPr>
                  <a:spLocks/>
                </p:cNvSpPr>
                <p:nvPr/>
              </p:nvSpPr>
              <p:spPr bwMode="auto">
                <a:xfrm rot="719888">
                  <a:off x="11254" y="11996"/>
                  <a:ext cx="346" cy="314"/>
                </a:xfrm>
                <a:custGeom>
                  <a:avLst/>
                  <a:gdLst>
                    <a:gd name="T0" fmla="*/ 339 w 346"/>
                    <a:gd name="T1" fmla="*/ 0 h 314"/>
                    <a:gd name="T2" fmla="*/ 346 w 346"/>
                    <a:gd name="T3" fmla="*/ 66 h 314"/>
                    <a:gd name="T4" fmla="*/ 346 w 346"/>
                    <a:gd name="T5" fmla="*/ 127 h 314"/>
                    <a:gd name="T6" fmla="*/ 327 w 346"/>
                    <a:gd name="T7" fmla="*/ 181 h 314"/>
                    <a:gd name="T8" fmla="*/ 297 w 346"/>
                    <a:gd name="T9" fmla="*/ 230 h 314"/>
                    <a:gd name="T10" fmla="*/ 255 w 346"/>
                    <a:gd name="T11" fmla="*/ 266 h 314"/>
                    <a:gd name="T12" fmla="*/ 206 w 346"/>
                    <a:gd name="T13" fmla="*/ 296 h 314"/>
                    <a:gd name="T14" fmla="*/ 146 w 346"/>
                    <a:gd name="T15" fmla="*/ 314 h 314"/>
                    <a:gd name="T16" fmla="*/ 79 w 346"/>
                    <a:gd name="T17" fmla="*/ 314 h 314"/>
                    <a:gd name="T18" fmla="*/ 18 w 346"/>
                    <a:gd name="T19" fmla="*/ 290 h 314"/>
                    <a:gd name="T20" fmla="*/ 0 w 346"/>
                    <a:gd name="T21" fmla="*/ 230 h 314"/>
                    <a:gd name="T22" fmla="*/ 6 w 346"/>
                    <a:gd name="T23" fmla="*/ 169 h 314"/>
                    <a:gd name="T24" fmla="*/ 42 w 346"/>
                    <a:gd name="T25" fmla="*/ 121 h 314"/>
                    <a:gd name="T26" fmla="*/ 67 w 346"/>
                    <a:gd name="T27" fmla="*/ 109 h 314"/>
                    <a:gd name="T28" fmla="*/ 85 w 346"/>
                    <a:gd name="T29" fmla="*/ 109 h 314"/>
                    <a:gd name="T30" fmla="*/ 103 w 346"/>
                    <a:gd name="T31" fmla="*/ 109 h 314"/>
                    <a:gd name="T32" fmla="*/ 121 w 346"/>
                    <a:gd name="T33" fmla="*/ 109 h 314"/>
                    <a:gd name="T34" fmla="*/ 152 w 346"/>
                    <a:gd name="T35" fmla="*/ 103 h 314"/>
                    <a:gd name="T36" fmla="*/ 194 w 346"/>
                    <a:gd name="T37" fmla="*/ 84 h 314"/>
                    <a:gd name="T38" fmla="*/ 255 w 346"/>
                    <a:gd name="T39" fmla="*/ 54 h 314"/>
                    <a:gd name="T40" fmla="*/ 339 w 346"/>
                    <a:gd name="T41" fmla="*/ 0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46" h="314">
                      <a:moveTo>
                        <a:pt x="339" y="0"/>
                      </a:moveTo>
                      <a:lnTo>
                        <a:pt x="346" y="66"/>
                      </a:lnTo>
                      <a:lnTo>
                        <a:pt x="346" y="127"/>
                      </a:lnTo>
                      <a:lnTo>
                        <a:pt x="327" y="181"/>
                      </a:lnTo>
                      <a:lnTo>
                        <a:pt x="297" y="230"/>
                      </a:lnTo>
                      <a:lnTo>
                        <a:pt x="255" y="266"/>
                      </a:lnTo>
                      <a:lnTo>
                        <a:pt x="206" y="296"/>
                      </a:lnTo>
                      <a:lnTo>
                        <a:pt x="146" y="314"/>
                      </a:lnTo>
                      <a:lnTo>
                        <a:pt x="79" y="314"/>
                      </a:lnTo>
                      <a:lnTo>
                        <a:pt x="18" y="290"/>
                      </a:lnTo>
                      <a:lnTo>
                        <a:pt x="0" y="230"/>
                      </a:lnTo>
                      <a:lnTo>
                        <a:pt x="6" y="169"/>
                      </a:lnTo>
                      <a:lnTo>
                        <a:pt x="42" y="121"/>
                      </a:lnTo>
                      <a:lnTo>
                        <a:pt x="67" y="109"/>
                      </a:lnTo>
                      <a:lnTo>
                        <a:pt x="85" y="109"/>
                      </a:lnTo>
                      <a:lnTo>
                        <a:pt x="103" y="109"/>
                      </a:lnTo>
                      <a:lnTo>
                        <a:pt x="121" y="109"/>
                      </a:lnTo>
                      <a:lnTo>
                        <a:pt x="152" y="103"/>
                      </a:lnTo>
                      <a:lnTo>
                        <a:pt x="194" y="84"/>
                      </a:lnTo>
                      <a:lnTo>
                        <a:pt x="255" y="54"/>
                      </a:lnTo>
                      <a:lnTo>
                        <a:pt x="3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16" name="Freeform 1216"/>
                <p:cNvSpPr>
                  <a:spLocks/>
                </p:cNvSpPr>
                <p:nvPr/>
              </p:nvSpPr>
              <p:spPr bwMode="auto">
                <a:xfrm>
                  <a:off x="6431" y="10036"/>
                  <a:ext cx="5048" cy="2234"/>
                </a:xfrm>
                <a:custGeom>
                  <a:avLst/>
                  <a:gdLst>
                    <a:gd name="T0" fmla="*/ 3626 w 5048"/>
                    <a:gd name="T1" fmla="*/ 699 h 2234"/>
                    <a:gd name="T2" fmla="*/ 3382 w 5048"/>
                    <a:gd name="T3" fmla="*/ 827 h 2234"/>
                    <a:gd name="T4" fmla="*/ 3245 w 5048"/>
                    <a:gd name="T5" fmla="*/ 711 h 2234"/>
                    <a:gd name="T6" fmla="*/ 3130 w 5048"/>
                    <a:gd name="T7" fmla="*/ 470 h 2234"/>
                    <a:gd name="T8" fmla="*/ 2991 w 5048"/>
                    <a:gd name="T9" fmla="*/ 335 h 2234"/>
                    <a:gd name="T10" fmla="*/ 2924 w 5048"/>
                    <a:gd name="T11" fmla="*/ 210 h 2234"/>
                    <a:gd name="T12" fmla="*/ 2801 w 5048"/>
                    <a:gd name="T13" fmla="*/ 85 h 2234"/>
                    <a:gd name="T14" fmla="*/ 2562 w 5048"/>
                    <a:gd name="T15" fmla="*/ 47 h 2234"/>
                    <a:gd name="T16" fmla="*/ 2274 w 5048"/>
                    <a:gd name="T17" fmla="*/ 4 h 2234"/>
                    <a:gd name="T18" fmla="*/ 1969 w 5048"/>
                    <a:gd name="T19" fmla="*/ 38 h 2234"/>
                    <a:gd name="T20" fmla="*/ 1729 w 5048"/>
                    <a:gd name="T21" fmla="*/ 61 h 2234"/>
                    <a:gd name="T22" fmla="*/ 1449 w 5048"/>
                    <a:gd name="T23" fmla="*/ 94 h 2234"/>
                    <a:gd name="T24" fmla="*/ 1211 w 5048"/>
                    <a:gd name="T25" fmla="*/ 279 h 2234"/>
                    <a:gd name="T26" fmla="*/ 1038 w 5048"/>
                    <a:gd name="T27" fmla="*/ 601 h 2234"/>
                    <a:gd name="T28" fmla="*/ 910 w 5048"/>
                    <a:gd name="T29" fmla="*/ 878 h 2234"/>
                    <a:gd name="T30" fmla="*/ 628 w 5048"/>
                    <a:gd name="T31" fmla="*/ 1071 h 2234"/>
                    <a:gd name="T32" fmla="*/ 382 w 5048"/>
                    <a:gd name="T33" fmla="*/ 1149 h 2234"/>
                    <a:gd name="T34" fmla="*/ 248 w 5048"/>
                    <a:gd name="T35" fmla="*/ 1225 h 2234"/>
                    <a:gd name="T36" fmla="*/ 104 w 5048"/>
                    <a:gd name="T37" fmla="*/ 1492 h 2234"/>
                    <a:gd name="T38" fmla="*/ 30 w 5048"/>
                    <a:gd name="T39" fmla="*/ 1842 h 2234"/>
                    <a:gd name="T40" fmla="*/ 99 w 5048"/>
                    <a:gd name="T41" fmla="*/ 2011 h 2234"/>
                    <a:gd name="T42" fmla="*/ 140 w 5048"/>
                    <a:gd name="T43" fmla="*/ 2168 h 2234"/>
                    <a:gd name="T44" fmla="*/ 221 w 5048"/>
                    <a:gd name="T45" fmla="*/ 2198 h 2234"/>
                    <a:gd name="T46" fmla="*/ 377 w 5048"/>
                    <a:gd name="T47" fmla="*/ 2193 h 2234"/>
                    <a:gd name="T48" fmla="*/ 495 w 5048"/>
                    <a:gd name="T49" fmla="*/ 2076 h 2234"/>
                    <a:gd name="T50" fmla="*/ 670 w 5048"/>
                    <a:gd name="T51" fmla="*/ 1921 h 2234"/>
                    <a:gd name="T52" fmla="*/ 888 w 5048"/>
                    <a:gd name="T53" fmla="*/ 1801 h 2234"/>
                    <a:gd name="T54" fmla="*/ 1132 w 5048"/>
                    <a:gd name="T55" fmla="*/ 1729 h 2234"/>
                    <a:gd name="T56" fmla="*/ 1379 w 5048"/>
                    <a:gd name="T57" fmla="*/ 1707 h 2234"/>
                    <a:gd name="T58" fmla="*/ 1602 w 5048"/>
                    <a:gd name="T59" fmla="*/ 1736 h 2234"/>
                    <a:gd name="T60" fmla="*/ 1768 w 5048"/>
                    <a:gd name="T61" fmla="*/ 1802 h 2234"/>
                    <a:gd name="T62" fmla="*/ 1906 w 5048"/>
                    <a:gd name="T63" fmla="*/ 1967 h 2234"/>
                    <a:gd name="T64" fmla="*/ 1999 w 5048"/>
                    <a:gd name="T65" fmla="*/ 2204 h 2234"/>
                    <a:gd name="T66" fmla="*/ 2156 w 5048"/>
                    <a:gd name="T67" fmla="*/ 2132 h 2234"/>
                    <a:gd name="T68" fmla="*/ 2403 w 5048"/>
                    <a:gd name="T69" fmla="*/ 2111 h 2234"/>
                    <a:gd name="T70" fmla="*/ 2579 w 5048"/>
                    <a:gd name="T71" fmla="*/ 2216 h 2234"/>
                    <a:gd name="T72" fmla="*/ 2692 w 5048"/>
                    <a:gd name="T73" fmla="*/ 2122 h 2234"/>
                    <a:gd name="T74" fmla="*/ 2826 w 5048"/>
                    <a:gd name="T75" fmla="*/ 2071 h 2234"/>
                    <a:gd name="T76" fmla="*/ 2935 w 5048"/>
                    <a:gd name="T77" fmla="*/ 2143 h 2234"/>
                    <a:gd name="T78" fmla="*/ 2974 w 5048"/>
                    <a:gd name="T79" fmla="*/ 2220 h 2234"/>
                    <a:gd name="T80" fmla="*/ 3078 w 5048"/>
                    <a:gd name="T81" fmla="*/ 2230 h 2234"/>
                    <a:gd name="T82" fmla="*/ 3220 w 5048"/>
                    <a:gd name="T83" fmla="*/ 2142 h 2234"/>
                    <a:gd name="T84" fmla="*/ 3349 w 5048"/>
                    <a:gd name="T85" fmla="*/ 2033 h 2234"/>
                    <a:gd name="T86" fmla="*/ 3524 w 5048"/>
                    <a:gd name="T87" fmla="*/ 1879 h 2234"/>
                    <a:gd name="T88" fmla="*/ 3725 w 5048"/>
                    <a:gd name="T89" fmla="*/ 1748 h 2234"/>
                    <a:gd name="T90" fmla="*/ 3906 w 5048"/>
                    <a:gd name="T91" fmla="*/ 1687 h 2234"/>
                    <a:gd name="T92" fmla="*/ 4148 w 5048"/>
                    <a:gd name="T93" fmla="*/ 1652 h 2234"/>
                    <a:gd name="T94" fmla="*/ 4564 w 5048"/>
                    <a:gd name="T95" fmla="*/ 1709 h 2234"/>
                    <a:gd name="T96" fmla="*/ 4825 w 5048"/>
                    <a:gd name="T97" fmla="*/ 1939 h 2234"/>
                    <a:gd name="T98" fmla="*/ 4964 w 5048"/>
                    <a:gd name="T99" fmla="*/ 1956 h 2234"/>
                    <a:gd name="T100" fmla="*/ 5042 w 5048"/>
                    <a:gd name="T101" fmla="*/ 1879 h 2234"/>
                    <a:gd name="T102" fmla="*/ 4978 w 5048"/>
                    <a:gd name="T103" fmla="*/ 1686 h 2234"/>
                    <a:gd name="T104" fmla="*/ 5035 w 5048"/>
                    <a:gd name="T105" fmla="*/ 1475 h 2234"/>
                    <a:gd name="T106" fmla="*/ 4980 w 5048"/>
                    <a:gd name="T107" fmla="*/ 1327 h 2234"/>
                    <a:gd name="T108" fmla="*/ 4922 w 5048"/>
                    <a:gd name="T109" fmla="*/ 1018 h 2234"/>
                    <a:gd name="T110" fmla="*/ 4795 w 5048"/>
                    <a:gd name="T111" fmla="*/ 1022 h 2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048" h="2234">
                      <a:moveTo>
                        <a:pt x="4021" y="765"/>
                      </a:moveTo>
                      <a:lnTo>
                        <a:pt x="3872" y="709"/>
                      </a:lnTo>
                      <a:lnTo>
                        <a:pt x="3626" y="699"/>
                      </a:lnTo>
                      <a:lnTo>
                        <a:pt x="3559" y="747"/>
                      </a:lnTo>
                      <a:lnTo>
                        <a:pt x="3481" y="799"/>
                      </a:lnTo>
                      <a:lnTo>
                        <a:pt x="3382" y="827"/>
                      </a:lnTo>
                      <a:lnTo>
                        <a:pt x="3328" y="816"/>
                      </a:lnTo>
                      <a:lnTo>
                        <a:pt x="3282" y="775"/>
                      </a:lnTo>
                      <a:lnTo>
                        <a:pt x="3245" y="711"/>
                      </a:lnTo>
                      <a:lnTo>
                        <a:pt x="3207" y="630"/>
                      </a:lnTo>
                      <a:lnTo>
                        <a:pt x="3169" y="547"/>
                      </a:lnTo>
                      <a:lnTo>
                        <a:pt x="3130" y="470"/>
                      </a:lnTo>
                      <a:lnTo>
                        <a:pt x="3081" y="404"/>
                      </a:lnTo>
                      <a:lnTo>
                        <a:pt x="3016" y="360"/>
                      </a:lnTo>
                      <a:lnTo>
                        <a:pt x="2991" y="335"/>
                      </a:lnTo>
                      <a:lnTo>
                        <a:pt x="2968" y="300"/>
                      </a:lnTo>
                      <a:lnTo>
                        <a:pt x="2945" y="258"/>
                      </a:lnTo>
                      <a:lnTo>
                        <a:pt x="2924" y="210"/>
                      </a:lnTo>
                      <a:lnTo>
                        <a:pt x="2892" y="160"/>
                      </a:lnTo>
                      <a:lnTo>
                        <a:pt x="2850" y="120"/>
                      </a:lnTo>
                      <a:lnTo>
                        <a:pt x="2801" y="85"/>
                      </a:lnTo>
                      <a:lnTo>
                        <a:pt x="2731" y="70"/>
                      </a:lnTo>
                      <a:lnTo>
                        <a:pt x="2652" y="60"/>
                      </a:lnTo>
                      <a:lnTo>
                        <a:pt x="2562" y="47"/>
                      </a:lnTo>
                      <a:lnTo>
                        <a:pt x="2467" y="27"/>
                      </a:lnTo>
                      <a:lnTo>
                        <a:pt x="2371" y="12"/>
                      </a:lnTo>
                      <a:lnTo>
                        <a:pt x="2274" y="4"/>
                      </a:lnTo>
                      <a:lnTo>
                        <a:pt x="2169" y="0"/>
                      </a:lnTo>
                      <a:lnTo>
                        <a:pt x="2068" y="9"/>
                      </a:lnTo>
                      <a:lnTo>
                        <a:pt x="1969" y="38"/>
                      </a:lnTo>
                      <a:lnTo>
                        <a:pt x="1897" y="54"/>
                      </a:lnTo>
                      <a:lnTo>
                        <a:pt x="1815" y="61"/>
                      </a:lnTo>
                      <a:lnTo>
                        <a:pt x="1729" y="61"/>
                      </a:lnTo>
                      <a:lnTo>
                        <a:pt x="1635" y="66"/>
                      </a:lnTo>
                      <a:lnTo>
                        <a:pt x="1541" y="71"/>
                      </a:lnTo>
                      <a:lnTo>
                        <a:pt x="1449" y="94"/>
                      </a:lnTo>
                      <a:lnTo>
                        <a:pt x="1362" y="126"/>
                      </a:lnTo>
                      <a:lnTo>
                        <a:pt x="1287" y="184"/>
                      </a:lnTo>
                      <a:lnTo>
                        <a:pt x="1211" y="279"/>
                      </a:lnTo>
                      <a:lnTo>
                        <a:pt x="1145" y="383"/>
                      </a:lnTo>
                      <a:lnTo>
                        <a:pt x="1091" y="495"/>
                      </a:lnTo>
                      <a:lnTo>
                        <a:pt x="1038" y="601"/>
                      </a:lnTo>
                      <a:lnTo>
                        <a:pt x="996" y="710"/>
                      </a:lnTo>
                      <a:lnTo>
                        <a:pt x="952" y="799"/>
                      </a:lnTo>
                      <a:lnTo>
                        <a:pt x="910" y="878"/>
                      </a:lnTo>
                      <a:lnTo>
                        <a:pt x="864" y="923"/>
                      </a:lnTo>
                      <a:lnTo>
                        <a:pt x="735" y="1007"/>
                      </a:lnTo>
                      <a:lnTo>
                        <a:pt x="628" y="1071"/>
                      </a:lnTo>
                      <a:lnTo>
                        <a:pt x="528" y="1106"/>
                      </a:lnTo>
                      <a:lnTo>
                        <a:pt x="447" y="1132"/>
                      </a:lnTo>
                      <a:lnTo>
                        <a:pt x="382" y="1149"/>
                      </a:lnTo>
                      <a:lnTo>
                        <a:pt x="322" y="1167"/>
                      </a:lnTo>
                      <a:lnTo>
                        <a:pt x="280" y="1189"/>
                      </a:lnTo>
                      <a:lnTo>
                        <a:pt x="248" y="1225"/>
                      </a:lnTo>
                      <a:lnTo>
                        <a:pt x="210" y="1286"/>
                      </a:lnTo>
                      <a:lnTo>
                        <a:pt x="155" y="1373"/>
                      </a:lnTo>
                      <a:lnTo>
                        <a:pt x="104" y="1492"/>
                      </a:lnTo>
                      <a:lnTo>
                        <a:pt x="89" y="1619"/>
                      </a:lnTo>
                      <a:lnTo>
                        <a:pt x="77" y="1740"/>
                      </a:lnTo>
                      <a:lnTo>
                        <a:pt x="30" y="1842"/>
                      </a:lnTo>
                      <a:lnTo>
                        <a:pt x="0" y="1922"/>
                      </a:lnTo>
                      <a:lnTo>
                        <a:pt x="29" y="1965"/>
                      </a:lnTo>
                      <a:lnTo>
                        <a:pt x="99" y="2011"/>
                      </a:lnTo>
                      <a:lnTo>
                        <a:pt x="138" y="2063"/>
                      </a:lnTo>
                      <a:lnTo>
                        <a:pt x="145" y="2119"/>
                      </a:lnTo>
                      <a:lnTo>
                        <a:pt x="140" y="2168"/>
                      </a:lnTo>
                      <a:lnTo>
                        <a:pt x="149" y="2183"/>
                      </a:lnTo>
                      <a:lnTo>
                        <a:pt x="180" y="2189"/>
                      </a:lnTo>
                      <a:lnTo>
                        <a:pt x="221" y="2198"/>
                      </a:lnTo>
                      <a:lnTo>
                        <a:pt x="270" y="2201"/>
                      </a:lnTo>
                      <a:lnTo>
                        <a:pt x="326" y="2201"/>
                      </a:lnTo>
                      <a:lnTo>
                        <a:pt x="377" y="2193"/>
                      </a:lnTo>
                      <a:lnTo>
                        <a:pt x="419" y="2172"/>
                      </a:lnTo>
                      <a:lnTo>
                        <a:pt x="450" y="2141"/>
                      </a:lnTo>
                      <a:lnTo>
                        <a:pt x="495" y="2076"/>
                      </a:lnTo>
                      <a:lnTo>
                        <a:pt x="544" y="2018"/>
                      </a:lnTo>
                      <a:lnTo>
                        <a:pt x="604" y="1970"/>
                      </a:lnTo>
                      <a:lnTo>
                        <a:pt x="670" y="1921"/>
                      </a:lnTo>
                      <a:lnTo>
                        <a:pt x="742" y="1875"/>
                      </a:lnTo>
                      <a:lnTo>
                        <a:pt x="812" y="1834"/>
                      </a:lnTo>
                      <a:lnTo>
                        <a:pt x="888" y="1801"/>
                      </a:lnTo>
                      <a:lnTo>
                        <a:pt x="968" y="1775"/>
                      </a:lnTo>
                      <a:lnTo>
                        <a:pt x="1053" y="1749"/>
                      </a:lnTo>
                      <a:lnTo>
                        <a:pt x="1132" y="1729"/>
                      </a:lnTo>
                      <a:lnTo>
                        <a:pt x="1216" y="1716"/>
                      </a:lnTo>
                      <a:lnTo>
                        <a:pt x="1298" y="1708"/>
                      </a:lnTo>
                      <a:lnTo>
                        <a:pt x="1379" y="1707"/>
                      </a:lnTo>
                      <a:lnTo>
                        <a:pt x="1458" y="1712"/>
                      </a:lnTo>
                      <a:lnTo>
                        <a:pt x="1531" y="1721"/>
                      </a:lnTo>
                      <a:lnTo>
                        <a:pt x="1602" y="1736"/>
                      </a:lnTo>
                      <a:lnTo>
                        <a:pt x="1660" y="1755"/>
                      </a:lnTo>
                      <a:lnTo>
                        <a:pt x="1718" y="1773"/>
                      </a:lnTo>
                      <a:lnTo>
                        <a:pt x="1768" y="1802"/>
                      </a:lnTo>
                      <a:lnTo>
                        <a:pt x="1814" y="1844"/>
                      </a:lnTo>
                      <a:lnTo>
                        <a:pt x="1859" y="1896"/>
                      </a:lnTo>
                      <a:lnTo>
                        <a:pt x="1906" y="1967"/>
                      </a:lnTo>
                      <a:lnTo>
                        <a:pt x="1943" y="2056"/>
                      </a:lnTo>
                      <a:lnTo>
                        <a:pt x="1975" y="2168"/>
                      </a:lnTo>
                      <a:lnTo>
                        <a:pt x="1999" y="2204"/>
                      </a:lnTo>
                      <a:lnTo>
                        <a:pt x="2036" y="2199"/>
                      </a:lnTo>
                      <a:lnTo>
                        <a:pt x="2093" y="2169"/>
                      </a:lnTo>
                      <a:lnTo>
                        <a:pt x="2156" y="2132"/>
                      </a:lnTo>
                      <a:lnTo>
                        <a:pt x="2231" y="2099"/>
                      </a:lnTo>
                      <a:lnTo>
                        <a:pt x="2315" y="2086"/>
                      </a:lnTo>
                      <a:lnTo>
                        <a:pt x="2403" y="2111"/>
                      </a:lnTo>
                      <a:lnTo>
                        <a:pt x="2498" y="2186"/>
                      </a:lnTo>
                      <a:lnTo>
                        <a:pt x="2535" y="2212"/>
                      </a:lnTo>
                      <a:lnTo>
                        <a:pt x="2579" y="2216"/>
                      </a:lnTo>
                      <a:lnTo>
                        <a:pt x="2614" y="2192"/>
                      </a:lnTo>
                      <a:lnTo>
                        <a:pt x="2651" y="2163"/>
                      </a:lnTo>
                      <a:lnTo>
                        <a:pt x="2692" y="2122"/>
                      </a:lnTo>
                      <a:lnTo>
                        <a:pt x="2728" y="2093"/>
                      </a:lnTo>
                      <a:lnTo>
                        <a:pt x="2776" y="2072"/>
                      </a:lnTo>
                      <a:lnTo>
                        <a:pt x="2826" y="2071"/>
                      </a:lnTo>
                      <a:lnTo>
                        <a:pt x="2878" y="2088"/>
                      </a:lnTo>
                      <a:lnTo>
                        <a:pt x="2916" y="2114"/>
                      </a:lnTo>
                      <a:lnTo>
                        <a:pt x="2935" y="2143"/>
                      </a:lnTo>
                      <a:lnTo>
                        <a:pt x="2947" y="2170"/>
                      </a:lnTo>
                      <a:lnTo>
                        <a:pt x="2961" y="2199"/>
                      </a:lnTo>
                      <a:lnTo>
                        <a:pt x="2974" y="2220"/>
                      </a:lnTo>
                      <a:lnTo>
                        <a:pt x="2997" y="2231"/>
                      </a:lnTo>
                      <a:lnTo>
                        <a:pt x="3039" y="2234"/>
                      </a:lnTo>
                      <a:lnTo>
                        <a:pt x="3078" y="2230"/>
                      </a:lnTo>
                      <a:lnTo>
                        <a:pt x="3119" y="2207"/>
                      </a:lnTo>
                      <a:lnTo>
                        <a:pt x="3169" y="2180"/>
                      </a:lnTo>
                      <a:lnTo>
                        <a:pt x="3220" y="2142"/>
                      </a:lnTo>
                      <a:lnTo>
                        <a:pt x="3264" y="2108"/>
                      </a:lnTo>
                      <a:lnTo>
                        <a:pt x="3310" y="2068"/>
                      </a:lnTo>
                      <a:lnTo>
                        <a:pt x="3349" y="2033"/>
                      </a:lnTo>
                      <a:lnTo>
                        <a:pt x="3378" y="2008"/>
                      </a:lnTo>
                      <a:lnTo>
                        <a:pt x="3450" y="1937"/>
                      </a:lnTo>
                      <a:lnTo>
                        <a:pt x="3524" y="1879"/>
                      </a:lnTo>
                      <a:lnTo>
                        <a:pt x="3591" y="1824"/>
                      </a:lnTo>
                      <a:lnTo>
                        <a:pt x="3662" y="1784"/>
                      </a:lnTo>
                      <a:lnTo>
                        <a:pt x="3725" y="1748"/>
                      </a:lnTo>
                      <a:lnTo>
                        <a:pt x="3792" y="1725"/>
                      </a:lnTo>
                      <a:lnTo>
                        <a:pt x="3845" y="1706"/>
                      </a:lnTo>
                      <a:lnTo>
                        <a:pt x="3906" y="1687"/>
                      </a:lnTo>
                      <a:lnTo>
                        <a:pt x="3950" y="1678"/>
                      </a:lnTo>
                      <a:lnTo>
                        <a:pt x="4034" y="1665"/>
                      </a:lnTo>
                      <a:lnTo>
                        <a:pt x="4148" y="1652"/>
                      </a:lnTo>
                      <a:lnTo>
                        <a:pt x="4280" y="1649"/>
                      </a:lnTo>
                      <a:lnTo>
                        <a:pt x="4424" y="1667"/>
                      </a:lnTo>
                      <a:lnTo>
                        <a:pt x="4564" y="1709"/>
                      </a:lnTo>
                      <a:lnTo>
                        <a:pt x="4690" y="1786"/>
                      </a:lnTo>
                      <a:lnTo>
                        <a:pt x="4794" y="1907"/>
                      </a:lnTo>
                      <a:lnTo>
                        <a:pt x="4825" y="1939"/>
                      </a:lnTo>
                      <a:lnTo>
                        <a:pt x="4864" y="1959"/>
                      </a:lnTo>
                      <a:lnTo>
                        <a:pt x="4913" y="1963"/>
                      </a:lnTo>
                      <a:lnTo>
                        <a:pt x="4964" y="1956"/>
                      </a:lnTo>
                      <a:lnTo>
                        <a:pt x="5005" y="1940"/>
                      </a:lnTo>
                      <a:lnTo>
                        <a:pt x="5035" y="1915"/>
                      </a:lnTo>
                      <a:lnTo>
                        <a:pt x="5042" y="1879"/>
                      </a:lnTo>
                      <a:lnTo>
                        <a:pt x="5020" y="1838"/>
                      </a:lnTo>
                      <a:lnTo>
                        <a:pt x="4981" y="1761"/>
                      </a:lnTo>
                      <a:lnTo>
                        <a:pt x="4978" y="1686"/>
                      </a:lnTo>
                      <a:lnTo>
                        <a:pt x="4993" y="1615"/>
                      </a:lnTo>
                      <a:lnTo>
                        <a:pt x="5016" y="1539"/>
                      </a:lnTo>
                      <a:lnTo>
                        <a:pt x="5035" y="1475"/>
                      </a:lnTo>
                      <a:lnTo>
                        <a:pt x="5048" y="1416"/>
                      </a:lnTo>
                      <a:lnTo>
                        <a:pt x="5034" y="1364"/>
                      </a:lnTo>
                      <a:lnTo>
                        <a:pt x="4980" y="1327"/>
                      </a:lnTo>
                      <a:lnTo>
                        <a:pt x="4984" y="1162"/>
                      </a:lnTo>
                      <a:lnTo>
                        <a:pt x="4961" y="1064"/>
                      </a:lnTo>
                      <a:lnTo>
                        <a:pt x="4922" y="1018"/>
                      </a:lnTo>
                      <a:lnTo>
                        <a:pt x="4861" y="1012"/>
                      </a:lnTo>
                      <a:lnTo>
                        <a:pt x="4795" y="1028"/>
                      </a:lnTo>
                      <a:lnTo>
                        <a:pt x="4795" y="1022"/>
                      </a:lnTo>
                      <a:lnTo>
                        <a:pt x="4387" y="824"/>
                      </a:lnTo>
                    </a:path>
                  </a:pathLst>
                </a:custGeom>
                <a:solidFill>
                  <a:srgbClr val="00C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17" name="Freeform 1217"/>
                <p:cNvSpPr>
                  <a:spLocks/>
                </p:cNvSpPr>
                <p:nvPr/>
              </p:nvSpPr>
              <p:spPr bwMode="auto">
                <a:xfrm rot="719888">
                  <a:off x="8570" y="10268"/>
                  <a:ext cx="945" cy="636"/>
                </a:xfrm>
                <a:custGeom>
                  <a:avLst/>
                  <a:gdLst>
                    <a:gd name="T0" fmla="*/ 945 w 945"/>
                    <a:gd name="T1" fmla="*/ 436 h 636"/>
                    <a:gd name="T2" fmla="*/ 909 w 945"/>
                    <a:gd name="T3" fmla="*/ 454 h 636"/>
                    <a:gd name="T4" fmla="*/ 824 w 945"/>
                    <a:gd name="T5" fmla="*/ 490 h 636"/>
                    <a:gd name="T6" fmla="*/ 709 w 945"/>
                    <a:gd name="T7" fmla="*/ 527 h 636"/>
                    <a:gd name="T8" fmla="*/ 570 w 945"/>
                    <a:gd name="T9" fmla="*/ 563 h 636"/>
                    <a:gd name="T10" fmla="*/ 430 w 945"/>
                    <a:gd name="T11" fmla="*/ 599 h 636"/>
                    <a:gd name="T12" fmla="*/ 297 w 945"/>
                    <a:gd name="T13" fmla="*/ 624 h 636"/>
                    <a:gd name="T14" fmla="*/ 194 w 945"/>
                    <a:gd name="T15" fmla="*/ 636 h 636"/>
                    <a:gd name="T16" fmla="*/ 127 w 945"/>
                    <a:gd name="T17" fmla="*/ 630 h 636"/>
                    <a:gd name="T18" fmla="*/ 85 w 945"/>
                    <a:gd name="T19" fmla="*/ 545 h 636"/>
                    <a:gd name="T20" fmla="*/ 36 w 945"/>
                    <a:gd name="T21" fmla="*/ 369 h 636"/>
                    <a:gd name="T22" fmla="*/ 6 w 945"/>
                    <a:gd name="T23" fmla="*/ 188 h 636"/>
                    <a:gd name="T24" fmla="*/ 0 w 945"/>
                    <a:gd name="T25" fmla="*/ 91 h 636"/>
                    <a:gd name="T26" fmla="*/ 30 w 945"/>
                    <a:gd name="T27" fmla="*/ 79 h 636"/>
                    <a:gd name="T28" fmla="*/ 78 w 945"/>
                    <a:gd name="T29" fmla="*/ 61 h 636"/>
                    <a:gd name="T30" fmla="*/ 151 w 945"/>
                    <a:gd name="T31" fmla="*/ 49 h 636"/>
                    <a:gd name="T32" fmla="*/ 236 w 945"/>
                    <a:gd name="T33" fmla="*/ 30 h 636"/>
                    <a:gd name="T34" fmla="*/ 315 w 945"/>
                    <a:gd name="T35" fmla="*/ 18 h 636"/>
                    <a:gd name="T36" fmla="*/ 388 w 945"/>
                    <a:gd name="T37" fmla="*/ 6 h 636"/>
                    <a:gd name="T38" fmla="*/ 448 w 945"/>
                    <a:gd name="T39" fmla="*/ 0 h 636"/>
                    <a:gd name="T40" fmla="*/ 479 w 945"/>
                    <a:gd name="T41" fmla="*/ 0 h 636"/>
                    <a:gd name="T42" fmla="*/ 515 w 945"/>
                    <a:gd name="T43" fmla="*/ 18 h 636"/>
                    <a:gd name="T44" fmla="*/ 576 w 945"/>
                    <a:gd name="T45" fmla="*/ 61 h 636"/>
                    <a:gd name="T46" fmla="*/ 654 w 945"/>
                    <a:gd name="T47" fmla="*/ 127 h 636"/>
                    <a:gd name="T48" fmla="*/ 739 w 945"/>
                    <a:gd name="T49" fmla="*/ 200 h 636"/>
                    <a:gd name="T50" fmla="*/ 824 w 945"/>
                    <a:gd name="T51" fmla="*/ 279 h 636"/>
                    <a:gd name="T52" fmla="*/ 891 w 945"/>
                    <a:gd name="T53" fmla="*/ 345 h 636"/>
                    <a:gd name="T54" fmla="*/ 933 w 945"/>
                    <a:gd name="T55" fmla="*/ 400 h 636"/>
                    <a:gd name="T56" fmla="*/ 945 w 945"/>
                    <a:gd name="T57" fmla="*/ 436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45" h="636">
                      <a:moveTo>
                        <a:pt x="945" y="436"/>
                      </a:moveTo>
                      <a:lnTo>
                        <a:pt x="909" y="454"/>
                      </a:lnTo>
                      <a:lnTo>
                        <a:pt x="824" y="490"/>
                      </a:lnTo>
                      <a:lnTo>
                        <a:pt x="709" y="527"/>
                      </a:lnTo>
                      <a:lnTo>
                        <a:pt x="570" y="563"/>
                      </a:lnTo>
                      <a:lnTo>
                        <a:pt x="430" y="599"/>
                      </a:lnTo>
                      <a:lnTo>
                        <a:pt x="297" y="624"/>
                      </a:lnTo>
                      <a:lnTo>
                        <a:pt x="194" y="636"/>
                      </a:lnTo>
                      <a:lnTo>
                        <a:pt x="127" y="630"/>
                      </a:lnTo>
                      <a:lnTo>
                        <a:pt x="85" y="545"/>
                      </a:lnTo>
                      <a:lnTo>
                        <a:pt x="36" y="369"/>
                      </a:lnTo>
                      <a:lnTo>
                        <a:pt x="6" y="188"/>
                      </a:lnTo>
                      <a:lnTo>
                        <a:pt x="0" y="91"/>
                      </a:lnTo>
                      <a:lnTo>
                        <a:pt x="30" y="79"/>
                      </a:lnTo>
                      <a:lnTo>
                        <a:pt x="78" y="61"/>
                      </a:lnTo>
                      <a:lnTo>
                        <a:pt x="151" y="49"/>
                      </a:lnTo>
                      <a:lnTo>
                        <a:pt x="236" y="30"/>
                      </a:lnTo>
                      <a:lnTo>
                        <a:pt x="315" y="18"/>
                      </a:lnTo>
                      <a:lnTo>
                        <a:pt x="388" y="6"/>
                      </a:lnTo>
                      <a:lnTo>
                        <a:pt x="448" y="0"/>
                      </a:lnTo>
                      <a:lnTo>
                        <a:pt x="479" y="0"/>
                      </a:lnTo>
                      <a:lnTo>
                        <a:pt x="515" y="18"/>
                      </a:lnTo>
                      <a:lnTo>
                        <a:pt x="576" y="61"/>
                      </a:lnTo>
                      <a:lnTo>
                        <a:pt x="654" y="127"/>
                      </a:lnTo>
                      <a:lnTo>
                        <a:pt x="739" y="200"/>
                      </a:lnTo>
                      <a:lnTo>
                        <a:pt x="824" y="279"/>
                      </a:lnTo>
                      <a:lnTo>
                        <a:pt x="891" y="345"/>
                      </a:lnTo>
                      <a:lnTo>
                        <a:pt x="933" y="400"/>
                      </a:lnTo>
                      <a:lnTo>
                        <a:pt x="945" y="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18" name="Freeform 1218"/>
                <p:cNvSpPr>
                  <a:spLocks/>
                </p:cNvSpPr>
                <p:nvPr/>
              </p:nvSpPr>
              <p:spPr bwMode="auto">
                <a:xfrm rot="719888">
                  <a:off x="7731" y="10268"/>
                  <a:ext cx="697" cy="678"/>
                </a:xfrm>
                <a:custGeom>
                  <a:avLst/>
                  <a:gdLst>
                    <a:gd name="T0" fmla="*/ 546 w 697"/>
                    <a:gd name="T1" fmla="*/ 6 h 678"/>
                    <a:gd name="T2" fmla="*/ 588 w 697"/>
                    <a:gd name="T3" fmla="*/ 79 h 678"/>
                    <a:gd name="T4" fmla="*/ 631 w 697"/>
                    <a:gd name="T5" fmla="*/ 230 h 678"/>
                    <a:gd name="T6" fmla="*/ 667 w 697"/>
                    <a:gd name="T7" fmla="*/ 381 h 678"/>
                    <a:gd name="T8" fmla="*/ 697 w 697"/>
                    <a:gd name="T9" fmla="*/ 478 h 678"/>
                    <a:gd name="T10" fmla="*/ 679 w 697"/>
                    <a:gd name="T11" fmla="*/ 502 h 678"/>
                    <a:gd name="T12" fmla="*/ 607 w 697"/>
                    <a:gd name="T13" fmla="*/ 539 h 678"/>
                    <a:gd name="T14" fmla="*/ 503 w 697"/>
                    <a:gd name="T15" fmla="*/ 575 h 678"/>
                    <a:gd name="T16" fmla="*/ 376 w 697"/>
                    <a:gd name="T17" fmla="*/ 611 h 678"/>
                    <a:gd name="T18" fmla="*/ 249 w 697"/>
                    <a:gd name="T19" fmla="*/ 648 h 678"/>
                    <a:gd name="T20" fmla="*/ 134 w 697"/>
                    <a:gd name="T21" fmla="*/ 666 h 678"/>
                    <a:gd name="T22" fmla="*/ 49 w 697"/>
                    <a:gd name="T23" fmla="*/ 678 h 678"/>
                    <a:gd name="T24" fmla="*/ 12 w 697"/>
                    <a:gd name="T25" fmla="*/ 666 h 678"/>
                    <a:gd name="T26" fmla="*/ 0 w 697"/>
                    <a:gd name="T27" fmla="*/ 551 h 678"/>
                    <a:gd name="T28" fmla="*/ 12 w 697"/>
                    <a:gd name="T29" fmla="*/ 363 h 678"/>
                    <a:gd name="T30" fmla="*/ 55 w 697"/>
                    <a:gd name="T31" fmla="*/ 182 h 678"/>
                    <a:gd name="T32" fmla="*/ 140 w 697"/>
                    <a:gd name="T33" fmla="*/ 85 h 678"/>
                    <a:gd name="T34" fmla="*/ 194 w 697"/>
                    <a:gd name="T35" fmla="*/ 73 h 678"/>
                    <a:gd name="T36" fmla="*/ 255 w 697"/>
                    <a:gd name="T37" fmla="*/ 54 h 678"/>
                    <a:gd name="T38" fmla="*/ 316 w 697"/>
                    <a:gd name="T39" fmla="*/ 42 h 678"/>
                    <a:gd name="T40" fmla="*/ 376 w 697"/>
                    <a:gd name="T41" fmla="*/ 24 h 678"/>
                    <a:gd name="T42" fmla="*/ 431 w 697"/>
                    <a:gd name="T43" fmla="*/ 12 h 678"/>
                    <a:gd name="T44" fmla="*/ 479 w 697"/>
                    <a:gd name="T45" fmla="*/ 6 h 678"/>
                    <a:gd name="T46" fmla="*/ 516 w 697"/>
                    <a:gd name="T47" fmla="*/ 0 h 678"/>
                    <a:gd name="T48" fmla="*/ 546 w 697"/>
                    <a:gd name="T49" fmla="*/ 6 h 6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97" h="678">
                      <a:moveTo>
                        <a:pt x="546" y="6"/>
                      </a:moveTo>
                      <a:lnTo>
                        <a:pt x="588" y="79"/>
                      </a:lnTo>
                      <a:lnTo>
                        <a:pt x="631" y="230"/>
                      </a:lnTo>
                      <a:lnTo>
                        <a:pt x="667" y="381"/>
                      </a:lnTo>
                      <a:lnTo>
                        <a:pt x="697" y="478"/>
                      </a:lnTo>
                      <a:lnTo>
                        <a:pt x="679" y="502"/>
                      </a:lnTo>
                      <a:lnTo>
                        <a:pt x="607" y="539"/>
                      </a:lnTo>
                      <a:lnTo>
                        <a:pt x="503" y="575"/>
                      </a:lnTo>
                      <a:lnTo>
                        <a:pt x="376" y="611"/>
                      </a:lnTo>
                      <a:lnTo>
                        <a:pt x="249" y="648"/>
                      </a:lnTo>
                      <a:lnTo>
                        <a:pt x="134" y="666"/>
                      </a:lnTo>
                      <a:lnTo>
                        <a:pt x="49" y="678"/>
                      </a:lnTo>
                      <a:lnTo>
                        <a:pt x="12" y="666"/>
                      </a:lnTo>
                      <a:lnTo>
                        <a:pt x="0" y="551"/>
                      </a:lnTo>
                      <a:lnTo>
                        <a:pt x="12" y="363"/>
                      </a:lnTo>
                      <a:lnTo>
                        <a:pt x="55" y="182"/>
                      </a:lnTo>
                      <a:lnTo>
                        <a:pt x="140" y="85"/>
                      </a:lnTo>
                      <a:lnTo>
                        <a:pt x="194" y="73"/>
                      </a:lnTo>
                      <a:lnTo>
                        <a:pt x="255" y="54"/>
                      </a:lnTo>
                      <a:lnTo>
                        <a:pt x="316" y="42"/>
                      </a:lnTo>
                      <a:lnTo>
                        <a:pt x="376" y="24"/>
                      </a:lnTo>
                      <a:lnTo>
                        <a:pt x="431" y="12"/>
                      </a:lnTo>
                      <a:lnTo>
                        <a:pt x="479" y="6"/>
                      </a:lnTo>
                      <a:lnTo>
                        <a:pt x="516" y="0"/>
                      </a:lnTo>
                      <a:lnTo>
                        <a:pt x="54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219" name="Group 1219"/>
              <p:cNvGrpSpPr>
                <a:grpSpLocks noChangeAspect="1"/>
              </p:cNvGrpSpPr>
              <p:nvPr/>
            </p:nvGrpSpPr>
            <p:grpSpPr bwMode="auto">
              <a:xfrm rot="1214975">
                <a:off x="13488" y="12144"/>
                <a:ext cx="1331" cy="678"/>
                <a:chOff x="307" y="16318"/>
                <a:chExt cx="3570" cy="1818"/>
              </a:xfrm>
            </p:grpSpPr>
            <p:sp>
              <p:nvSpPr>
                <p:cNvPr id="129220" name="Freeform 1220"/>
                <p:cNvSpPr>
                  <a:spLocks noChangeAspect="1"/>
                </p:cNvSpPr>
                <p:nvPr/>
              </p:nvSpPr>
              <p:spPr bwMode="auto">
                <a:xfrm>
                  <a:off x="1258" y="16568"/>
                  <a:ext cx="646" cy="767"/>
                </a:xfrm>
                <a:custGeom>
                  <a:avLst/>
                  <a:gdLst>
                    <a:gd name="T0" fmla="*/ 228 w 646"/>
                    <a:gd name="T1" fmla="*/ 99 h 767"/>
                    <a:gd name="T2" fmla="*/ 178 w 646"/>
                    <a:gd name="T3" fmla="*/ 129 h 767"/>
                    <a:gd name="T4" fmla="*/ 136 w 646"/>
                    <a:gd name="T5" fmla="*/ 167 h 767"/>
                    <a:gd name="T6" fmla="*/ 98 w 646"/>
                    <a:gd name="T7" fmla="*/ 209 h 767"/>
                    <a:gd name="T8" fmla="*/ 64 w 646"/>
                    <a:gd name="T9" fmla="*/ 255 h 767"/>
                    <a:gd name="T10" fmla="*/ 38 w 646"/>
                    <a:gd name="T11" fmla="*/ 304 h 767"/>
                    <a:gd name="T12" fmla="*/ 19 w 646"/>
                    <a:gd name="T13" fmla="*/ 357 h 767"/>
                    <a:gd name="T14" fmla="*/ 7 w 646"/>
                    <a:gd name="T15" fmla="*/ 414 h 767"/>
                    <a:gd name="T16" fmla="*/ 0 w 646"/>
                    <a:gd name="T17" fmla="*/ 471 h 767"/>
                    <a:gd name="T18" fmla="*/ 7 w 646"/>
                    <a:gd name="T19" fmla="*/ 551 h 767"/>
                    <a:gd name="T20" fmla="*/ 38 w 646"/>
                    <a:gd name="T21" fmla="*/ 615 h 767"/>
                    <a:gd name="T22" fmla="*/ 83 w 646"/>
                    <a:gd name="T23" fmla="*/ 672 h 767"/>
                    <a:gd name="T24" fmla="*/ 144 w 646"/>
                    <a:gd name="T25" fmla="*/ 714 h 767"/>
                    <a:gd name="T26" fmla="*/ 212 w 646"/>
                    <a:gd name="T27" fmla="*/ 748 h 767"/>
                    <a:gd name="T28" fmla="*/ 285 w 646"/>
                    <a:gd name="T29" fmla="*/ 763 h 767"/>
                    <a:gd name="T30" fmla="*/ 361 w 646"/>
                    <a:gd name="T31" fmla="*/ 767 h 767"/>
                    <a:gd name="T32" fmla="*/ 433 w 646"/>
                    <a:gd name="T33" fmla="*/ 756 h 767"/>
                    <a:gd name="T34" fmla="*/ 448 w 646"/>
                    <a:gd name="T35" fmla="*/ 756 h 767"/>
                    <a:gd name="T36" fmla="*/ 463 w 646"/>
                    <a:gd name="T37" fmla="*/ 748 h 767"/>
                    <a:gd name="T38" fmla="*/ 475 w 646"/>
                    <a:gd name="T39" fmla="*/ 737 h 767"/>
                    <a:gd name="T40" fmla="*/ 479 w 646"/>
                    <a:gd name="T41" fmla="*/ 722 h 767"/>
                    <a:gd name="T42" fmla="*/ 471 w 646"/>
                    <a:gd name="T43" fmla="*/ 703 h 767"/>
                    <a:gd name="T44" fmla="*/ 456 w 646"/>
                    <a:gd name="T45" fmla="*/ 687 h 767"/>
                    <a:gd name="T46" fmla="*/ 437 w 646"/>
                    <a:gd name="T47" fmla="*/ 672 h 767"/>
                    <a:gd name="T48" fmla="*/ 418 w 646"/>
                    <a:gd name="T49" fmla="*/ 665 h 767"/>
                    <a:gd name="T50" fmla="*/ 380 w 646"/>
                    <a:gd name="T51" fmla="*/ 653 h 767"/>
                    <a:gd name="T52" fmla="*/ 342 w 646"/>
                    <a:gd name="T53" fmla="*/ 646 h 767"/>
                    <a:gd name="T54" fmla="*/ 304 w 646"/>
                    <a:gd name="T55" fmla="*/ 638 h 767"/>
                    <a:gd name="T56" fmla="*/ 269 w 646"/>
                    <a:gd name="T57" fmla="*/ 631 h 767"/>
                    <a:gd name="T58" fmla="*/ 235 w 646"/>
                    <a:gd name="T59" fmla="*/ 619 h 767"/>
                    <a:gd name="T60" fmla="*/ 201 w 646"/>
                    <a:gd name="T61" fmla="*/ 604 h 767"/>
                    <a:gd name="T62" fmla="*/ 171 w 646"/>
                    <a:gd name="T63" fmla="*/ 585 h 767"/>
                    <a:gd name="T64" fmla="*/ 140 w 646"/>
                    <a:gd name="T65" fmla="*/ 555 h 767"/>
                    <a:gd name="T66" fmla="*/ 129 w 646"/>
                    <a:gd name="T67" fmla="*/ 425 h 767"/>
                    <a:gd name="T68" fmla="*/ 159 w 646"/>
                    <a:gd name="T69" fmla="*/ 319 h 767"/>
                    <a:gd name="T70" fmla="*/ 220 w 646"/>
                    <a:gd name="T71" fmla="*/ 236 h 767"/>
                    <a:gd name="T72" fmla="*/ 304 w 646"/>
                    <a:gd name="T73" fmla="*/ 167 h 767"/>
                    <a:gd name="T74" fmla="*/ 395 w 646"/>
                    <a:gd name="T75" fmla="*/ 114 h 767"/>
                    <a:gd name="T76" fmla="*/ 490 w 646"/>
                    <a:gd name="T77" fmla="*/ 72 h 767"/>
                    <a:gd name="T78" fmla="*/ 577 w 646"/>
                    <a:gd name="T79" fmla="*/ 42 h 767"/>
                    <a:gd name="T80" fmla="*/ 646 w 646"/>
                    <a:gd name="T81" fmla="*/ 15 h 767"/>
                    <a:gd name="T82" fmla="*/ 604 w 646"/>
                    <a:gd name="T83" fmla="*/ 4 h 767"/>
                    <a:gd name="T84" fmla="*/ 558 w 646"/>
                    <a:gd name="T85" fmla="*/ 0 h 767"/>
                    <a:gd name="T86" fmla="*/ 505 w 646"/>
                    <a:gd name="T87" fmla="*/ 8 h 767"/>
                    <a:gd name="T88" fmla="*/ 448 w 646"/>
                    <a:gd name="T89" fmla="*/ 15 h 767"/>
                    <a:gd name="T90" fmla="*/ 391 w 646"/>
                    <a:gd name="T91" fmla="*/ 34 h 767"/>
                    <a:gd name="T92" fmla="*/ 334 w 646"/>
                    <a:gd name="T93" fmla="*/ 53 h 767"/>
                    <a:gd name="T94" fmla="*/ 277 w 646"/>
                    <a:gd name="T95" fmla="*/ 76 h 767"/>
                    <a:gd name="T96" fmla="*/ 228 w 646"/>
                    <a:gd name="T97" fmla="*/ 99 h 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46" h="767">
                      <a:moveTo>
                        <a:pt x="228" y="99"/>
                      </a:moveTo>
                      <a:lnTo>
                        <a:pt x="178" y="129"/>
                      </a:lnTo>
                      <a:lnTo>
                        <a:pt x="136" y="167"/>
                      </a:lnTo>
                      <a:lnTo>
                        <a:pt x="98" y="209"/>
                      </a:lnTo>
                      <a:lnTo>
                        <a:pt x="64" y="255"/>
                      </a:lnTo>
                      <a:lnTo>
                        <a:pt x="38" y="304"/>
                      </a:lnTo>
                      <a:lnTo>
                        <a:pt x="19" y="357"/>
                      </a:lnTo>
                      <a:lnTo>
                        <a:pt x="7" y="414"/>
                      </a:lnTo>
                      <a:lnTo>
                        <a:pt x="0" y="471"/>
                      </a:lnTo>
                      <a:lnTo>
                        <a:pt x="7" y="551"/>
                      </a:lnTo>
                      <a:lnTo>
                        <a:pt x="38" y="615"/>
                      </a:lnTo>
                      <a:lnTo>
                        <a:pt x="83" y="672"/>
                      </a:lnTo>
                      <a:lnTo>
                        <a:pt x="144" y="714"/>
                      </a:lnTo>
                      <a:lnTo>
                        <a:pt x="212" y="748"/>
                      </a:lnTo>
                      <a:lnTo>
                        <a:pt x="285" y="763"/>
                      </a:lnTo>
                      <a:lnTo>
                        <a:pt x="361" y="767"/>
                      </a:lnTo>
                      <a:lnTo>
                        <a:pt x="433" y="756"/>
                      </a:lnTo>
                      <a:lnTo>
                        <a:pt x="448" y="756"/>
                      </a:lnTo>
                      <a:lnTo>
                        <a:pt x="463" y="748"/>
                      </a:lnTo>
                      <a:lnTo>
                        <a:pt x="475" y="737"/>
                      </a:lnTo>
                      <a:lnTo>
                        <a:pt x="479" y="722"/>
                      </a:lnTo>
                      <a:lnTo>
                        <a:pt x="471" y="703"/>
                      </a:lnTo>
                      <a:lnTo>
                        <a:pt x="456" y="687"/>
                      </a:lnTo>
                      <a:lnTo>
                        <a:pt x="437" y="672"/>
                      </a:lnTo>
                      <a:lnTo>
                        <a:pt x="418" y="665"/>
                      </a:lnTo>
                      <a:lnTo>
                        <a:pt x="380" y="653"/>
                      </a:lnTo>
                      <a:lnTo>
                        <a:pt x="342" y="646"/>
                      </a:lnTo>
                      <a:lnTo>
                        <a:pt x="304" y="638"/>
                      </a:lnTo>
                      <a:lnTo>
                        <a:pt x="269" y="631"/>
                      </a:lnTo>
                      <a:lnTo>
                        <a:pt x="235" y="619"/>
                      </a:lnTo>
                      <a:lnTo>
                        <a:pt x="201" y="604"/>
                      </a:lnTo>
                      <a:lnTo>
                        <a:pt x="171" y="585"/>
                      </a:lnTo>
                      <a:lnTo>
                        <a:pt x="140" y="555"/>
                      </a:lnTo>
                      <a:lnTo>
                        <a:pt x="129" y="425"/>
                      </a:lnTo>
                      <a:lnTo>
                        <a:pt x="159" y="319"/>
                      </a:lnTo>
                      <a:lnTo>
                        <a:pt x="220" y="236"/>
                      </a:lnTo>
                      <a:lnTo>
                        <a:pt x="304" y="167"/>
                      </a:lnTo>
                      <a:lnTo>
                        <a:pt x="395" y="114"/>
                      </a:lnTo>
                      <a:lnTo>
                        <a:pt x="490" y="72"/>
                      </a:lnTo>
                      <a:lnTo>
                        <a:pt x="577" y="42"/>
                      </a:lnTo>
                      <a:lnTo>
                        <a:pt x="646" y="15"/>
                      </a:lnTo>
                      <a:lnTo>
                        <a:pt x="604" y="4"/>
                      </a:lnTo>
                      <a:lnTo>
                        <a:pt x="558" y="0"/>
                      </a:lnTo>
                      <a:lnTo>
                        <a:pt x="505" y="8"/>
                      </a:lnTo>
                      <a:lnTo>
                        <a:pt x="448" y="15"/>
                      </a:lnTo>
                      <a:lnTo>
                        <a:pt x="391" y="34"/>
                      </a:lnTo>
                      <a:lnTo>
                        <a:pt x="334" y="53"/>
                      </a:lnTo>
                      <a:lnTo>
                        <a:pt x="277" y="76"/>
                      </a:lnTo>
                      <a:lnTo>
                        <a:pt x="228" y="9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21" name="Freeform 1221"/>
                <p:cNvSpPr>
                  <a:spLocks noChangeAspect="1"/>
                </p:cNvSpPr>
                <p:nvPr/>
              </p:nvSpPr>
              <p:spPr bwMode="auto">
                <a:xfrm>
                  <a:off x="2360" y="16557"/>
                  <a:ext cx="415" cy="596"/>
                </a:xfrm>
                <a:custGeom>
                  <a:avLst/>
                  <a:gdLst>
                    <a:gd name="T0" fmla="*/ 350 w 415"/>
                    <a:gd name="T1" fmla="*/ 193 h 596"/>
                    <a:gd name="T2" fmla="*/ 365 w 415"/>
                    <a:gd name="T3" fmla="*/ 254 h 596"/>
                    <a:gd name="T4" fmla="*/ 361 w 415"/>
                    <a:gd name="T5" fmla="*/ 311 h 596"/>
                    <a:gd name="T6" fmla="*/ 335 w 415"/>
                    <a:gd name="T7" fmla="*/ 357 h 596"/>
                    <a:gd name="T8" fmla="*/ 297 w 415"/>
                    <a:gd name="T9" fmla="*/ 399 h 596"/>
                    <a:gd name="T10" fmla="*/ 251 w 415"/>
                    <a:gd name="T11" fmla="*/ 436 h 596"/>
                    <a:gd name="T12" fmla="*/ 198 w 415"/>
                    <a:gd name="T13" fmla="*/ 474 h 596"/>
                    <a:gd name="T14" fmla="*/ 145 w 415"/>
                    <a:gd name="T15" fmla="*/ 509 h 596"/>
                    <a:gd name="T16" fmla="*/ 99 w 415"/>
                    <a:gd name="T17" fmla="*/ 543 h 596"/>
                    <a:gd name="T18" fmla="*/ 91 w 415"/>
                    <a:gd name="T19" fmla="*/ 554 h 596"/>
                    <a:gd name="T20" fmla="*/ 88 w 415"/>
                    <a:gd name="T21" fmla="*/ 562 h 596"/>
                    <a:gd name="T22" fmla="*/ 88 w 415"/>
                    <a:gd name="T23" fmla="*/ 573 h 596"/>
                    <a:gd name="T24" fmla="*/ 91 w 415"/>
                    <a:gd name="T25" fmla="*/ 585 h 596"/>
                    <a:gd name="T26" fmla="*/ 103 w 415"/>
                    <a:gd name="T27" fmla="*/ 592 h 596"/>
                    <a:gd name="T28" fmla="*/ 114 w 415"/>
                    <a:gd name="T29" fmla="*/ 596 h 596"/>
                    <a:gd name="T30" fmla="*/ 122 w 415"/>
                    <a:gd name="T31" fmla="*/ 596 h 596"/>
                    <a:gd name="T32" fmla="*/ 133 w 415"/>
                    <a:gd name="T33" fmla="*/ 592 h 596"/>
                    <a:gd name="T34" fmla="*/ 194 w 415"/>
                    <a:gd name="T35" fmla="*/ 558 h 596"/>
                    <a:gd name="T36" fmla="*/ 251 w 415"/>
                    <a:gd name="T37" fmla="*/ 520 h 596"/>
                    <a:gd name="T38" fmla="*/ 304 w 415"/>
                    <a:gd name="T39" fmla="*/ 478 h 596"/>
                    <a:gd name="T40" fmla="*/ 354 w 415"/>
                    <a:gd name="T41" fmla="*/ 429 h 596"/>
                    <a:gd name="T42" fmla="*/ 388 w 415"/>
                    <a:gd name="T43" fmla="*/ 376 h 596"/>
                    <a:gd name="T44" fmla="*/ 411 w 415"/>
                    <a:gd name="T45" fmla="*/ 315 h 596"/>
                    <a:gd name="T46" fmla="*/ 415 w 415"/>
                    <a:gd name="T47" fmla="*/ 250 h 596"/>
                    <a:gd name="T48" fmla="*/ 399 w 415"/>
                    <a:gd name="T49" fmla="*/ 182 h 596"/>
                    <a:gd name="T50" fmla="*/ 365 w 415"/>
                    <a:gd name="T51" fmla="*/ 129 h 596"/>
                    <a:gd name="T52" fmla="*/ 316 w 415"/>
                    <a:gd name="T53" fmla="*/ 83 h 596"/>
                    <a:gd name="T54" fmla="*/ 255 w 415"/>
                    <a:gd name="T55" fmla="*/ 49 h 596"/>
                    <a:gd name="T56" fmla="*/ 186 w 415"/>
                    <a:gd name="T57" fmla="*/ 23 h 596"/>
                    <a:gd name="T58" fmla="*/ 118 w 415"/>
                    <a:gd name="T59" fmla="*/ 7 h 596"/>
                    <a:gd name="T60" fmla="*/ 61 w 415"/>
                    <a:gd name="T61" fmla="*/ 0 h 596"/>
                    <a:gd name="T62" fmla="*/ 19 w 415"/>
                    <a:gd name="T63" fmla="*/ 0 h 596"/>
                    <a:gd name="T64" fmla="*/ 0 w 415"/>
                    <a:gd name="T65" fmla="*/ 11 h 596"/>
                    <a:gd name="T66" fmla="*/ 46 w 415"/>
                    <a:gd name="T67" fmla="*/ 30 h 596"/>
                    <a:gd name="T68" fmla="*/ 95 w 415"/>
                    <a:gd name="T69" fmla="*/ 45 h 596"/>
                    <a:gd name="T70" fmla="*/ 148 w 415"/>
                    <a:gd name="T71" fmla="*/ 61 h 596"/>
                    <a:gd name="T72" fmla="*/ 198 w 415"/>
                    <a:gd name="T73" fmla="*/ 76 h 596"/>
                    <a:gd name="T74" fmla="*/ 247 w 415"/>
                    <a:gd name="T75" fmla="*/ 95 h 596"/>
                    <a:gd name="T76" fmla="*/ 289 w 415"/>
                    <a:gd name="T77" fmla="*/ 121 h 596"/>
                    <a:gd name="T78" fmla="*/ 323 w 415"/>
                    <a:gd name="T79" fmla="*/ 152 h 596"/>
                    <a:gd name="T80" fmla="*/ 350 w 415"/>
                    <a:gd name="T81" fmla="*/ 193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15" h="596">
                      <a:moveTo>
                        <a:pt x="350" y="193"/>
                      </a:moveTo>
                      <a:lnTo>
                        <a:pt x="365" y="254"/>
                      </a:lnTo>
                      <a:lnTo>
                        <a:pt x="361" y="311"/>
                      </a:lnTo>
                      <a:lnTo>
                        <a:pt x="335" y="357"/>
                      </a:lnTo>
                      <a:lnTo>
                        <a:pt x="297" y="399"/>
                      </a:lnTo>
                      <a:lnTo>
                        <a:pt x="251" y="436"/>
                      </a:lnTo>
                      <a:lnTo>
                        <a:pt x="198" y="474"/>
                      </a:lnTo>
                      <a:lnTo>
                        <a:pt x="145" y="509"/>
                      </a:lnTo>
                      <a:lnTo>
                        <a:pt x="99" y="543"/>
                      </a:lnTo>
                      <a:lnTo>
                        <a:pt x="91" y="554"/>
                      </a:lnTo>
                      <a:lnTo>
                        <a:pt x="88" y="562"/>
                      </a:lnTo>
                      <a:lnTo>
                        <a:pt x="88" y="573"/>
                      </a:lnTo>
                      <a:lnTo>
                        <a:pt x="91" y="585"/>
                      </a:lnTo>
                      <a:lnTo>
                        <a:pt x="103" y="592"/>
                      </a:lnTo>
                      <a:lnTo>
                        <a:pt x="114" y="596"/>
                      </a:lnTo>
                      <a:lnTo>
                        <a:pt x="122" y="596"/>
                      </a:lnTo>
                      <a:lnTo>
                        <a:pt x="133" y="592"/>
                      </a:lnTo>
                      <a:lnTo>
                        <a:pt x="194" y="558"/>
                      </a:lnTo>
                      <a:lnTo>
                        <a:pt x="251" y="520"/>
                      </a:lnTo>
                      <a:lnTo>
                        <a:pt x="304" y="478"/>
                      </a:lnTo>
                      <a:lnTo>
                        <a:pt x="354" y="429"/>
                      </a:lnTo>
                      <a:lnTo>
                        <a:pt x="388" y="376"/>
                      </a:lnTo>
                      <a:lnTo>
                        <a:pt x="411" y="315"/>
                      </a:lnTo>
                      <a:lnTo>
                        <a:pt x="415" y="250"/>
                      </a:lnTo>
                      <a:lnTo>
                        <a:pt x="399" y="182"/>
                      </a:lnTo>
                      <a:lnTo>
                        <a:pt x="365" y="129"/>
                      </a:lnTo>
                      <a:lnTo>
                        <a:pt x="316" y="83"/>
                      </a:lnTo>
                      <a:lnTo>
                        <a:pt x="255" y="49"/>
                      </a:lnTo>
                      <a:lnTo>
                        <a:pt x="186" y="23"/>
                      </a:lnTo>
                      <a:lnTo>
                        <a:pt x="118" y="7"/>
                      </a:lnTo>
                      <a:lnTo>
                        <a:pt x="61" y="0"/>
                      </a:lnTo>
                      <a:lnTo>
                        <a:pt x="19" y="0"/>
                      </a:lnTo>
                      <a:lnTo>
                        <a:pt x="0" y="11"/>
                      </a:lnTo>
                      <a:lnTo>
                        <a:pt x="46" y="30"/>
                      </a:lnTo>
                      <a:lnTo>
                        <a:pt x="95" y="45"/>
                      </a:lnTo>
                      <a:lnTo>
                        <a:pt x="148" y="61"/>
                      </a:lnTo>
                      <a:lnTo>
                        <a:pt x="198" y="76"/>
                      </a:lnTo>
                      <a:lnTo>
                        <a:pt x="247" y="95"/>
                      </a:lnTo>
                      <a:lnTo>
                        <a:pt x="289" y="121"/>
                      </a:lnTo>
                      <a:lnTo>
                        <a:pt x="323" y="152"/>
                      </a:lnTo>
                      <a:lnTo>
                        <a:pt x="350" y="19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22" name="Freeform 1222"/>
                <p:cNvSpPr>
                  <a:spLocks noChangeAspect="1"/>
                </p:cNvSpPr>
                <p:nvPr/>
              </p:nvSpPr>
              <p:spPr bwMode="auto">
                <a:xfrm>
                  <a:off x="851" y="16416"/>
                  <a:ext cx="1045" cy="1250"/>
                </a:xfrm>
                <a:custGeom>
                  <a:avLst/>
                  <a:gdLst>
                    <a:gd name="T0" fmla="*/ 327 w 1045"/>
                    <a:gd name="T1" fmla="*/ 232 h 1250"/>
                    <a:gd name="T2" fmla="*/ 175 w 1045"/>
                    <a:gd name="T3" fmla="*/ 380 h 1250"/>
                    <a:gd name="T4" fmla="*/ 57 w 1045"/>
                    <a:gd name="T5" fmla="*/ 551 h 1250"/>
                    <a:gd name="T6" fmla="*/ 0 w 1045"/>
                    <a:gd name="T7" fmla="*/ 748 h 1250"/>
                    <a:gd name="T8" fmla="*/ 11 w 1045"/>
                    <a:gd name="T9" fmla="*/ 881 h 1250"/>
                    <a:gd name="T10" fmla="*/ 30 w 1045"/>
                    <a:gd name="T11" fmla="*/ 934 h 1250"/>
                    <a:gd name="T12" fmla="*/ 64 w 1045"/>
                    <a:gd name="T13" fmla="*/ 984 h 1250"/>
                    <a:gd name="T14" fmla="*/ 106 w 1045"/>
                    <a:gd name="T15" fmla="*/ 1026 h 1250"/>
                    <a:gd name="T16" fmla="*/ 182 w 1045"/>
                    <a:gd name="T17" fmla="*/ 1071 h 1250"/>
                    <a:gd name="T18" fmla="*/ 281 w 1045"/>
                    <a:gd name="T19" fmla="*/ 1120 h 1250"/>
                    <a:gd name="T20" fmla="*/ 388 w 1045"/>
                    <a:gd name="T21" fmla="*/ 1158 h 1250"/>
                    <a:gd name="T22" fmla="*/ 494 w 1045"/>
                    <a:gd name="T23" fmla="*/ 1189 h 1250"/>
                    <a:gd name="T24" fmla="*/ 604 w 1045"/>
                    <a:gd name="T25" fmla="*/ 1212 h 1250"/>
                    <a:gd name="T26" fmla="*/ 715 w 1045"/>
                    <a:gd name="T27" fmla="*/ 1227 h 1250"/>
                    <a:gd name="T28" fmla="*/ 825 w 1045"/>
                    <a:gd name="T29" fmla="*/ 1238 h 1250"/>
                    <a:gd name="T30" fmla="*/ 939 w 1045"/>
                    <a:gd name="T31" fmla="*/ 1246 h 1250"/>
                    <a:gd name="T32" fmla="*/ 1011 w 1045"/>
                    <a:gd name="T33" fmla="*/ 1250 h 1250"/>
                    <a:gd name="T34" fmla="*/ 1038 w 1045"/>
                    <a:gd name="T35" fmla="*/ 1227 h 1250"/>
                    <a:gd name="T36" fmla="*/ 1045 w 1045"/>
                    <a:gd name="T37" fmla="*/ 1193 h 1250"/>
                    <a:gd name="T38" fmla="*/ 1022 w 1045"/>
                    <a:gd name="T39" fmla="*/ 1166 h 1250"/>
                    <a:gd name="T40" fmla="*/ 954 w 1045"/>
                    <a:gd name="T41" fmla="*/ 1147 h 1250"/>
                    <a:gd name="T42" fmla="*/ 855 w 1045"/>
                    <a:gd name="T43" fmla="*/ 1128 h 1250"/>
                    <a:gd name="T44" fmla="*/ 753 w 1045"/>
                    <a:gd name="T45" fmla="*/ 1113 h 1250"/>
                    <a:gd name="T46" fmla="*/ 650 w 1045"/>
                    <a:gd name="T47" fmla="*/ 1098 h 1250"/>
                    <a:gd name="T48" fmla="*/ 551 w 1045"/>
                    <a:gd name="T49" fmla="*/ 1079 h 1250"/>
                    <a:gd name="T50" fmla="*/ 452 w 1045"/>
                    <a:gd name="T51" fmla="*/ 1052 h 1250"/>
                    <a:gd name="T52" fmla="*/ 357 w 1045"/>
                    <a:gd name="T53" fmla="*/ 1022 h 1250"/>
                    <a:gd name="T54" fmla="*/ 262 w 1045"/>
                    <a:gd name="T55" fmla="*/ 984 h 1250"/>
                    <a:gd name="T56" fmla="*/ 178 w 1045"/>
                    <a:gd name="T57" fmla="*/ 931 h 1250"/>
                    <a:gd name="T58" fmla="*/ 125 w 1045"/>
                    <a:gd name="T59" fmla="*/ 858 h 1250"/>
                    <a:gd name="T60" fmla="*/ 110 w 1045"/>
                    <a:gd name="T61" fmla="*/ 767 h 1250"/>
                    <a:gd name="T62" fmla="*/ 125 w 1045"/>
                    <a:gd name="T63" fmla="*/ 661 h 1250"/>
                    <a:gd name="T64" fmla="*/ 167 w 1045"/>
                    <a:gd name="T65" fmla="*/ 562 h 1250"/>
                    <a:gd name="T66" fmla="*/ 232 w 1045"/>
                    <a:gd name="T67" fmla="*/ 456 h 1250"/>
                    <a:gd name="T68" fmla="*/ 308 w 1045"/>
                    <a:gd name="T69" fmla="*/ 365 h 1250"/>
                    <a:gd name="T70" fmla="*/ 399 w 1045"/>
                    <a:gd name="T71" fmla="*/ 274 h 1250"/>
                    <a:gd name="T72" fmla="*/ 498 w 1045"/>
                    <a:gd name="T73" fmla="*/ 190 h 1250"/>
                    <a:gd name="T74" fmla="*/ 635 w 1045"/>
                    <a:gd name="T75" fmla="*/ 126 h 1250"/>
                    <a:gd name="T76" fmla="*/ 772 w 1045"/>
                    <a:gd name="T77" fmla="*/ 69 h 1250"/>
                    <a:gd name="T78" fmla="*/ 859 w 1045"/>
                    <a:gd name="T79" fmla="*/ 23 h 1250"/>
                    <a:gd name="T80" fmla="*/ 832 w 1045"/>
                    <a:gd name="T81" fmla="*/ 0 h 1250"/>
                    <a:gd name="T82" fmla="*/ 718 w 1045"/>
                    <a:gd name="T83" fmla="*/ 15 h 1250"/>
                    <a:gd name="T84" fmla="*/ 585 w 1045"/>
                    <a:gd name="T85" fmla="*/ 61 h 1250"/>
                    <a:gd name="T86" fmla="*/ 460 w 1045"/>
                    <a:gd name="T87" fmla="*/ 126 h 1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045" h="1250">
                      <a:moveTo>
                        <a:pt x="407" y="164"/>
                      </a:moveTo>
                      <a:lnTo>
                        <a:pt x="327" y="232"/>
                      </a:lnTo>
                      <a:lnTo>
                        <a:pt x="247" y="300"/>
                      </a:lnTo>
                      <a:lnTo>
                        <a:pt x="175" y="380"/>
                      </a:lnTo>
                      <a:lnTo>
                        <a:pt x="110" y="464"/>
                      </a:lnTo>
                      <a:lnTo>
                        <a:pt x="57" y="551"/>
                      </a:lnTo>
                      <a:lnTo>
                        <a:pt x="19" y="646"/>
                      </a:lnTo>
                      <a:lnTo>
                        <a:pt x="0" y="748"/>
                      </a:lnTo>
                      <a:lnTo>
                        <a:pt x="4" y="855"/>
                      </a:lnTo>
                      <a:lnTo>
                        <a:pt x="11" y="881"/>
                      </a:lnTo>
                      <a:lnTo>
                        <a:pt x="19" y="912"/>
                      </a:lnTo>
                      <a:lnTo>
                        <a:pt x="30" y="934"/>
                      </a:lnTo>
                      <a:lnTo>
                        <a:pt x="45" y="961"/>
                      </a:lnTo>
                      <a:lnTo>
                        <a:pt x="64" y="984"/>
                      </a:lnTo>
                      <a:lnTo>
                        <a:pt x="87" y="1007"/>
                      </a:lnTo>
                      <a:lnTo>
                        <a:pt x="106" y="1026"/>
                      </a:lnTo>
                      <a:lnTo>
                        <a:pt x="133" y="1041"/>
                      </a:lnTo>
                      <a:lnTo>
                        <a:pt x="182" y="1071"/>
                      </a:lnTo>
                      <a:lnTo>
                        <a:pt x="232" y="1098"/>
                      </a:lnTo>
                      <a:lnTo>
                        <a:pt x="281" y="1120"/>
                      </a:lnTo>
                      <a:lnTo>
                        <a:pt x="334" y="1139"/>
                      </a:lnTo>
                      <a:lnTo>
                        <a:pt x="388" y="1158"/>
                      </a:lnTo>
                      <a:lnTo>
                        <a:pt x="441" y="1174"/>
                      </a:lnTo>
                      <a:lnTo>
                        <a:pt x="494" y="1189"/>
                      </a:lnTo>
                      <a:lnTo>
                        <a:pt x="547" y="1200"/>
                      </a:lnTo>
                      <a:lnTo>
                        <a:pt x="604" y="1212"/>
                      </a:lnTo>
                      <a:lnTo>
                        <a:pt x="657" y="1219"/>
                      </a:lnTo>
                      <a:lnTo>
                        <a:pt x="715" y="1227"/>
                      </a:lnTo>
                      <a:lnTo>
                        <a:pt x="772" y="1234"/>
                      </a:lnTo>
                      <a:lnTo>
                        <a:pt x="825" y="1238"/>
                      </a:lnTo>
                      <a:lnTo>
                        <a:pt x="882" y="1242"/>
                      </a:lnTo>
                      <a:lnTo>
                        <a:pt x="939" y="1246"/>
                      </a:lnTo>
                      <a:lnTo>
                        <a:pt x="992" y="1250"/>
                      </a:lnTo>
                      <a:lnTo>
                        <a:pt x="1011" y="1250"/>
                      </a:lnTo>
                      <a:lnTo>
                        <a:pt x="1026" y="1242"/>
                      </a:lnTo>
                      <a:lnTo>
                        <a:pt x="1038" y="1227"/>
                      </a:lnTo>
                      <a:lnTo>
                        <a:pt x="1045" y="1212"/>
                      </a:lnTo>
                      <a:lnTo>
                        <a:pt x="1045" y="1193"/>
                      </a:lnTo>
                      <a:lnTo>
                        <a:pt x="1038" y="1177"/>
                      </a:lnTo>
                      <a:lnTo>
                        <a:pt x="1022" y="1166"/>
                      </a:lnTo>
                      <a:lnTo>
                        <a:pt x="1003" y="1158"/>
                      </a:lnTo>
                      <a:lnTo>
                        <a:pt x="954" y="1147"/>
                      </a:lnTo>
                      <a:lnTo>
                        <a:pt x="905" y="1139"/>
                      </a:lnTo>
                      <a:lnTo>
                        <a:pt x="855" y="1128"/>
                      </a:lnTo>
                      <a:lnTo>
                        <a:pt x="802" y="1120"/>
                      </a:lnTo>
                      <a:lnTo>
                        <a:pt x="753" y="1113"/>
                      </a:lnTo>
                      <a:lnTo>
                        <a:pt x="703" y="1105"/>
                      </a:lnTo>
                      <a:lnTo>
                        <a:pt x="650" y="1098"/>
                      </a:lnTo>
                      <a:lnTo>
                        <a:pt x="600" y="1086"/>
                      </a:lnTo>
                      <a:lnTo>
                        <a:pt x="551" y="1079"/>
                      </a:lnTo>
                      <a:lnTo>
                        <a:pt x="502" y="1067"/>
                      </a:lnTo>
                      <a:lnTo>
                        <a:pt x="452" y="1052"/>
                      </a:lnTo>
                      <a:lnTo>
                        <a:pt x="403" y="1041"/>
                      </a:lnTo>
                      <a:lnTo>
                        <a:pt x="357" y="1022"/>
                      </a:lnTo>
                      <a:lnTo>
                        <a:pt x="308" y="1003"/>
                      </a:lnTo>
                      <a:lnTo>
                        <a:pt x="262" y="984"/>
                      </a:lnTo>
                      <a:lnTo>
                        <a:pt x="216" y="957"/>
                      </a:lnTo>
                      <a:lnTo>
                        <a:pt x="178" y="931"/>
                      </a:lnTo>
                      <a:lnTo>
                        <a:pt x="148" y="896"/>
                      </a:lnTo>
                      <a:lnTo>
                        <a:pt x="125" y="858"/>
                      </a:lnTo>
                      <a:lnTo>
                        <a:pt x="114" y="813"/>
                      </a:lnTo>
                      <a:lnTo>
                        <a:pt x="110" y="767"/>
                      </a:lnTo>
                      <a:lnTo>
                        <a:pt x="114" y="714"/>
                      </a:lnTo>
                      <a:lnTo>
                        <a:pt x="125" y="661"/>
                      </a:lnTo>
                      <a:lnTo>
                        <a:pt x="140" y="619"/>
                      </a:lnTo>
                      <a:lnTo>
                        <a:pt x="167" y="562"/>
                      </a:lnTo>
                      <a:lnTo>
                        <a:pt x="197" y="505"/>
                      </a:lnTo>
                      <a:lnTo>
                        <a:pt x="232" y="456"/>
                      </a:lnTo>
                      <a:lnTo>
                        <a:pt x="270" y="410"/>
                      </a:lnTo>
                      <a:lnTo>
                        <a:pt x="308" y="365"/>
                      </a:lnTo>
                      <a:lnTo>
                        <a:pt x="350" y="319"/>
                      </a:lnTo>
                      <a:lnTo>
                        <a:pt x="399" y="274"/>
                      </a:lnTo>
                      <a:lnTo>
                        <a:pt x="448" y="228"/>
                      </a:lnTo>
                      <a:lnTo>
                        <a:pt x="498" y="190"/>
                      </a:lnTo>
                      <a:lnTo>
                        <a:pt x="562" y="156"/>
                      </a:lnTo>
                      <a:lnTo>
                        <a:pt x="635" y="126"/>
                      </a:lnTo>
                      <a:lnTo>
                        <a:pt x="707" y="95"/>
                      </a:lnTo>
                      <a:lnTo>
                        <a:pt x="772" y="69"/>
                      </a:lnTo>
                      <a:lnTo>
                        <a:pt x="825" y="46"/>
                      </a:lnTo>
                      <a:lnTo>
                        <a:pt x="859" y="23"/>
                      </a:lnTo>
                      <a:lnTo>
                        <a:pt x="870" y="8"/>
                      </a:lnTo>
                      <a:lnTo>
                        <a:pt x="832" y="0"/>
                      </a:lnTo>
                      <a:lnTo>
                        <a:pt x="779" y="4"/>
                      </a:lnTo>
                      <a:lnTo>
                        <a:pt x="718" y="15"/>
                      </a:lnTo>
                      <a:lnTo>
                        <a:pt x="654" y="34"/>
                      </a:lnTo>
                      <a:lnTo>
                        <a:pt x="585" y="61"/>
                      </a:lnTo>
                      <a:lnTo>
                        <a:pt x="521" y="91"/>
                      </a:lnTo>
                      <a:lnTo>
                        <a:pt x="460" y="126"/>
                      </a:lnTo>
                      <a:lnTo>
                        <a:pt x="407" y="16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23" name="Freeform 1223"/>
                <p:cNvSpPr>
                  <a:spLocks noChangeAspect="1"/>
                </p:cNvSpPr>
                <p:nvPr/>
              </p:nvSpPr>
              <p:spPr bwMode="auto">
                <a:xfrm>
                  <a:off x="2322" y="16375"/>
                  <a:ext cx="916" cy="831"/>
                </a:xfrm>
                <a:custGeom>
                  <a:avLst/>
                  <a:gdLst>
                    <a:gd name="T0" fmla="*/ 761 w 916"/>
                    <a:gd name="T1" fmla="*/ 254 h 831"/>
                    <a:gd name="T2" fmla="*/ 802 w 916"/>
                    <a:gd name="T3" fmla="*/ 300 h 831"/>
                    <a:gd name="T4" fmla="*/ 829 w 916"/>
                    <a:gd name="T5" fmla="*/ 353 h 831"/>
                    <a:gd name="T6" fmla="*/ 840 w 916"/>
                    <a:gd name="T7" fmla="*/ 410 h 831"/>
                    <a:gd name="T8" fmla="*/ 840 w 916"/>
                    <a:gd name="T9" fmla="*/ 470 h 831"/>
                    <a:gd name="T10" fmla="*/ 833 w 916"/>
                    <a:gd name="T11" fmla="*/ 520 h 831"/>
                    <a:gd name="T12" fmla="*/ 818 w 916"/>
                    <a:gd name="T13" fmla="*/ 562 h 831"/>
                    <a:gd name="T14" fmla="*/ 791 w 916"/>
                    <a:gd name="T15" fmla="*/ 603 h 831"/>
                    <a:gd name="T16" fmla="*/ 764 w 916"/>
                    <a:gd name="T17" fmla="*/ 637 h 831"/>
                    <a:gd name="T18" fmla="*/ 730 w 916"/>
                    <a:gd name="T19" fmla="*/ 675 h 831"/>
                    <a:gd name="T20" fmla="*/ 696 w 916"/>
                    <a:gd name="T21" fmla="*/ 706 h 831"/>
                    <a:gd name="T22" fmla="*/ 662 w 916"/>
                    <a:gd name="T23" fmla="*/ 740 h 831"/>
                    <a:gd name="T24" fmla="*/ 627 w 916"/>
                    <a:gd name="T25" fmla="*/ 774 h 831"/>
                    <a:gd name="T26" fmla="*/ 620 w 916"/>
                    <a:gd name="T27" fmla="*/ 786 h 831"/>
                    <a:gd name="T28" fmla="*/ 620 w 916"/>
                    <a:gd name="T29" fmla="*/ 797 h 831"/>
                    <a:gd name="T30" fmla="*/ 620 w 916"/>
                    <a:gd name="T31" fmla="*/ 808 h 831"/>
                    <a:gd name="T32" fmla="*/ 627 w 916"/>
                    <a:gd name="T33" fmla="*/ 820 h 831"/>
                    <a:gd name="T34" fmla="*/ 639 w 916"/>
                    <a:gd name="T35" fmla="*/ 827 h 831"/>
                    <a:gd name="T36" fmla="*/ 654 w 916"/>
                    <a:gd name="T37" fmla="*/ 831 h 831"/>
                    <a:gd name="T38" fmla="*/ 666 w 916"/>
                    <a:gd name="T39" fmla="*/ 827 h 831"/>
                    <a:gd name="T40" fmla="*/ 677 w 916"/>
                    <a:gd name="T41" fmla="*/ 820 h 831"/>
                    <a:gd name="T42" fmla="*/ 753 w 916"/>
                    <a:gd name="T43" fmla="*/ 770 h 831"/>
                    <a:gd name="T44" fmla="*/ 818 w 916"/>
                    <a:gd name="T45" fmla="*/ 706 h 831"/>
                    <a:gd name="T46" fmla="*/ 867 w 916"/>
                    <a:gd name="T47" fmla="*/ 634 h 831"/>
                    <a:gd name="T48" fmla="*/ 901 w 916"/>
                    <a:gd name="T49" fmla="*/ 550 h 831"/>
                    <a:gd name="T50" fmla="*/ 916 w 916"/>
                    <a:gd name="T51" fmla="*/ 467 h 831"/>
                    <a:gd name="T52" fmla="*/ 909 w 916"/>
                    <a:gd name="T53" fmla="*/ 379 h 831"/>
                    <a:gd name="T54" fmla="*/ 878 w 916"/>
                    <a:gd name="T55" fmla="*/ 300 h 831"/>
                    <a:gd name="T56" fmla="*/ 818 w 916"/>
                    <a:gd name="T57" fmla="*/ 227 h 831"/>
                    <a:gd name="T58" fmla="*/ 772 w 916"/>
                    <a:gd name="T59" fmla="*/ 189 h 831"/>
                    <a:gd name="T60" fmla="*/ 719 w 916"/>
                    <a:gd name="T61" fmla="*/ 159 h 831"/>
                    <a:gd name="T62" fmla="*/ 662 w 916"/>
                    <a:gd name="T63" fmla="*/ 129 h 831"/>
                    <a:gd name="T64" fmla="*/ 597 w 916"/>
                    <a:gd name="T65" fmla="*/ 102 h 831"/>
                    <a:gd name="T66" fmla="*/ 532 w 916"/>
                    <a:gd name="T67" fmla="*/ 75 h 831"/>
                    <a:gd name="T68" fmla="*/ 468 w 916"/>
                    <a:gd name="T69" fmla="*/ 56 h 831"/>
                    <a:gd name="T70" fmla="*/ 399 w 916"/>
                    <a:gd name="T71" fmla="*/ 41 h 831"/>
                    <a:gd name="T72" fmla="*/ 335 w 916"/>
                    <a:gd name="T73" fmla="*/ 26 h 831"/>
                    <a:gd name="T74" fmla="*/ 270 w 916"/>
                    <a:gd name="T75" fmla="*/ 15 h 831"/>
                    <a:gd name="T76" fmla="*/ 213 w 916"/>
                    <a:gd name="T77" fmla="*/ 7 h 831"/>
                    <a:gd name="T78" fmla="*/ 156 w 916"/>
                    <a:gd name="T79" fmla="*/ 0 h 831"/>
                    <a:gd name="T80" fmla="*/ 110 w 916"/>
                    <a:gd name="T81" fmla="*/ 0 h 831"/>
                    <a:gd name="T82" fmla="*/ 69 w 916"/>
                    <a:gd name="T83" fmla="*/ 0 h 831"/>
                    <a:gd name="T84" fmla="*/ 34 w 916"/>
                    <a:gd name="T85" fmla="*/ 0 h 831"/>
                    <a:gd name="T86" fmla="*/ 12 w 916"/>
                    <a:gd name="T87" fmla="*/ 7 h 831"/>
                    <a:gd name="T88" fmla="*/ 0 w 916"/>
                    <a:gd name="T89" fmla="*/ 15 h 831"/>
                    <a:gd name="T90" fmla="*/ 38 w 916"/>
                    <a:gd name="T91" fmla="*/ 22 h 831"/>
                    <a:gd name="T92" fmla="*/ 76 w 916"/>
                    <a:gd name="T93" fmla="*/ 26 h 831"/>
                    <a:gd name="T94" fmla="*/ 122 w 916"/>
                    <a:gd name="T95" fmla="*/ 34 h 831"/>
                    <a:gd name="T96" fmla="*/ 167 w 916"/>
                    <a:gd name="T97" fmla="*/ 41 h 831"/>
                    <a:gd name="T98" fmla="*/ 213 w 916"/>
                    <a:gd name="T99" fmla="*/ 53 h 831"/>
                    <a:gd name="T100" fmla="*/ 266 w 916"/>
                    <a:gd name="T101" fmla="*/ 60 h 831"/>
                    <a:gd name="T102" fmla="*/ 316 w 916"/>
                    <a:gd name="T103" fmla="*/ 72 h 831"/>
                    <a:gd name="T104" fmla="*/ 369 w 916"/>
                    <a:gd name="T105" fmla="*/ 83 h 831"/>
                    <a:gd name="T106" fmla="*/ 418 w 916"/>
                    <a:gd name="T107" fmla="*/ 98 h 831"/>
                    <a:gd name="T108" fmla="*/ 472 w 916"/>
                    <a:gd name="T109" fmla="*/ 113 h 831"/>
                    <a:gd name="T110" fmla="*/ 525 w 916"/>
                    <a:gd name="T111" fmla="*/ 129 h 831"/>
                    <a:gd name="T112" fmla="*/ 574 w 916"/>
                    <a:gd name="T113" fmla="*/ 148 h 831"/>
                    <a:gd name="T114" fmla="*/ 624 w 916"/>
                    <a:gd name="T115" fmla="*/ 170 h 831"/>
                    <a:gd name="T116" fmla="*/ 673 w 916"/>
                    <a:gd name="T117" fmla="*/ 197 h 831"/>
                    <a:gd name="T118" fmla="*/ 719 w 916"/>
                    <a:gd name="T119" fmla="*/ 224 h 831"/>
                    <a:gd name="T120" fmla="*/ 761 w 916"/>
                    <a:gd name="T121" fmla="*/ 254 h 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16" h="831">
                      <a:moveTo>
                        <a:pt x="761" y="254"/>
                      </a:moveTo>
                      <a:lnTo>
                        <a:pt x="802" y="300"/>
                      </a:lnTo>
                      <a:lnTo>
                        <a:pt x="829" y="353"/>
                      </a:lnTo>
                      <a:lnTo>
                        <a:pt x="840" y="410"/>
                      </a:lnTo>
                      <a:lnTo>
                        <a:pt x="840" y="470"/>
                      </a:lnTo>
                      <a:lnTo>
                        <a:pt x="833" y="520"/>
                      </a:lnTo>
                      <a:lnTo>
                        <a:pt x="818" y="562"/>
                      </a:lnTo>
                      <a:lnTo>
                        <a:pt x="791" y="603"/>
                      </a:lnTo>
                      <a:lnTo>
                        <a:pt x="764" y="637"/>
                      </a:lnTo>
                      <a:lnTo>
                        <a:pt x="730" y="675"/>
                      </a:lnTo>
                      <a:lnTo>
                        <a:pt x="696" y="706"/>
                      </a:lnTo>
                      <a:lnTo>
                        <a:pt x="662" y="740"/>
                      </a:lnTo>
                      <a:lnTo>
                        <a:pt x="627" y="774"/>
                      </a:lnTo>
                      <a:lnTo>
                        <a:pt x="620" y="786"/>
                      </a:lnTo>
                      <a:lnTo>
                        <a:pt x="620" y="797"/>
                      </a:lnTo>
                      <a:lnTo>
                        <a:pt x="620" y="808"/>
                      </a:lnTo>
                      <a:lnTo>
                        <a:pt x="627" y="820"/>
                      </a:lnTo>
                      <a:lnTo>
                        <a:pt x="639" y="827"/>
                      </a:lnTo>
                      <a:lnTo>
                        <a:pt x="654" y="831"/>
                      </a:lnTo>
                      <a:lnTo>
                        <a:pt x="666" y="827"/>
                      </a:lnTo>
                      <a:lnTo>
                        <a:pt x="677" y="820"/>
                      </a:lnTo>
                      <a:lnTo>
                        <a:pt x="753" y="770"/>
                      </a:lnTo>
                      <a:lnTo>
                        <a:pt x="818" y="706"/>
                      </a:lnTo>
                      <a:lnTo>
                        <a:pt x="867" y="634"/>
                      </a:lnTo>
                      <a:lnTo>
                        <a:pt x="901" y="550"/>
                      </a:lnTo>
                      <a:lnTo>
                        <a:pt x="916" y="467"/>
                      </a:lnTo>
                      <a:lnTo>
                        <a:pt x="909" y="379"/>
                      </a:lnTo>
                      <a:lnTo>
                        <a:pt x="878" y="300"/>
                      </a:lnTo>
                      <a:lnTo>
                        <a:pt x="818" y="227"/>
                      </a:lnTo>
                      <a:lnTo>
                        <a:pt x="772" y="189"/>
                      </a:lnTo>
                      <a:lnTo>
                        <a:pt x="719" y="159"/>
                      </a:lnTo>
                      <a:lnTo>
                        <a:pt x="662" y="129"/>
                      </a:lnTo>
                      <a:lnTo>
                        <a:pt x="597" y="102"/>
                      </a:lnTo>
                      <a:lnTo>
                        <a:pt x="532" y="75"/>
                      </a:lnTo>
                      <a:lnTo>
                        <a:pt x="468" y="56"/>
                      </a:lnTo>
                      <a:lnTo>
                        <a:pt x="399" y="41"/>
                      </a:lnTo>
                      <a:lnTo>
                        <a:pt x="335" y="26"/>
                      </a:lnTo>
                      <a:lnTo>
                        <a:pt x="270" y="15"/>
                      </a:lnTo>
                      <a:lnTo>
                        <a:pt x="213" y="7"/>
                      </a:lnTo>
                      <a:lnTo>
                        <a:pt x="156" y="0"/>
                      </a:lnTo>
                      <a:lnTo>
                        <a:pt x="110" y="0"/>
                      </a:lnTo>
                      <a:lnTo>
                        <a:pt x="69" y="0"/>
                      </a:lnTo>
                      <a:lnTo>
                        <a:pt x="34" y="0"/>
                      </a:lnTo>
                      <a:lnTo>
                        <a:pt x="12" y="7"/>
                      </a:lnTo>
                      <a:lnTo>
                        <a:pt x="0" y="15"/>
                      </a:lnTo>
                      <a:lnTo>
                        <a:pt x="38" y="22"/>
                      </a:lnTo>
                      <a:lnTo>
                        <a:pt x="76" y="26"/>
                      </a:lnTo>
                      <a:lnTo>
                        <a:pt x="122" y="34"/>
                      </a:lnTo>
                      <a:lnTo>
                        <a:pt x="167" y="41"/>
                      </a:lnTo>
                      <a:lnTo>
                        <a:pt x="213" y="53"/>
                      </a:lnTo>
                      <a:lnTo>
                        <a:pt x="266" y="60"/>
                      </a:lnTo>
                      <a:lnTo>
                        <a:pt x="316" y="72"/>
                      </a:lnTo>
                      <a:lnTo>
                        <a:pt x="369" y="83"/>
                      </a:lnTo>
                      <a:lnTo>
                        <a:pt x="418" y="98"/>
                      </a:lnTo>
                      <a:lnTo>
                        <a:pt x="472" y="113"/>
                      </a:lnTo>
                      <a:lnTo>
                        <a:pt x="525" y="129"/>
                      </a:lnTo>
                      <a:lnTo>
                        <a:pt x="574" y="148"/>
                      </a:lnTo>
                      <a:lnTo>
                        <a:pt x="624" y="170"/>
                      </a:lnTo>
                      <a:lnTo>
                        <a:pt x="673" y="197"/>
                      </a:lnTo>
                      <a:lnTo>
                        <a:pt x="719" y="224"/>
                      </a:lnTo>
                      <a:lnTo>
                        <a:pt x="761" y="25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24" name="Freeform 1224"/>
                <p:cNvSpPr>
                  <a:spLocks noChangeAspect="1"/>
                </p:cNvSpPr>
                <p:nvPr/>
              </p:nvSpPr>
              <p:spPr bwMode="auto">
                <a:xfrm>
                  <a:off x="455" y="16758"/>
                  <a:ext cx="373" cy="786"/>
                </a:xfrm>
                <a:custGeom>
                  <a:avLst/>
                  <a:gdLst>
                    <a:gd name="T0" fmla="*/ 0 w 373"/>
                    <a:gd name="T1" fmla="*/ 429 h 786"/>
                    <a:gd name="T2" fmla="*/ 0 w 373"/>
                    <a:gd name="T3" fmla="*/ 494 h 786"/>
                    <a:gd name="T4" fmla="*/ 16 w 373"/>
                    <a:gd name="T5" fmla="*/ 554 h 786"/>
                    <a:gd name="T6" fmla="*/ 42 w 373"/>
                    <a:gd name="T7" fmla="*/ 611 h 786"/>
                    <a:gd name="T8" fmla="*/ 80 w 373"/>
                    <a:gd name="T9" fmla="*/ 661 h 786"/>
                    <a:gd name="T10" fmla="*/ 126 w 373"/>
                    <a:gd name="T11" fmla="*/ 703 h 786"/>
                    <a:gd name="T12" fmla="*/ 179 w 373"/>
                    <a:gd name="T13" fmla="*/ 741 h 786"/>
                    <a:gd name="T14" fmla="*/ 240 w 373"/>
                    <a:gd name="T15" fmla="*/ 767 h 786"/>
                    <a:gd name="T16" fmla="*/ 301 w 373"/>
                    <a:gd name="T17" fmla="*/ 782 h 786"/>
                    <a:gd name="T18" fmla="*/ 320 w 373"/>
                    <a:gd name="T19" fmla="*/ 786 h 786"/>
                    <a:gd name="T20" fmla="*/ 339 w 373"/>
                    <a:gd name="T21" fmla="*/ 778 h 786"/>
                    <a:gd name="T22" fmla="*/ 354 w 373"/>
                    <a:gd name="T23" fmla="*/ 767 h 786"/>
                    <a:gd name="T24" fmla="*/ 361 w 373"/>
                    <a:gd name="T25" fmla="*/ 752 h 786"/>
                    <a:gd name="T26" fmla="*/ 361 w 373"/>
                    <a:gd name="T27" fmla="*/ 733 h 786"/>
                    <a:gd name="T28" fmla="*/ 358 w 373"/>
                    <a:gd name="T29" fmla="*/ 714 h 786"/>
                    <a:gd name="T30" fmla="*/ 346 w 373"/>
                    <a:gd name="T31" fmla="*/ 699 h 786"/>
                    <a:gd name="T32" fmla="*/ 327 w 373"/>
                    <a:gd name="T33" fmla="*/ 691 h 786"/>
                    <a:gd name="T34" fmla="*/ 266 w 373"/>
                    <a:gd name="T35" fmla="*/ 668 h 786"/>
                    <a:gd name="T36" fmla="*/ 209 w 373"/>
                    <a:gd name="T37" fmla="*/ 638 h 786"/>
                    <a:gd name="T38" fmla="*/ 164 w 373"/>
                    <a:gd name="T39" fmla="*/ 596 h 786"/>
                    <a:gd name="T40" fmla="*/ 130 w 373"/>
                    <a:gd name="T41" fmla="*/ 551 h 786"/>
                    <a:gd name="T42" fmla="*/ 107 w 373"/>
                    <a:gd name="T43" fmla="*/ 494 h 786"/>
                    <a:gd name="T44" fmla="*/ 95 w 373"/>
                    <a:gd name="T45" fmla="*/ 433 h 786"/>
                    <a:gd name="T46" fmla="*/ 95 w 373"/>
                    <a:gd name="T47" fmla="*/ 368 h 786"/>
                    <a:gd name="T48" fmla="*/ 114 w 373"/>
                    <a:gd name="T49" fmla="*/ 300 h 786"/>
                    <a:gd name="T50" fmla="*/ 137 w 373"/>
                    <a:gd name="T51" fmla="*/ 251 h 786"/>
                    <a:gd name="T52" fmla="*/ 168 w 373"/>
                    <a:gd name="T53" fmla="*/ 205 h 786"/>
                    <a:gd name="T54" fmla="*/ 202 w 373"/>
                    <a:gd name="T55" fmla="*/ 163 h 786"/>
                    <a:gd name="T56" fmla="*/ 240 w 373"/>
                    <a:gd name="T57" fmla="*/ 125 h 786"/>
                    <a:gd name="T58" fmla="*/ 274 w 373"/>
                    <a:gd name="T59" fmla="*/ 91 h 786"/>
                    <a:gd name="T60" fmla="*/ 312 w 373"/>
                    <a:gd name="T61" fmla="*/ 61 h 786"/>
                    <a:gd name="T62" fmla="*/ 346 w 373"/>
                    <a:gd name="T63" fmla="*/ 30 h 786"/>
                    <a:gd name="T64" fmla="*/ 373 w 373"/>
                    <a:gd name="T65" fmla="*/ 4 h 786"/>
                    <a:gd name="T66" fmla="*/ 346 w 373"/>
                    <a:gd name="T67" fmla="*/ 0 h 786"/>
                    <a:gd name="T68" fmla="*/ 304 w 373"/>
                    <a:gd name="T69" fmla="*/ 19 h 786"/>
                    <a:gd name="T70" fmla="*/ 247 w 373"/>
                    <a:gd name="T71" fmla="*/ 61 h 786"/>
                    <a:gd name="T72" fmla="*/ 183 w 373"/>
                    <a:gd name="T73" fmla="*/ 118 h 786"/>
                    <a:gd name="T74" fmla="*/ 122 w 373"/>
                    <a:gd name="T75" fmla="*/ 190 h 786"/>
                    <a:gd name="T76" fmla="*/ 65 w 373"/>
                    <a:gd name="T77" fmla="*/ 266 h 786"/>
                    <a:gd name="T78" fmla="*/ 23 w 373"/>
                    <a:gd name="T79" fmla="*/ 349 h 786"/>
                    <a:gd name="T80" fmla="*/ 0 w 373"/>
                    <a:gd name="T81" fmla="*/ 429 h 7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73" h="786">
                      <a:moveTo>
                        <a:pt x="0" y="429"/>
                      </a:moveTo>
                      <a:lnTo>
                        <a:pt x="0" y="494"/>
                      </a:lnTo>
                      <a:lnTo>
                        <a:pt x="16" y="554"/>
                      </a:lnTo>
                      <a:lnTo>
                        <a:pt x="42" y="611"/>
                      </a:lnTo>
                      <a:lnTo>
                        <a:pt x="80" y="661"/>
                      </a:lnTo>
                      <a:lnTo>
                        <a:pt x="126" y="703"/>
                      </a:lnTo>
                      <a:lnTo>
                        <a:pt x="179" y="741"/>
                      </a:lnTo>
                      <a:lnTo>
                        <a:pt x="240" y="767"/>
                      </a:lnTo>
                      <a:lnTo>
                        <a:pt x="301" y="782"/>
                      </a:lnTo>
                      <a:lnTo>
                        <a:pt x="320" y="786"/>
                      </a:lnTo>
                      <a:lnTo>
                        <a:pt x="339" y="778"/>
                      </a:lnTo>
                      <a:lnTo>
                        <a:pt x="354" y="767"/>
                      </a:lnTo>
                      <a:lnTo>
                        <a:pt x="361" y="752"/>
                      </a:lnTo>
                      <a:lnTo>
                        <a:pt x="361" y="733"/>
                      </a:lnTo>
                      <a:lnTo>
                        <a:pt x="358" y="714"/>
                      </a:lnTo>
                      <a:lnTo>
                        <a:pt x="346" y="699"/>
                      </a:lnTo>
                      <a:lnTo>
                        <a:pt x="327" y="691"/>
                      </a:lnTo>
                      <a:lnTo>
                        <a:pt x="266" y="668"/>
                      </a:lnTo>
                      <a:lnTo>
                        <a:pt x="209" y="638"/>
                      </a:lnTo>
                      <a:lnTo>
                        <a:pt x="164" y="596"/>
                      </a:lnTo>
                      <a:lnTo>
                        <a:pt x="130" y="551"/>
                      </a:lnTo>
                      <a:lnTo>
                        <a:pt x="107" y="494"/>
                      </a:lnTo>
                      <a:lnTo>
                        <a:pt x="95" y="433"/>
                      </a:lnTo>
                      <a:lnTo>
                        <a:pt x="95" y="368"/>
                      </a:lnTo>
                      <a:lnTo>
                        <a:pt x="114" y="300"/>
                      </a:lnTo>
                      <a:lnTo>
                        <a:pt x="137" y="251"/>
                      </a:lnTo>
                      <a:lnTo>
                        <a:pt x="168" y="205"/>
                      </a:lnTo>
                      <a:lnTo>
                        <a:pt x="202" y="163"/>
                      </a:lnTo>
                      <a:lnTo>
                        <a:pt x="240" y="125"/>
                      </a:lnTo>
                      <a:lnTo>
                        <a:pt x="274" y="91"/>
                      </a:lnTo>
                      <a:lnTo>
                        <a:pt x="312" y="61"/>
                      </a:lnTo>
                      <a:lnTo>
                        <a:pt x="346" y="30"/>
                      </a:lnTo>
                      <a:lnTo>
                        <a:pt x="373" y="4"/>
                      </a:lnTo>
                      <a:lnTo>
                        <a:pt x="346" y="0"/>
                      </a:lnTo>
                      <a:lnTo>
                        <a:pt x="304" y="19"/>
                      </a:lnTo>
                      <a:lnTo>
                        <a:pt x="247" y="61"/>
                      </a:lnTo>
                      <a:lnTo>
                        <a:pt x="183" y="118"/>
                      </a:lnTo>
                      <a:lnTo>
                        <a:pt x="122" y="190"/>
                      </a:lnTo>
                      <a:lnTo>
                        <a:pt x="65" y="266"/>
                      </a:lnTo>
                      <a:lnTo>
                        <a:pt x="23" y="349"/>
                      </a:lnTo>
                      <a:lnTo>
                        <a:pt x="0" y="4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25" name="Freeform 1225"/>
                <p:cNvSpPr>
                  <a:spLocks noChangeAspect="1"/>
                </p:cNvSpPr>
                <p:nvPr/>
              </p:nvSpPr>
              <p:spPr bwMode="auto">
                <a:xfrm>
                  <a:off x="3079" y="16318"/>
                  <a:ext cx="798" cy="1025"/>
                </a:xfrm>
                <a:custGeom>
                  <a:avLst/>
                  <a:gdLst>
                    <a:gd name="T0" fmla="*/ 673 w 798"/>
                    <a:gd name="T1" fmla="*/ 410 h 1025"/>
                    <a:gd name="T2" fmla="*/ 711 w 798"/>
                    <a:gd name="T3" fmla="*/ 474 h 1025"/>
                    <a:gd name="T4" fmla="*/ 730 w 798"/>
                    <a:gd name="T5" fmla="*/ 543 h 1025"/>
                    <a:gd name="T6" fmla="*/ 718 w 798"/>
                    <a:gd name="T7" fmla="*/ 619 h 1025"/>
                    <a:gd name="T8" fmla="*/ 677 w 798"/>
                    <a:gd name="T9" fmla="*/ 691 h 1025"/>
                    <a:gd name="T10" fmla="*/ 612 w 798"/>
                    <a:gd name="T11" fmla="*/ 755 h 1025"/>
                    <a:gd name="T12" fmla="*/ 540 w 798"/>
                    <a:gd name="T13" fmla="*/ 812 h 1025"/>
                    <a:gd name="T14" fmla="*/ 464 w 798"/>
                    <a:gd name="T15" fmla="*/ 873 h 1025"/>
                    <a:gd name="T16" fmla="*/ 418 w 798"/>
                    <a:gd name="T17" fmla="*/ 919 h 1025"/>
                    <a:gd name="T18" fmla="*/ 403 w 798"/>
                    <a:gd name="T19" fmla="*/ 949 h 1025"/>
                    <a:gd name="T20" fmla="*/ 391 w 798"/>
                    <a:gd name="T21" fmla="*/ 979 h 1025"/>
                    <a:gd name="T22" fmla="*/ 395 w 798"/>
                    <a:gd name="T23" fmla="*/ 1010 h 1025"/>
                    <a:gd name="T24" fmla="*/ 422 w 798"/>
                    <a:gd name="T25" fmla="*/ 1025 h 1025"/>
                    <a:gd name="T26" fmla="*/ 452 w 798"/>
                    <a:gd name="T27" fmla="*/ 1021 h 1025"/>
                    <a:gd name="T28" fmla="*/ 502 w 798"/>
                    <a:gd name="T29" fmla="*/ 968 h 1025"/>
                    <a:gd name="T30" fmla="*/ 585 w 798"/>
                    <a:gd name="T31" fmla="*/ 888 h 1025"/>
                    <a:gd name="T32" fmla="*/ 673 w 798"/>
                    <a:gd name="T33" fmla="*/ 812 h 1025"/>
                    <a:gd name="T34" fmla="*/ 749 w 798"/>
                    <a:gd name="T35" fmla="*/ 725 h 1025"/>
                    <a:gd name="T36" fmla="*/ 794 w 798"/>
                    <a:gd name="T37" fmla="*/ 619 h 1025"/>
                    <a:gd name="T38" fmla="*/ 787 w 798"/>
                    <a:gd name="T39" fmla="*/ 505 h 1025"/>
                    <a:gd name="T40" fmla="*/ 737 w 798"/>
                    <a:gd name="T41" fmla="*/ 398 h 1025"/>
                    <a:gd name="T42" fmla="*/ 654 w 798"/>
                    <a:gd name="T43" fmla="*/ 311 h 1025"/>
                    <a:gd name="T44" fmla="*/ 574 w 798"/>
                    <a:gd name="T45" fmla="*/ 246 h 1025"/>
                    <a:gd name="T46" fmla="*/ 494 w 798"/>
                    <a:gd name="T47" fmla="*/ 197 h 1025"/>
                    <a:gd name="T48" fmla="*/ 410 w 798"/>
                    <a:gd name="T49" fmla="*/ 144 h 1025"/>
                    <a:gd name="T50" fmla="*/ 319 w 798"/>
                    <a:gd name="T51" fmla="*/ 94 h 1025"/>
                    <a:gd name="T52" fmla="*/ 235 w 798"/>
                    <a:gd name="T53" fmla="*/ 53 h 1025"/>
                    <a:gd name="T54" fmla="*/ 152 w 798"/>
                    <a:gd name="T55" fmla="*/ 22 h 1025"/>
                    <a:gd name="T56" fmla="*/ 80 w 798"/>
                    <a:gd name="T57" fmla="*/ 3 h 1025"/>
                    <a:gd name="T58" fmla="*/ 23 w 798"/>
                    <a:gd name="T59" fmla="*/ 3 h 1025"/>
                    <a:gd name="T60" fmla="*/ 26 w 798"/>
                    <a:gd name="T61" fmla="*/ 19 h 1025"/>
                    <a:gd name="T62" fmla="*/ 91 w 798"/>
                    <a:gd name="T63" fmla="*/ 45 h 1025"/>
                    <a:gd name="T64" fmla="*/ 167 w 798"/>
                    <a:gd name="T65" fmla="*/ 79 h 1025"/>
                    <a:gd name="T66" fmla="*/ 255 w 798"/>
                    <a:gd name="T67" fmla="*/ 121 h 1025"/>
                    <a:gd name="T68" fmla="*/ 346 w 798"/>
                    <a:gd name="T69" fmla="*/ 170 h 1025"/>
                    <a:gd name="T70" fmla="*/ 437 w 798"/>
                    <a:gd name="T71" fmla="*/ 227 h 1025"/>
                    <a:gd name="T72" fmla="*/ 528 w 798"/>
                    <a:gd name="T73" fmla="*/ 288 h 1025"/>
                    <a:gd name="T74" fmla="*/ 608 w 798"/>
                    <a:gd name="T75" fmla="*/ 349 h 1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98" h="1025">
                      <a:moveTo>
                        <a:pt x="646" y="383"/>
                      </a:moveTo>
                      <a:lnTo>
                        <a:pt x="673" y="410"/>
                      </a:lnTo>
                      <a:lnTo>
                        <a:pt x="696" y="440"/>
                      </a:lnTo>
                      <a:lnTo>
                        <a:pt x="711" y="474"/>
                      </a:lnTo>
                      <a:lnTo>
                        <a:pt x="726" y="508"/>
                      </a:lnTo>
                      <a:lnTo>
                        <a:pt x="730" y="543"/>
                      </a:lnTo>
                      <a:lnTo>
                        <a:pt x="730" y="581"/>
                      </a:lnTo>
                      <a:lnTo>
                        <a:pt x="718" y="619"/>
                      </a:lnTo>
                      <a:lnTo>
                        <a:pt x="703" y="653"/>
                      </a:lnTo>
                      <a:lnTo>
                        <a:pt x="677" y="691"/>
                      </a:lnTo>
                      <a:lnTo>
                        <a:pt x="646" y="725"/>
                      </a:lnTo>
                      <a:lnTo>
                        <a:pt x="612" y="755"/>
                      </a:lnTo>
                      <a:lnTo>
                        <a:pt x="574" y="786"/>
                      </a:lnTo>
                      <a:lnTo>
                        <a:pt x="540" y="812"/>
                      </a:lnTo>
                      <a:lnTo>
                        <a:pt x="502" y="843"/>
                      </a:lnTo>
                      <a:lnTo>
                        <a:pt x="464" y="873"/>
                      </a:lnTo>
                      <a:lnTo>
                        <a:pt x="429" y="907"/>
                      </a:lnTo>
                      <a:lnTo>
                        <a:pt x="418" y="919"/>
                      </a:lnTo>
                      <a:lnTo>
                        <a:pt x="410" y="934"/>
                      </a:lnTo>
                      <a:lnTo>
                        <a:pt x="403" y="949"/>
                      </a:lnTo>
                      <a:lnTo>
                        <a:pt x="395" y="964"/>
                      </a:lnTo>
                      <a:lnTo>
                        <a:pt x="391" y="979"/>
                      </a:lnTo>
                      <a:lnTo>
                        <a:pt x="391" y="994"/>
                      </a:lnTo>
                      <a:lnTo>
                        <a:pt x="395" y="1010"/>
                      </a:lnTo>
                      <a:lnTo>
                        <a:pt x="407" y="1021"/>
                      </a:lnTo>
                      <a:lnTo>
                        <a:pt x="422" y="1025"/>
                      </a:lnTo>
                      <a:lnTo>
                        <a:pt x="437" y="1025"/>
                      </a:lnTo>
                      <a:lnTo>
                        <a:pt x="452" y="1021"/>
                      </a:lnTo>
                      <a:lnTo>
                        <a:pt x="464" y="1010"/>
                      </a:lnTo>
                      <a:lnTo>
                        <a:pt x="502" y="968"/>
                      </a:lnTo>
                      <a:lnTo>
                        <a:pt x="543" y="926"/>
                      </a:lnTo>
                      <a:lnTo>
                        <a:pt x="585" y="888"/>
                      </a:lnTo>
                      <a:lnTo>
                        <a:pt x="631" y="850"/>
                      </a:lnTo>
                      <a:lnTo>
                        <a:pt x="673" y="812"/>
                      </a:lnTo>
                      <a:lnTo>
                        <a:pt x="711" y="770"/>
                      </a:lnTo>
                      <a:lnTo>
                        <a:pt x="749" y="725"/>
                      </a:lnTo>
                      <a:lnTo>
                        <a:pt x="775" y="675"/>
                      </a:lnTo>
                      <a:lnTo>
                        <a:pt x="794" y="619"/>
                      </a:lnTo>
                      <a:lnTo>
                        <a:pt x="798" y="562"/>
                      </a:lnTo>
                      <a:lnTo>
                        <a:pt x="787" y="505"/>
                      </a:lnTo>
                      <a:lnTo>
                        <a:pt x="768" y="451"/>
                      </a:lnTo>
                      <a:lnTo>
                        <a:pt x="737" y="398"/>
                      </a:lnTo>
                      <a:lnTo>
                        <a:pt x="699" y="353"/>
                      </a:lnTo>
                      <a:lnTo>
                        <a:pt x="654" y="311"/>
                      </a:lnTo>
                      <a:lnTo>
                        <a:pt x="608" y="273"/>
                      </a:lnTo>
                      <a:lnTo>
                        <a:pt x="574" y="246"/>
                      </a:lnTo>
                      <a:lnTo>
                        <a:pt x="536" y="224"/>
                      </a:lnTo>
                      <a:lnTo>
                        <a:pt x="494" y="197"/>
                      </a:lnTo>
                      <a:lnTo>
                        <a:pt x="452" y="170"/>
                      </a:lnTo>
                      <a:lnTo>
                        <a:pt x="410" y="144"/>
                      </a:lnTo>
                      <a:lnTo>
                        <a:pt x="365" y="117"/>
                      </a:lnTo>
                      <a:lnTo>
                        <a:pt x="319" y="94"/>
                      </a:lnTo>
                      <a:lnTo>
                        <a:pt x="277" y="72"/>
                      </a:lnTo>
                      <a:lnTo>
                        <a:pt x="235" y="53"/>
                      </a:lnTo>
                      <a:lnTo>
                        <a:pt x="194" y="34"/>
                      </a:lnTo>
                      <a:lnTo>
                        <a:pt x="152" y="22"/>
                      </a:lnTo>
                      <a:lnTo>
                        <a:pt x="114" y="11"/>
                      </a:lnTo>
                      <a:lnTo>
                        <a:pt x="80" y="3"/>
                      </a:lnTo>
                      <a:lnTo>
                        <a:pt x="49" y="0"/>
                      </a:lnTo>
                      <a:lnTo>
                        <a:pt x="23" y="3"/>
                      </a:lnTo>
                      <a:lnTo>
                        <a:pt x="0" y="11"/>
                      </a:lnTo>
                      <a:lnTo>
                        <a:pt x="26" y="19"/>
                      </a:lnTo>
                      <a:lnTo>
                        <a:pt x="57" y="30"/>
                      </a:lnTo>
                      <a:lnTo>
                        <a:pt x="91" y="45"/>
                      </a:lnTo>
                      <a:lnTo>
                        <a:pt x="125" y="60"/>
                      </a:lnTo>
                      <a:lnTo>
                        <a:pt x="167" y="79"/>
                      </a:lnTo>
                      <a:lnTo>
                        <a:pt x="209" y="98"/>
                      </a:lnTo>
                      <a:lnTo>
                        <a:pt x="255" y="121"/>
                      </a:lnTo>
                      <a:lnTo>
                        <a:pt x="300" y="144"/>
                      </a:lnTo>
                      <a:lnTo>
                        <a:pt x="346" y="170"/>
                      </a:lnTo>
                      <a:lnTo>
                        <a:pt x="391" y="197"/>
                      </a:lnTo>
                      <a:lnTo>
                        <a:pt x="437" y="227"/>
                      </a:lnTo>
                      <a:lnTo>
                        <a:pt x="483" y="258"/>
                      </a:lnTo>
                      <a:lnTo>
                        <a:pt x="528" y="288"/>
                      </a:lnTo>
                      <a:lnTo>
                        <a:pt x="570" y="319"/>
                      </a:lnTo>
                      <a:lnTo>
                        <a:pt x="608" y="349"/>
                      </a:lnTo>
                      <a:lnTo>
                        <a:pt x="646" y="38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26" name="Freeform 1226"/>
                <p:cNvSpPr>
                  <a:spLocks noChangeAspect="1"/>
                </p:cNvSpPr>
                <p:nvPr/>
              </p:nvSpPr>
              <p:spPr bwMode="auto">
                <a:xfrm>
                  <a:off x="2197" y="17517"/>
                  <a:ext cx="270" cy="619"/>
                </a:xfrm>
                <a:custGeom>
                  <a:avLst/>
                  <a:gdLst>
                    <a:gd name="T0" fmla="*/ 102 w 270"/>
                    <a:gd name="T1" fmla="*/ 46 h 619"/>
                    <a:gd name="T2" fmla="*/ 95 w 270"/>
                    <a:gd name="T3" fmla="*/ 27 h 619"/>
                    <a:gd name="T4" fmla="*/ 83 w 270"/>
                    <a:gd name="T5" fmla="*/ 12 h 619"/>
                    <a:gd name="T6" fmla="*/ 64 w 270"/>
                    <a:gd name="T7" fmla="*/ 4 h 619"/>
                    <a:gd name="T8" fmla="*/ 45 w 270"/>
                    <a:gd name="T9" fmla="*/ 0 h 619"/>
                    <a:gd name="T10" fmla="*/ 26 w 270"/>
                    <a:gd name="T11" fmla="*/ 8 h 619"/>
                    <a:gd name="T12" fmla="*/ 11 w 270"/>
                    <a:gd name="T13" fmla="*/ 19 h 619"/>
                    <a:gd name="T14" fmla="*/ 0 w 270"/>
                    <a:gd name="T15" fmla="*/ 38 h 619"/>
                    <a:gd name="T16" fmla="*/ 0 w 270"/>
                    <a:gd name="T17" fmla="*/ 57 h 619"/>
                    <a:gd name="T18" fmla="*/ 19 w 270"/>
                    <a:gd name="T19" fmla="*/ 141 h 619"/>
                    <a:gd name="T20" fmla="*/ 49 w 270"/>
                    <a:gd name="T21" fmla="*/ 236 h 619"/>
                    <a:gd name="T22" fmla="*/ 87 w 270"/>
                    <a:gd name="T23" fmla="*/ 331 h 619"/>
                    <a:gd name="T24" fmla="*/ 133 w 270"/>
                    <a:gd name="T25" fmla="*/ 422 h 619"/>
                    <a:gd name="T26" fmla="*/ 178 w 270"/>
                    <a:gd name="T27" fmla="*/ 502 h 619"/>
                    <a:gd name="T28" fmla="*/ 220 w 270"/>
                    <a:gd name="T29" fmla="*/ 566 h 619"/>
                    <a:gd name="T30" fmla="*/ 251 w 270"/>
                    <a:gd name="T31" fmla="*/ 608 h 619"/>
                    <a:gd name="T32" fmla="*/ 270 w 270"/>
                    <a:gd name="T33" fmla="*/ 619 h 619"/>
                    <a:gd name="T34" fmla="*/ 262 w 270"/>
                    <a:gd name="T35" fmla="*/ 578 h 619"/>
                    <a:gd name="T36" fmla="*/ 243 w 270"/>
                    <a:gd name="T37" fmla="*/ 525 h 619"/>
                    <a:gd name="T38" fmla="*/ 220 w 270"/>
                    <a:gd name="T39" fmla="*/ 456 h 619"/>
                    <a:gd name="T40" fmla="*/ 194 w 270"/>
                    <a:gd name="T41" fmla="*/ 376 h 619"/>
                    <a:gd name="T42" fmla="*/ 167 w 270"/>
                    <a:gd name="T43" fmla="*/ 293 h 619"/>
                    <a:gd name="T44" fmla="*/ 140 w 270"/>
                    <a:gd name="T45" fmla="*/ 209 h 619"/>
                    <a:gd name="T46" fmla="*/ 118 w 270"/>
                    <a:gd name="T47" fmla="*/ 126 h 619"/>
                    <a:gd name="T48" fmla="*/ 102 w 270"/>
                    <a:gd name="T49" fmla="*/ 46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70" h="619">
                      <a:moveTo>
                        <a:pt x="102" y="46"/>
                      </a:moveTo>
                      <a:lnTo>
                        <a:pt x="95" y="27"/>
                      </a:lnTo>
                      <a:lnTo>
                        <a:pt x="83" y="12"/>
                      </a:lnTo>
                      <a:lnTo>
                        <a:pt x="64" y="4"/>
                      </a:lnTo>
                      <a:lnTo>
                        <a:pt x="45" y="0"/>
                      </a:lnTo>
                      <a:lnTo>
                        <a:pt x="26" y="8"/>
                      </a:lnTo>
                      <a:lnTo>
                        <a:pt x="11" y="19"/>
                      </a:lnTo>
                      <a:lnTo>
                        <a:pt x="0" y="38"/>
                      </a:lnTo>
                      <a:lnTo>
                        <a:pt x="0" y="57"/>
                      </a:lnTo>
                      <a:lnTo>
                        <a:pt x="19" y="141"/>
                      </a:lnTo>
                      <a:lnTo>
                        <a:pt x="49" y="236"/>
                      </a:lnTo>
                      <a:lnTo>
                        <a:pt x="87" y="331"/>
                      </a:lnTo>
                      <a:lnTo>
                        <a:pt x="133" y="422"/>
                      </a:lnTo>
                      <a:lnTo>
                        <a:pt x="178" y="502"/>
                      </a:lnTo>
                      <a:lnTo>
                        <a:pt x="220" y="566"/>
                      </a:lnTo>
                      <a:lnTo>
                        <a:pt x="251" y="608"/>
                      </a:lnTo>
                      <a:lnTo>
                        <a:pt x="270" y="619"/>
                      </a:lnTo>
                      <a:lnTo>
                        <a:pt x="262" y="578"/>
                      </a:lnTo>
                      <a:lnTo>
                        <a:pt x="243" y="525"/>
                      </a:lnTo>
                      <a:lnTo>
                        <a:pt x="220" y="456"/>
                      </a:lnTo>
                      <a:lnTo>
                        <a:pt x="194" y="376"/>
                      </a:lnTo>
                      <a:lnTo>
                        <a:pt x="167" y="293"/>
                      </a:lnTo>
                      <a:lnTo>
                        <a:pt x="140" y="209"/>
                      </a:lnTo>
                      <a:lnTo>
                        <a:pt x="118" y="126"/>
                      </a:lnTo>
                      <a:lnTo>
                        <a:pt x="102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27" name="Freeform 1227"/>
                <p:cNvSpPr>
                  <a:spLocks noChangeAspect="1"/>
                </p:cNvSpPr>
                <p:nvPr/>
              </p:nvSpPr>
              <p:spPr bwMode="auto">
                <a:xfrm>
                  <a:off x="2079" y="17187"/>
                  <a:ext cx="140" cy="312"/>
                </a:xfrm>
                <a:custGeom>
                  <a:avLst/>
                  <a:gdLst>
                    <a:gd name="T0" fmla="*/ 72 w 140"/>
                    <a:gd name="T1" fmla="*/ 34 h 312"/>
                    <a:gd name="T2" fmla="*/ 68 w 140"/>
                    <a:gd name="T3" fmla="*/ 19 h 312"/>
                    <a:gd name="T4" fmla="*/ 57 w 140"/>
                    <a:gd name="T5" fmla="*/ 8 h 312"/>
                    <a:gd name="T6" fmla="*/ 45 w 140"/>
                    <a:gd name="T7" fmla="*/ 0 h 312"/>
                    <a:gd name="T8" fmla="*/ 30 w 140"/>
                    <a:gd name="T9" fmla="*/ 0 h 312"/>
                    <a:gd name="T10" fmla="*/ 19 w 140"/>
                    <a:gd name="T11" fmla="*/ 4 h 312"/>
                    <a:gd name="T12" fmla="*/ 7 w 140"/>
                    <a:gd name="T13" fmla="*/ 12 h 312"/>
                    <a:gd name="T14" fmla="*/ 0 w 140"/>
                    <a:gd name="T15" fmla="*/ 23 h 312"/>
                    <a:gd name="T16" fmla="*/ 0 w 140"/>
                    <a:gd name="T17" fmla="*/ 38 h 312"/>
                    <a:gd name="T18" fmla="*/ 0 w 140"/>
                    <a:gd name="T19" fmla="*/ 80 h 312"/>
                    <a:gd name="T20" fmla="*/ 11 w 140"/>
                    <a:gd name="T21" fmla="*/ 125 h 312"/>
                    <a:gd name="T22" fmla="*/ 26 w 140"/>
                    <a:gd name="T23" fmla="*/ 171 h 312"/>
                    <a:gd name="T24" fmla="*/ 45 w 140"/>
                    <a:gd name="T25" fmla="*/ 217 h 312"/>
                    <a:gd name="T26" fmla="*/ 68 w 140"/>
                    <a:gd name="T27" fmla="*/ 258 h 312"/>
                    <a:gd name="T28" fmla="*/ 91 w 140"/>
                    <a:gd name="T29" fmla="*/ 289 h 312"/>
                    <a:gd name="T30" fmla="*/ 118 w 140"/>
                    <a:gd name="T31" fmla="*/ 308 h 312"/>
                    <a:gd name="T32" fmla="*/ 137 w 140"/>
                    <a:gd name="T33" fmla="*/ 312 h 312"/>
                    <a:gd name="T34" fmla="*/ 140 w 140"/>
                    <a:gd name="T35" fmla="*/ 251 h 312"/>
                    <a:gd name="T36" fmla="*/ 121 w 140"/>
                    <a:gd name="T37" fmla="*/ 179 h 312"/>
                    <a:gd name="T38" fmla="*/ 99 w 140"/>
                    <a:gd name="T39" fmla="*/ 106 h 312"/>
                    <a:gd name="T40" fmla="*/ 72 w 140"/>
                    <a:gd name="T41" fmla="*/ 34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0" h="312">
                      <a:moveTo>
                        <a:pt x="72" y="34"/>
                      </a:moveTo>
                      <a:lnTo>
                        <a:pt x="68" y="19"/>
                      </a:lnTo>
                      <a:lnTo>
                        <a:pt x="57" y="8"/>
                      </a:lnTo>
                      <a:lnTo>
                        <a:pt x="45" y="0"/>
                      </a:lnTo>
                      <a:lnTo>
                        <a:pt x="30" y="0"/>
                      </a:lnTo>
                      <a:lnTo>
                        <a:pt x="19" y="4"/>
                      </a:lnTo>
                      <a:lnTo>
                        <a:pt x="7" y="12"/>
                      </a:lnTo>
                      <a:lnTo>
                        <a:pt x="0" y="23"/>
                      </a:lnTo>
                      <a:lnTo>
                        <a:pt x="0" y="38"/>
                      </a:lnTo>
                      <a:lnTo>
                        <a:pt x="0" y="80"/>
                      </a:lnTo>
                      <a:lnTo>
                        <a:pt x="11" y="125"/>
                      </a:lnTo>
                      <a:lnTo>
                        <a:pt x="26" y="171"/>
                      </a:lnTo>
                      <a:lnTo>
                        <a:pt x="45" y="217"/>
                      </a:lnTo>
                      <a:lnTo>
                        <a:pt x="68" y="258"/>
                      </a:lnTo>
                      <a:lnTo>
                        <a:pt x="91" y="289"/>
                      </a:lnTo>
                      <a:lnTo>
                        <a:pt x="118" y="308"/>
                      </a:lnTo>
                      <a:lnTo>
                        <a:pt x="137" y="312"/>
                      </a:lnTo>
                      <a:lnTo>
                        <a:pt x="140" y="251"/>
                      </a:lnTo>
                      <a:lnTo>
                        <a:pt x="121" y="179"/>
                      </a:lnTo>
                      <a:lnTo>
                        <a:pt x="99" y="106"/>
                      </a:lnTo>
                      <a:lnTo>
                        <a:pt x="72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28" name="Freeform 1228"/>
                <p:cNvSpPr>
                  <a:spLocks noChangeAspect="1"/>
                </p:cNvSpPr>
                <p:nvPr/>
              </p:nvSpPr>
              <p:spPr bwMode="auto">
                <a:xfrm>
                  <a:off x="1965" y="16959"/>
                  <a:ext cx="121" cy="179"/>
                </a:xfrm>
                <a:custGeom>
                  <a:avLst/>
                  <a:gdLst>
                    <a:gd name="T0" fmla="*/ 64 w 121"/>
                    <a:gd name="T1" fmla="*/ 23 h 179"/>
                    <a:gd name="T2" fmla="*/ 64 w 121"/>
                    <a:gd name="T3" fmla="*/ 27 h 179"/>
                    <a:gd name="T4" fmla="*/ 64 w 121"/>
                    <a:gd name="T5" fmla="*/ 27 h 179"/>
                    <a:gd name="T6" fmla="*/ 64 w 121"/>
                    <a:gd name="T7" fmla="*/ 27 h 179"/>
                    <a:gd name="T8" fmla="*/ 64 w 121"/>
                    <a:gd name="T9" fmla="*/ 27 h 179"/>
                    <a:gd name="T10" fmla="*/ 61 w 121"/>
                    <a:gd name="T11" fmla="*/ 15 h 179"/>
                    <a:gd name="T12" fmla="*/ 49 w 121"/>
                    <a:gd name="T13" fmla="*/ 4 h 179"/>
                    <a:gd name="T14" fmla="*/ 38 w 121"/>
                    <a:gd name="T15" fmla="*/ 0 h 179"/>
                    <a:gd name="T16" fmla="*/ 23 w 121"/>
                    <a:gd name="T17" fmla="*/ 0 h 179"/>
                    <a:gd name="T18" fmla="*/ 11 w 121"/>
                    <a:gd name="T19" fmla="*/ 4 h 179"/>
                    <a:gd name="T20" fmla="*/ 4 w 121"/>
                    <a:gd name="T21" fmla="*/ 15 h 179"/>
                    <a:gd name="T22" fmla="*/ 0 w 121"/>
                    <a:gd name="T23" fmla="*/ 27 h 179"/>
                    <a:gd name="T24" fmla="*/ 0 w 121"/>
                    <a:gd name="T25" fmla="*/ 38 h 179"/>
                    <a:gd name="T26" fmla="*/ 4 w 121"/>
                    <a:gd name="T27" fmla="*/ 57 h 179"/>
                    <a:gd name="T28" fmla="*/ 11 w 121"/>
                    <a:gd name="T29" fmla="*/ 80 h 179"/>
                    <a:gd name="T30" fmla="*/ 26 w 121"/>
                    <a:gd name="T31" fmla="*/ 107 h 179"/>
                    <a:gd name="T32" fmla="*/ 45 w 121"/>
                    <a:gd name="T33" fmla="*/ 129 h 179"/>
                    <a:gd name="T34" fmla="*/ 64 w 121"/>
                    <a:gd name="T35" fmla="*/ 152 h 179"/>
                    <a:gd name="T36" fmla="*/ 87 w 121"/>
                    <a:gd name="T37" fmla="*/ 167 h 179"/>
                    <a:gd name="T38" fmla="*/ 106 w 121"/>
                    <a:gd name="T39" fmla="*/ 179 h 179"/>
                    <a:gd name="T40" fmla="*/ 121 w 121"/>
                    <a:gd name="T41" fmla="*/ 179 h 179"/>
                    <a:gd name="T42" fmla="*/ 118 w 121"/>
                    <a:gd name="T43" fmla="*/ 141 h 179"/>
                    <a:gd name="T44" fmla="*/ 102 w 121"/>
                    <a:gd name="T45" fmla="*/ 95 h 179"/>
                    <a:gd name="T46" fmla="*/ 80 w 121"/>
                    <a:gd name="T47" fmla="*/ 53 h 179"/>
                    <a:gd name="T48" fmla="*/ 64 w 121"/>
                    <a:gd name="T49" fmla="*/ 23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1" h="179">
                      <a:moveTo>
                        <a:pt x="64" y="23"/>
                      </a:moveTo>
                      <a:lnTo>
                        <a:pt x="64" y="27"/>
                      </a:lnTo>
                      <a:lnTo>
                        <a:pt x="64" y="27"/>
                      </a:lnTo>
                      <a:lnTo>
                        <a:pt x="64" y="27"/>
                      </a:lnTo>
                      <a:lnTo>
                        <a:pt x="64" y="27"/>
                      </a:lnTo>
                      <a:lnTo>
                        <a:pt x="61" y="15"/>
                      </a:lnTo>
                      <a:lnTo>
                        <a:pt x="49" y="4"/>
                      </a:lnTo>
                      <a:lnTo>
                        <a:pt x="38" y="0"/>
                      </a:lnTo>
                      <a:lnTo>
                        <a:pt x="23" y="0"/>
                      </a:lnTo>
                      <a:lnTo>
                        <a:pt x="11" y="4"/>
                      </a:lnTo>
                      <a:lnTo>
                        <a:pt x="4" y="15"/>
                      </a:lnTo>
                      <a:lnTo>
                        <a:pt x="0" y="27"/>
                      </a:lnTo>
                      <a:lnTo>
                        <a:pt x="0" y="38"/>
                      </a:lnTo>
                      <a:lnTo>
                        <a:pt x="4" y="57"/>
                      </a:lnTo>
                      <a:lnTo>
                        <a:pt x="11" y="80"/>
                      </a:lnTo>
                      <a:lnTo>
                        <a:pt x="26" y="107"/>
                      </a:lnTo>
                      <a:lnTo>
                        <a:pt x="45" y="129"/>
                      </a:lnTo>
                      <a:lnTo>
                        <a:pt x="64" y="152"/>
                      </a:lnTo>
                      <a:lnTo>
                        <a:pt x="87" y="167"/>
                      </a:lnTo>
                      <a:lnTo>
                        <a:pt x="106" y="179"/>
                      </a:lnTo>
                      <a:lnTo>
                        <a:pt x="121" y="179"/>
                      </a:lnTo>
                      <a:lnTo>
                        <a:pt x="118" y="141"/>
                      </a:lnTo>
                      <a:lnTo>
                        <a:pt x="102" y="95"/>
                      </a:lnTo>
                      <a:lnTo>
                        <a:pt x="80" y="53"/>
                      </a:lnTo>
                      <a:lnTo>
                        <a:pt x="64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29" name="Freeform 1229"/>
                <p:cNvSpPr>
                  <a:spLocks noChangeAspect="1"/>
                </p:cNvSpPr>
                <p:nvPr/>
              </p:nvSpPr>
              <p:spPr bwMode="auto">
                <a:xfrm>
                  <a:off x="1862" y="16811"/>
                  <a:ext cx="167" cy="118"/>
                </a:xfrm>
                <a:custGeom>
                  <a:avLst/>
                  <a:gdLst>
                    <a:gd name="T0" fmla="*/ 133 w 167"/>
                    <a:gd name="T1" fmla="*/ 88 h 118"/>
                    <a:gd name="T2" fmla="*/ 148 w 167"/>
                    <a:gd name="T3" fmla="*/ 80 h 118"/>
                    <a:gd name="T4" fmla="*/ 164 w 167"/>
                    <a:gd name="T5" fmla="*/ 69 h 118"/>
                    <a:gd name="T6" fmla="*/ 167 w 167"/>
                    <a:gd name="T7" fmla="*/ 53 h 118"/>
                    <a:gd name="T8" fmla="*/ 167 w 167"/>
                    <a:gd name="T9" fmla="*/ 38 h 118"/>
                    <a:gd name="T10" fmla="*/ 160 w 167"/>
                    <a:gd name="T11" fmla="*/ 19 h 118"/>
                    <a:gd name="T12" fmla="*/ 148 w 167"/>
                    <a:gd name="T13" fmla="*/ 8 h 118"/>
                    <a:gd name="T14" fmla="*/ 133 w 167"/>
                    <a:gd name="T15" fmla="*/ 0 h 118"/>
                    <a:gd name="T16" fmla="*/ 114 w 167"/>
                    <a:gd name="T17" fmla="*/ 0 h 118"/>
                    <a:gd name="T18" fmla="*/ 107 w 167"/>
                    <a:gd name="T19" fmla="*/ 0 h 118"/>
                    <a:gd name="T20" fmla="*/ 91 w 167"/>
                    <a:gd name="T21" fmla="*/ 4 h 118"/>
                    <a:gd name="T22" fmla="*/ 69 w 167"/>
                    <a:gd name="T23" fmla="*/ 12 h 118"/>
                    <a:gd name="T24" fmla="*/ 42 w 167"/>
                    <a:gd name="T25" fmla="*/ 27 h 118"/>
                    <a:gd name="T26" fmla="*/ 19 w 167"/>
                    <a:gd name="T27" fmla="*/ 50 h 118"/>
                    <a:gd name="T28" fmla="*/ 8 w 167"/>
                    <a:gd name="T29" fmla="*/ 72 h 118"/>
                    <a:gd name="T30" fmla="*/ 0 w 167"/>
                    <a:gd name="T31" fmla="*/ 95 h 118"/>
                    <a:gd name="T32" fmla="*/ 0 w 167"/>
                    <a:gd name="T33" fmla="*/ 103 h 118"/>
                    <a:gd name="T34" fmla="*/ 11 w 167"/>
                    <a:gd name="T35" fmla="*/ 110 h 118"/>
                    <a:gd name="T36" fmla="*/ 27 w 167"/>
                    <a:gd name="T37" fmla="*/ 118 h 118"/>
                    <a:gd name="T38" fmla="*/ 42 w 167"/>
                    <a:gd name="T39" fmla="*/ 118 h 118"/>
                    <a:gd name="T40" fmla="*/ 57 w 167"/>
                    <a:gd name="T41" fmla="*/ 118 h 118"/>
                    <a:gd name="T42" fmla="*/ 76 w 167"/>
                    <a:gd name="T43" fmla="*/ 110 h 118"/>
                    <a:gd name="T44" fmla="*/ 95 w 167"/>
                    <a:gd name="T45" fmla="*/ 107 h 118"/>
                    <a:gd name="T46" fmla="*/ 114 w 167"/>
                    <a:gd name="T47" fmla="*/ 99 h 118"/>
                    <a:gd name="T48" fmla="*/ 133 w 167"/>
                    <a:gd name="T49" fmla="*/ 8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7" h="118">
                      <a:moveTo>
                        <a:pt x="133" y="88"/>
                      </a:moveTo>
                      <a:lnTo>
                        <a:pt x="148" y="80"/>
                      </a:lnTo>
                      <a:lnTo>
                        <a:pt x="164" y="69"/>
                      </a:lnTo>
                      <a:lnTo>
                        <a:pt x="167" y="53"/>
                      </a:lnTo>
                      <a:lnTo>
                        <a:pt x="167" y="38"/>
                      </a:lnTo>
                      <a:lnTo>
                        <a:pt x="160" y="19"/>
                      </a:lnTo>
                      <a:lnTo>
                        <a:pt x="148" y="8"/>
                      </a:lnTo>
                      <a:lnTo>
                        <a:pt x="133" y="0"/>
                      </a:lnTo>
                      <a:lnTo>
                        <a:pt x="114" y="0"/>
                      </a:lnTo>
                      <a:lnTo>
                        <a:pt x="107" y="0"/>
                      </a:lnTo>
                      <a:lnTo>
                        <a:pt x="91" y="4"/>
                      </a:lnTo>
                      <a:lnTo>
                        <a:pt x="69" y="12"/>
                      </a:lnTo>
                      <a:lnTo>
                        <a:pt x="42" y="27"/>
                      </a:lnTo>
                      <a:lnTo>
                        <a:pt x="19" y="50"/>
                      </a:lnTo>
                      <a:lnTo>
                        <a:pt x="8" y="72"/>
                      </a:lnTo>
                      <a:lnTo>
                        <a:pt x="0" y="95"/>
                      </a:lnTo>
                      <a:lnTo>
                        <a:pt x="0" y="103"/>
                      </a:lnTo>
                      <a:lnTo>
                        <a:pt x="11" y="110"/>
                      </a:lnTo>
                      <a:lnTo>
                        <a:pt x="27" y="118"/>
                      </a:lnTo>
                      <a:lnTo>
                        <a:pt x="42" y="118"/>
                      </a:lnTo>
                      <a:lnTo>
                        <a:pt x="57" y="118"/>
                      </a:lnTo>
                      <a:lnTo>
                        <a:pt x="76" y="110"/>
                      </a:lnTo>
                      <a:lnTo>
                        <a:pt x="95" y="107"/>
                      </a:lnTo>
                      <a:lnTo>
                        <a:pt x="114" y="99"/>
                      </a:lnTo>
                      <a:lnTo>
                        <a:pt x="133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30" name="Freeform 1230"/>
                <p:cNvSpPr>
                  <a:spLocks noChangeAspect="1"/>
                </p:cNvSpPr>
                <p:nvPr/>
              </p:nvSpPr>
              <p:spPr bwMode="auto">
                <a:xfrm>
                  <a:off x="1079" y="16614"/>
                  <a:ext cx="642" cy="778"/>
                </a:xfrm>
                <a:custGeom>
                  <a:avLst/>
                  <a:gdLst>
                    <a:gd name="T0" fmla="*/ 236 w 642"/>
                    <a:gd name="T1" fmla="*/ 117 h 778"/>
                    <a:gd name="T2" fmla="*/ 190 w 642"/>
                    <a:gd name="T3" fmla="*/ 152 h 778"/>
                    <a:gd name="T4" fmla="*/ 148 w 642"/>
                    <a:gd name="T5" fmla="*/ 190 h 778"/>
                    <a:gd name="T6" fmla="*/ 106 w 642"/>
                    <a:gd name="T7" fmla="*/ 235 h 778"/>
                    <a:gd name="T8" fmla="*/ 72 w 642"/>
                    <a:gd name="T9" fmla="*/ 281 h 778"/>
                    <a:gd name="T10" fmla="*/ 45 w 642"/>
                    <a:gd name="T11" fmla="*/ 330 h 778"/>
                    <a:gd name="T12" fmla="*/ 23 w 642"/>
                    <a:gd name="T13" fmla="*/ 379 h 778"/>
                    <a:gd name="T14" fmla="*/ 7 w 642"/>
                    <a:gd name="T15" fmla="*/ 429 h 778"/>
                    <a:gd name="T16" fmla="*/ 0 w 642"/>
                    <a:gd name="T17" fmla="*/ 482 h 778"/>
                    <a:gd name="T18" fmla="*/ 7 w 642"/>
                    <a:gd name="T19" fmla="*/ 562 h 778"/>
                    <a:gd name="T20" fmla="*/ 38 w 642"/>
                    <a:gd name="T21" fmla="*/ 626 h 778"/>
                    <a:gd name="T22" fmla="*/ 83 w 642"/>
                    <a:gd name="T23" fmla="*/ 683 h 778"/>
                    <a:gd name="T24" fmla="*/ 141 w 642"/>
                    <a:gd name="T25" fmla="*/ 725 h 778"/>
                    <a:gd name="T26" fmla="*/ 209 w 642"/>
                    <a:gd name="T27" fmla="*/ 755 h 778"/>
                    <a:gd name="T28" fmla="*/ 285 w 642"/>
                    <a:gd name="T29" fmla="*/ 774 h 778"/>
                    <a:gd name="T30" fmla="*/ 357 w 642"/>
                    <a:gd name="T31" fmla="*/ 778 h 778"/>
                    <a:gd name="T32" fmla="*/ 429 w 642"/>
                    <a:gd name="T33" fmla="*/ 767 h 778"/>
                    <a:gd name="T34" fmla="*/ 445 w 642"/>
                    <a:gd name="T35" fmla="*/ 767 h 778"/>
                    <a:gd name="T36" fmla="*/ 460 w 642"/>
                    <a:gd name="T37" fmla="*/ 759 h 778"/>
                    <a:gd name="T38" fmla="*/ 471 w 642"/>
                    <a:gd name="T39" fmla="*/ 744 h 778"/>
                    <a:gd name="T40" fmla="*/ 475 w 642"/>
                    <a:gd name="T41" fmla="*/ 729 h 778"/>
                    <a:gd name="T42" fmla="*/ 471 w 642"/>
                    <a:gd name="T43" fmla="*/ 721 h 778"/>
                    <a:gd name="T44" fmla="*/ 460 w 642"/>
                    <a:gd name="T45" fmla="*/ 721 h 778"/>
                    <a:gd name="T46" fmla="*/ 445 w 642"/>
                    <a:gd name="T47" fmla="*/ 717 h 778"/>
                    <a:gd name="T48" fmla="*/ 426 w 642"/>
                    <a:gd name="T49" fmla="*/ 717 h 778"/>
                    <a:gd name="T50" fmla="*/ 403 w 642"/>
                    <a:gd name="T51" fmla="*/ 717 h 778"/>
                    <a:gd name="T52" fmla="*/ 384 w 642"/>
                    <a:gd name="T53" fmla="*/ 717 h 778"/>
                    <a:gd name="T54" fmla="*/ 365 w 642"/>
                    <a:gd name="T55" fmla="*/ 717 h 778"/>
                    <a:gd name="T56" fmla="*/ 353 w 642"/>
                    <a:gd name="T57" fmla="*/ 717 h 778"/>
                    <a:gd name="T58" fmla="*/ 315 w 642"/>
                    <a:gd name="T59" fmla="*/ 714 h 778"/>
                    <a:gd name="T60" fmla="*/ 281 w 642"/>
                    <a:gd name="T61" fmla="*/ 710 h 778"/>
                    <a:gd name="T62" fmla="*/ 243 w 642"/>
                    <a:gd name="T63" fmla="*/ 706 h 778"/>
                    <a:gd name="T64" fmla="*/ 205 w 642"/>
                    <a:gd name="T65" fmla="*/ 695 h 778"/>
                    <a:gd name="T66" fmla="*/ 167 w 642"/>
                    <a:gd name="T67" fmla="*/ 683 h 778"/>
                    <a:gd name="T68" fmla="*/ 129 w 642"/>
                    <a:gd name="T69" fmla="*/ 657 h 778"/>
                    <a:gd name="T70" fmla="*/ 95 w 642"/>
                    <a:gd name="T71" fmla="*/ 623 h 778"/>
                    <a:gd name="T72" fmla="*/ 57 w 642"/>
                    <a:gd name="T73" fmla="*/ 573 h 778"/>
                    <a:gd name="T74" fmla="*/ 49 w 642"/>
                    <a:gd name="T75" fmla="*/ 516 h 778"/>
                    <a:gd name="T76" fmla="*/ 53 w 642"/>
                    <a:gd name="T77" fmla="*/ 463 h 778"/>
                    <a:gd name="T78" fmla="*/ 68 w 642"/>
                    <a:gd name="T79" fmla="*/ 410 h 778"/>
                    <a:gd name="T80" fmla="*/ 91 w 642"/>
                    <a:gd name="T81" fmla="*/ 360 h 778"/>
                    <a:gd name="T82" fmla="*/ 125 w 642"/>
                    <a:gd name="T83" fmla="*/ 315 h 778"/>
                    <a:gd name="T84" fmla="*/ 163 w 642"/>
                    <a:gd name="T85" fmla="*/ 269 h 778"/>
                    <a:gd name="T86" fmla="*/ 205 w 642"/>
                    <a:gd name="T87" fmla="*/ 231 h 778"/>
                    <a:gd name="T88" fmla="*/ 255 w 642"/>
                    <a:gd name="T89" fmla="*/ 193 h 778"/>
                    <a:gd name="T90" fmla="*/ 304 w 642"/>
                    <a:gd name="T91" fmla="*/ 159 h 778"/>
                    <a:gd name="T92" fmla="*/ 357 w 642"/>
                    <a:gd name="T93" fmla="*/ 129 h 778"/>
                    <a:gd name="T94" fmla="*/ 410 w 642"/>
                    <a:gd name="T95" fmla="*/ 102 h 778"/>
                    <a:gd name="T96" fmla="*/ 460 w 642"/>
                    <a:gd name="T97" fmla="*/ 79 h 778"/>
                    <a:gd name="T98" fmla="*/ 513 w 642"/>
                    <a:gd name="T99" fmla="*/ 61 h 778"/>
                    <a:gd name="T100" fmla="*/ 559 w 642"/>
                    <a:gd name="T101" fmla="*/ 42 h 778"/>
                    <a:gd name="T102" fmla="*/ 604 w 642"/>
                    <a:gd name="T103" fmla="*/ 30 h 778"/>
                    <a:gd name="T104" fmla="*/ 642 w 642"/>
                    <a:gd name="T105" fmla="*/ 23 h 778"/>
                    <a:gd name="T106" fmla="*/ 616 w 642"/>
                    <a:gd name="T107" fmla="*/ 7 h 778"/>
                    <a:gd name="T108" fmla="*/ 574 w 642"/>
                    <a:gd name="T109" fmla="*/ 0 h 778"/>
                    <a:gd name="T110" fmla="*/ 525 w 642"/>
                    <a:gd name="T111" fmla="*/ 7 h 778"/>
                    <a:gd name="T112" fmla="*/ 468 w 642"/>
                    <a:gd name="T113" fmla="*/ 19 h 778"/>
                    <a:gd name="T114" fmla="*/ 403 w 642"/>
                    <a:gd name="T115" fmla="*/ 38 h 778"/>
                    <a:gd name="T116" fmla="*/ 342 w 642"/>
                    <a:gd name="T117" fmla="*/ 61 h 778"/>
                    <a:gd name="T118" fmla="*/ 285 w 642"/>
                    <a:gd name="T119" fmla="*/ 91 h 778"/>
                    <a:gd name="T120" fmla="*/ 236 w 642"/>
                    <a:gd name="T121" fmla="*/ 117 h 7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42" h="778">
                      <a:moveTo>
                        <a:pt x="236" y="117"/>
                      </a:moveTo>
                      <a:lnTo>
                        <a:pt x="190" y="152"/>
                      </a:lnTo>
                      <a:lnTo>
                        <a:pt x="148" y="190"/>
                      </a:lnTo>
                      <a:lnTo>
                        <a:pt x="106" y="235"/>
                      </a:lnTo>
                      <a:lnTo>
                        <a:pt x="72" y="281"/>
                      </a:lnTo>
                      <a:lnTo>
                        <a:pt x="45" y="330"/>
                      </a:lnTo>
                      <a:lnTo>
                        <a:pt x="23" y="379"/>
                      </a:lnTo>
                      <a:lnTo>
                        <a:pt x="7" y="429"/>
                      </a:lnTo>
                      <a:lnTo>
                        <a:pt x="0" y="482"/>
                      </a:lnTo>
                      <a:lnTo>
                        <a:pt x="7" y="562"/>
                      </a:lnTo>
                      <a:lnTo>
                        <a:pt x="38" y="626"/>
                      </a:lnTo>
                      <a:lnTo>
                        <a:pt x="83" y="683"/>
                      </a:lnTo>
                      <a:lnTo>
                        <a:pt x="141" y="725"/>
                      </a:lnTo>
                      <a:lnTo>
                        <a:pt x="209" y="755"/>
                      </a:lnTo>
                      <a:lnTo>
                        <a:pt x="285" y="774"/>
                      </a:lnTo>
                      <a:lnTo>
                        <a:pt x="357" y="778"/>
                      </a:lnTo>
                      <a:lnTo>
                        <a:pt x="429" y="767"/>
                      </a:lnTo>
                      <a:lnTo>
                        <a:pt x="445" y="767"/>
                      </a:lnTo>
                      <a:lnTo>
                        <a:pt x="460" y="759"/>
                      </a:lnTo>
                      <a:lnTo>
                        <a:pt x="471" y="744"/>
                      </a:lnTo>
                      <a:lnTo>
                        <a:pt x="475" y="729"/>
                      </a:lnTo>
                      <a:lnTo>
                        <a:pt x="471" y="721"/>
                      </a:lnTo>
                      <a:lnTo>
                        <a:pt x="460" y="721"/>
                      </a:lnTo>
                      <a:lnTo>
                        <a:pt x="445" y="717"/>
                      </a:lnTo>
                      <a:lnTo>
                        <a:pt x="426" y="717"/>
                      </a:lnTo>
                      <a:lnTo>
                        <a:pt x="403" y="717"/>
                      </a:lnTo>
                      <a:lnTo>
                        <a:pt x="384" y="717"/>
                      </a:lnTo>
                      <a:lnTo>
                        <a:pt x="365" y="717"/>
                      </a:lnTo>
                      <a:lnTo>
                        <a:pt x="353" y="717"/>
                      </a:lnTo>
                      <a:lnTo>
                        <a:pt x="315" y="714"/>
                      </a:lnTo>
                      <a:lnTo>
                        <a:pt x="281" y="710"/>
                      </a:lnTo>
                      <a:lnTo>
                        <a:pt x="243" y="706"/>
                      </a:lnTo>
                      <a:lnTo>
                        <a:pt x="205" y="695"/>
                      </a:lnTo>
                      <a:lnTo>
                        <a:pt x="167" y="683"/>
                      </a:lnTo>
                      <a:lnTo>
                        <a:pt x="129" y="657"/>
                      </a:lnTo>
                      <a:lnTo>
                        <a:pt x="95" y="623"/>
                      </a:lnTo>
                      <a:lnTo>
                        <a:pt x="57" y="573"/>
                      </a:lnTo>
                      <a:lnTo>
                        <a:pt x="49" y="516"/>
                      </a:lnTo>
                      <a:lnTo>
                        <a:pt x="53" y="463"/>
                      </a:lnTo>
                      <a:lnTo>
                        <a:pt x="68" y="410"/>
                      </a:lnTo>
                      <a:lnTo>
                        <a:pt x="91" y="360"/>
                      </a:lnTo>
                      <a:lnTo>
                        <a:pt x="125" y="315"/>
                      </a:lnTo>
                      <a:lnTo>
                        <a:pt x="163" y="269"/>
                      </a:lnTo>
                      <a:lnTo>
                        <a:pt x="205" y="231"/>
                      </a:lnTo>
                      <a:lnTo>
                        <a:pt x="255" y="193"/>
                      </a:lnTo>
                      <a:lnTo>
                        <a:pt x="304" y="159"/>
                      </a:lnTo>
                      <a:lnTo>
                        <a:pt x="357" y="129"/>
                      </a:lnTo>
                      <a:lnTo>
                        <a:pt x="410" y="102"/>
                      </a:lnTo>
                      <a:lnTo>
                        <a:pt x="460" y="79"/>
                      </a:lnTo>
                      <a:lnTo>
                        <a:pt x="513" y="61"/>
                      </a:lnTo>
                      <a:lnTo>
                        <a:pt x="559" y="42"/>
                      </a:lnTo>
                      <a:lnTo>
                        <a:pt x="604" y="30"/>
                      </a:lnTo>
                      <a:lnTo>
                        <a:pt x="642" y="23"/>
                      </a:lnTo>
                      <a:lnTo>
                        <a:pt x="616" y="7"/>
                      </a:lnTo>
                      <a:lnTo>
                        <a:pt x="574" y="0"/>
                      </a:lnTo>
                      <a:lnTo>
                        <a:pt x="525" y="7"/>
                      </a:lnTo>
                      <a:lnTo>
                        <a:pt x="468" y="19"/>
                      </a:lnTo>
                      <a:lnTo>
                        <a:pt x="403" y="38"/>
                      </a:lnTo>
                      <a:lnTo>
                        <a:pt x="342" y="61"/>
                      </a:lnTo>
                      <a:lnTo>
                        <a:pt x="285" y="91"/>
                      </a:lnTo>
                      <a:lnTo>
                        <a:pt x="236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31" name="Freeform 1231"/>
                <p:cNvSpPr>
                  <a:spLocks noChangeAspect="1"/>
                </p:cNvSpPr>
                <p:nvPr/>
              </p:nvSpPr>
              <p:spPr bwMode="auto">
                <a:xfrm>
                  <a:off x="2181" y="16606"/>
                  <a:ext cx="415" cy="604"/>
                </a:xfrm>
                <a:custGeom>
                  <a:avLst/>
                  <a:gdLst>
                    <a:gd name="T0" fmla="*/ 350 w 415"/>
                    <a:gd name="T1" fmla="*/ 201 h 604"/>
                    <a:gd name="T2" fmla="*/ 362 w 415"/>
                    <a:gd name="T3" fmla="*/ 266 h 604"/>
                    <a:gd name="T4" fmla="*/ 354 w 415"/>
                    <a:gd name="T5" fmla="*/ 319 h 604"/>
                    <a:gd name="T6" fmla="*/ 327 w 415"/>
                    <a:gd name="T7" fmla="*/ 365 h 604"/>
                    <a:gd name="T8" fmla="*/ 289 w 415"/>
                    <a:gd name="T9" fmla="*/ 406 h 604"/>
                    <a:gd name="T10" fmla="*/ 244 w 415"/>
                    <a:gd name="T11" fmla="*/ 444 h 604"/>
                    <a:gd name="T12" fmla="*/ 194 w 415"/>
                    <a:gd name="T13" fmla="*/ 479 h 604"/>
                    <a:gd name="T14" fmla="*/ 141 w 415"/>
                    <a:gd name="T15" fmla="*/ 517 h 604"/>
                    <a:gd name="T16" fmla="*/ 96 w 415"/>
                    <a:gd name="T17" fmla="*/ 551 h 604"/>
                    <a:gd name="T18" fmla="*/ 88 w 415"/>
                    <a:gd name="T19" fmla="*/ 562 h 604"/>
                    <a:gd name="T20" fmla="*/ 84 w 415"/>
                    <a:gd name="T21" fmla="*/ 570 h 604"/>
                    <a:gd name="T22" fmla="*/ 84 w 415"/>
                    <a:gd name="T23" fmla="*/ 581 h 604"/>
                    <a:gd name="T24" fmla="*/ 92 w 415"/>
                    <a:gd name="T25" fmla="*/ 593 h 604"/>
                    <a:gd name="T26" fmla="*/ 99 w 415"/>
                    <a:gd name="T27" fmla="*/ 600 h 604"/>
                    <a:gd name="T28" fmla="*/ 111 w 415"/>
                    <a:gd name="T29" fmla="*/ 604 h 604"/>
                    <a:gd name="T30" fmla="*/ 122 w 415"/>
                    <a:gd name="T31" fmla="*/ 604 h 604"/>
                    <a:gd name="T32" fmla="*/ 134 w 415"/>
                    <a:gd name="T33" fmla="*/ 600 h 604"/>
                    <a:gd name="T34" fmla="*/ 191 w 415"/>
                    <a:gd name="T35" fmla="*/ 566 h 604"/>
                    <a:gd name="T36" fmla="*/ 248 w 415"/>
                    <a:gd name="T37" fmla="*/ 528 h 604"/>
                    <a:gd name="T38" fmla="*/ 301 w 415"/>
                    <a:gd name="T39" fmla="*/ 486 h 604"/>
                    <a:gd name="T40" fmla="*/ 350 w 415"/>
                    <a:gd name="T41" fmla="*/ 437 h 604"/>
                    <a:gd name="T42" fmla="*/ 384 w 415"/>
                    <a:gd name="T43" fmla="*/ 384 h 604"/>
                    <a:gd name="T44" fmla="*/ 407 w 415"/>
                    <a:gd name="T45" fmla="*/ 323 h 604"/>
                    <a:gd name="T46" fmla="*/ 415 w 415"/>
                    <a:gd name="T47" fmla="*/ 258 h 604"/>
                    <a:gd name="T48" fmla="*/ 400 w 415"/>
                    <a:gd name="T49" fmla="*/ 190 h 604"/>
                    <a:gd name="T50" fmla="*/ 365 w 415"/>
                    <a:gd name="T51" fmla="*/ 137 h 604"/>
                    <a:gd name="T52" fmla="*/ 320 w 415"/>
                    <a:gd name="T53" fmla="*/ 91 h 604"/>
                    <a:gd name="T54" fmla="*/ 259 w 415"/>
                    <a:gd name="T55" fmla="*/ 53 h 604"/>
                    <a:gd name="T56" fmla="*/ 198 w 415"/>
                    <a:gd name="T57" fmla="*/ 27 h 604"/>
                    <a:gd name="T58" fmla="*/ 134 w 415"/>
                    <a:gd name="T59" fmla="*/ 8 h 604"/>
                    <a:gd name="T60" fmla="*/ 77 w 415"/>
                    <a:gd name="T61" fmla="*/ 0 h 604"/>
                    <a:gd name="T62" fmla="*/ 31 w 415"/>
                    <a:gd name="T63" fmla="*/ 4 h 604"/>
                    <a:gd name="T64" fmla="*/ 0 w 415"/>
                    <a:gd name="T65" fmla="*/ 19 h 604"/>
                    <a:gd name="T66" fmla="*/ 54 w 415"/>
                    <a:gd name="T67" fmla="*/ 34 h 604"/>
                    <a:gd name="T68" fmla="*/ 107 w 415"/>
                    <a:gd name="T69" fmla="*/ 46 h 604"/>
                    <a:gd name="T70" fmla="*/ 156 w 415"/>
                    <a:gd name="T71" fmla="*/ 57 h 604"/>
                    <a:gd name="T72" fmla="*/ 206 w 415"/>
                    <a:gd name="T73" fmla="*/ 72 h 604"/>
                    <a:gd name="T74" fmla="*/ 251 w 415"/>
                    <a:gd name="T75" fmla="*/ 91 h 604"/>
                    <a:gd name="T76" fmla="*/ 293 w 415"/>
                    <a:gd name="T77" fmla="*/ 118 h 604"/>
                    <a:gd name="T78" fmla="*/ 327 w 415"/>
                    <a:gd name="T79" fmla="*/ 152 h 604"/>
                    <a:gd name="T80" fmla="*/ 350 w 415"/>
                    <a:gd name="T81" fmla="*/ 20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15" h="604">
                      <a:moveTo>
                        <a:pt x="350" y="201"/>
                      </a:moveTo>
                      <a:lnTo>
                        <a:pt x="362" y="266"/>
                      </a:lnTo>
                      <a:lnTo>
                        <a:pt x="354" y="319"/>
                      </a:lnTo>
                      <a:lnTo>
                        <a:pt x="327" y="365"/>
                      </a:lnTo>
                      <a:lnTo>
                        <a:pt x="289" y="406"/>
                      </a:lnTo>
                      <a:lnTo>
                        <a:pt x="244" y="444"/>
                      </a:lnTo>
                      <a:lnTo>
                        <a:pt x="194" y="479"/>
                      </a:lnTo>
                      <a:lnTo>
                        <a:pt x="141" y="517"/>
                      </a:lnTo>
                      <a:lnTo>
                        <a:pt x="96" y="551"/>
                      </a:lnTo>
                      <a:lnTo>
                        <a:pt x="88" y="562"/>
                      </a:lnTo>
                      <a:lnTo>
                        <a:pt x="84" y="570"/>
                      </a:lnTo>
                      <a:lnTo>
                        <a:pt x="84" y="581"/>
                      </a:lnTo>
                      <a:lnTo>
                        <a:pt x="92" y="593"/>
                      </a:lnTo>
                      <a:lnTo>
                        <a:pt x="99" y="600"/>
                      </a:lnTo>
                      <a:lnTo>
                        <a:pt x="111" y="604"/>
                      </a:lnTo>
                      <a:lnTo>
                        <a:pt x="122" y="604"/>
                      </a:lnTo>
                      <a:lnTo>
                        <a:pt x="134" y="600"/>
                      </a:lnTo>
                      <a:lnTo>
                        <a:pt x="191" y="566"/>
                      </a:lnTo>
                      <a:lnTo>
                        <a:pt x="248" y="528"/>
                      </a:lnTo>
                      <a:lnTo>
                        <a:pt x="301" y="486"/>
                      </a:lnTo>
                      <a:lnTo>
                        <a:pt x="350" y="437"/>
                      </a:lnTo>
                      <a:lnTo>
                        <a:pt x="384" y="384"/>
                      </a:lnTo>
                      <a:lnTo>
                        <a:pt x="407" y="323"/>
                      </a:lnTo>
                      <a:lnTo>
                        <a:pt x="415" y="258"/>
                      </a:lnTo>
                      <a:lnTo>
                        <a:pt x="400" y="190"/>
                      </a:lnTo>
                      <a:lnTo>
                        <a:pt x="365" y="137"/>
                      </a:lnTo>
                      <a:lnTo>
                        <a:pt x="320" y="91"/>
                      </a:lnTo>
                      <a:lnTo>
                        <a:pt x="259" y="53"/>
                      </a:lnTo>
                      <a:lnTo>
                        <a:pt x="198" y="27"/>
                      </a:lnTo>
                      <a:lnTo>
                        <a:pt x="134" y="8"/>
                      </a:lnTo>
                      <a:lnTo>
                        <a:pt x="77" y="0"/>
                      </a:lnTo>
                      <a:lnTo>
                        <a:pt x="31" y="4"/>
                      </a:lnTo>
                      <a:lnTo>
                        <a:pt x="0" y="19"/>
                      </a:lnTo>
                      <a:lnTo>
                        <a:pt x="54" y="34"/>
                      </a:lnTo>
                      <a:lnTo>
                        <a:pt x="107" y="46"/>
                      </a:lnTo>
                      <a:lnTo>
                        <a:pt x="156" y="57"/>
                      </a:lnTo>
                      <a:lnTo>
                        <a:pt x="206" y="72"/>
                      </a:lnTo>
                      <a:lnTo>
                        <a:pt x="251" y="91"/>
                      </a:lnTo>
                      <a:lnTo>
                        <a:pt x="293" y="118"/>
                      </a:lnTo>
                      <a:lnTo>
                        <a:pt x="327" y="152"/>
                      </a:lnTo>
                      <a:lnTo>
                        <a:pt x="350" y="2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32" name="Freeform 1232"/>
                <p:cNvSpPr>
                  <a:spLocks noChangeAspect="1"/>
                </p:cNvSpPr>
                <p:nvPr/>
              </p:nvSpPr>
              <p:spPr bwMode="auto">
                <a:xfrm>
                  <a:off x="668" y="16469"/>
                  <a:ext cx="1046" cy="1254"/>
                </a:xfrm>
                <a:custGeom>
                  <a:avLst/>
                  <a:gdLst>
                    <a:gd name="T0" fmla="*/ 327 w 1046"/>
                    <a:gd name="T1" fmla="*/ 232 h 1254"/>
                    <a:gd name="T2" fmla="*/ 175 w 1046"/>
                    <a:gd name="T3" fmla="*/ 380 h 1254"/>
                    <a:gd name="T4" fmla="*/ 57 w 1046"/>
                    <a:gd name="T5" fmla="*/ 555 h 1254"/>
                    <a:gd name="T6" fmla="*/ 0 w 1046"/>
                    <a:gd name="T7" fmla="*/ 752 h 1254"/>
                    <a:gd name="T8" fmla="*/ 12 w 1046"/>
                    <a:gd name="T9" fmla="*/ 885 h 1254"/>
                    <a:gd name="T10" fmla="*/ 34 w 1046"/>
                    <a:gd name="T11" fmla="*/ 938 h 1254"/>
                    <a:gd name="T12" fmla="*/ 69 w 1046"/>
                    <a:gd name="T13" fmla="*/ 988 h 1254"/>
                    <a:gd name="T14" fmla="*/ 110 w 1046"/>
                    <a:gd name="T15" fmla="*/ 1030 h 1254"/>
                    <a:gd name="T16" fmla="*/ 183 w 1046"/>
                    <a:gd name="T17" fmla="*/ 1075 h 1254"/>
                    <a:gd name="T18" fmla="*/ 282 w 1046"/>
                    <a:gd name="T19" fmla="*/ 1124 h 1254"/>
                    <a:gd name="T20" fmla="*/ 388 w 1046"/>
                    <a:gd name="T21" fmla="*/ 1162 h 1254"/>
                    <a:gd name="T22" fmla="*/ 494 w 1046"/>
                    <a:gd name="T23" fmla="*/ 1193 h 1254"/>
                    <a:gd name="T24" fmla="*/ 605 w 1046"/>
                    <a:gd name="T25" fmla="*/ 1216 h 1254"/>
                    <a:gd name="T26" fmla="*/ 715 w 1046"/>
                    <a:gd name="T27" fmla="*/ 1231 h 1254"/>
                    <a:gd name="T28" fmla="*/ 829 w 1046"/>
                    <a:gd name="T29" fmla="*/ 1242 h 1254"/>
                    <a:gd name="T30" fmla="*/ 939 w 1046"/>
                    <a:gd name="T31" fmla="*/ 1250 h 1254"/>
                    <a:gd name="T32" fmla="*/ 1012 w 1046"/>
                    <a:gd name="T33" fmla="*/ 1254 h 1254"/>
                    <a:gd name="T34" fmla="*/ 1038 w 1046"/>
                    <a:gd name="T35" fmla="*/ 1231 h 1254"/>
                    <a:gd name="T36" fmla="*/ 1046 w 1046"/>
                    <a:gd name="T37" fmla="*/ 1193 h 1254"/>
                    <a:gd name="T38" fmla="*/ 1023 w 1046"/>
                    <a:gd name="T39" fmla="*/ 1166 h 1254"/>
                    <a:gd name="T40" fmla="*/ 955 w 1046"/>
                    <a:gd name="T41" fmla="*/ 1162 h 1254"/>
                    <a:gd name="T42" fmla="*/ 852 w 1046"/>
                    <a:gd name="T43" fmla="*/ 1159 h 1254"/>
                    <a:gd name="T44" fmla="*/ 749 w 1046"/>
                    <a:gd name="T45" fmla="*/ 1151 h 1254"/>
                    <a:gd name="T46" fmla="*/ 647 w 1046"/>
                    <a:gd name="T47" fmla="*/ 1136 h 1254"/>
                    <a:gd name="T48" fmla="*/ 544 w 1046"/>
                    <a:gd name="T49" fmla="*/ 1117 h 1254"/>
                    <a:gd name="T50" fmla="*/ 441 w 1046"/>
                    <a:gd name="T51" fmla="*/ 1090 h 1254"/>
                    <a:gd name="T52" fmla="*/ 342 w 1046"/>
                    <a:gd name="T53" fmla="*/ 1060 h 1254"/>
                    <a:gd name="T54" fmla="*/ 247 w 1046"/>
                    <a:gd name="T55" fmla="*/ 1014 h 1254"/>
                    <a:gd name="T56" fmla="*/ 164 w 1046"/>
                    <a:gd name="T57" fmla="*/ 965 h 1254"/>
                    <a:gd name="T58" fmla="*/ 114 w 1046"/>
                    <a:gd name="T59" fmla="*/ 889 h 1254"/>
                    <a:gd name="T60" fmla="*/ 99 w 1046"/>
                    <a:gd name="T61" fmla="*/ 790 h 1254"/>
                    <a:gd name="T62" fmla="*/ 122 w 1046"/>
                    <a:gd name="T63" fmla="*/ 654 h 1254"/>
                    <a:gd name="T64" fmla="*/ 164 w 1046"/>
                    <a:gd name="T65" fmla="*/ 547 h 1254"/>
                    <a:gd name="T66" fmla="*/ 221 w 1046"/>
                    <a:gd name="T67" fmla="*/ 452 h 1254"/>
                    <a:gd name="T68" fmla="*/ 289 w 1046"/>
                    <a:gd name="T69" fmla="*/ 369 h 1254"/>
                    <a:gd name="T70" fmla="*/ 369 w 1046"/>
                    <a:gd name="T71" fmla="*/ 293 h 1254"/>
                    <a:gd name="T72" fmla="*/ 468 w 1046"/>
                    <a:gd name="T73" fmla="*/ 213 h 1254"/>
                    <a:gd name="T74" fmla="*/ 586 w 1046"/>
                    <a:gd name="T75" fmla="*/ 137 h 1254"/>
                    <a:gd name="T76" fmla="*/ 711 w 1046"/>
                    <a:gd name="T77" fmla="*/ 73 h 1254"/>
                    <a:gd name="T78" fmla="*/ 821 w 1046"/>
                    <a:gd name="T79" fmla="*/ 23 h 1254"/>
                    <a:gd name="T80" fmla="*/ 825 w 1046"/>
                    <a:gd name="T81" fmla="*/ 0 h 1254"/>
                    <a:gd name="T82" fmla="*/ 715 w 1046"/>
                    <a:gd name="T83" fmla="*/ 19 h 1254"/>
                    <a:gd name="T84" fmla="*/ 586 w 1046"/>
                    <a:gd name="T85" fmla="*/ 65 h 1254"/>
                    <a:gd name="T86" fmla="*/ 460 w 1046"/>
                    <a:gd name="T87" fmla="*/ 130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046" h="1254">
                      <a:moveTo>
                        <a:pt x="407" y="168"/>
                      </a:moveTo>
                      <a:lnTo>
                        <a:pt x="327" y="232"/>
                      </a:lnTo>
                      <a:lnTo>
                        <a:pt x="247" y="304"/>
                      </a:lnTo>
                      <a:lnTo>
                        <a:pt x="175" y="380"/>
                      </a:lnTo>
                      <a:lnTo>
                        <a:pt x="110" y="464"/>
                      </a:lnTo>
                      <a:lnTo>
                        <a:pt x="57" y="555"/>
                      </a:lnTo>
                      <a:lnTo>
                        <a:pt x="19" y="650"/>
                      </a:lnTo>
                      <a:lnTo>
                        <a:pt x="0" y="752"/>
                      </a:lnTo>
                      <a:lnTo>
                        <a:pt x="4" y="859"/>
                      </a:lnTo>
                      <a:lnTo>
                        <a:pt x="12" y="885"/>
                      </a:lnTo>
                      <a:lnTo>
                        <a:pt x="23" y="916"/>
                      </a:lnTo>
                      <a:lnTo>
                        <a:pt x="34" y="938"/>
                      </a:lnTo>
                      <a:lnTo>
                        <a:pt x="50" y="965"/>
                      </a:lnTo>
                      <a:lnTo>
                        <a:pt x="69" y="988"/>
                      </a:lnTo>
                      <a:lnTo>
                        <a:pt x="88" y="1011"/>
                      </a:lnTo>
                      <a:lnTo>
                        <a:pt x="110" y="1030"/>
                      </a:lnTo>
                      <a:lnTo>
                        <a:pt x="133" y="1045"/>
                      </a:lnTo>
                      <a:lnTo>
                        <a:pt x="183" y="1075"/>
                      </a:lnTo>
                      <a:lnTo>
                        <a:pt x="232" y="1102"/>
                      </a:lnTo>
                      <a:lnTo>
                        <a:pt x="282" y="1124"/>
                      </a:lnTo>
                      <a:lnTo>
                        <a:pt x="335" y="1143"/>
                      </a:lnTo>
                      <a:lnTo>
                        <a:pt x="388" y="1162"/>
                      </a:lnTo>
                      <a:lnTo>
                        <a:pt x="441" y="1178"/>
                      </a:lnTo>
                      <a:lnTo>
                        <a:pt x="494" y="1193"/>
                      </a:lnTo>
                      <a:lnTo>
                        <a:pt x="548" y="1204"/>
                      </a:lnTo>
                      <a:lnTo>
                        <a:pt x="605" y="1216"/>
                      </a:lnTo>
                      <a:lnTo>
                        <a:pt x="662" y="1223"/>
                      </a:lnTo>
                      <a:lnTo>
                        <a:pt x="715" y="1231"/>
                      </a:lnTo>
                      <a:lnTo>
                        <a:pt x="772" y="1238"/>
                      </a:lnTo>
                      <a:lnTo>
                        <a:pt x="829" y="1242"/>
                      </a:lnTo>
                      <a:lnTo>
                        <a:pt x="886" y="1246"/>
                      </a:lnTo>
                      <a:lnTo>
                        <a:pt x="939" y="1250"/>
                      </a:lnTo>
                      <a:lnTo>
                        <a:pt x="996" y="1254"/>
                      </a:lnTo>
                      <a:lnTo>
                        <a:pt x="1012" y="1254"/>
                      </a:lnTo>
                      <a:lnTo>
                        <a:pt x="1027" y="1242"/>
                      </a:lnTo>
                      <a:lnTo>
                        <a:pt x="1038" y="1231"/>
                      </a:lnTo>
                      <a:lnTo>
                        <a:pt x="1046" y="1212"/>
                      </a:lnTo>
                      <a:lnTo>
                        <a:pt x="1046" y="1193"/>
                      </a:lnTo>
                      <a:lnTo>
                        <a:pt x="1038" y="1178"/>
                      </a:lnTo>
                      <a:lnTo>
                        <a:pt x="1023" y="1166"/>
                      </a:lnTo>
                      <a:lnTo>
                        <a:pt x="1008" y="1162"/>
                      </a:lnTo>
                      <a:lnTo>
                        <a:pt x="955" y="1162"/>
                      </a:lnTo>
                      <a:lnTo>
                        <a:pt x="905" y="1162"/>
                      </a:lnTo>
                      <a:lnTo>
                        <a:pt x="852" y="1159"/>
                      </a:lnTo>
                      <a:lnTo>
                        <a:pt x="802" y="1155"/>
                      </a:lnTo>
                      <a:lnTo>
                        <a:pt x="749" y="1151"/>
                      </a:lnTo>
                      <a:lnTo>
                        <a:pt x="696" y="1143"/>
                      </a:lnTo>
                      <a:lnTo>
                        <a:pt x="647" y="1136"/>
                      </a:lnTo>
                      <a:lnTo>
                        <a:pt x="593" y="1128"/>
                      </a:lnTo>
                      <a:lnTo>
                        <a:pt x="544" y="1117"/>
                      </a:lnTo>
                      <a:lnTo>
                        <a:pt x="491" y="1105"/>
                      </a:lnTo>
                      <a:lnTo>
                        <a:pt x="441" y="1090"/>
                      </a:lnTo>
                      <a:lnTo>
                        <a:pt x="392" y="1075"/>
                      </a:lnTo>
                      <a:lnTo>
                        <a:pt x="342" y="1060"/>
                      </a:lnTo>
                      <a:lnTo>
                        <a:pt x="297" y="1037"/>
                      </a:lnTo>
                      <a:lnTo>
                        <a:pt x="247" y="1014"/>
                      </a:lnTo>
                      <a:lnTo>
                        <a:pt x="202" y="992"/>
                      </a:lnTo>
                      <a:lnTo>
                        <a:pt x="164" y="965"/>
                      </a:lnTo>
                      <a:lnTo>
                        <a:pt x="133" y="927"/>
                      </a:lnTo>
                      <a:lnTo>
                        <a:pt x="114" y="889"/>
                      </a:lnTo>
                      <a:lnTo>
                        <a:pt x="99" y="843"/>
                      </a:lnTo>
                      <a:lnTo>
                        <a:pt x="99" y="790"/>
                      </a:lnTo>
                      <a:lnTo>
                        <a:pt x="107" y="722"/>
                      </a:lnTo>
                      <a:lnTo>
                        <a:pt x="122" y="654"/>
                      </a:lnTo>
                      <a:lnTo>
                        <a:pt x="137" y="604"/>
                      </a:lnTo>
                      <a:lnTo>
                        <a:pt x="164" y="547"/>
                      </a:lnTo>
                      <a:lnTo>
                        <a:pt x="194" y="498"/>
                      </a:lnTo>
                      <a:lnTo>
                        <a:pt x="221" y="452"/>
                      </a:lnTo>
                      <a:lnTo>
                        <a:pt x="255" y="411"/>
                      </a:lnTo>
                      <a:lnTo>
                        <a:pt x="289" y="369"/>
                      </a:lnTo>
                      <a:lnTo>
                        <a:pt x="327" y="331"/>
                      </a:lnTo>
                      <a:lnTo>
                        <a:pt x="369" y="293"/>
                      </a:lnTo>
                      <a:lnTo>
                        <a:pt x="418" y="251"/>
                      </a:lnTo>
                      <a:lnTo>
                        <a:pt x="468" y="213"/>
                      </a:lnTo>
                      <a:lnTo>
                        <a:pt x="525" y="175"/>
                      </a:lnTo>
                      <a:lnTo>
                        <a:pt x="586" y="137"/>
                      </a:lnTo>
                      <a:lnTo>
                        <a:pt x="650" y="103"/>
                      </a:lnTo>
                      <a:lnTo>
                        <a:pt x="711" y="73"/>
                      </a:lnTo>
                      <a:lnTo>
                        <a:pt x="768" y="46"/>
                      </a:lnTo>
                      <a:lnTo>
                        <a:pt x="821" y="23"/>
                      </a:lnTo>
                      <a:lnTo>
                        <a:pt x="867" y="4"/>
                      </a:lnTo>
                      <a:lnTo>
                        <a:pt x="825" y="0"/>
                      </a:lnTo>
                      <a:lnTo>
                        <a:pt x="772" y="4"/>
                      </a:lnTo>
                      <a:lnTo>
                        <a:pt x="715" y="19"/>
                      </a:lnTo>
                      <a:lnTo>
                        <a:pt x="650" y="38"/>
                      </a:lnTo>
                      <a:lnTo>
                        <a:pt x="586" y="65"/>
                      </a:lnTo>
                      <a:lnTo>
                        <a:pt x="521" y="95"/>
                      </a:lnTo>
                      <a:lnTo>
                        <a:pt x="460" y="130"/>
                      </a:lnTo>
                      <a:lnTo>
                        <a:pt x="407" y="1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33" name="Freeform 1233"/>
                <p:cNvSpPr>
                  <a:spLocks noChangeAspect="1"/>
                </p:cNvSpPr>
                <p:nvPr/>
              </p:nvSpPr>
              <p:spPr bwMode="auto">
                <a:xfrm>
                  <a:off x="2143" y="16428"/>
                  <a:ext cx="913" cy="835"/>
                </a:xfrm>
                <a:custGeom>
                  <a:avLst/>
                  <a:gdLst>
                    <a:gd name="T0" fmla="*/ 761 w 913"/>
                    <a:gd name="T1" fmla="*/ 258 h 835"/>
                    <a:gd name="T2" fmla="*/ 803 w 913"/>
                    <a:gd name="T3" fmla="*/ 303 h 835"/>
                    <a:gd name="T4" fmla="*/ 826 w 913"/>
                    <a:gd name="T5" fmla="*/ 357 h 835"/>
                    <a:gd name="T6" fmla="*/ 841 w 913"/>
                    <a:gd name="T7" fmla="*/ 414 h 835"/>
                    <a:gd name="T8" fmla="*/ 841 w 913"/>
                    <a:gd name="T9" fmla="*/ 474 h 835"/>
                    <a:gd name="T10" fmla="*/ 833 w 913"/>
                    <a:gd name="T11" fmla="*/ 524 h 835"/>
                    <a:gd name="T12" fmla="*/ 818 w 913"/>
                    <a:gd name="T13" fmla="*/ 565 h 835"/>
                    <a:gd name="T14" fmla="*/ 791 w 913"/>
                    <a:gd name="T15" fmla="*/ 607 h 835"/>
                    <a:gd name="T16" fmla="*/ 765 w 913"/>
                    <a:gd name="T17" fmla="*/ 641 h 835"/>
                    <a:gd name="T18" fmla="*/ 730 w 913"/>
                    <a:gd name="T19" fmla="*/ 679 h 835"/>
                    <a:gd name="T20" fmla="*/ 696 w 913"/>
                    <a:gd name="T21" fmla="*/ 710 h 835"/>
                    <a:gd name="T22" fmla="*/ 662 w 913"/>
                    <a:gd name="T23" fmla="*/ 744 h 835"/>
                    <a:gd name="T24" fmla="*/ 628 w 913"/>
                    <a:gd name="T25" fmla="*/ 778 h 835"/>
                    <a:gd name="T26" fmla="*/ 620 w 913"/>
                    <a:gd name="T27" fmla="*/ 790 h 835"/>
                    <a:gd name="T28" fmla="*/ 616 w 913"/>
                    <a:gd name="T29" fmla="*/ 801 h 835"/>
                    <a:gd name="T30" fmla="*/ 620 w 913"/>
                    <a:gd name="T31" fmla="*/ 812 h 835"/>
                    <a:gd name="T32" fmla="*/ 628 w 913"/>
                    <a:gd name="T33" fmla="*/ 824 h 835"/>
                    <a:gd name="T34" fmla="*/ 639 w 913"/>
                    <a:gd name="T35" fmla="*/ 831 h 835"/>
                    <a:gd name="T36" fmla="*/ 651 w 913"/>
                    <a:gd name="T37" fmla="*/ 835 h 835"/>
                    <a:gd name="T38" fmla="*/ 666 w 913"/>
                    <a:gd name="T39" fmla="*/ 831 h 835"/>
                    <a:gd name="T40" fmla="*/ 677 w 913"/>
                    <a:gd name="T41" fmla="*/ 824 h 835"/>
                    <a:gd name="T42" fmla="*/ 753 w 913"/>
                    <a:gd name="T43" fmla="*/ 774 h 835"/>
                    <a:gd name="T44" fmla="*/ 814 w 913"/>
                    <a:gd name="T45" fmla="*/ 710 h 835"/>
                    <a:gd name="T46" fmla="*/ 867 w 913"/>
                    <a:gd name="T47" fmla="*/ 634 h 835"/>
                    <a:gd name="T48" fmla="*/ 902 w 913"/>
                    <a:gd name="T49" fmla="*/ 554 h 835"/>
                    <a:gd name="T50" fmla="*/ 913 w 913"/>
                    <a:gd name="T51" fmla="*/ 467 h 835"/>
                    <a:gd name="T52" fmla="*/ 905 w 913"/>
                    <a:gd name="T53" fmla="*/ 383 h 835"/>
                    <a:gd name="T54" fmla="*/ 875 w 913"/>
                    <a:gd name="T55" fmla="*/ 303 h 835"/>
                    <a:gd name="T56" fmla="*/ 814 w 913"/>
                    <a:gd name="T57" fmla="*/ 231 h 835"/>
                    <a:gd name="T58" fmla="*/ 768 w 913"/>
                    <a:gd name="T59" fmla="*/ 193 h 835"/>
                    <a:gd name="T60" fmla="*/ 715 w 913"/>
                    <a:gd name="T61" fmla="*/ 159 h 835"/>
                    <a:gd name="T62" fmla="*/ 654 w 913"/>
                    <a:gd name="T63" fmla="*/ 129 h 835"/>
                    <a:gd name="T64" fmla="*/ 594 w 913"/>
                    <a:gd name="T65" fmla="*/ 102 h 835"/>
                    <a:gd name="T66" fmla="*/ 529 w 913"/>
                    <a:gd name="T67" fmla="*/ 79 h 835"/>
                    <a:gd name="T68" fmla="*/ 461 w 913"/>
                    <a:gd name="T69" fmla="*/ 60 h 835"/>
                    <a:gd name="T70" fmla="*/ 396 w 913"/>
                    <a:gd name="T71" fmla="*/ 41 h 835"/>
                    <a:gd name="T72" fmla="*/ 327 w 913"/>
                    <a:gd name="T73" fmla="*/ 26 h 835"/>
                    <a:gd name="T74" fmla="*/ 267 w 913"/>
                    <a:gd name="T75" fmla="*/ 15 h 835"/>
                    <a:gd name="T76" fmla="*/ 206 w 913"/>
                    <a:gd name="T77" fmla="*/ 7 h 835"/>
                    <a:gd name="T78" fmla="*/ 153 w 913"/>
                    <a:gd name="T79" fmla="*/ 0 h 835"/>
                    <a:gd name="T80" fmla="*/ 103 w 913"/>
                    <a:gd name="T81" fmla="*/ 0 h 835"/>
                    <a:gd name="T82" fmla="*/ 61 w 913"/>
                    <a:gd name="T83" fmla="*/ 0 h 835"/>
                    <a:gd name="T84" fmla="*/ 31 w 913"/>
                    <a:gd name="T85" fmla="*/ 3 h 835"/>
                    <a:gd name="T86" fmla="*/ 12 w 913"/>
                    <a:gd name="T87" fmla="*/ 11 h 835"/>
                    <a:gd name="T88" fmla="*/ 0 w 913"/>
                    <a:gd name="T89" fmla="*/ 19 h 835"/>
                    <a:gd name="T90" fmla="*/ 38 w 913"/>
                    <a:gd name="T91" fmla="*/ 26 h 835"/>
                    <a:gd name="T92" fmla="*/ 80 w 913"/>
                    <a:gd name="T93" fmla="*/ 30 h 835"/>
                    <a:gd name="T94" fmla="*/ 122 w 913"/>
                    <a:gd name="T95" fmla="*/ 38 h 835"/>
                    <a:gd name="T96" fmla="*/ 168 w 913"/>
                    <a:gd name="T97" fmla="*/ 45 h 835"/>
                    <a:gd name="T98" fmla="*/ 217 w 913"/>
                    <a:gd name="T99" fmla="*/ 53 h 835"/>
                    <a:gd name="T100" fmla="*/ 267 w 913"/>
                    <a:gd name="T101" fmla="*/ 60 h 835"/>
                    <a:gd name="T102" fmla="*/ 316 w 913"/>
                    <a:gd name="T103" fmla="*/ 72 h 835"/>
                    <a:gd name="T104" fmla="*/ 369 w 913"/>
                    <a:gd name="T105" fmla="*/ 83 h 835"/>
                    <a:gd name="T106" fmla="*/ 419 w 913"/>
                    <a:gd name="T107" fmla="*/ 98 h 835"/>
                    <a:gd name="T108" fmla="*/ 472 w 913"/>
                    <a:gd name="T109" fmla="*/ 114 h 835"/>
                    <a:gd name="T110" fmla="*/ 525 w 913"/>
                    <a:gd name="T111" fmla="*/ 133 h 835"/>
                    <a:gd name="T112" fmla="*/ 575 w 913"/>
                    <a:gd name="T113" fmla="*/ 152 h 835"/>
                    <a:gd name="T114" fmla="*/ 624 w 913"/>
                    <a:gd name="T115" fmla="*/ 174 h 835"/>
                    <a:gd name="T116" fmla="*/ 673 w 913"/>
                    <a:gd name="T117" fmla="*/ 197 h 835"/>
                    <a:gd name="T118" fmla="*/ 719 w 913"/>
                    <a:gd name="T119" fmla="*/ 228 h 835"/>
                    <a:gd name="T120" fmla="*/ 761 w 913"/>
                    <a:gd name="T121" fmla="*/ 258 h 8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13" h="835">
                      <a:moveTo>
                        <a:pt x="761" y="258"/>
                      </a:moveTo>
                      <a:lnTo>
                        <a:pt x="803" y="303"/>
                      </a:lnTo>
                      <a:lnTo>
                        <a:pt x="826" y="357"/>
                      </a:lnTo>
                      <a:lnTo>
                        <a:pt x="841" y="414"/>
                      </a:lnTo>
                      <a:lnTo>
                        <a:pt x="841" y="474"/>
                      </a:lnTo>
                      <a:lnTo>
                        <a:pt x="833" y="524"/>
                      </a:lnTo>
                      <a:lnTo>
                        <a:pt x="818" y="565"/>
                      </a:lnTo>
                      <a:lnTo>
                        <a:pt x="791" y="607"/>
                      </a:lnTo>
                      <a:lnTo>
                        <a:pt x="765" y="641"/>
                      </a:lnTo>
                      <a:lnTo>
                        <a:pt x="730" y="679"/>
                      </a:lnTo>
                      <a:lnTo>
                        <a:pt x="696" y="710"/>
                      </a:lnTo>
                      <a:lnTo>
                        <a:pt x="662" y="744"/>
                      </a:lnTo>
                      <a:lnTo>
                        <a:pt x="628" y="778"/>
                      </a:lnTo>
                      <a:lnTo>
                        <a:pt x="620" y="790"/>
                      </a:lnTo>
                      <a:lnTo>
                        <a:pt x="616" y="801"/>
                      </a:lnTo>
                      <a:lnTo>
                        <a:pt x="620" y="812"/>
                      </a:lnTo>
                      <a:lnTo>
                        <a:pt x="628" y="824"/>
                      </a:lnTo>
                      <a:lnTo>
                        <a:pt x="639" y="831"/>
                      </a:lnTo>
                      <a:lnTo>
                        <a:pt x="651" y="835"/>
                      </a:lnTo>
                      <a:lnTo>
                        <a:pt x="666" y="831"/>
                      </a:lnTo>
                      <a:lnTo>
                        <a:pt x="677" y="824"/>
                      </a:lnTo>
                      <a:lnTo>
                        <a:pt x="753" y="774"/>
                      </a:lnTo>
                      <a:lnTo>
                        <a:pt x="814" y="710"/>
                      </a:lnTo>
                      <a:lnTo>
                        <a:pt x="867" y="634"/>
                      </a:lnTo>
                      <a:lnTo>
                        <a:pt x="902" y="554"/>
                      </a:lnTo>
                      <a:lnTo>
                        <a:pt x="913" y="467"/>
                      </a:lnTo>
                      <a:lnTo>
                        <a:pt x="905" y="383"/>
                      </a:lnTo>
                      <a:lnTo>
                        <a:pt x="875" y="303"/>
                      </a:lnTo>
                      <a:lnTo>
                        <a:pt x="814" y="231"/>
                      </a:lnTo>
                      <a:lnTo>
                        <a:pt x="768" y="193"/>
                      </a:lnTo>
                      <a:lnTo>
                        <a:pt x="715" y="159"/>
                      </a:lnTo>
                      <a:lnTo>
                        <a:pt x="654" y="129"/>
                      </a:lnTo>
                      <a:lnTo>
                        <a:pt x="594" y="102"/>
                      </a:lnTo>
                      <a:lnTo>
                        <a:pt x="529" y="79"/>
                      </a:lnTo>
                      <a:lnTo>
                        <a:pt x="461" y="60"/>
                      </a:lnTo>
                      <a:lnTo>
                        <a:pt x="396" y="41"/>
                      </a:lnTo>
                      <a:lnTo>
                        <a:pt x="327" y="26"/>
                      </a:lnTo>
                      <a:lnTo>
                        <a:pt x="267" y="15"/>
                      </a:lnTo>
                      <a:lnTo>
                        <a:pt x="206" y="7"/>
                      </a:lnTo>
                      <a:lnTo>
                        <a:pt x="153" y="0"/>
                      </a:lnTo>
                      <a:lnTo>
                        <a:pt x="103" y="0"/>
                      </a:lnTo>
                      <a:lnTo>
                        <a:pt x="61" y="0"/>
                      </a:lnTo>
                      <a:lnTo>
                        <a:pt x="31" y="3"/>
                      </a:lnTo>
                      <a:lnTo>
                        <a:pt x="12" y="11"/>
                      </a:lnTo>
                      <a:lnTo>
                        <a:pt x="0" y="19"/>
                      </a:lnTo>
                      <a:lnTo>
                        <a:pt x="38" y="26"/>
                      </a:lnTo>
                      <a:lnTo>
                        <a:pt x="80" y="30"/>
                      </a:lnTo>
                      <a:lnTo>
                        <a:pt x="122" y="38"/>
                      </a:lnTo>
                      <a:lnTo>
                        <a:pt x="168" y="45"/>
                      </a:lnTo>
                      <a:lnTo>
                        <a:pt x="217" y="53"/>
                      </a:lnTo>
                      <a:lnTo>
                        <a:pt x="267" y="60"/>
                      </a:lnTo>
                      <a:lnTo>
                        <a:pt x="316" y="72"/>
                      </a:lnTo>
                      <a:lnTo>
                        <a:pt x="369" y="83"/>
                      </a:lnTo>
                      <a:lnTo>
                        <a:pt x="419" y="98"/>
                      </a:lnTo>
                      <a:lnTo>
                        <a:pt x="472" y="114"/>
                      </a:lnTo>
                      <a:lnTo>
                        <a:pt x="525" y="133"/>
                      </a:lnTo>
                      <a:lnTo>
                        <a:pt x="575" y="152"/>
                      </a:lnTo>
                      <a:lnTo>
                        <a:pt x="624" y="174"/>
                      </a:lnTo>
                      <a:lnTo>
                        <a:pt x="673" y="197"/>
                      </a:lnTo>
                      <a:lnTo>
                        <a:pt x="719" y="228"/>
                      </a:lnTo>
                      <a:lnTo>
                        <a:pt x="761" y="2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34" name="Freeform 1234"/>
                <p:cNvSpPr>
                  <a:spLocks noChangeAspect="1"/>
                </p:cNvSpPr>
                <p:nvPr/>
              </p:nvSpPr>
              <p:spPr bwMode="auto">
                <a:xfrm>
                  <a:off x="307" y="16880"/>
                  <a:ext cx="373" cy="782"/>
                </a:xfrm>
                <a:custGeom>
                  <a:avLst/>
                  <a:gdLst>
                    <a:gd name="T0" fmla="*/ 0 w 373"/>
                    <a:gd name="T1" fmla="*/ 425 h 782"/>
                    <a:gd name="T2" fmla="*/ 0 w 373"/>
                    <a:gd name="T3" fmla="*/ 489 h 782"/>
                    <a:gd name="T4" fmla="*/ 15 w 373"/>
                    <a:gd name="T5" fmla="*/ 550 h 782"/>
                    <a:gd name="T6" fmla="*/ 42 w 373"/>
                    <a:gd name="T7" fmla="*/ 607 h 782"/>
                    <a:gd name="T8" fmla="*/ 80 w 373"/>
                    <a:gd name="T9" fmla="*/ 656 h 782"/>
                    <a:gd name="T10" fmla="*/ 125 w 373"/>
                    <a:gd name="T11" fmla="*/ 698 h 782"/>
                    <a:gd name="T12" fmla="*/ 179 w 373"/>
                    <a:gd name="T13" fmla="*/ 736 h 782"/>
                    <a:gd name="T14" fmla="*/ 240 w 373"/>
                    <a:gd name="T15" fmla="*/ 763 h 782"/>
                    <a:gd name="T16" fmla="*/ 300 w 373"/>
                    <a:gd name="T17" fmla="*/ 778 h 782"/>
                    <a:gd name="T18" fmla="*/ 319 w 373"/>
                    <a:gd name="T19" fmla="*/ 782 h 782"/>
                    <a:gd name="T20" fmla="*/ 338 w 373"/>
                    <a:gd name="T21" fmla="*/ 774 h 782"/>
                    <a:gd name="T22" fmla="*/ 354 w 373"/>
                    <a:gd name="T23" fmla="*/ 763 h 782"/>
                    <a:gd name="T24" fmla="*/ 361 w 373"/>
                    <a:gd name="T25" fmla="*/ 748 h 782"/>
                    <a:gd name="T26" fmla="*/ 361 w 373"/>
                    <a:gd name="T27" fmla="*/ 729 h 782"/>
                    <a:gd name="T28" fmla="*/ 357 w 373"/>
                    <a:gd name="T29" fmla="*/ 710 h 782"/>
                    <a:gd name="T30" fmla="*/ 346 w 373"/>
                    <a:gd name="T31" fmla="*/ 694 h 782"/>
                    <a:gd name="T32" fmla="*/ 327 w 373"/>
                    <a:gd name="T33" fmla="*/ 687 h 782"/>
                    <a:gd name="T34" fmla="*/ 266 w 373"/>
                    <a:gd name="T35" fmla="*/ 664 h 782"/>
                    <a:gd name="T36" fmla="*/ 209 w 373"/>
                    <a:gd name="T37" fmla="*/ 634 h 782"/>
                    <a:gd name="T38" fmla="*/ 164 w 373"/>
                    <a:gd name="T39" fmla="*/ 592 h 782"/>
                    <a:gd name="T40" fmla="*/ 129 w 373"/>
                    <a:gd name="T41" fmla="*/ 546 h 782"/>
                    <a:gd name="T42" fmla="*/ 106 w 373"/>
                    <a:gd name="T43" fmla="*/ 489 h 782"/>
                    <a:gd name="T44" fmla="*/ 95 w 373"/>
                    <a:gd name="T45" fmla="*/ 429 h 782"/>
                    <a:gd name="T46" fmla="*/ 95 w 373"/>
                    <a:gd name="T47" fmla="*/ 364 h 782"/>
                    <a:gd name="T48" fmla="*/ 114 w 373"/>
                    <a:gd name="T49" fmla="*/ 296 h 782"/>
                    <a:gd name="T50" fmla="*/ 141 w 373"/>
                    <a:gd name="T51" fmla="*/ 246 h 782"/>
                    <a:gd name="T52" fmla="*/ 183 w 373"/>
                    <a:gd name="T53" fmla="*/ 197 h 782"/>
                    <a:gd name="T54" fmla="*/ 228 w 373"/>
                    <a:gd name="T55" fmla="*/ 151 h 782"/>
                    <a:gd name="T56" fmla="*/ 278 w 373"/>
                    <a:gd name="T57" fmla="*/ 110 h 782"/>
                    <a:gd name="T58" fmla="*/ 319 w 373"/>
                    <a:gd name="T59" fmla="*/ 76 h 782"/>
                    <a:gd name="T60" fmla="*/ 354 w 373"/>
                    <a:gd name="T61" fmla="*/ 41 h 782"/>
                    <a:gd name="T62" fmla="*/ 373 w 373"/>
                    <a:gd name="T63" fmla="*/ 19 h 782"/>
                    <a:gd name="T64" fmla="*/ 373 w 373"/>
                    <a:gd name="T65" fmla="*/ 0 h 782"/>
                    <a:gd name="T66" fmla="*/ 331 w 373"/>
                    <a:gd name="T67" fmla="*/ 15 h 782"/>
                    <a:gd name="T68" fmla="*/ 278 w 373"/>
                    <a:gd name="T69" fmla="*/ 41 h 782"/>
                    <a:gd name="T70" fmla="*/ 221 w 373"/>
                    <a:gd name="T71" fmla="*/ 87 h 782"/>
                    <a:gd name="T72" fmla="*/ 160 w 373"/>
                    <a:gd name="T73" fmla="*/ 140 h 782"/>
                    <a:gd name="T74" fmla="*/ 103 w 373"/>
                    <a:gd name="T75" fmla="*/ 201 h 782"/>
                    <a:gd name="T76" fmla="*/ 57 w 373"/>
                    <a:gd name="T77" fmla="*/ 273 h 782"/>
                    <a:gd name="T78" fmla="*/ 19 w 373"/>
                    <a:gd name="T79" fmla="*/ 349 h 782"/>
                    <a:gd name="T80" fmla="*/ 0 w 373"/>
                    <a:gd name="T81" fmla="*/ 425 h 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73" h="782">
                      <a:moveTo>
                        <a:pt x="0" y="425"/>
                      </a:moveTo>
                      <a:lnTo>
                        <a:pt x="0" y="489"/>
                      </a:lnTo>
                      <a:lnTo>
                        <a:pt x="15" y="550"/>
                      </a:lnTo>
                      <a:lnTo>
                        <a:pt x="42" y="607"/>
                      </a:lnTo>
                      <a:lnTo>
                        <a:pt x="80" y="656"/>
                      </a:lnTo>
                      <a:lnTo>
                        <a:pt x="125" y="698"/>
                      </a:lnTo>
                      <a:lnTo>
                        <a:pt x="179" y="736"/>
                      </a:lnTo>
                      <a:lnTo>
                        <a:pt x="240" y="763"/>
                      </a:lnTo>
                      <a:lnTo>
                        <a:pt x="300" y="778"/>
                      </a:lnTo>
                      <a:lnTo>
                        <a:pt x="319" y="782"/>
                      </a:lnTo>
                      <a:lnTo>
                        <a:pt x="338" y="774"/>
                      </a:lnTo>
                      <a:lnTo>
                        <a:pt x="354" y="763"/>
                      </a:lnTo>
                      <a:lnTo>
                        <a:pt x="361" y="748"/>
                      </a:lnTo>
                      <a:lnTo>
                        <a:pt x="361" y="729"/>
                      </a:lnTo>
                      <a:lnTo>
                        <a:pt x="357" y="710"/>
                      </a:lnTo>
                      <a:lnTo>
                        <a:pt x="346" y="694"/>
                      </a:lnTo>
                      <a:lnTo>
                        <a:pt x="327" y="687"/>
                      </a:lnTo>
                      <a:lnTo>
                        <a:pt x="266" y="664"/>
                      </a:lnTo>
                      <a:lnTo>
                        <a:pt x="209" y="634"/>
                      </a:lnTo>
                      <a:lnTo>
                        <a:pt x="164" y="592"/>
                      </a:lnTo>
                      <a:lnTo>
                        <a:pt x="129" y="546"/>
                      </a:lnTo>
                      <a:lnTo>
                        <a:pt x="106" y="489"/>
                      </a:lnTo>
                      <a:lnTo>
                        <a:pt x="95" y="429"/>
                      </a:lnTo>
                      <a:lnTo>
                        <a:pt x="95" y="364"/>
                      </a:lnTo>
                      <a:lnTo>
                        <a:pt x="114" y="296"/>
                      </a:lnTo>
                      <a:lnTo>
                        <a:pt x="141" y="246"/>
                      </a:lnTo>
                      <a:lnTo>
                        <a:pt x="183" y="197"/>
                      </a:lnTo>
                      <a:lnTo>
                        <a:pt x="228" y="151"/>
                      </a:lnTo>
                      <a:lnTo>
                        <a:pt x="278" y="110"/>
                      </a:lnTo>
                      <a:lnTo>
                        <a:pt x="319" y="76"/>
                      </a:lnTo>
                      <a:lnTo>
                        <a:pt x="354" y="41"/>
                      </a:lnTo>
                      <a:lnTo>
                        <a:pt x="373" y="19"/>
                      </a:lnTo>
                      <a:lnTo>
                        <a:pt x="373" y="0"/>
                      </a:lnTo>
                      <a:lnTo>
                        <a:pt x="331" y="15"/>
                      </a:lnTo>
                      <a:lnTo>
                        <a:pt x="278" y="41"/>
                      </a:lnTo>
                      <a:lnTo>
                        <a:pt x="221" y="87"/>
                      </a:lnTo>
                      <a:lnTo>
                        <a:pt x="160" y="140"/>
                      </a:lnTo>
                      <a:lnTo>
                        <a:pt x="103" y="201"/>
                      </a:lnTo>
                      <a:lnTo>
                        <a:pt x="57" y="273"/>
                      </a:lnTo>
                      <a:lnTo>
                        <a:pt x="19" y="349"/>
                      </a:lnTo>
                      <a:lnTo>
                        <a:pt x="0" y="4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35" name="Freeform 1235"/>
                <p:cNvSpPr>
                  <a:spLocks noChangeAspect="1"/>
                </p:cNvSpPr>
                <p:nvPr/>
              </p:nvSpPr>
              <p:spPr bwMode="auto">
                <a:xfrm>
                  <a:off x="2900" y="16375"/>
                  <a:ext cx="795" cy="1025"/>
                </a:xfrm>
                <a:custGeom>
                  <a:avLst/>
                  <a:gdLst>
                    <a:gd name="T0" fmla="*/ 673 w 795"/>
                    <a:gd name="T1" fmla="*/ 410 h 1025"/>
                    <a:gd name="T2" fmla="*/ 711 w 795"/>
                    <a:gd name="T3" fmla="*/ 474 h 1025"/>
                    <a:gd name="T4" fmla="*/ 730 w 795"/>
                    <a:gd name="T5" fmla="*/ 543 h 1025"/>
                    <a:gd name="T6" fmla="*/ 719 w 795"/>
                    <a:gd name="T7" fmla="*/ 618 h 1025"/>
                    <a:gd name="T8" fmla="*/ 673 w 795"/>
                    <a:gd name="T9" fmla="*/ 691 h 1025"/>
                    <a:gd name="T10" fmla="*/ 608 w 795"/>
                    <a:gd name="T11" fmla="*/ 755 h 1025"/>
                    <a:gd name="T12" fmla="*/ 536 w 795"/>
                    <a:gd name="T13" fmla="*/ 812 h 1025"/>
                    <a:gd name="T14" fmla="*/ 460 w 795"/>
                    <a:gd name="T15" fmla="*/ 873 h 1025"/>
                    <a:gd name="T16" fmla="*/ 414 w 795"/>
                    <a:gd name="T17" fmla="*/ 918 h 1025"/>
                    <a:gd name="T18" fmla="*/ 399 w 795"/>
                    <a:gd name="T19" fmla="*/ 949 h 1025"/>
                    <a:gd name="T20" fmla="*/ 388 w 795"/>
                    <a:gd name="T21" fmla="*/ 979 h 1025"/>
                    <a:gd name="T22" fmla="*/ 395 w 795"/>
                    <a:gd name="T23" fmla="*/ 1010 h 1025"/>
                    <a:gd name="T24" fmla="*/ 422 w 795"/>
                    <a:gd name="T25" fmla="*/ 1025 h 1025"/>
                    <a:gd name="T26" fmla="*/ 449 w 795"/>
                    <a:gd name="T27" fmla="*/ 1021 h 1025"/>
                    <a:gd name="T28" fmla="*/ 498 w 795"/>
                    <a:gd name="T29" fmla="*/ 964 h 1025"/>
                    <a:gd name="T30" fmla="*/ 582 w 795"/>
                    <a:gd name="T31" fmla="*/ 888 h 1025"/>
                    <a:gd name="T32" fmla="*/ 669 w 795"/>
                    <a:gd name="T33" fmla="*/ 812 h 1025"/>
                    <a:gd name="T34" fmla="*/ 745 w 795"/>
                    <a:gd name="T35" fmla="*/ 725 h 1025"/>
                    <a:gd name="T36" fmla="*/ 791 w 795"/>
                    <a:gd name="T37" fmla="*/ 615 h 1025"/>
                    <a:gd name="T38" fmla="*/ 787 w 795"/>
                    <a:gd name="T39" fmla="*/ 501 h 1025"/>
                    <a:gd name="T40" fmla="*/ 738 w 795"/>
                    <a:gd name="T41" fmla="*/ 394 h 1025"/>
                    <a:gd name="T42" fmla="*/ 658 w 795"/>
                    <a:gd name="T43" fmla="*/ 307 h 1025"/>
                    <a:gd name="T44" fmla="*/ 570 w 795"/>
                    <a:gd name="T45" fmla="*/ 250 h 1025"/>
                    <a:gd name="T46" fmla="*/ 487 w 795"/>
                    <a:gd name="T47" fmla="*/ 201 h 1025"/>
                    <a:gd name="T48" fmla="*/ 395 w 795"/>
                    <a:gd name="T49" fmla="*/ 151 h 1025"/>
                    <a:gd name="T50" fmla="*/ 300 w 795"/>
                    <a:gd name="T51" fmla="*/ 102 h 1025"/>
                    <a:gd name="T52" fmla="*/ 213 w 795"/>
                    <a:gd name="T53" fmla="*/ 60 h 1025"/>
                    <a:gd name="T54" fmla="*/ 129 w 795"/>
                    <a:gd name="T55" fmla="*/ 26 h 1025"/>
                    <a:gd name="T56" fmla="*/ 65 w 795"/>
                    <a:gd name="T57" fmla="*/ 3 h 1025"/>
                    <a:gd name="T58" fmla="*/ 15 w 795"/>
                    <a:gd name="T59" fmla="*/ 0 h 1025"/>
                    <a:gd name="T60" fmla="*/ 34 w 795"/>
                    <a:gd name="T61" fmla="*/ 26 h 1025"/>
                    <a:gd name="T62" fmla="*/ 114 w 795"/>
                    <a:gd name="T63" fmla="*/ 64 h 1025"/>
                    <a:gd name="T64" fmla="*/ 194 w 795"/>
                    <a:gd name="T65" fmla="*/ 102 h 1025"/>
                    <a:gd name="T66" fmla="*/ 278 w 795"/>
                    <a:gd name="T67" fmla="*/ 144 h 1025"/>
                    <a:gd name="T68" fmla="*/ 365 w 795"/>
                    <a:gd name="T69" fmla="*/ 189 h 1025"/>
                    <a:gd name="T70" fmla="*/ 449 w 795"/>
                    <a:gd name="T71" fmla="*/ 235 h 1025"/>
                    <a:gd name="T72" fmla="*/ 532 w 795"/>
                    <a:gd name="T73" fmla="*/ 292 h 1025"/>
                    <a:gd name="T74" fmla="*/ 608 w 795"/>
                    <a:gd name="T75" fmla="*/ 349 h 1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95" h="1025">
                      <a:moveTo>
                        <a:pt x="646" y="383"/>
                      </a:moveTo>
                      <a:lnTo>
                        <a:pt x="673" y="410"/>
                      </a:lnTo>
                      <a:lnTo>
                        <a:pt x="692" y="440"/>
                      </a:lnTo>
                      <a:lnTo>
                        <a:pt x="711" y="474"/>
                      </a:lnTo>
                      <a:lnTo>
                        <a:pt x="722" y="508"/>
                      </a:lnTo>
                      <a:lnTo>
                        <a:pt x="730" y="543"/>
                      </a:lnTo>
                      <a:lnTo>
                        <a:pt x="726" y="581"/>
                      </a:lnTo>
                      <a:lnTo>
                        <a:pt x="719" y="618"/>
                      </a:lnTo>
                      <a:lnTo>
                        <a:pt x="700" y="653"/>
                      </a:lnTo>
                      <a:lnTo>
                        <a:pt x="673" y="691"/>
                      </a:lnTo>
                      <a:lnTo>
                        <a:pt x="643" y="725"/>
                      </a:lnTo>
                      <a:lnTo>
                        <a:pt x="608" y="755"/>
                      </a:lnTo>
                      <a:lnTo>
                        <a:pt x="574" y="786"/>
                      </a:lnTo>
                      <a:lnTo>
                        <a:pt x="536" y="812"/>
                      </a:lnTo>
                      <a:lnTo>
                        <a:pt x="498" y="843"/>
                      </a:lnTo>
                      <a:lnTo>
                        <a:pt x="460" y="873"/>
                      </a:lnTo>
                      <a:lnTo>
                        <a:pt x="426" y="907"/>
                      </a:lnTo>
                      <a:lnTo>
                        <a:pt x="414" y="918"/>
                      </a:lnTo>
                      <a:lnTo>
                        <a:pt x="407" y="934"/>
                      </a:lnTo>
                      <a:lnTo>
                        <a:pt x="399" y="949"/>
                      </a:lnTo>
                      <a:lnTo>
                        <a:pt x="392" y="964"/>
                      </a:lnTo>
                      <a:lnTo>
                        <a:pt x="388" y="979"/>
                      </a:lnTo>
                      <a:lnTo>
                        <a:pt x="388" y="994"/>
                      </a:lnTo>
                      <a:lnTo>
                        <a:pt x="395" y="1010"/>
                      </a:lnTo>
                      <a:lnTo>
                        <a:pt x="407" y="1021"/>
                      </a:lnTo>
                      <a:lnTo>
                        <a:pt x="422" y="1025"/>
                      </a:lnTo>
                      <a:lnTo>
                        <a:pt x="437" y="1025"/>
                      </a:lnTo>
                      <a:lnTo>
                        <a:pt x="449" y="1021"/>
                      </a:lnTo>
                      <a:lnTo>
                        <a:pt x="460" y="1010"/>
                      </a:lnTo>
                      <a:lnTo>
                        <a:pt x="498" y="964"/>
                      </a:lnTo>
                      <a:lnTo>
                        <a:pt x="540" y="926"/>
                      </a:lnTo>
                      <a:lnTo>
                        <a:pt x="582" y="888"/>
                      </a:lnTo>
                      <a:lnTo>
                        <a:pt x="627" y="850"/>
                      </a:lnTo>
                      <a:lnTo>
                        <a:pt x="669" y="812"/>
                      </a:lnTo>
                      <a:lnTo>
                        <a:pt x="711" y="770"/>
                      </a:lnTo>
                      <a:lnTo>
                        <a:pt x="745" y="725"/>
                      </a:lnTo>
                      <a:lnTo>
                        <a:pt x="772" y="675"/>
                      </a:lnTo>
                      <a:lnTo>
                        <a:pt x="791" y="615"/>
                      </a:lnTo>
                      <a:lnTo>
                        <a:pt x="795" y="558"/>
                      </a:lnTo>
                      <a:lnTo>
                        <a:pt x="787" y="501"/>
                      </a:lnTo>
                      <a:lnTo>
                        <a:pt x="768" y="444"/>
                      </a:lnTo>
                      <a:lnTo>
                        <a:pt x="738" y="394"/>
                      </a:lnTo>
                      <a:lnTo>
                        <a:pt x="703" y="345"/>
                      </a:lnTo>
                      <a:lnTo>
                        <a:pt x="658" y="307"/>
                      </a:lnTo>
                      <a:lnTo>
                        <a:pt x="608" y="273"/>
                      </a:lnTo>
                      <a:lnTo>
                        <a:pt x="570" y="250"/>
                      </a:lnTo>
                      <a:lnTo>
                        <a:pt x="529" y="227"/>
                      </a:lnTo>
                      <a:lnTo>
                        <a:pt x="487" y="201"/>
                      </a:lnTo>
                      <a:lnTo>
                        <a:pt x="441" y="178"/>
                      </a:lnTo>
                      <a:lnTo>
                        <a:pt x="395" y="151"/>
                      </a:lnTo>
                      <a:lnTo>
                        <a:pt x="346" y="129"/>
                      </a:lnTo>
                      <a:lnTo>
                        <a:pt x="300" y="102"/>
                      </a:lnTo>
                      <a:lnTo>
                        <a:pt x="255" y="79"/>
                      </a:lnTo>
                      <a:lnTo>
                        <a:pt x="213" y="60"/>
                      </a:lnTo>
                      <a:lnTo>
                        <a:pt x="171" y="41"/>
                      </a:lnTo>
                      <a:lnTo>
                        <a:pt x="129" y="26"/>
                      </a:lnTo>
                      <a:lnTo>
                        <a:pt x="95" y="15"/>
                      </a:lnTo>
                      <a:lnTo>
                        <a:pt x="65" y="3"/>
                      </a:lnTo>
                      <a:lnTo>
                        <a:pt x="38" y="0"/>
                      </a:lnTo>
                      <a:lnTo>
                        <a:pt x="15" y="0"/>
                      </a:lnTo>
                      <a:lnTo>
                        <a:pt x="0" y="7"/>
                      </a:lnTo>
                      <a:lnTo>
                        <a:pt x="34" y="26"/>
                      </a:lnTo>
                      <a:lnTo>
                        <a:pt x="72" y="45"/>
                      </a:lnTo>
                      <a:lnTo>
                        <a:pt x="114" y="64"/>
                      </a:lnTo>
                      <a:lnTo>
                        <a:pt x="152" y="83"/>
                      </a:lnTo>
                      <a:lnTo>
                        <a:pt x="194" y="102"/>
                      </a:lnTo>
                      <a:lnTo>
                        <a:pt x="236" y="121"/>
                      </a:lnTo>
                      <a:lnTo>
                        <a:pt x="278" y="144"/>
                      </a:lnTo>
                      <a:lnTo>
                        <a:pt x="319" y="167"/>
                      </a:lnTo>
                      <a:lnTo>
                        <a:pt x="365" y="189"/>
                      </a:lnTo>
                      <a:lnTo>
                        <a:pt x="407" y="212"/>
                      </a:lnTo>
                      <a:lnTo>
                        <a:pt x="449" y="235"/>
                      </a:lnTo>
                      <a:lnTo>
                        <a:pt x="491" y="262"/>
                      </a:lnTo>
                      <a:lnTo>
                        <a:pt x="532" y="292"/>
                      </a:lnTo>
                      <a:lnTo>
                        <a:pt x="570" y="318"/>
                      </a:lnTo>
                      <a:lnTo>
                        <a:pt x="608" y="349"/>
                      </a:lnTo>
                      <a:lnTo>
                        <a:pt x="646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9236" name="Group 1236"/>
            <p:cNvGrpSpPr>
              <a:grpSpLocks/>
            </p:cNvGrpSpPr>
            <p:nvPr/>
          </p:nvGrpSpPr>
          <p:grpSpPr bwMode="auto">
            <a:xfrm rot="18898972" flipH="1">
              <a:off x="4376" y="1243"/>
              <a:ext cx="547" cy="387"/>
              <a:chOff x="12912" y="12144"/>
              <a:chExt cx="2736" cy="1795"/>
            </a:xfrm>
          </p:grpSpPr>
          <p:grpSp>
            <p:nvGrpSpPr>
              <p:cNvPr id="129237" name="Group 1237"/>
              <p:cNvGrpSpPr>
                <a:grpSpLocks/>
              </p:cNvGrpSpPr>
              <p:nvPr/>
            </p:nvGrpSpPr>
            <p:grpSpPr bwMode="auto">
              <a:xfrm flipH="1">
                <a:off x="12912" y="12768"/>
                <a:ext cx="2736" cy="1171"/>
                <a:chOff x="4464" y="9901"/>
                <a:chExt cx="7591" cy="3249"/>
              </a:xfrm>
            </p:grpSpPr>
            <p:sp>
              <p:nvSpPr>
                <p:cNvPr id="129238" name="Freeform 1238"/>
                <p:cNvSpPr>
                  <a:spLocks/>
                </p:cNvSpPr>
                <p:nvPr/>
              </p:nvSpPr>
              <p:spPr bwMode="auto">
                <a:xfrm>
                  <a:off x="5186" y="11926"/>
                  <a:ext cx="873" cy="1095"/>
                </a:xfrm>
                <a:custGeom>
                  <a:avLst/>
                  <a:gdLst>
                    <a:gd name="T0" fmla="*/ 861 w 873"/>
                    <a:gd name="T1" fmla="*/ 187 h 1095"/>
                    <a:gd name="T2" fmla="*/ 867 w 873"/>
                    <a:gd name="T3" fmla="*/ 230 h 1095"/>
                    <a:gd name="T4" fmla="*/ 830 w 873"/>
                    <a:gd name="T5" fmla="*/ 260 h 1095"/>
                    <a:gd name="T6" fmla="*/ 764 w 873"/>
                    <a:gd name="T7" fmla="*/ 260 h 1095"/>
                    <a:gd name="T8" fmla="*/ 594 w 873"/>
                    <a:gd name="T9" fmla="*/ 193 h 1095"/>
                    <a:gd name="T10" fmla="*/ 370 w 873"/>
                    <a:gd name="T11" fmla="*/ 205 h 1095"/>
                    <a:gd name="T12" fmla="*/ 236 w 873"/>
                    <a:gd name="T13" fmla="*/ 339 h 1095"/>
                    <a:gd name="T14" fmla="*/ 230 w 873"/>
                    <a:gd name="T15" fmla="*/ 502 h 1095"/>
                    <a:gd name="T16" fmla="*/ 333 w 873"/>
                    <a:gd name="T17" fmla="*/ 617 h 1095"/>
                    <a:gd name="T18" fmla="*/ 309 w 873"/>
                    <a:gd name="T19" fmla="*/ 659 h 1095"/>
                    <a:gd name="T20" fmla="*/ 170 w 873"/>
                    <a:gd name="T21" fmla="*/ 768 h 1095"/>
                    <a:gd name="T22" fmla="*/ 145 w 873"/>
                    <a:gd name="T23" fmla="*/ 908 h 1095"/>
                    <a:gd name="T24" fmla="*/ 267 w 873"/>
                    <a:gd name="T25" fmla="*/ 968 h 1095"/>
                    <a:gd name="T26" fmla="*/ 406 w 873"/>
                    <a:gd name="T27" fmla="*/ 932 h 1095"/>
                    <a:gd name="T28" fmla="*/ 485 w 873"/>
                    <a:gd name="T29" fmla="*/ 823 h 1095"/>
                    <a:gd name="T30" fmla="*/ 582 w 873"/>
                    <a:gd name="T31" fmla="*/ 823 h 1095"/>
                    <a:gd name="T32" fmla="*/ 570 w 873"/>
                    <a:gd name="T33" fmla="*/ 932 h 1095"/>
                    <a:gd name="T34" fmla="*/ 485 w 873"/>
                    <a:gd name="T35" fmla="*/ 1035 h 1095"/>
                    <a:gd name="T36" fmla="*/ 345 w 873"/>
                    <a:gd name="T37" fmla="*/ 1095 h 1095"/>
                    <a:gd name="T38" fmla="*/ 170 w 873"/>
                    <a:gd name="T39" fmla="*/ 1071 h 1095"/>
                    <a:gd name="T40" fmla="*/ 36 w 873"/>
                    <a:gd name="T41" fmla="*/ 986 h 1095"/>
                    <a:gd name="T42" fmla="*/ 0 w 873"/>
                    <a:gd name="T43" fmla="*/ 883 h 1095"/>
                    <a:gd name="T44" fmla="*/ 12 w 873"/>
                    <a:gd name="T45" fmla="*/ 774 h 1095"/>
                    <a:gd name="T46" fmla="*/ 97 w 873"/>
                    <a:gd name="T47" fmla="*/ 678 h 1095"/>
                    <a:gd name="T48" fmla="*/ 109 w 873"/>
                    <a:gd name="T49" fmla="*/ 611 h 1095"/>
                    <a:gd name="T50" fmla="*/ 36 w 873"/>
                    <a:gd name="T51" fmla="*/ 496 h 1095"/>
                    <a:gd name="T52" fmla="*/ 24 w 873"/>
                    <a:gd name="T53" fmla="*/ 351 h 1095"/>
                    <a:gd name="T54" fmla="*/ 60 w 873"/>
                    <a:gd name="T55" fmla="*/ 211 h 1095"/>
                    <a:gd name="T56" fmla="*/ 151 w 873"/>
                    <a:gd name="T57" fmla="*/ 90 h 1095"/>
                    <a:gd name="T58" fmla="*/ 291 w 873"/>
                    <a:gd name="T59" fmla="*/ 18 h 1095"/>
                    <a:gd name="T60" fmla="*/ 479 w 873"/>
                    <a:gd name="T61" fmla="*/ 6 h 1095"/>
                    <a:gd name="T62" fmla="*/ 709 w 873"/>
                    <a:gd name="T63" fmla="*/ 84 h 10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73" h="1095">
                      <a:moveTo>
                        <a:pt x="836" y="163"/>
                      </a:moveTo>
                      <a:lnTo>
                        <a:pt x="861" y="187"/>
                      </a:lnTo>
                      <a:lnTo>
                        <a:pt x="873" y="211"/>
                      </a:lnTo>
                      <a:lnTo>
                        <a:pt x="867" y="230"/>
                      </a:lnTo>
                      <a:lnTo>
                        <a:pt x="855" y="248"/>
                      </a:lnTo>
                      <a:lnTo>
                        <a:pt x="830" y="260"/>
                      </a:lnTo>
                      <a:lnTo>
                        <a:pt x="800" y="266"/>
                      </a:lnTo>
                      <a:lnTo>
                        <a:pt x="764" y="260"/>
                      </a:lnTo>
                      <a:lnTo>
                        <a:pt x="733" y="248"/>
                      </a:lnTo>
                      <a:lnTo>
                        <a:pt x="594" y="193"/>
                      </a:lnTo>
                      <a:lnTo>
                        <a:pt x="473" y="181"/>
                      </a:lnTo>
                      <a:lnTo>
                        <a:pt x="370" y="205"/>
                      </a:lnTo>
                      <a:lnTo>
                        <a:pt x="285" y="266"/>
                      </a:lnTo>
                      <a:lnTo>
                        <a:pt x="236" y="339"/>
                      </a:lnTo>
                      <a:lnTo>
                        <a:pt x="218" y="423"/>
                      </a:lnTo>
                      <a:lnTo>
                        <a:pt x="230" y="502"/>
                      </a:lnTo>
                      <a:lnTo>
                        <a:pt x="291" y="575"/>
                      </a:lnTo>
                      <a:lnTo>
                        <a:pt x="333" y="617"/>
                      </a:lnTo>
                      <a:lnTo>
                        <a:pt x="333" y="647"/>
                      </a:lnTo>
                      <a:lnTo>
                        <a:pt x="309" y="659"/>
                      </a:lnTo>
                      <a:lnTo>
                        <a:pt x="267" y="684"/>
                      </a:lnTo>
                      <a:lnTo>
                        <a:pt x="170" y="768"/>
                      </a:lnTo>
                      <a:lnTo>
                        <a:pt x="133" y="847"/>
                      </a:lnTo>
                      <a:lnTo>
                        <a:pt x="145" y="908"/>
                      </a:lnTo>
                      <a:lnTo>
                        <a:pt x="200" y="944"/>
                      </a:lnTo>
                      <a:lnTo>
                        <a:pt x="267" y="968"/>
                      </a:lnTo>
                      <a:lnTo>
                        <a:pt x="345" y="962"/>
                      </a:lnTo>
                      <a:lnTo>
                        <a:pt x="406" y="932"/>
                      </a:lnTo>
                      <a:lnTo>
                        <a:pt x="448" y="871"/>
                      </a:lnTo>
                      <a:lnTo>
                        <a:pt x="485" y="823"/>
                      </a:lnTo>
                      <a:lnTo>
                        <a:pt x="539" y="805"/>
                      </a:lnTo>
                      <a:lnTo>
                        <a:pt x="582" y="823"/>
                      </a:lnTo>
                      <a:lnTo>
                        <a:pt x="588" y="883"/>
                      </a:lnTo>
                      <a:lnTo>
                        <a:pt x="570" y="932"/>
                      </a:lnTo>
                      <a:lnTo>
                        <a:pt x="533" y="986"/>
                      </a:lnTo>
                      <a:lnTo>
                        <a:pt x="485" y="1035"/>
                      </a:lnTo>
                      <a:lnTo>
                        <a:pt x="418" y="1071"/>
                      </a:lnTo>
                      <a:lnTo>
                        <a:pt x="345" y="1095"/>
                      </a:lnTo>
                      <a:lnTo>
                        <a:pt x="261" y="1095"/>
                      </a:lnTo>
                      <a:lnTo>
                        <a:pt x="170" y="1071"/>
                      </a:lnTo>
                      <a:lnTo>
                        <a:pt x="67" y="1017"/>
                      </a:lnTo>
                      <a:lnTo>
                        <a:pt x="36" y="986"/>
                      </a:lnTo>
                      <a:lnTo>
                        <a:pt x="12" y="938"/>
                      </a:lnTo>
                      <a:lnTo>
                        <a:pt x="0" y="883"/>
                      </a:lnTo>
                      <a:lnTo>
                        <a:pt x="0" y="829"/>
                      </a:lnTo>
                      <a:lnTo>
                        <a:pt x="12" y="774"/>
                      </a:lnTo>
                      <a:lnTo>
                        <a:pt x="42" y="720"/>
                      </a:lnTo>
                      <a:lnTo>
                        <a:pt x="97" y="678"/>
                      </a:lnTo>
                      <a:lnTo>
                        <a:pt x="164" y="653"/>
                      </a:lnTo>
                      <a:lnTo>
                        <a:pt x="109" y="611"/>
                      </a:lnTo>
                      <a:lnTo>
                        <a:pt x="67" y="557"/>
                      </a:lnTo>
                      <a:lnTo>
                        <a:pt x="36" y="496"/>
                      </a:lnTo>
                      <a:lnTo>
                        <a:pt x="24" y="423"/>
                      </a:lnTo>
                      <a:lnTo>
                        <a:pt x="24" y="351"/>
                      </a:lnTo>
                      <a:lnTo>
                        <a:pt x="36" y="278"/>
                      </a:lnTo>
                      <a:lnTo>
                        <a:pt x="60" y="211"/>
                      </a:lnTo>
                      <a:lnTo>
                        <a:pt x="103" y="145"/>
                      </a:lnTo>
                      <a:lnTo>
                        <a:pt x="151" y="90"/>
                      </a:lnTo>
                      <a:lnTo>
                        <a:pt x="218" y="48"/>
                      </a:lnTo>
                      <a:lnTo>
                        <a:pt x="291" y="18"/>
                      </a:lnTo>
                      <a:lnTo>
                        <a:pt x="382" y="0"/>
                      </a:lnTo>
                      <a:lnTo>
                        <a:pt x="479" y="6"/>
                      </a:lnTo>
                      <a:lnTo>
                        <a:pt x="588" y="30"/>
                      </a:lnTo>
                      <a:lnTo>
                        <a:pt x="709" y="84"/>
                      </a:lnTo>
                      <a:lnTo>
                        <a:pt x="836" y="1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39" name="Freeform 1239"/>
                <p:cNvSpPr>
                  <a:spLocks/>
                </p:cNvSpPr>
                <p:nvPr/>
              </p:nvSpPr>
              <p:spPr bwMode="auto">
                <a:xfrm>
                  <a:off x="4464" y="10945"/>
                  <a:ext cx="1492" cy="1513"/>
                </a:xfrm>
                <a:custGeom>
                  <a:avLst/>
                  <a:gdLst>
                    <a:gd name="T0" fmla="*/ 758 w 1492"/>
                    <a:gd name="T1" fmla="*/ 248 h 1513"/>
                    <a:gd name="T2" fmla="*/ 976 w 1492"/>
                    <a:gd name="T3" fmla="*/ 24 h 1513"/>
                    <a:gd name="T4" fmla="*/ 1249 w 1492"/>
                    <a:gd name="T5" fmla="*/ 24 h 1513"/>
                    <a:gd name="T6" fmla="*/ 1455 w 1492"/>
                    <a:gd name="T7" fmla="*/ 218 h 1513"/>
                    <a:gd name="T8" fmla="*/ 1480 w 1492"/>
                    <a:gd name="T9" fmla="*/ 442 h 1513"/>
                    <a:gd name="T10" fmla="*/ 1425 w 1492"/>
                    <a:gd name="T11" fmla="*/ 430 h 1513"/>
                    <a:gd name="T12" fmla="*/ 1364 w 1492"/>
                    <a:gd name="T13" fmla="*/ 254 h 1513"/>
                    <a:gd name="T14" fmla="*/ 1189 w 1492"/>
                    <a:gd name="T15" fmla="*/ 139 h 1513"/>
                    <a:gd name="T16" fmla="*/ 976 w 1492"/>
                    <a:gd name="T17" fmla="*/ 194 h 1513"/>
                    <a:gd name="T18" fmla="*/ 861 w 1492"/>
                    <a:gd name="T19" fmla="*/ 412 h 1513"/>
                    <a:gd name="T20" fmla="*/ 867 w 1492"/>
                    <a:gd name="T21" fmla="*/ 623 h 1513"/>
                    <a:gd name="T22" fmla="*/ 801 w 1492"/>
                    <a:gd name="T23" fmla="*/ 630 h 1513"/>
                    <a:gd name="T24" fmla="*/ 637 w 1492"/>
                    <a:gd name="T25" fmla="*/ 539 h 1513"/>
                    <a:gd name="T26" fmla="*/ 407 w 1492"/>
                    <a:gd name="T27" fmla="*/ 563 h 1513"/>
                    <a:gd name="T28" fmla="*/ 267 w 1492"/>
                    <a:gd name="T29" fmla="*/ 751 h 1513"/>
                    <a:gd name="T30" fmla="*/ 291 w 1492"/>
                    <a:gd name="T31" fmla="*/ 1011 h 1513"/>
                    <a:gd name="T32" fmla="*/ 413 w 1492"/>
                    <a:gd name="T33" fmla="*/ 1180 h 1513"/>
                    <a:gd name="T34" fmla="*/ 352 w 1492"/>
                    <a:gd name="T35" fmla="*/ 1223 h 1513"/>
                    <a:gd name="T36" fmla="*/ 213 w 1492"/>
                    <a:gd name="T37" fmla="*/ 1211 h 1513"/>
                    <a:gd name="T38" fmla="*/ 140 w 1492"/>
                    <a:gd name="T39" fmla="*/ 1265 h 1513"/>
                    <a:gd name="T40" fmla="*/ 170 w 1492"/>
                    <a:gd name="T41" fmla="*/ 1350 h 1513"/>
                    <a:gd name="T42" fmla="*/ 267 w 1492"/>
                    <a:gd name="T43" fmla="*/ 1416 h 1513"/>
                    <a:gd name="T44" fmla="*/ 346 w 1492"/>
                    <a:gd name="T45" fmla="*/ 1422 h 1513"/>
                    <a:gd name="T46" fmla="*/ 370 w 1492"/>
                    <a:gd name="T47" fmla="*/ 1447 h 1513"/>
                    <a:gd name="T48" fmla="*/ 358 w 1492"/>
                    <a:gd name="T49" fmla="*/ 1489 h 1513"/>
                    <a:gd name="T50" fmla="*/ 279 w 1492"/>
                    <a:gd name="T51" fmla="*/ 1513 h 1513"/>
                    <a:gd name="T52" fmla="*/ 146 w 1492"/>
                    <a:gd name="T53" fmla="*/ 1495 h 1513"/>
                    <a:gd name="T54" fmla="*/ 43 w 1492"/>
                    <a:gd name="T55" fmla="*/ 1404 h 1513"/>
                    <a:gd name="T56" fmla="*/ 0 w 1492"/>
                    <a:gd name="T57" fmla="*/ 1271 h 1513"/>
                    <a:gd name="T58" fmla="*/ 55 w 1492"/>
                    <a:gd name="T59" fmla="*/ 1144 h 1513"/>
                    <a:gd name="T60" fmla="*/ 73 w 1492"/>
                    <a:gd name="T61" fmla="*/ 987 h 1513"/>
                    <a:gd name="T62" fmla="*/ 55 w 1492"/>
                    <a:gd name="T63" fmla="*/ 708 h 1513"/>
                    <a:gd name="T64" fmla="*/ 200 w 1492"/>
                    <a:gd name="T65" fmla="*/ 454 h 1513"/>
                    <a:gd name="T66" fmla="*/ 504 w 1492"/>
                    <a:gd name="T67" fmla="*/ 369 h 1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492" h="1513">
                      <a:moveTo>
                        <a:pt x="716" y="442"/>
                      </a:moveTo>
                      <a:lnTo>
                        <a:pt x="758" y="248"/>
                      </a:lnTo>
                      <a:lnTo>
                        <a:pt x="849" y="109"/>
                      </a:lnTo>
                      <a:lnTo>
                        <a:pt x="976" y="24"/>
                      </a:lnTo>
                      <a:lnTo>
                        <a:pt x="1110" y="0"/>
                      </a:lnTo>
                      <a:lnTo>
                        <a:pt x="1249" y="24"/>
                      </a:lnTo>
                      <a:lnTo>
                        <a:pt x="1364" y="97"/>
                      </a:lnTo>
                      <a:lnTo>
                        <a:pt x="1455" y="218"/>
                      </a:lnTo>
                      <a:lnTo>
                        <a:pt x="1492" y="387"/>
                      </a:lnTo>
                      <a:lnTo>
                        <a:pt x="1480" y="442"/>
                      </a:lnTo>
                      <a:lnTo>
                        <a:pt x="1455" y="454"/>
                      </a:lnTo>
                      <a:lnTo>
                        <a:pt x="1425" y="430"/>
                      </a:lnTo>
                      <a:lnTo>
                        <a:pt x="1407" y="387"/>
                      </a:lnTo>
                      <a:lnTo>
                        <a:pt x="1364" y="254"/>
                      </a:lnTo>
                      <a:lnTo>
                        <a:pt x="1286" y="176"/>
                      </a:lnTo>
                      <a:lnTo>
                        <a:pt x="1189" y="139"/>
                      </a:lnTo>
                      <a:lnTo>
                        <a:pt x="1080" y="145"/>
                      </a:lnTo>
                      <a:lnTo>
                        <a:pt x="976" y="194"/>
                      </a:lnTo>
                      <a:lnTo>
                        <a:pt x="898" y="284"/>
                      </a:lnTo>
                      <a:lnTo>
                        <a:pt x="861" y="412"/>
                      </a:lnTo>
                      <a:lnTo>
                        <a:pt x="873" y="581"/>
                      </a:lnTo>
                      <a:lnTo>
                        <a:pt x="867" y="623"/>
                      </a:lnTo>
                      <a:lnTo>
                        <a:pt x="843" y="636"/>
                      </a:lnTo>
                      <a:lnTo>
                        <a:pt x="801" y="630"/>
                      </a:lnTo>
                      <a:lnTo>
                        <a:pt x="764" y="611"/>
                      </a:lnTo>
                      <a:lnTo>
                        <a:pt x="637" y="539"/>
                      </a:lnTo>
                      <a:lnTo>
                        <a:pt x="510" y="527"/>
                      </a:lnTo>
                      <a:lnTo>
                        <a:pt x="407" y="563"/>
                      </a:lnTo>
                      <a:lnTo>
                        <a:pt x="322" y="642"/>
                      </a:lnTo>
                      <a:lnTo>
                        <a:pt x="267" y="751"/>
                      </a:lnTo>
                      <a:lnTo>
                        <a:pt x="255" y="878"/>
                      </a:lnTo>
                      <a:lnTo>
                        <a:pt x="291" y="1011"/>
                      </a:lnTo>
                      <a:lnTo>
                        <a:pt x="388" y="1138"/>
                      </a:lnTo>
                      <a:lnTo>
                        <a:pt x="413" y="1180"/>
                      </a:lnTo>
                      <a:lnTo>
                        <a:pt x="394" y="1205"/>
                      </a:lnTo>
                      <a:lnTo>
                        <a:pt x="352" y="1223"/>
                      </a:lnTo>
                      <a:lnTo>
                        <a:pt x="304" y="1223"/>
                      </a:lnTo>
                      <a:lnTo>
                        <a:pt x="213" y="1211"/>
                      </a:lnTo>
                      <a:lnTo>
                        <a:pt x="158" y="1229"/>
                      </a:lnTo>
                      <a:lnTo>
                        <a:pt x="140" y="1265"/>
                      </a:lnTo>
                      <a:lnTo>
                        <a:pt x="146" y="1307"/>
                      </a:lnTo>
                      <a:lnTo>
                        <a:pt x="170" y="1350"/>
                      </a:lnTo>
                      <a:lnTo>
                        <a:pt x="219" y="1392"/>
                      </a:lnTo>
                      <a:lnTo>
                        <a:pt x="267" y="1416"/>
                      </a:lnTo>
                      <a:lnTo>
                        <a:pt x="328" y="1422"/>
                      </a:lnTo>
                      <a:lnTo>
                        <a:pt x="346" y="1422"/>
                      </a:lnTo>
                      <a:lnTo>
                        <a:pt x="364" y="1435"/>
                      </a:lnTo>
                      <a:lnTo>
                        <a:pt x="370" y="1447"/>
                      </a:lnTo>
                      <a:lnTo>
                        <a:pt x="370" y="1465"/>
                      </a:lnTo>
                      <a:lnTo>
                        <a:pt x="358" y="1489"/>
                      </a:lnTo>
                      <a:lnTo>
                        <a:pt x="328" y="1501"/>
                      </a:lnTo>
                      <a:lnTo>
                        <a:pt x="279" y="1513"/>
                      </a:lnTo>
                      <a:lnTo>
                        <a:pt x="207" y="1513"/>
                      </a:lnTo>
                      <a:lnTo>
                        <a:pt x="146" y="1495"/>
                      </a:lnTo>
                      <a:lnTo>
                        <a:pt x="91" y="1459"/>
                      </a:lnTo>
                      <a:lnTo>
                        <a:pt x="43" y="1404"/>
                      </a:lnTo>
                      <a:lnTo>
                        <a:pt x="13" y="1338"/>
                      </a:lnTo>
                      <a:lnTo>
                        <a:pt x="0" y="1271"/>
                      </a:lnTo>
                      <a:lnTo>
                        <a:pt x="13" y="1205"/>
                      </a:lnTo>
                      <a:lnTo>
                        <a:pt x="55" y="1144"/>
                      </a:lnTo>
                      <a:lnTo>
                        <a:pt x="140" y="1096"/>
                      </a:lnTo>
                      <a:lnTo>
                        <a:pt x="73" y="987"/>
                      </a:lnTo>
                      <a:lnTo>
                        <a:pt x="43" y="853"/>
                      </a:lnTo>
                      <a:lnTo>
                        <a:pt x="55" y="708"/>
                      </a:lnTo>
                      <a:lnTo>
                        <a:pt x="110" y="569"/>
                      </a:lnTo>
                      <a:lnTo>
                        <a:pt x="200" y="454"/>
                      </a:lnTo>
                      <a:lnTo>
                        <a:pt x="334" y="381"/>
                      </a:lnTo>
                      <a:lnTo>
                        <a:pt x="504" y="369"/>
                      </a:lnTo>
                      <a:lnTo>
                        <a:pt x="716" y="4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40" name="Freeform 1240"/>
                <p:cNvSpPr>
                  <a:spLocks/>
                </p:cNvSpPr>
                <p:nvPr/>
              </p:nvSpPr>
              <p:spPr bwMode="auto">
                <a:xfrm rot="719888">
                  <a:off x="11357" y="11985"/>
                  <a:ext cx="321" cy="418"/>
                </a:xfrm>
                <a:custGeom>
                  <a:avLst/>
                  <a:gdLst>
                    <a:gd name="T0" fmla="*/ 79 w 321"/>
                    <a:gd name="T1" fmla="*/ 243 h 418"/>
                    <a:gd name="T2" fmla="*/ 67 w 321"/>
                    <a:gd name="T3" fmla="*/ 309 h 418"/>
                    <a:gd name="T4" fmla="*/ 85 w 321"/>
                    <a:gd name="T5" fmla="*/ 345 h 418"/>
                    <a:gd name="T6" fmla="*/ 115 w 321"/>
                    <a:gd name="T7" fmla="*/ 345 h 418"/>
                    <a:gd name="T8" fmla="*/ 146 w 321"/>
                    <a:gd name="T9" fmla="*/ 321 h 418"/>
                    <a:gd name="T10" fmla="*/ 158 w 321"/>
                    <a:gd name="T11" fmla="*/ 285 h 418"/>
                    <a:gd name="T12" fmla="*/ 158 w 321"/>
                    <a:gd name="T13" fmla="*/ 261 h 418"/>
                    <a:gd name="T14" fmla="*/ 140 w 321"/>
                    <a:gd name="T15" fmla="*/ 237 h 418"/>
                    <a:gd name="T16" fmla="*/ 127 w 321"/>
                    <a:gd name="T17" fmla="*/ 218 h 418"/>
                    <a:gd name="T18" fmla="*/ 121 w 321"/>
                    <a:gd name="T19" fmla="*/ 194 h 418"/>
                    <a:gd name="T20" fmla="*/ 133 w 321"/>
                    <a:gd name="T21" fmla="*/ 164 h 418"/>
                    <a:gd name="T22" fmla="*/ 152 w 321"/>
                    <a:gd name="T23" fmla="*/ 134 h 418"/>
                    <a:gd name="T24" fmla="*/ 170 w 321"/>
                    <a:gd name="T25" fmla="*/ 109 h 418"/>
                    <a:gd name="T26" fmla="*/ 152 w 321"/>
                    <a:gd name="T27" fmla="*/ 73 h 418"/>
                    <a:gd name="T28" fmla="*/ 170 w 321"/>
                    <a:gd name="T29" fmla="*/ 25 h 418"/>
                    <a:gd name="T30" fmla="*/ 218 w 321"/>
                    <a:gd name="T31" fmla="*/ 0 h 418"/>
                    <a:gd name="T32" fmla="*/ 279 w 321"/>
                    <a:gd name="T33" fmla="*/ 13 h 418"/>
                    <a:gd name="T34" fmla="*/ 321 w 321"/>
                    <a:gd name="T35" fmla="*/ 67 h 418"/>
                    <a:gd name="T36" fmla="*/ 309 w 321"/>
                    <a:gd name="T37" fmla="*/ 115 h 418"/>
                    <a:gd name="T38" fmla="*/ 273 w 321"/>
                    <a:gd name="T39" fmla="*/ 152 h 418"/>
                    <a:gd name="T40" fmla="*/ 230 w 321"/>
                    <a:gd name="T41" fmla="*/ 152 h 418"/>
                    <a:gd name="T42" fmla="*/ 218 w 321"/>
                    <a:gd name="T43" fmla="*/ 170 h 418"/>
                    <a:gd name="T44" fmla="*/ 200 w 321"/>
                    <a:gd name="T45" fmla="*/ 188 h 418"/>
                    <a:gd name="T46" fmla="*/ 194 w 321"/>
                    <a:gd name="T47" fmla="*/ 212 h 418"/>
                    <a:gd name="T48" fmla="*/ 212 w 321"/>
                    <a:gd name="T49" fmla="*/ 237 h 418"/>
                    <a:gd name="T50" fmla="*/ 237 w 321"/>
                    <a:gd name="T51" fmla="*/ 267 h 418"/>
                    <a:gd name="T52" fmla="*/ 243 w 321"/>
                    <a:gd name="T53" fmla="*/ 303 h 418"/>
                    <a:gd name="T54" fmla="*/ 230 w 321"/>
                    <a:gd name="T55" fmla="*/ 339 h 418"/>
                    <a:gd name="T56" fmla="*/ 212 w 321"/>
                    <a:gd name="T57" fmla="*/ 370 h 418"/>
                    <a:gd name="T58" fmla="*/ 182 w 321"/>
                    <a:gd name="T59" fmla="*/ 400 h 418"/>
                    <a:gd name="T60" fmla="*/ 140 w 321"/>
                    <a:gd name="T61" fmla="*/ 418 h 418"/>
                    <a:gd name="T62" fmla="*/ 103 w 321"/>
                    <a:gd name="T63" fmla="*/ 418 h 418"/>
                    <a:gd name="T64" fmla="*/ 61 w 321"/>
                    <a:gd name="T65" fmla="*/ 406 h 418"/>
                    <a:gd name="T66" fmla="*/ 6 w 321"/>
                    <a:gd name="T67" fmla="*/ 352 h 418"/>
                    <a:gd name="T68" fmla="*/ 0 w 321"/>
                    <a:gd name="T69" fmla="*/ 297 h 418"/>
                    <a:gd name="T70" fmla="*/ 24 w 321"/>
                    <a:gd name="T71" fmla="*/ 261 h 418"/>
                    <a:gd name="T72" fmla="*/ 79 w 321"/>
                    <a:gd name="T73" fmla="*/ 243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1" h="418">
                      <a:moveTo>
                        <a:pt x="79" y="243"/>
                      </a:moveTo>
                      <a:lnTo>
                        <a:pt x="67" y="309"/>
                      </a:lnTo>
                      <a:lnTo>
                        <a:pt x="85" y="345"/>
                      </a:lnTo>
                      <a:lnTo>
                        <a:pt x="115" y="345"/>
                      </a:lnTo>
                      <a:lnTo>
                        <a:pt x="146" y="321"/>
                      </a:lnTo>
                      <a:lnTo>
                        <a:pt x="158" y="285"/>
                      </a:lnTo>
                      <a:lnTo>
                        <a:pt x="158" y="261"/>
                      </a:lnTo>
                      <a:lnTo>
                        <a:pt x="140" y="237"/>
                      </a:lnTo>
                      <a:lnTo>
                        <a:pt x="127" y="218"/>
                      </a:lnTo>
                      <a:lnTo>
                        <a:pt x="121" y="194"/>
                      </a:lnTo>
                      <a:lnTo>
                        <a:pt x="133" y="164"/>
                      </a:lnTo>
                      <a:lnTo>
                        <a:pt x="152" y="134"/>
                      </a:lnTo>
                      <a:lnTo>
                        <a:pt x="170" y="109"/>
                      </a:lnTo>
                      <a:lnTo>
                        <a:pt x="152" y="73"/>
                      </a:lnTo>
                      <a:lnTo>
                        <a:pt x="170" y="25"/>
                      </a:lnTo>
                      <a:lnTo>
                        <a:pt x="218" y="0"/>
                      </a:lnTo>
                      <a:lnTo>
                        <a:pt x="279" y="13"/>
                      </a:lnTo>
                      <a:lnTo>
                        <a:pt x="321" y="67"/>
                      </a:lnTo>
                      <a:lnTo>
                        <a:pt x="309" y="115"/>
                      </a:lnTo>
                      <a:lnTo>
                        <a:pt x="273" y="152"/>
                      </a:lnTo>
                      <a:lnTo>
                        <a:pt x="230" y="152"/>
                      </a:lnTo>
                      <a:lnTo>
                        <a:pt x="218" y="170"/>
                      </a:lnTo>
                      <a:lnTo>
                        <a:pt x="200" y="188"/>
                      </a:lnTo>
                      <a:lnTo>
                        <a:pt x="194" y="212"/>
                      </a:lnTo>
                      <a:lnTo>
                        <a:pt x="212" y="237"/>
                      </a:lnTo>
                      <a:lnTo>
                        <a:pt x="237" y="267"/>
                      </a:lnTo>
                      <a:lnTo>
                        <a:pt x="243" y="303"/>
                      </a:lnTo>
                      <a:lnTo>
                        <a:pt x="230" y="339"/>
                      </a:lnTo>
                      <a:lnTo>
                        <a:pt x="212" y="370"/>
                      </a:lnTo>
                      <a:lnTo>
                        <a:pt x="182" y="400"/>
                      </a:lnTo>
                      <a:lnTo>
                        <a:pt x="140" y="418"/>
                      </a:lnTo>
                      <a:lnTo>
                        <a:pt x="103" y="418"/>
                      </a:lnTo>
                      <a:lnTo>
                        <a:pt x="61" y="406"/>
                      </a:lnTo>
                      <a:lnTo>
                        <a:pt x="6" y="352"/>
                      </a:lnTo>
                      <a:lnTo>
                        <a:pt x="0" y="297"/>
                      </a:lnTo>
                      <a:lnTo>
                        <a:pt x="24" y="261"/>
                      </a:lnTo>
                      <a:lnTo>
                        <a:pt x="79" y="2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41" name="Freeform 1241"/>
                <p:cNvSpPr>
                  <a:spLocks/>
                </p:cNvSpPr>
                <p:nvPr/>
              </p:nvSpPr>
              <p:spPr bwMode="auto">
                <a:xfrm rot="719888">
                  <a:off x="11576" y="12046"/>
                  <a:ext cx="73" cy="72"/>
                </a:xfrm>
                <a:custGeom>
                  <a:avLst/>
                  <a:gdLst>
                    <a:gd name="T0" fmla="*/ 18 w 73"/>
                    <a:gd name="T1" fmla="*/ 66 h 72"/>
                    <a:gd name="T2" fmla="*/ 30 w 73"/>
                    <a:gd name="T3" fmla="*/ 72 h 72"/>
                    <a:gd name="T4" fmla="*/ 49 w 73"/>
                    <a:gd name="T5" fmla="*/ 72 h 72"/>
                    <a:gd name="T6" fmla="*/ 61 w 73"/>
                    <a:gd name="T7" fmla="*/ 66 h 72"/>
                    <a:gd name="T8" fmla="*/ 67 w 73"/>
                    <a:gd name="T9" fmla="*/ 60 h 72"/>
                    <a:gd name="T10" fmla="*/ 73 w 73"/>
                    <a:gd name="T11" fmla="*/ 48 h 72"/>
                    <a:gd name="T12" fmla="*/ 73 w 73"/>
                    <a:gd name="T13" fmla="*/ 30 h 72"/>
                    <a:gd name="T14" fmla="*/ 67 w 73"/>
                    <a:gd name="T15" fmla="*/ 18 h 72"/>
                    <a:gd name="T16" fmla="*/ 55 w 73"/>
                    <a:gd name="T17" fmla="*/ 6 h 72"/>
                    <a:gd name="T18" fmla="*/ 43 w 73"/>
                    <a:gd name="T19" fmla="*/ 0 h 72"/>
                    <a:gd name="T20" fmla="*/ 30 w 73"/>
                    <a:gd name="T21" fmla="*/ 0 h 72"/>
                    <a:gd name="T22" fmla="*/ 18 w 73"/>
                    <a:gd name="T23" fmla="*/ 6 h 72"/>
                    <a:gd name="T24" fmla="*/ 6 w 73"/>
                    <a:gd name="T25" fmla="*/ 18 h 72"/>
                    <a:gd name="T26" fmla="*/ 0 w 73"/>
                    <a:gd name="T27" fmla="*/ 30 h 72"/>
                    <a:gd name="T28" fmla="*/ 0 w 73"/>
                    <a:gd name="T29" fmla="*/ 48 h 72"/>
                    <a:gd name="T30" fmla="*/ 6 w 73"/>
                    <a:gd name="T31" fmla="*/ 60 h 72"/>
                    <a:gd name="T32" fmla="*/ 18 w 73"/>
                    <a:gd name="T33" fmla="*/ 6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72">
                      <a:moveTo>
                        <a:pt x="18" y="66"/>
                      </a:moveTo>
                      <a:lnTo>
                        <a:pt x="30" y="72"/>
                      </a:lnTo>
                      <a:lnTo>
                        <a:pt x="49" y="72"/>
                      </a:lnTo>
                      <a:lnTo>
                        <a:pt x="61" y="66"/>
                      </a:lnTo>
                      <a:lnTo>
                        <a:pt x="67" y="60"/>
                      </a:lnTo>
                      <a:lnTo>
                        <a:pt x="73" y="48"/>
                      </a:lnTo>
                      <a:lnTo>
                        <a:pt x="73" y="30"/>
                      </a:lnTo>
                      <a:lnTo>
                        <a:pt x="67" y="18"/>
                      </a:lnTo>
                      <a:lnTo>
                        <a:pt x="55" y="6"/>
                      </a:lnTo>
                      <a:lnTo>
                        <a:pt x="43" y="0"/>
                      </a:lnTo>
                      <a:lnTo>
                        <a:pt x="30" y="0"/>
                      </a:lnTo>
                      <a:lnTo>
                        <a:pt x="18" y="6"/>
                      </a:lnTo>
                      <a:lnTo>
                        <a:pt x="6" y="18"/>
                      </a:lnTo>
                      <a:lnTo>
                        <a:pt x="0" y="30"/>
                      </a:lnTo>
                      <a:lnTo>
                        <a:pt x="0" y="48"/>
                      </a:lnTo>
                      <a:lnTo>
                        <a:pt x="6" y="60"/>
                      </a:lnTo>
                      <a:lnTo>
                        <a:pt x="18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42" name="Freeform 1242"/>
                <p:cNvSpPr>
                  <a:spLocks/>
                </p:cNvSpPr>
                <p:nvPr/>
              </p:nvSpPr>
              <p:spPr bwMode="auto">
                <a:xfrm rot="719888">
                  <a:off x="11594" y="12750"/>
                  <a:ext cx="461" cy="400"/>
                </a:xfrm>
                <a:custGeom>
                  <a:avLst/>
                  <a:gdLst>
                    <a:gd name="T0" fmla="*/ 30 w 461"/>
                    <a:gd name="T1" fmla="*/ 67 h 400"/>
                    <a:gd name="T2" fmla="*/ 49 w 461"/>
                    <a:gd name="T3" fmla="*/ 49 h 400"/>
                    <a:gd name="T4" fmla="*/ 79 w 461"/>
                    <a:gd name="T5" fmla="*/ 31 h 400"/>
                    <a:gd name="T6" fmla="*/ 115 w 461"/>
                    <a:gd name="T7" fmla="*/ 19 h 400"/>
                    <a:gd name="T8" fmla="*/ 164 w 461"/>
                    <a:gd name="T9" fmla="*/ 7 h 400"/>
                    <a:gd name="T10" fmla="*/ 212 w 461"/>
                    <a:gd name="T11" fmla="*/ 0 h 400"/>
                    <a:gd name="T12" fmla="*/ 261 w 461"/>
                    <a:gd name="T13" fmla="*/ 0 h 400"/>
                    <a:gd name="T14" fmla="*/ 303 w 461"/>
                    <a:gd name="T15" fmla="*/ 0 h 400"/>
                    <a:gd name="T16" fmla="*/ 346 w 461"/>
                    <a:gd name="T17" fmla="*/ 7 h 400"/>
                    <a:gd name="T18" fmla="*/ 424 w 461"/>
                    <a:gd name="T19" fmla="*/ 73 h 400"/>
                    <a:gd name="T20" fmla="*/ 455 w 461"/>
                    <a:gd name="T21" fmla="*/ 194 h 400"/>
                    <a:gd name="T22" fmla="*/ 461 w 461"/>
                    <a:gd name="T23" fmla="*/ 309 h 400"/>
                    <a:gd name="T24" fmla="*/ 455 w 461"/>
                    <a:gd name="T25" fmla="*/ 364 h 400"/>
                    <a:gd name="T26" fmla="*/ 418 w 461"/>
                    <a:gd name="T27" fmla="*/ 376 h 400"/>
                    <a:gd name="T28" fmla="*/ 364 w 461"/>
                    <a:gd name="T29" fmla="*/ 388 h 400"/>
                    <a:gd name="T30" fmla="*/ 303 w 461"/>
                    <a:gd name="T31" fmla="*/ 394 h 400"/>
                    <a:gd name="T32" fmla="*/ 237 w 461"/>
                    <a:gd name="T33" fmla="*/ 400 h 400"/>
                    <a:gd name="T34" fmla="*/ 170 w 461"/>
                    <a:gd name="T35" fmla="*/ 400 h 400"/>
                    <a:gd name="T36" fmla="*/ 109 w 461"/>
                    <a:gd name="T37" fmla="*/ 394 h 400"/>
                    <a:gd name="T38" fmla="*/ 61 w 461"/>
                    <a:gd name="T39" fmla="*/ 394 h 400"/>
                    <a:gd name="T40" fmla="*/ 30 w 461"/>
                    <a:gd name="T41" fmla="*/ 382 h 400"/>
                    <a:gd name="T42" fmla="*/ 6 w 461"/>
                    <a:gd name="T43" fmla="*/ 327 h 400"/>
                    <a:gd name="T44" fmla="*/ 0 w 461"/>
                    <a:gd name="T45" fmla="*/ 230 h 400"/>
                    <a:gd name="T46" fmla="*/ 12 w 461"/>
                    <a:gd name="T47" fmla="*/ 134 h 400"/>
                    <a:gd name="T48" fmla="*/ 30 w 461"/>
                    <a:gd name="T49" fmla="*/ 67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61" h="400">
                      <a:moveTo>
                        <a:pt x="30" y="67"/>
                      </a:moveTo>
                      <a:lnTo>
                        <a:pt x="49" y="49"/>
                      </a:lnTo>
                      <a:lnTo>
                        <a:pt x="79" y="31"/>
                      </a:lnTo>
                      <a:lnTo>
                        <a:pt x="115" y="19"/>
                      </a:lnTo>
                      <a:lnTo>
                        <a:pt x="164" y="7"/>
                      </a:lnTo>
                      <a:lnTo>
                        <a:pt x="212" y="0"/>
                      </a:lnTo>
                      <a:lnTo>
                        <a:pt x="261" y="0"/>
                      </a:lnTo>
                      <a:lnTo>
                        <a:pt x="303" y="0"/>
                      </a:lnTo>
                      <a:lnTo>
                        <a:pt x="346" y="7"/>
                      </a:lnTo>
                      <a:lnTo>
                        <a:pt x="424" y="73"/>
                      </a:lnTo>
                      <a:lnTo>
                        <a:pt x="455" y="194"/>
                      </a:lnTo>
                      <a:lnTo>
                        <a:pt x="461" y="309"/>
                      </a:lnTo>
                      <a:lnTo>
                        <a:pt x="455" y="364"/>
                      </a:lnTo>
                      <a:lnTo>
                        <a:pt x="418" y="376"/>
                      </a:lnTo>
                      <a:lnTo>
                        <a:pt x="364" y="388"/>
                      </a:lnTo>
                      <a:lnTo>
                        <a:pt x="303" y="394"/>
                      </a:lnTo>
                      <a:lnTo>
                        <a:pt x="237" y="400"/>
                      </a:lnTo>
                      <a:lnTo>
                        <a:pt x="170" y="400"/>
                      </a:lnTo>
                      <a:lnTo>
                        <a:pt x="109" y="394"/>
                      </a:lnTo>
                      <a:lnTo>
                        <a:pt x="61" y="394"/>
                      </a:lnTo>
                      <a:lnTo>
                        <a:pt x="30" y="382"/>
                      </a:lnTo>
                      <a:lnTo>
                        <a:pt x="6" y="327"/>
                      </a:lnTo>
                      <a:lnTo>
                        <a:pt x="0" y="230"/>
                      </a:lnTo>
                      <a:lnTo>
                        <a:pt x="12" y="134"/>
                      </a:lnTo>
                      <a:lnTo>
                        <a:pt x="30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43" name="Freeform 1243"/>
                <p:cNvSpPr>
                  <a:spLocks/>
                </p:cNvSpPr>
                <p:nvPr/>
              </p:nvSpPr>
              <p:spPr bwMode="auto">
                <a:xfrm rot="719888">
                  <a:off x="7311" y="11920"/>
                  <a:ext cx="903" cy="1120"/>
                </a:xfrm>
                <a:custGeom>
                  <a:avLst/>
                  <a:gdLst>
                    <a:gd name="T0" fmla="*/ 455 w 903"/>
                    <a:gd name="T1" fmla="*/ 1101 h 1120"/>
                    <a:gd name="T2" fmla="*/ 546 w 903"/>
                    <a:gd name="T3" fmla="*/ 1059 h 1120"/>
                    <a:gd name="T4" fmla="*/ 631 w 903"/>
                    <a:gd name="T5" fmla="*/ 1005 h 1120"/>
                    <a:gd name="T6" fmla="*/ 709 w 903"/>
                    <a:gd name="T7" fmla="*/ 932 h 1120"/>
                    <a:gd name="T8" fmla="*/ 776 w 903"/>
                    <a:gd name="T9" fmla="*/ 841 h 1120"/>
                    <a:gd name="T10" fmla="*/ 831 w 903"/>
                    <a:gd name="T11" fmla="*/ 750 h 1120"/>
                    <a:gd name="T12" fmla="*/ 873 w 903"/>
                    <a:gd name="T13" fmla="*/ 641 h 1120"/>
                    <a:gd name="T14" fmla="*/ 897 w 903"/>
                    <a:gd name="T15" fmla="*/ 532 h 1120"/>
                    <a:gd name="T16" fmla="*/ 903 w 903"/>
                    <a:gd name="T17" fmla="*/ 423 h 1120"/>
                    <a:gd name="T18" fmla="*/ 897 w 903"/>
                    <a:gd name="T19" fmla="*/ 320 h 1120"/>
                    <a:gd name="T20" fmla="*/ 867 w 903"/>
                    <a:gd name="T21" fmla="*/ 224 h 1120"/>
                    <a:gd name="T22" fmla="*/ 825 w 903"/>
                    <a:gd name="T23" fmla="*/ 145 h 1120"/>
                    <a:gd name="T24" fmla="*/ 770 w 903"/>
                    <a:gd name="T25" fmla="*/ 78 h 1120"/>
                    <a:gd name="T26" fmla="*/ 703 w 903"/>
                    <a:gd name="T27" fmla="*/ 36 h 1120"/>
                    <a:gd name="T28" fmla="*/ 624 w 903"/>
                    <a:gd name="T29" fmla="*/ 6 h 1120"/>
                    <a:gd name="T30" fmla="*/ 540 w 903"/>
                    <a:gd name="T31" fmla="*/ 0 h 1120"/>
                    <a:gd name="T32" fmla="*/ 449 w 903"/>
                    <a:gd name="T33" fmla="*/ 18 h 1120"/>
                    <a:gd name="T34" fmla="*/ 358 w 903"/>
                    <a:gd name="T35" fmla="*/ 54 h 1120"/>
                    <a:gd name="T36" fmla="*/ 273 w 903"/>
                    <a:gd name="T37" fmla="*/ 115 h 1120"/>
                    <a:gd name="T38" fmla="*/ 200 w 903"/>
                    <a:gd name="T39" fmla="*/ 181 h 1120"/>
                    <a:gd name="T40" fmla="*/ 133 w 903"/>
                    <a:gd name="T41" fmla="*/ 272 h 1120"/>
                    <a:gd name="T42" fmla="*/ 79 w 903"/>
                    <a:gd name="T43" fmla="*/ 369 h 1120"/>
                    <a:gd name="T44" fmla="*/ 36 w 903"/>
                    <a:gd name="T45" fmla="*/ 472 h 1120"/>
                    <a:gd name="T46" fmla="*/ 6 w 903"/>
                    <a:gd name="T47" fmla="*/ 581 h 1120"/>
                    <a:gd name="T48" fmla="*/ 0 w 903"/>
                    <a:gd name="T49" fmla="*/ 690 h 1120"/>
                    <a:gd name="T50" fmla="*/ 12 w 903"/>
                    <a:gd name="T51" fmla="*/ 799 h 1120"/>
                    <a:gd name="T52" fmla="*/ 36 w 903"/>
                    <a:gd name="T53" fmla="*/ 889 h 1120"/>
                    <a:gd name="T54" fmla="*/ 79 w 903"/>
                    <a:gd name="T55" fmla="*/ 974 h 1120"/>
                    <a:gd name="T56" fmla="*/ 133 w 903"/>
                    <a:gd name="T57" fmla="*/ 1035 h 1120"/>
                    <a:gd name="T58" fmla="*/ 200 w 903"/>
                    <a:gd name="T59" fmla="*/ 1083 h 1120"/>
                    <a:gd name="T60" fmla="*/ 279 w 903"/>
                    <a:gd name="T61" fmla="*/ 1107 h 1120"/>
                    <a:gd name="T62" fmla="*/ 364 w 903"/>
                    <a:gd name="T63" fmla="*/ 1120 h 1120"/>
                    <a:gd name="T64" fmla="*/ 455 w 903"/>
                    <a:gd name="T65" fmla="*/ 1101 h 1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03" h="1120">
                      <a:moveTo>
                        <a:pt x="455" y="1101"/>
                      </a:moveTo>
                      <a:lnTo>
                        <a:pt x="546" y="1059"/>
                      </a:lnTo>
                      <a:lnTo>
                        <a:pt x="631" y="1005"/>
                      </a:lnTo>
                      <a:lnTo>
                        <a:pt x="709" y="932"/>
                      </a:lnTo>
                      <a:lnTo>
                        <a:pt x="776" y="841"/>
                      </a:lnTo>
                      <a:lnTo>
                        <a:pt x="831" y="750"/>
                      </a:lnTo>
                      <a:lnTo>
                        <a:pt x="873" y="641"/>
                      </a:lnTo>
                      <a:lnTo>
                        <a:pt x="897" y="532"/>
                      </a:lnTo>
                      <a:lnTo>
                        <a:pt x="903" y="423"/>
                      </a:lnTo>
                      <a:lnTo>
                        <a:pt x="897" y="320"/>
                      </a:lnTo>
                      <a:lnTo>
                        <a:pt x="867" y="224"/>
                      </a:lnTo>
                      <a:lnTo>
                        <a:pt x="825" y="145"/>
                      </a:lnTo>
                      <a:lnTo>
                        <a:pt x="770" y="78"/>
                      </a:lnTo>
                      <a:lnTo>
                        <a:pt x="703" y="36"/>
                      </a:lnTo>
                      <a:lnTo>
                        <a:pt x="624" y="6"/>
                      </a:lnTo>
                      <a:lnTo>
                        <a:pt x="540" y="0"/>
                      </a:lnTo>
                      <a:lnTo>
                        <a:pt x="449" y="18"/>
                      </a:lnTo>
                      <a:lnTo>
                        <a:pt x="358" y="54"/>
                      </a:lnTo>
                      <a:lnTo>
                        <a:pt x="273" y="115"/>
                      </a:lnTo>
                      <a:lnTo>
                        <a:pt x="200" y="181"/>
                      </a:lnTo>
                      <a:lnTo>
                        <a:pt x="133" y="272"/>
                      </a:lnTo>
                      <a:lnTo>
                        <a:pt x="79" y="369"/>
                      </a:lnTo>
                      <a:lnTo>
                        <a:pt x="36" y="472"/>
                      </a:lnTo>
                      <a:lnTo>
                        <a:pt x="6" y="581"/>
                      </a:lnTo>
                      <a:lnTo>
                        <a:pt x="0" y="690"/>
                      </a:lnTo>
                      <a:lnTo>
                        <a:pt x="12" y="799"/>
                      </a:lnTo>
                      <a:lnTo>
                        <a:pt x="36" y="889"/>
                      </a:lnTo>
                      <a:lnTo>
                        <a:pt x="79" y="974"/>
                      </a:lnTo>
                      <a:lnTo>
                        <a:pt x="133" y="1035"/>
                      </a:lnTo>
                      <a:lnTo>
                        <a:pt x="200" y="1083"/>
                      </a:lnTo>
                      <a:lnTo>
                        <a:pt x="279" y="1107"/>
                      </a:lnTo>
                      <a:lnTo>
                        <a:pt x="364" y="1120"/>
                      </a:lnTo>
                      <a:lnTo>
                        <a:pt x="455" y="1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44" name="Freeform 1244"/>
                <p:cNvSpPr>
                  <a:spLocks/>
                </p:cNvSpPr>
                <p:nvPr/>
              </p:nvSpPr>
              <p:spPr bwMode="auto">
                <a:xfrm rot="719888">
                  <a:off x="7608" y="12290"/>
                  <a:ext cx="315" cy="381"/>
                </a:xfrm>
                <a:custGeom>
                  <a:avLst/>
                  <a:gdLst>
                    <a:gd name="T0" fmla="*/ 158 w 315"/>
                    <a:gd name="T1" fmla="*/ 375 h 381"/>
                    <a:gd name="T2" fmla="*/ 218 w 315"/>
                    <a:gd name="T3" fmla="*/ 345 h 381"/>
                    <a:gd name="T4" fmla="*/ 267 w 315"/>
                    <a:gd name="T5" fmla="*/ 284 h 381"/>
                    <a:gd name="T6" fmla="*/ 303 w 315"/>
                    <a:gd name="T7" fmla="*/ 218 h 381"/>
                    <a:gd name="T8" fmla="*/ 315 w 315"/>
                    <a:gd name="T9" fmla="*/ 139 h 381"/>
                    <a:gd name="T10" fmla="*/ 303 w 315"/>
                    <a:gd name="T11" fmla="*/ 73 h 381"/>
                    <a:gd name="T12" fmla="*/ 267 w 315"/>
                    <a:gd name="T13" fmla="*/ 24 h 381"/>
                    <a:gd name="T14" fmla="*/ 218 w 315"/>
                    <a:gd name="T15" fmla="*/ 0 h 381"/>
                    <a:gd name="T16" fmla="*/ 158 w 315"/>
                    <a:gd name="T17" fmla="*/ 0 h 381"/>
                    <a:gd name="T18" fmla="*/ 97 w 315"/>
                    <a:gd name="T19" fmla="*/ 30 h 381"/>
                    <a:gd name="T20" fmla="*/ 43 w 315"/>
                    <a:gd name="T21" fmla="*/ 85 h 381"/>
                    <a:gd name="T22" fmla="*/ 12 w 315"/>
                    <a:gd name="T23" fmla="*/ 157 h 381"/>
                    <a:gd name="T24" fmla="*/ 0 w 315"/>
                    <a:gd name="T25" fmla="*/ 236 h 381"/>
                    <a:gd name="T26" fmla="*/ 12 w 315"/>
                    <a:gd name="T27" fmla="*/ 303 h 381"/>
                    <a:gd name="T28" fmla="*/ 43 w 315"/>
                    <a:gd name="T29" fmla="*/ 357 h 381"/>
                    <a:gd name="T30" fmla="*/ 97 w 315"/>
                    <a:gd name="T31" fmla="*/ 381 h 381"/>
                    <a:gd name="T32" fmla="*/ 158 w 315"/>
                    <a:gd name="T33" fmla="*/ 375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5" h="381">
                      <a:moveTo>
                        <a:pt x="158" y="375"/>
                      </a:moveTo>
                      <a:lnTo>
                        <a:pt x="218" y="345"/>
                      </a:lnTo>
                      <a:lnTo>
                        <a:pt x="267" y="284"/>
                      </a:lnTo>
                      <a:lnTo>
                        <a:pt x="303" y="218"/>
                      </a:lnTo>
                      <a:lnTo>
                        <a:pt x="315" y="139"/>
                      </a:lnTo>
                      <a:lnTo>
                        <a:pt x="303" y="73"/>
                      </a:lnTo>
                      <a:lnTo>
                        <a:pt x="267" y="24"/>
                      </a:lnTo>
                      <a:lnTo>
                        <a:pt x="218" y="0"/>
                      </a:lnTo>
                      <a:lnTo>
                        <a:pt x="158" y="0"/>
                      </a:lnTo>
                      <a:lnTo>
                        <a:pt x="97" y="30"/>
                      </a:lnTo>
                      <a:lnTo>
                        <a:pt x="43" y="85"/>
                      </a:lnTo>
                      <a:lnTo>
                        <a:pt x="12" y="157"/>
                      </a:lnTo>
                      <a:lnTo>
                        <a:pt x="0" y="236"/>
                      </a:lnTo>
                      <a:lnTo>
                        <a:pt x="12" y="303"/>
                      </a:lnTo>
                      <a:lnTo>
                        <a:pt x="43" y="357"/>
                      </a:lnTo>
                      <a:lnTo>
                        <a:pt x="97" y="381"/>
                      </a:lnTo>
                      <a:lnTo>
                        <a:pt x="158" y="3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45" name="Freeform 1245"/>
                <p:cNvSpPr>
                  <a:spLocks/>
                </p:cNvSpPr>
                <p:nvPr/>
              </p:nvSpPr>
              <p:spPr bwMode="auto">
                <a:xfrm rot="719888">
                  <a:off x="10116" y="11903"/>
                  <a:ext cx="903" cy="1120"/>
                </a:xfrm>
                <a:custGeom>
                  <a:avLst/>
                  <a:gdLst>
                    <a:gd name="T0" fmla="*/ 455 w 903"/>
                    <a:gd name="T1" fmla="*/ 1102 h 1120"/>
                    <a:gd name="T2" fmla="*/ 546 w 903"/>
                    <a:gd name="T3" fmla="*/ 1066 h 1120"/>
                    <a:gd name="T4" fmla="*/ 631 w 903"/>
                    <a:gd name="T5" fmla="*/ 1011 h 1120"/>
                    <a:gd name="T6" fmla="*/ 703 w 903"/>
                    <a:gd name="T7" fmla="*/ 939 h 1120"/>
                    <a:gd name="T8" fmla="*/ 770 w 903"/>
                    <a:gd name="T9" fmla="*/ 854 h 1120"/>
                    <a:gd name="T10" fmla="*/ 825 w 903"/>
                    <a:gd name="T11" fmla="*/ 757 h 1120"/>
                    <a:gd name="T12" fmla="*/ 867 w 903"/>
                    <a:gd name="T13" fmla="*/ 648 h 1120"/>
                    <a:gd name="T14" fmla="*/ 897 w 903"/>
                    <a:gd name="T15" fmla="*/ 539 h 1120"/>
                    <a:gd name="T16" fmla="*/ 903 w 903"/>
                    <a:gd name="T17" fmla="*/ 430 h 1120"/>
                    <a:gd name="T18" fmla="*/ 891 w 903"/>
                    <a:gd name="T19" fmla="*/ 321 h 1120"/>
                    <a:gd name="T20" fmla="*/ 867 w 903"/>
                    <a:gd name="T21" fmla="*/ 230 h 1120"/>
                    <a:gd name="T22" fmla="*/ 825 w 903"/>
                    <a:gd name="T23" fmla="*/ 146 h 1120"/>
                    <a:gd name="T24" fmla="*/ 770 w 903"/>
                    <a:gd name="T25" fmla="*/ 85 h 1120"/>
                    <a:gd name="T26" fmla="*/ 703 w 903"/>
                    <a:gd name="T27" fmla="*/ 37 h 1120"/>
                    <a:gd name="T28" fmla="*/ 625 w 903"/>
                    <a:gd name="T29" fmla="*/ 13 h 1120"/>
                    <a:gd name="T30" fmla="*/ 540 w 903"/>
                    <a:gd name="T31" fmla="*/ 0 h 1120"/>
                    <a:gd name="T32" fmla="*/ 449 w 903"/>
                    <a:gd name="T33" fmla="*/ 19 h 1120"/>
                    <a:gd name="T34" fmla="*/ 358 w 903"/>
                    <a:gd name="T35" fmla="*/ 55 h 1120"/>
                    <a:gd name="T36" fmla="*/ 273 w 903"/>
                    <a:gd name="T37" fmla="*/ 115 h 1120"/>
                    <a:gd name="T38" fmla="*/ 200 w 903"/>
                    <a:gd name="T39" fmla="*/ 188 h 1120"/>
                    <a:gd name="T40" fmla="*/ 134 w 903"/>
                    <a:gd name="T41" fmla="*/ 273 h 1120"/>
                    <a:gd name="T42" fmla="*/ 79 w 903"/>
                    <a:gd name="T43" fmla="*/ 370 h 1120"/>
                    <a:gd name="T44" fmla="*/ 37 w 903"/>
                    <a:gd name="T45" fmla="*/ 479 h 1120"/>
                    <a:gd name="T46" fmla="*/ 6 w 903"/>
                    <a:gd name="T47" fmla="*/ 588 h 1120"/>
                    <a:gd name="T48" fmla="*/ 0 w 903"/>
                    <a:gd name="T49" fmla="*/ 697 h 1120"/>
                    <a:gd name="T50" fmla="*/ 12 w 903"/>
                    <a:gd name="T51" fmla="*/ 805 h 1120"/>
                    <a:gd name="T52" fmla="*/ 37 w 903"/>
                    <a:gd name="T53" fmla="*/ 896 h 1120"/>
                    <a:gd name="T54" fmla="*/ 79 w 903"/>
                    <a:gd name="T55" fmla="*/ 981 h 1120"/>
                    <a:gd name="T56" fmla="*/ 134 w 903"/>
                    <a:gd name="T57" fmla="*/ 1042 h 1120"/>
                    <a:gd name="T58" fmla="*/ 200 w 903"/>
                    <a:gd name="T59" fmla="*/ 1090 h 1120"/>
                    <a:gd name="T60" fmla="*/ 279 w 903"/>
                    <a:gd name="T61" fmla="*/ 1114 h 1120"/>
                    <a:gd name="T62" fmla="*/ 364 w 903"/>
                    <a:gd name="T63" fmla="*/ 1120 h 1120"/>
                    <a:gd name="T64" fmla="*/ 455 w 903"/>
                    <a:gd name="T65" fmla="*/ 1102 h 1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03" h="1120">
                      <a:moveTo>
                        <a:pt x="455" y="1102"/>
                      </a:moveTo>
                      <a:lnTo>
                        <a:pt x="546" y="1066"/>
                      </a:lnTo>
                      <a:lnTo>
                        <a:pt x="631" y="1011"/>
                      </a:lnTo>
                      <a:lnTo>
                        <a:pt x="703" y="939"/>
                      </a:lnTo>
                      <a:lnTo>
                        <a:pt x="770" y="854"/>
                      </a:lnTo>
                      <a:lnTo>
                        <a:pt x="825" y="757"/>
                      </a:lnTo>
                      <a:lnTo>
                        <a:pt x="867" y="648"/>
                      </a:lnTo>
                      <a:lnTo>
                        <a:pt x="897" y="539"/>
                      </a:lnTo>
                      <a:lnTo>
                        <a:pt x="903" y="430"/>
                      </a:lnTo>
                      <a:lnTo>
                        <a:pt x="891" y="321"/>
                      </a:lnTo>
                      <a:lnTo>
                        <a:pt x="867" y="230"/>
                      </a:lnTo>
                      <a:lnTo>
                        <a:pt x="825" y="146"/>
                      </a:lnTo>
                      <a:lnTo>
                        <a:pt x="770" y="85"/>
                      </a:lnTo>
                      <a:lnTo>
                        <a:pt x="703" y="37"/>
                      </a:lnTo>
                      <a:lnTo>
                        <a:pt x="625" y="13"/>
                      </a:lnTo>
                      <a:lnTo>
                        <a:pt x="540" y="0"/>
                      </a:lnTo>
                      <a:lnTo>
                        <a:pt x="449" y="19"/>
                      </a:lnTo>
                      <a:lnTo>
                        <a:pt x="358" y="55"/>
                      </a:lnTo>
                      <a:lnTo>
                        <a:pt x="273" y="115"/>
                      </a:lnTo>
                      <a:lnTo>
                        <a:pt x="200" y="188"/>
                      </a:lnTo>
                      <a:lnTo>
                        <a:pt x="134" y="273"/>
                      </a:lnTo>
                      <a:lnTo>
                        <a:pt x="79" y="370"/>
                      </a:lnTo>
                      <a:lnTo>
                        <a:pt x="37" y="479"/>
                      </a:lnTo>
                      <a:lnTo>
                        <a:pt x="6" y="588"/>
                      </a:lnTo>
                      <a:lnTo>
                        <a:pt x="0" y="697"/>
                      </a:lnTo>
                      <a:lnTo>
                        <a:pt x="12" y="805"/>
                      </a:lnTo>
                      <a:lnTo>
                        <a:pt x="37" y="896"/>
                      </a:lnTo>
                      <a:lnTo>
                        <a:pt x="79" y="981"/>
                      </a:lnTo>
                      <a:lnTo>
                        <a:pt x="134" y="1042"/>
                      </a:lnTo>
                      <a:lnTo>
                        <a:pt x="200" y="1090"/>
                      </a:lnTo>
                      <a:lnTo>
                        <a:pt x="279" y="1114"/>
                      </a:lnTo>
                      <a:lnTo>
                        <a:pt x="364" y="1120"/>
                      </a:lnTo>
                      <a:lnTo>
                        <a:pt x="455" y="1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46" name="Freeform 1246"/>
                <p:cNvSpPr>
                  <a:spLocks/>
                </p:cNvSpPr>
                <p:nvPr/>
              </p:nvSpPr>
              <p:spPr bwMode="auto">
                <a:xfrm rot="719888">
                  <a:off x="10406" y="12272"/>
                  <a:ext cx="321" cy="387"/>
                </a:xfrm>
                <a:custGeom>
                  <a:avLst/>
                  <a:gdLst>
                    <a:gd name="T0" fmla="*/ 164 w 321"/>
                    <a:gd name="T1" fmla="*/ 387 h 387"/>
                    <a:gd name="T2" fmla="*/ 224 w 321"/>
                    <a:gd name="T3" fmla="*/ 351 h 387"/>
                    <a:gd name="T4" fmla="*/ 273 w 321"/>
                    <a:gd name="T5" fmla="*/ 296 h 387"/>
                    <a:gd name="T6" fmla="*/ 309 w 321"/>
                    <a:gd name="T7" fmla="*/ 224 h 387"/>
                    <a:gd name="T8" fmla="*/ 321 w 321"/>
                    <a:gd name="T9" fmla="*/ 145 h 387"/>
                    <a:gd name="T10" fmla="*/ 309 w 321"/>
                    <a:gd name="T11" fmla="*/ 78 h 387"/>
                    <a:gd name="T12" fmla="*/ 273 w 321"/>
                    <a:gd name="T13" fmla="*/ 24 h 387"/>
                    <a:gd name="T14" fmla="*/ 224 w 321"/>
                    <a:gd name="T15" fmla="*/ 0 h 387"/>
                    <a:gd name="T16" fmla="*/ 158 w 321"/>
                    <a:gd name="T17" fmla="*/ 6 h 387"/>
                    <a:gd name="T18" fmla="*/ 97 w 321"/>
                    <a:gd name="T19" fmla="*/ 36 h 387"/>
                    <a:gd name="T20" fmla="*/ 49 w 321"/>
                    <a:gd name="T21" fmla="*/ 96 h 387"/>
                    <a:gd name="T22" fmla="*/ 12 w 321"/>
                    <a:gd name="T23" fmla="*/ 163 h 387"/>
                    <a:gd name="T24" fmla="*/ 0 w 321"/>
                    <a:gd name="T25" fmla="*/ 242 h 387"/>
                    <a:gd name="T26" fmla="*/ 12 w 321"/>
                    <a:gd name="T27" fmla="*/ 308 h 387"/>
                    <a:gd name="T28" fmla="*/ 49 w 321"/>
                    <a:gd name="T29" fmla="*/ 363 h 387"/>
                    <a:gd name="T30" fmla="*/ 97 w 321"/>
                    <a:gd name="T31" fmla="*/ 387 h 387"/>
                    <a:gd name="T32" fmla="*/ 164 w 321"/>
                    <a:gd name="T33" fmla="*/ 387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1" h="387">
                      <a:moveTo>
                        <a:pt x="164" y="387"/>
                      </a:moveTo>
                      <a:lnTo>
                        <a:pt x="224" y="351"/>
                      </a:lnTo>
                      <a:lnTo>
                        <a:pt x="273" y="296"/>
                      </a:lnTo>
                      <a:lnTo>
                        <a:pt x="309" y="224"/>
                      </a:lnTo>
                      <a:lnTo>
                        <a:pt x="321" y="145"/>
                      </a:lnTo>
                      <a:lnTo>
                        <a:pt x="309" y="78"/>
                      </a:lnTo>
                      <a:lnTo>
                        <a:pt x="273" y="24"/>
                      </a:lnTo>
                      <a:lnTo>
                        <a:pt x="224" y="0"/>
                      </a:lnTo>
                      <a:lnTo>
                        <a:pt x="158" y="6"/>
                      </a:lnTo>
                      <a:lnTo>
                        <a:pt x="97" y="36"/>
                      </a:lnTo>
                      <a:lnTo>
                        <a:pt x="49" y="96"/>
                      </a:lnTo>
                      <a:lnTo>
                        <a:pt x="12" y="163"/>
                      </a:lnTo>
                      <a:lnTo>
                        <a:pt x="0" y="242"/>
                      </a:lnTo>
                      <a:lnTo>
                        <a:pt x="12" y="308"/>
                      </a:lnTo>
                      <a:lnTo>
                        <a:pt x="49" y="363"/>
                      </a:lnTo>
                      <a:lnTo>
                        <a:pt x="97" y="387"/>
                      </a:lnTo>
                      <a:lnTo>
                        <a:pt x="164" y="3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47" name="Freeform 1247"/>
                <p:cNvSpPr>
                  <a:spLocks/>
                </p:cNvSpPr>
                <p:nvPr/>
              </p:nvSpPr>
              <p:spPr bwMode="auto">
                <a:xfrm>
                  <a:off x="6001" y="9901"/>
                  <a:ext cx="5751" cy="2560"/>
                </a:xfrm>
                <a:custGeom>
                  <a:avLst/>
                  <a:gdLst>
                    <a:gd name="T0" fmla="*/ 5123 w 5751"/>
                    <a:gd name="T1" fmla="*/ 1006 h 2560"/>
                    <a:gd name="T2" fmla="*/ 5429 w 5751"/>
                    <a:gd name="T3" fmla="*/ 1049 h 2560"/>
                    <a:gd name="T4" fmla="*/ 5541 w 5751"/>
                    <a:gd name="T5" fmla="*/ 1342 h 2560"/>
                    <a:gd name="T6" fmla="*/ 5562 w 5751"/>
                    <a:gd name="T7" fmla="*/ 1446 h 2560"/>
                    <a:gd name="T8" fmla="*/ 5738 w 5751"/>
                    <a:gd name="T9" fmla="*/ 1613 h 2560"/>
                    <a:gd name="T10" fmla="*/ 5725 w 5751"/>
                    <a:gd name="T11" fmla="*/ 1876 h 2560"/>
                    <a:gd name="T12" fmla="*/ 5687 w 5751"/>
                    <a:gd name="T13" fmla="*/ 2085 h 2560"/>
                    <a:gd name="T14" fmla="*/ 5686 w 5751"/>
                    <a:gd name="T15" fmla="*/ 2382 h 2560"/>
                    <a:gd name="T16" fmla="*/ 5360 w 5751"/>
                    <a:gd name="T17" fmla="*/ 2516 h 2560"/>
                    <a:gd name="T18" fmla="*/ 5172 w 5751"/>
                    <a:gd name="T19" fmla="*/ 2346 h 2560"/>
                    <a:gd name="T20" fmla="*/ 5149 w 5751"/>
                    <a:gd name="T21" fmla="*/ 2138 h 2560"/>
                    <a:gd name="T22" fmla="*/ 5007 w 5751"/>
                    <a:gd name="T23" fmla="*/ 1959 h 2560"/>
                    <a:gd name="T24" fmla="*/ 4623 w 5751"/>
                    <a:gd name="T25" fmla="*/ 1927 h 2560"/>
                    <a:gd name="T26" fmla="*/ 4224 w 5751"/>
                    <a:gd name="T27" fmla="*/ 2176 h 2560"/>
                    <a:gd name="T28" fmla="*/ 3972 w 5751"/>
                    <a:gd name="T29" fmla="*/ 2513 h 2560"/>
                    <a:gd name="T30" fmla="*/ 3869 w 5751"/>
                    <a:gd name="T31" fmla="*/ 2503 h 2560"/>
                    <a:gd name="T32" fmla="*/ 3790 w 5751"/>
                    <a:gd name="T33" fmla="*/ 2437 h 2560"/>
                    <a:gd name="T34" fmla="*/ 3694 w 5751"/>
                    <a:gd name="T35" fmla="*/ 2453 h 2560"/>
                    <a:gd name="T36" fmla="*/ 3569 w 5751"/>
                    <a:gd name="T37" fmla="*/ 2514 h 2560"/>
                    <a:gd name="T38" fmla="*/ 3450 w 5751"/>
                    <a:gd name="T39" fmla="*/ 2550 h 2560"/>
                    <a:gd name="T40" fmla="*/ 3352 w 5751"/>
                    <a:gd name="T41" fmla="*/ 2517 h 2560"/>
                    <a:gd name="T42" fmla="*/ 3266 w 5751"/>
                    <a:gd name="T43" fmla="*/ 2455 h 2560"/>
                    <a:gd name="T44" fmla="*/ 3144 w 5751"/>
                    <a:gd name="T45" fmla="*/ 2442 h 2560"/>
                    <a:gd name="T46" fmla="*/ 3054 w 5751"/>
                    <a:gd name="T47" fmla="*/ 2484 h 2560"/>
                    <a:gd name="T48" fmla="*/ 2965 w 5751"/>
                    <a:gd name="T49" fmla="*/ 2528 h 2560"/>
                    <a:gd name="T50" fmla="*/ 2855 w 5751"/>
                    <a:gd name="T51" fmla="*/ 2522 h 2560"/>
                    <a:gd name="T52" fmla="*/ 2770 w 5751"/>
                    <a:gd name="T53" fmla="*/ 2486 h 2560"/>
                    <a:gd name="T54" fmla="*/ 2646 w 5751"/>
                    <a:gd name="T55" fmla="*/ 2453 h 2560"/>
                    <a:gd name="T56" fmla="*/ 2509 w 5751"/>
                    <a:gd name="T57" fmla="*/ 2486 h 2560"/>
                    <a:gd name="T58" fmla="*/ 2416 w 5751"/>
                    <a:gd name="T59" fmla="*/ 2516 h 2560"/>
                    <a:gd name="T60" fmla="*/ 2336 w 5751"/>
                    <a:gd name="T61" fmla="*/ 2424 h 2560"/>
                    <a:gd name="T62" fmla="*/ 2314 w 5751"/>
                    <a:gd name="T63" fmla="*/ 2241 h 2560"/>
                    <a:gd name="T64" fmla="*/ 2223 w 5751"/>
                    <a:gd name="T65" fmla="*/ 2078 h 2560"/>
                    <a:gd name="T66" fmla="*/ 2015 w 5751"/>
                    <a:gd name="T67" fmla="*/ 1954 h 2560"/>
                    <a:gd name="T68" fmla="*/ 1652 w 5751"/>
                    <a:gd name="T69" fmla="*/ 1995 h 2560"/>
                    <a:gd name="T70" fmla="*/ 1194 w 5751"/>
                    <a:gd name="T71" fmla="*/ 2461 h 2560"/>
                    <a:gd name="T72" fmla="*/ 956 w 5751"/>
                    <a:gd name="T73" fmla="*/ 2472 h 2560"/>
                    <a:gd name="T74" fmla="*/ 647 w 5751"/>
                    <a:gd name="T75" fmla="*/ 2468 h 2560"/>
                    <a:gd name="T76" fmla="*/ 529 w 5751"/>
                    <a:gd name="T77" fmla="*/ 2498 h 2560"/>
                    <a:gd name="T78" fmla="*/ 300 w 5751"/>
                    <a:gd name="T79" fmla="*/ 2555 h 2560"/>
                    <a:gd name="T80" fmla="*/ 49 w 5751"/>
                    <a:gd name="T81" fmla="*/ 2539 h 2560"/>
                    <a:gd name="T82" fmla="*/ 1 w 5751"/>
                    <a:gd name="T83" fmla="*/ 2299 h 2560"/>
                    <a:gd name="T84" fmla="*/ 72 w 5751"/>
                    <a:gd name="T85" fmla="*/ 2085 h 2560"/>
                    <a:gd name="T86" fmla="*/ 167 w 5751"/>
                    <a:gd name="T87" fmla="*/ 2075 h 2560"/>
                    <a:gd name="T88" fmla="*/ 278 w 5751"/>
                    <a:gd name="T89" fmla="*/ 2080 h 2560"/>
                    <a:gd name="T90" fmla="*/ 389 w 5751"/>
                    <a:gd name="T91" fmla="*/ 1757 h 2560"/>
                    <a:gd name="T92" fmla="*/ 477 w 5751"/>
                    <a:gd name="T93" fmla="*/ 1342 h 2560"/>
                    <a:gd name="T94" fmla="*/ 873 w 5751"/>
                    <a:gd name="T95" fmla="*/ 1118 h 2560"/>
                    <a:gd name="T96" fmla="*/ 1229 w 5751"/>
                    <a:gd name="T97" fmla="*/ 841 h 2560"/>
                    <a:gd name="T98" fmla="*/ 1496 w 5751"/>
                    <a:gd name="T99" fmla="*/ 396 h 2560"/>
                    <a:gd name="T100" fmla="*/ 1676 w 5751"/>
                    <a:gd name="T101" fmla="*/ 168 h 2560"/>
                    <a:gd name="T102" fmla="*/ 1886 w 5751"/>
                    <a:gd name="T103" fmla="*/ 83 h 2560"/>
                    <a:gd name="T104" fmla="*/ 2190 w 5751"/>
                    <a:gd name="T105" fmla="*/ 24 h 2560"/>
                    <a:gd name="T106" fmla="*/ 2559 w 5751"/>
                    <a:gd name="T107" fmla="*/ 3 h 2560"/>
                    <a:gd name="T108" fmla="*/ 2960 w 5751"/>
                    <a:gd name="T109" fmla="*/ 39 h 2560"/>
                    <a:gd name="T110" fmla="*/ 3370 w 5751"/>
                    <a:gd name="T111" fmla="*/ 157 h 2560"/>
                    <a:gd name="T112" fmla="*/ 3517 w 5751"/>
                    <a:gd name="T113" fmla="*/ 342 h 2560"/>
                    <a:gd name="T114" fmla="*/ 3655 w 5751"/>
                    <a:gd name="T115" fmla="*/ 625 h 2560"/>
                    <a:gd name="T116" fmla="*/ 3866 w 5751"/>
                    <a:gd name="T117" fmla="*/ 794 h 2560"/>
                    <a:gd name="T118" fmla="*/ 4300 w 5751"/>
                    <a:gd name="T119" fmla="*/ 651 h 2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751" h="2560">
                      <a:moveTo>
                        <a:pt x="5010" y="982"/>
                      </a:moveTo>
                      <a:lnTo>
                        <a:pt x="5075" y="1002"/>
                      </a:lnTo>
                      <a:lnTo>
                        <a:pt x="5123" y="1006"/>
                      </a:lnTo>
                      <a:lnTo>
                        <a:pt x="5167" y="1003"/>
                      </a:lnTo>
                      <a:lnTo>
                        <a:pt x="5218" y="995"/>
                      </a:lnTo>
                      <a:lnTo>
                        <a:pt x="5429" y="1049"/>
                      </a:lnTo>
                      <a:lnTo>
                        <a:pt x="5554" y="1221"/>
                      </a:lnTo>
                      <a:lnTo>
                        <a:pt x="5546" y="1288"/>
                      </a:lnTo>
                      <a:lnTo>
                        <a:pt x="5541" y="1342"/>
                      </a:lnTo>
                      <a:lnTo>
                        <a:pt x="5535" y="1397"/>
                      </a:lnTo>
                      <a:lnTo>
                        <a:pt x="5541" y="1429"/>
                      </a:lnTo>
                      <a:lnTo>
                        <a:pt x="5562" y="1446"/>
                      </a:lnTo>
                      <a:lnTo>
                        <a:pt x="5643" y="1475"/>
                      </a:lnTo>
                      <a:lnTo>
                        <a:pt x="5704" y="1537"/>
                      </a:lnTo>
                      <a:lnTo>
                        <a:pt x="5738" y="1613"/>
                      </a:lnTo>
                      <a:lnTo>
                        <a:pt x="5751" y="1696"/>
                      </a:lnTo>
                      <a:lnTo>
                        <a:pt x="5744" y="1788"/>
                      </a:lnTo>
                      <a:lnTo>
                        <a:pt x="5725" y="1876"/>
                      </a:lnTo>
                      <a:lnTo>
                        <a:pt x="5678" y="1953"/>
                      </a:lnTo>
                      <a:lnTo>
                        <a:pt x="5622" y="2009"/>
                      </a:lnTo>
                      <a:lnTo>
                        <a:pt x="5687" y="2085"/>
                      </a:lnTo>
                      <a:lnTo>
                        <a:pt x="5717" y="2178"/>
                      </a:lnTo>
                      <a:lnTo>
                        <a:pt x="5719" y="2284"/>
                      </a:lnTo>
                      <a:lnTo>
                        <a:pt x="5686" y="2382"/>
                      </a:lnTo>
                      <a:lnTo>
                        <a:pt x="5612" y="2465"/>
                      </a:lnTo>
                      <a:lnTo>
                        <a:pt x="5503" y="2510"/>
                      </a:lnTo>
                      <a:lnTo>
                        <a:pt x="5360" y="2516"/>
                      </a:lnTo>
                      <a:lnTo>
                        <a:pt x="5174" y="2458"/>
                      </a:lnTo>
                      <a:lnTo>
                        <a:pt x="5172" y="2409"/>
                      </a:lnTo>
                      <a:lnTo>
                        <a:pt x="5172" y="2346"/>
                      </a:lnTo>
                      <a:lnTo>
                        <a:pt x="5168" y="2278"/>
                      </a:lnTo>
                      <a:lnTo>
                        <a:pt x="5166" y="2203"/>
                      </a:lnTo>
                      <a:lnTo>
                        <a:pt x="5149" y="2138"/>
                      </a:lnTo>
                      <a:lnTo>
                        <a:pt x="5120" y="2069"/>
                      </a:lnTo>
                      <a:lnTo>
                        <a:pt x="5071" y="2010"/>
                      </a:lnTo>
                      <a:lnTo>
                        <a:pt x="5007" y="1959"/>
                      </a:lnTo>
                      <a:lnTo>
                        <a:pt x="4887" y="1915"/>
                      </a:lnTo>
                      <a:lnTo>
                        <a:pt x="4758" y="1906"/>
                      </a:lnTo>
                      <a:lnTo>
                        <a:pt x="4623" y="1927"/>
                      </a:lnTo>
                      <a:lnTo>
                        <a:pt x="4483" y="1977"/>
                      </a:lnTo>
                      <a:lnTo>
                        <a:pt x="4352" y="2067"/>
                      </a:lnTo>
                      <a:lnTo>
                        <a:pt x="4224" y="2176"/>
                      </a:lnTo>
                      <a:lnTo>
                        <a:pt x="4114" y="2314"/>
                      </a:lnTo>
                      <a:lnTo>
                        <a:pt x="4022" y="2480"/>
                      </a:lnTo>
                      <a:lnTo>
                        <a:pt x="3972" y="2513"/>
                      </a:lnTo>
                      <a:lnTo>
                        <a:pt x="3931" y="2528"/>
                      </a:lnTo>
                      <a:lnTo>
                        <a:pt x="3902" y="2522"/>
                      </a:lnTo>
                      <a:lnTo>
                        <a:pt x="3869" y="2503"/>
                      </a:lnTo>
                      <a:lnTo>
                        <a:pt x="3843" y="2479"/>
                      </a:lnTo>
                      <a:lnTo>
                        <a:pt x="3817" y="2455"/>
                      </a:lnTo>
                      <a:lnTo>
                        <a:pt x="3790" y="2437"/>
                      </a:lnTo>
                      <a:lnTo>
                        <a:pt x="3754" y="2429"/>
                      </a:lnTo>
                      <a:lnTo>
                        <a:pt x="3728" y="2436"/>
                      </a:lnTo>
                      <a:lnTo>
                        <a:pt x="3694" y="2453"/>
                      </a:lnTo>
                      <a:lnTo>
                        <a:pt x="3652" y="2469"/>
                      </a:lnTo>
                      <a:lnTo>
                        <a:pt x="3611" y="2491"/>
                      </a:lnTo>
                      <a:lnTo>
                        <a:pt x="3569" y="2514"/>
                      </a:lnTo>
                      <a:lnTo>
                        <a:pt x="3528" y="2530"/>
                      </a:lnTo>
                      <a:lnTo>
                        <a:pt x="3488" y="2546"/>
                      </a:lnTo>
                      <a:lnTo>
                        <a:pt x="3450" y="2550"/>
                      </a:lnTo>
                      <a:lnTo>
                        <a:pt x="3413" y="2548"/>
                      </a:lnTo>
                      <a:lnTo>
                        <a:pt x="3379" y="2535"/>
                      </a:lnTo>
                      <a:lnTo>
                        <a:pt x="3352" y="2517"/>
                      </a:lnTo>
                      <a:lnTo>
                        <a:pt x="3325" y="2493"/>
                      </a:lnTo>
                      <a:lnTo>
                        <a:pt x="3299" y="2475"/>
                      </a:lnTo>
                      <a:lnTo>
                        <a:pt x="3266" y="2455"/>
                      </a:lnTo>
                      <a:lnTo>
                        <a:pt x="3231" y="2442"/>
                      </a:lnTo>
                      <a:lnTo>
                        <a:pt x="3183" y="2438"/>
                      </a:lnTo>
                      <a:lnTo>
                        <a:pt x="3144" y="2442"/>
                      </a:lnTo>
                      <a:lnTo>
                        <a:pt x="3111" y="2453"/>
                      </a:lnTo>
                      <a:lnTo>
                        <a:pt x="3084" y="2466"/>
                      </a:lnTo>
                      <a:lnTo>
                        <a:pt x="3054" y="2484"/>
                      </a:lnTo>
                      <a:lnTo>
                        <a:pt x="3026" y="2504"/>
                      </a:lnTo>
                      <a:lnTo>
                        <a:pt x="2998" y="2516"/>
                      </a:lnTo>
                      <a:lnTo>
                        <a:pt x="2965" y="2528"/>
                      </a:lnTo>
                      <a:lnTo>
                        <a:pt x="2927" y="2532"/>
                      </a:lnTo>
                      <a:lnTo>
                        <a:pt x="2884" y="2529"/>
                      </a:lnTo>
                      <a:lnTo>
                        <a:pt x="2855" y="2522"/>
                      </a:lnTo>
                      <a:lnTo>
                        <a:pt x="2826" y="2510"/>
                      </a:lnTo>
                      <a:lnTo>
                        <a:pt x="2798" y="2498"/>
                      </a:lnTo>
                      <a:lnTo>
                        <a:pt x="2770" y="2486"/>
                      </a:lnTo>
                      <a:lnTo>
                        <a:pt x="2741" y="2474"/>
                      </a:lnTo>
                      <a:lnTo>
                        <a:pt x="2700" y="2465"/>
                      </a:lnTo>
                      <a:lnTo>
                        <a:pt x="2646" y="2453"/>
                      </a:lnTo>
                      <a:lnTo>
                        <a:pt x="2589" y="2460"/>
                      </a:lnTo>
                      <a:lnTo>
                        <a:pt x="2543" y="2469"/>
                      </a:lnTo>
                      <a:lnTo>
                        <a:pt x="2509" y="2486"/>
                      </a:lnTo>
                      <a:lnTo>
                        <a:pt x="2476" y="2498"/>
                      </a:lnTo>
                      <a:lnTo>
                        <a:pt x="2448" y="2511"/>
                      </a:lnTo>
                      <a:lnTo>
                        <a:pt x="2416" y="2516"/>
                      </a:lnTo>
                      <a:lnTo>
                        <a:pt x="2375" y="2507"/>
                      </a:lnTo>
                      <a:lnTo>
                        <a:pt x="2325" y="2478"/>
                      </a:lnTo>
                      <a:lnTo>
                        <a:pt x="2336" y="2424"/>
                      </a:lnTo>
                      <a:lnTo>
                        <a:pt x="2337" y="2363"/>
                      </a:lnTo>
                      <a:lnTo>
                        <a:pt x="2331" y="2306"/>
                      </a:lnTo>
                      <a:lnTo>
                        <a:pt x="2314" y="2241"/>
                      </a:lnTo>
                      <a:lnTo>
                        <a:pt x="2289" y="2179"/>
                      </a:lnTo>
                      <a:lnTo>
                        <a:pt x="2258" y="2124"/>
                      </a:lnTo>
                      <a:lnTo>
                        <a:pt x="2223" y="2078"/>
                      </a:lnTo>
                      <a:lnTo>
                        <a:pt x="2183" y="2039"/>
                      </a:lnTo>
                      <a:lnTo>
                        <a:pt x="2106" y="1992"/>
                      </a:lnTo>
                      <a:lnTo>
                        <a:pt x="2015" y="1954"/>
                      </a:lnTo>
                      <a:lnTo>
                        <a:pt x="1907" y="1938"/>
                      </a:lnTo>
                      <a:lnTo>
                        <a:pt x="1787" y="1949"/>
                      </a:lnTo>
                      <a:lnTo>
                        <a:pt x="1652" y="1995"/>
                      </a:lnTo>
                      <a:lnTo>
                        <a:pt x="1508" y="2094"/>
                      </a:lnTo>
                      <a:lnTo>
                        <a:pt x="1353" y="2240"/>
                      </a:lnTo>
                      <a:lnTo>
                        <a:pt x="1194" y="2461"/>
                      </a:lnTo>
                      <a:lnTo>
                        <a:pt x="1143" y="2468"/>
                      </a:lnTo>
                      <a:lnTo>
                        <a:pt x="1055" y="2474"/>
                      </a:lnTo>
                      <a:lnTo>
                        <a:pt x="956" y="2472"/>
                      </a:lnTo>
                      <a:lnTo>
                        <a:pt x="844" y="2472"/>
                      </a:lnTo>
                      <a:lnTo>
                        <a:pt x="740" y="2470"/>
                      </a:lnTo>
                      <a:lnTo>
                        <a:pt x="647" y="2468"/>
                      </a:lnTo>
                      <a:lnTo>
                        <a:pt x="586" y="2468"/>
                      </a:lnTo>
                      <a:lnTo>
                        <a:pt x="554" y="2467"/>
                      </a:lnTo>
                      <a:lnTo>
                        <a:pt x="529" y="2498"/>
                      </a:lnTo>
                      <a:lnTo>
                        <a:pt x="475" y="2524"/>
                      </a:lnTo>
                      <a:lnTo>
                        <a:pt x="390" y="2543"/>
                      </a:lnTo>
                      <a:lnTo>
                        <a:pt x="300" y="2555"/>
                      </a:lnTo>
                      <a:lnTo>
                        <a:pt x="206" y="2560"/>
                      </a:lnTo>
                      <a:lnTo>
                        <a:pt x="121" y="2554"/>
                      </a:lnTo>
                      <a:lnTo>
                        <a:pt x="49" y="2539"/>
                      </a:lnTo>
                      <a:lnTo>
                        <a:pt x="13" y="2506"/>
                      </a:lnTo>
                      <a:lnTo>
                        <a:pt x="0" y="2423"/>
                      </a:lnTo>
                      <a:lnTo>
                        <a:pt x="1" y="2299"/>
                      </a:lnTo>
                      <a:lnTo>
                        <a:pt x="16" y="2173"/>
                      </a:lnTo>
                      <a:lnTo>
                        <a:pt x="52" y="2094"/>
                      </a:lnTo>
                      <a:lnTo>
                        <a:pt x="72" y="2085"/>
                      </a:lnTo>
                      <a:lnTo>
                        <a:pt x="98" y="2079"/>
                      </a:lnTo>
                      <a:lnTo>
                        <a:pt x="130" y="2073"/>
                      </a:lnTo>
                      <a:lnTo>
                        <a:pt x="167" y="2075"/>
                      </a:lnTo>
                      <a:lnTo>
                        <a:pt x="204" y="2077"/>
                      </a:lnTo>
                      <a:lnTo>
                        <a:pt x="240" y="2078"/>
                      </a:lnTo>
                      <a:lnTo>
                        <a:pt x="278" y="2080"/>
                      </a:lnTo>
                      <a:lnTo>
                        <a:pt x="307" y="2086"/>
                      </a:lnTo>
                      <a:lnTo>
                        <a:pt x="361" y="1918"/>
                      </a:lnTo>
                      <a:lnTo>
                        <a:pt x="389" y="1757"/>
                      </a:lnTo>
                      <a:lnTo>
                        <a:pt x="409" y="1607"/>
                      </a:lnTo>
                      <a:lnTo>
                        <a:pt x="433" y="1463"/>
                      </a:lnTo>
                      <a:lnTo>
                        <a:pt x="477" y="1342"/>
                      </a:lnTo>
                      <a:lnTo>
                        <a:pt x="555" y="1241"/>
                      </a:lnTo>
                      <a:lnTo>
                        <a:pt x="683" y="1163"/>
                      </a:lnTo>
                      <a:lnTo>
                        <a:pt x="873" y="1118"/>
                      </a:lnTo>
                      <a:lnTo>
                        <a:pt x="1006" y="1071"/>
                      </a:lnTo>
                      <a:lnTo>
                        <a:pt x="1126" y="973"/>
                      </a:lnTo>
                      <a:lnTo>
                        <a:pt x="1229" y="841"/>
                      </a:lnTo>
                      <a:lnTo>
                        <a:pt x="1328" y="694"/>
                      </a:lnTo>
                      <a:lnTo>
                        <a:pt x="1417" y="540"/>
                      </a:lnTo>
                      <a:lnTo>
                        <a:pt x="1496" y="396"/>
                      </a:lnTo>
                      <a:lnTo>
                        <a:pt x="1566" y="274"/>
                      </a:lnTo>
                      <a:lnTo>
                        <a:pt x="1632" y="195"/>
                      </a:lnTo>
                      <a:lnTo>
                        <a:pt x="1676" y="168"/>
                      </a:lnTo>
                      <a:lnTo>
                        <a:pt x="1731" y="137"/>
                      </a:lnTo>
                      <a:lnTo>
                        <a:pt x="1800" y="107"/>
                      </a:lnTo>
                      <a:lnTo>
                        <a:pt x="1886" y="83"/>
                      </a:lnTo>
                      <a:lnTo>
                        <a:pt x="1978" y="59"/>
                      </a:lnTo>
                      <a:lnTo>
                        <a:pt x="2082" y="37"/>
                      </a:lnTo>
                      <a:lnTo>
                        <a:pt x="2190" y="24"/>
                      </a:lnTo>
                      <a:lnTo>
                        <a:pt x="2304" y="11"/>
                      </a:lnTo>
                      <a:lnTo>
                        <a:pt x="2430" y="0"/>
                      </a:lnTo>
                      <a:lnTo>
                        <a:pt x="2559" y="3"/>
                      </a:lnTo>
                      <a:lnTo>
                        <a:pt x="2689" y="6"/>
                      </a:lnTo>
                      <a:lnTo>
                        <a:pt x="2828" y="23"/>
                      </a:lnTo>
                      <a:lnTo>
                        <a:pt x="2960" y="39"/>
                      </a:lnTo>
                      <a:lnTo>
                        <a:pt x="3097" y="68"/>
                      </a:lnTo>
                      <a:lnTo>
                        <a:pt x="3237" y="110"/>
                      </a:lnTo>
                      <a:lnTo>
                        <a:pt x="3370" y="157"/>
                      </a:lnTo>
                      <a:lnTo>
                        <a:pt x="3430" y="194"/>
                      </a:lnTo>
                      <a:lnTo>
                        <a:pt x="3478" y="261"/>
                      </a:lnTo>
                      <a:lnTo>
                        <a:pt x="3517" y="342"/>
                      </a:lnTo>
                      <a:lnTo>
                        <a:pt x="3559" y="432"/>
                      </a:lnTo>
                      <a:lnTo>
                        <a:pt x="3601" y="528"/>
                      </a:lnTo>
                      <a:lnTo>
                        <a:pt x="3655" y="625"/>
                      </a:lnTo>
                      <a:lnTo>
                        <a:pt x="3729" y="710"/>
                      </a:lnTo>
                      <a:lnTo>
                        <a:pt x="3819" y="784"/>
                      </a:lnTo>
                      <a:lnTo>
                        <a:pt x="3866" y="794"/>
                      </a:lnTo>
                      <a:lnTo>
                        <a:pt x="3922" y="769"/>
                      </a:lnTo>
                      <a:lnTo>
                        <a:pt x="3980" y="726"/>
                      </a:lnTo>
                      <a:lnTo>
                        <a:pt x="4300" y="651"/>
                      </a:lnTo>
                      <a:lnTo>
                        <a:pt x="4494" y="75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48" name="Freeform 1248"/>
                <p:cNvSpPr>
                  <a:spLocks/>
                </p:cNvSpPr>
                <p:nvPr/>
              </p:nvSpPr>
              <p:spPr bwMode="auto">
                <a:xfrm rot="719888">
                  <a:off x="11521" y="11512"/>
                  <a:ext cx="145" cy="327"/>
                </a:xfrm>
                <a:custGeom>
                  <a:avLst/>
                  <a:gdLst>
                    <a:gd name="T0" fmla="*/ 78 w 145"/>
                    <a:gd name="T1" fmla="*/ 327 h 327"/>
                    <a:gd name="T2" fmla="*/ 109 w 145"/>
                    <a:gd name="T3" fmla="*/ 315 h 327"/>
                    <a:gd name="T4" fmla="*/ 133 w 145"/>
                    <a:gd name="T5" fmla="*/ 285 h 327"/>
                    <a:gd name="T6" fmla="*/ 145 w 145"/>
                    <a:gd name="T7" fmla="*/ 230 h 327"/>
                    <a:gd name="T8" fmla="*/ 145 w 145"/>
                    <a:gd name="T9" fmla="*/ 170 h 327"/>
                    <a:gd name="T10" fmla="*/ 133 w 145"/>
                    <a:gd name="T11" fmla="*/ 103 h 327"/>
                    <a:gd name="T12" fmla="*/ 115 w 145"/>
                    <a:gd name="T13" fmla="*/ 55 h 327"/>
                    <a:gd name="T14" fmla="*/ 91 w 145"/>
                    <a:gd name="T15" fmla="*/ 18 h 327"/>
                    <a:gd name="T16" fmla="*/ 66 w 145"/>
                    <a:gd name="T17" fmla="*/ 0 h 327"/>
                    <a:gd name="T18" fmla="*/ 36 w 145"/>
                    <a:gd name="T19" fmla="*/ 12 h 327"/>
                    <a:gd name="T20" fmla="*/ 18 w 145"/>
                    <a:gd name="T21" fmla="*/ 49 h 327"/>
                    <a:gd name="T22" fmla="*/ 0 w 145"/>
                    <a:gd name="T23" fmla="*/ 97 h 327"/>
                    <a:gd name="T24" fmla="*/ 0 w 145"/>
                    <a:gd name="T25" fmla="*/ 158 h 327"/>
                    <a:gd name="T26" fmla="*/ 6 w 145"/>
                    <a:gd name="T27" fmla="*/ 224 h 327"/>
                    <a:gd name="T28" fmla="*/ 24 w 145"/>
                    <a:gd name="T29" fmla="*/ 279 h 327"/>
                    <a:gd name="T30" fmla="*/ 48 w 145"/>
                    <a:gd name="T31" fmla="*/ 315 h 327"/>
                    <a:gd name="T32" fmla="*/ 78 w 145"/>
                    <a:gd name="T33" fmla="*/ 32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5" h="327">
                      <a:moveTo>
                        <a:pt x="78" y="327"/>
                      </a:moveTo>
                      <a:lnTo>
                        <a:pt x="109" y="315"/>
                      </a:lnTo>
                      <a:lnTo>
                        <a:pt x="133" y="285"/>
                      </a:lnTo>
                      <a:lnTo>
                        <a:pt x="145" y="230"/>
                      </a:lnTo>
                      <a:lnTo>
                        <a:pt x="145" y="170"/>
                      </a:lnTo>
                      <a:lnTo>
                        <a:pt x="133" y="103"/>
                      </a:lnTo>
                      <a:lnTo>
                        <a:pt x="115" y="55"/>
                      </a:lnTo>
                      <a:lnTo>
                        <a:pt x="91" y="18"/>
                      </a:lnTo>
                      <a:lnTo>
                        <a:pt x="66" y="0"/>
                      </a:lnTo>
                      <a:lnTo>
                        <a:pt x="36" y="12"/>
                      </a:lnTo>
                      <a:lnTo>
                        <a:pt x="18" y="49"/>
                      </a:lnTo>
                      <a:lnTo>
                        <a:pt x="0" y="97"/>
                      </a:lnTo>
                      <a:lnTo>
                        <a:pt x="0" y="158"/>
                      </a:lnTo>
                      <a:lnTo>
                        <a:pt x="6" y="224"/>
                      </a:lnTo>
                      <a:lnTo>
                        <a:pt x="24" y="279"/>
                      </a:lnTo>
                      <a:lnTo>
                        <a:pt x="48" y="315"/>
                      </a:lnTo>
                      <a:lnTo>
                        <a:pt x="78" y="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49" name="Freeform 1249"/>
                <p:cNvSpPr>
                  <a:spLocks/>
                </p:cNvSpPr>
                <p:nvPr/>
              </p:nvSpPr>
              <p:spPr bwMode="auto">
                <a:xfrm rot="719888">
                  <a:off x="6128" y="12059"/>
                  <a:ext cx="297" cy="308"/>
                </a:xfrm>
                <a:custGeom>
                  <a:avLst/>
                  <a:gdLst>
                    <a:gd name="T0" fmla="*/ 0 w 297"/>
                    <a:gd name="T1" fmla="*/ 97 h 308"/>
                    <a:gd name="T2" fmla="*/ 0 w 297"/>
                    <a:gd name="T3" fmla="*/ 60 h 308"/>
                    <a:gd name="T4" fmla="*/ 18 w 297"/>
                    <a:gd name="T5" fmla="*/ 42 h 308"/>
                    <a:gd name="T6" fmla="*/ 42 w 297"/>
                    <a:gd name="T7" fmla="*/ 30 h 308"/>
                    <a:gd name="T8" fmla="*/ 79 w 297"/>
                    <a:gd name="T9" fmla="*/ 24 h 308"/>
                    <a:gd name="T10" fmla="*/ 121 w 297"/>
                    <a:gd name="T11" fmla="*/ 24 h 308"/>
                    <a:gd name="T12" fmla="*/ 163 w 297"/>
                    <a:gd name="T13" fmla="*/ 18 h 308"/>
                    <a:gd name="T14" fmla="*/ 206 w 297"/>
                    <a:gd name="T15" fmla="*/ 12 h 308"/>
                    <a:gd name="T16" fmla="*/ 248 w 297"/>
                    <a:gd name="T17" fmla="*/ 0 h 308"/>
                    <a:gd name="T18" fmla="*/ 260 w 297"/>
                    <a:gd name="T19" fmla="*/ 48 h 308"/>
                    <a:gd name="T20" fmla="*/ 272 w 297"/>
                    <a:gd name="T21" fmla="*/ 97 h 308"/>
                    <a:gd name="T22" fmla="*/ 291 w 297"/>
                    <a:gd name="T23" fmla="*/ 151 h 308"/>
                    <a:gd name="T24" fmla="*/ 297 w 297"/>
                    <a:gd name="T25" fmla="*/ 212 h 308"/>
                    <a:gd name="T26" fmla="*/ 279 w 297"/>
                    <a:gd name="T27" fmla="*/ 242 h 308"/>
                    <a:gd name="T28" fmla="*/ 248 w 297"/>
                    <a:gd name="T29" fmla="*/ 266 h 308"/>
                    <a:gd name="T30" fmla="*/ 218 w 297"/>
                    <a:gd name="T31" fmla="*/ 284 h 308"/>
                    <a:gd name="T32" fmla="*/ 182 w 297"/>
                    <a:gd name="T33" fmla="*/ 296 h 308"/>
                    <a:gd name="T34" fmla="*/ 145 w 297"/>
                    <a:gd name="T35" fmla="*/ 308 h 308"/>
                    <a:gd name="T36" fmla="*/ 109 w 297"/>
                    <a:gd name="T37" fmla="*/ 308 h 308"/>
                    <a:gd name="T38" fmla="*/ 79 w 297"/>
                    <a:gd name="T39" fmla="*/ 308 h 308"/>
                    <a:gd name="T40" fmla="*/ 60 w 297"/>
                    <a:gd name="T41" fmla="*/ 302 h 308"/>
                    <a:gd name="T42" fmla="*/ 36 w 297"/>
                    <a:gd name="T43" fmla="*/ 272 h 308"/>
                    <a:gd name="T44" fmla="*/ 18 w 297"/>
                    <a:gd name="T45" fmla="*/ 218 h 308"/>
                    <a:gd name="T46" fmla="*/ 6 w 297"/>
                    <a:gd name="T47" fmla="*/ 157 h 308"/>
                    <a:gd name="T48" fmla="*/ 0 w 297"/>
                    <a:gd name="T49" fmla="*/ 97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97" h="308">
                      <a:moveTo>
                        <a:pt x="0" y="97"/>
                      </a:moveTo>
                      <a:lnTo>
                        <a:pt x="0" y="60"/>
                      </a:lnTo>
                      <a:lnTo>
                        <a:pt x="18" y="42"/>
                      </a:lnTo>
                      <a:lnTo>
                        <a:pt x="42" y="30"/>
                      </a:lnTo>
                      <a:lnTo>
                        <a:pt x="79" y="24"/>
                      </a:lnTo>
                      <a:lnTo>
                        <a:pt x="121" y="24"/>
                      </a:lnTo>
                      <a:lnTo>
                        <a:pt x="163" y="18"/>
                      </a:lnTo>
                      <a:lnTo>
                        <a:pt x="206" y="12"/>
                      </a:lnTo>
                      <a:lnTo>
                        <a:pt x="248" y="0"/>
                      </a:lnTo>
                      <a:lnTo>
                        <a:pt x="260" y="48"/>
                      </a:lnTo>
                      <a:lnTo>
                        <a:pt x="272" y="97"/>
                      </a:lnTo>
                      <a:lnTo>
                        <a:pt x="291" y="151"/>
                      </a:lnTo>
                      <a:lnTo>
                        <a:pt x="297" y="212"/>
                      </a:lnTo>
                      <a:lnTo>
                        <a:pt x="279" y="242"/>
                      </a:lnTo>
                      <a:lnTo>
                        <a:pt x="248" y="266"/>
                      </a:lnTo>
                      <a:lnTo>
                        <a:pt x="218" y="284"/>
                      </a:lnTo>
                      <a:lnTo>
                        <a:pt x="182" y="296"/>
                      </a:lnTo>
                      <a:lnTo>
                        <a:pt x="145" y="308"/>
                      </a:lnTo>
                      <a:lnTo>
                        <a:pt x="109" y="308"/>
                      </a:lnTo>
                      <a:lnTo>
                        <a:pt x="79" y="308"/>
                      </a:lnTo>
                      <a:lnTo>
                        <a:pt x="60" y="302"/>
                      </a:lnTo>
                      <a:lnTo>
                        <a:pt x="36" y="272"/>
                      </a:lnTo>
                      <a:lnTo>
                        <a:pt x="18" y="218"/>
                      </a:lnTo>
                      <a:lnTo>
                        <a:pt x="6" y="157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50" name="Freeform 1250"/>
                <p:cNvSpPr>
                  <a:spLocks/>
                </p:cNvSpPr>
                <p:nvPr/>
              </p:nvSpPr>
              <p:spPr bwMode="auto">
                <a:xfrm rot="719888">
                  <a:off x="11254" y="11996"/>
                  <a:ext cx="346" cy="314"/>
                </a:xfrm>
                <a:custGeom>
                  <a:avLst/>
                  <a:gdLst>
                    <a:gd name="T0" fmla="*/ 339 w 346"/>
                    <a:gd name="T1" fmla="*/ 0 h 314"/>
                    <a:gd name="T2" fmla="*/ 346 w 346"/>
                    <a:gd name="T3" fmla="*/ 66 h 314"/>
                    <a:gd name="T4" fmla="*/ 346 w 346"/>
                    <a:gd name="T5" fmla="*/ 127 h 314"/>
                    <a:gd name="T6" fmla="*/ 327 w 346"/>
                    <a:gd name="T7" fmla="*/ 181 h 314"/>
                    <a:gd name="T8" fmla="*/ 297 w 346"/>
                    <a:gd name="T9" fmla="*/ 230 h 314"/>
                    <a:gd name="T10" fmla="*/ 255 w 346"/>
                    <a:gd name="T11" fmla="*/ 266 h 314"/>
                    <a:gd name="T12" fmla="*/ 206 w 346"/>
                    <a:gd name="T13" fmla="*/ 296 h 314"/>
                    <a:gd name="T14" fmla="*/ 146 w 346"/>
                    <a:gd name="T15" fmla="*/ 314 h 314"/>
                    <a:gd name="T16" fmla="*/ 79 w 346"/>
                    <a:gd name="T17" fmla="*/ 314 h 314"/>
                    <a:gd name="T18" fmla="*/ 18 w 346"/>
                    <a:gd name="T19" fmla="*/ 290 h 314"/>
                    <a:gd name="T20" fmla="*/ 0 w 346"/>
                    <a:gd name="T21" fmla="*/ 230 h 314"/>
                    <a:gd name="T22" fmla="*/ 6 w 346"/>
                    <a:gd name="T23" fmla="*/ 169 h 314"/>
                    <a:gd name="T24" fmla="*/ 42 w 346"/>
                    <a:gd name="T25" fmla="*/ 121 h 314"/>
                    <a:gd name="T26" fmla="*/ 67 w 346"/>
                    <a:gd name="T27" fmla="*/ 109 h 314"/>
                    <a:gd name="T28" fmla="*/ 85 w 346"/>
                    <a:gd name="T29" fmla="*/ 109 h 314"/>
                    <a:gd name="T30" fmla="*/ 103 w 346"/>
                    <a:gd name="T31" fmla="*/ 109 h 314"/>
                    <a:gd name="T32" fmla="*/ 121 w 346"/>
                    <a:gd name="T33" fmla="*/ 109 h 314"/>
                    <a:gd name="T34" fmla="*/ 152 w 346"/>
                    <a:gd name="T35" fmla="*/ 103 h 314"/>
                    <a:gd name="T36" fmla="*/ 194 w 346"/>
                    <a:gd name="T37" fmla="*/ 84 h 314"/>
                    <a:gd name="T38" fmla="*/ 255 w 346"/>
                    <a:gd name="T39" fmla="*/ 54 h 314"/>
                    <a:gd name="T40" fmla="*/ 339 w 346"/>
                    <a:gd name="T41" fmla="*/ 0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46" h="314">
                      <a:moveTo>
                        <a:pt x="339" y="0"/>
                      </a:moveTo>
                      <a:lnTo>
                        <a:pt x="346" y="66"/>
                      </a:lnTo>
                      <a:lnTo>
                        <a:pt x="346" y="127"/>
                      </a:lnTo>
                      <a:lnTo>
                        <a:pt x="327" y="181"/>
                      </a:lnTo>
                      <a:lnTo>
                        <a:pt x="297" y="230"/>
                      </a:lnTo>
                      <a:lnTo>
                        <a:pt x="255" y="266"/>
                      </a:lnTo>
                      <a:lnTo>
                        <a:pt x="206" y="296"/>
                      </a:lnTo>
                      <a:lnTo>
                        <a:pt x="146" y="314"/>
                      </a:lnTo>
                      <a:lnTo>
                        <a:pt x="79" y="314"/>
                      </a:lnTo>
                      <a:lnTo>
                        <a:pt x="18" y="290"/>
                      </a:lnTo>
                      <a:lnTo>
                        <a:pt x="0" y="230"/>
                      </a:lnTo>
                      <a:lnTo>
                        <a:pt x="6" y="169"/>
                      </a:lnTo>
                      <a:lnTo>
                        <a:pt x="42" y="121"/>
                      </a:lnTo>
                      <a:lnTo>
                        <a:pt x="67" y="109"/>
                      </a:lnTo>
                      <a:lnTo>
                        <a:pt x="85" y="109"/>
                      </a:lnTo>
                      <a:lnTo>
                        <a:pt x="103" y="109"/>
                      </a:lnTo>
                      <a:lnTo>
                        <a:pt x="121" y="109"/>
                      </a:lnTo>
                      <a:lnTo>
                        <a:pt x="152" y="103"/>
                      </a:lnTo>
                      <a:lnTo>
                        <a:pt x="194" y="84"/>
                      </a:lnTo>
                      <a:lnTo>
                        <a:pt x="255" y="54"/>
                      </a:lnTo>
                      <a:lnTo>
                        <a:pt x="3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51" name="Freeform 1251"/>
                <p:cNvSpPr>
                  <a:spLocks/>
                </p:cNvSpPr>
                <p:nvPr/>
              </p:nvSpPr>
              <p:spPr bwMode="auto">
                <a:xfrm>
                  <a:off x="6431" y="10036"/>
                  <a:ext cx="5048" cy="2234"/>
                </a:xfrm>
                <a:custGeom>
                  <a:avLst/>
                  <a:gdLst>
                    <a:gd name="T0" fmla="*/ 3626 w 5048"/>
                    <a:gd name="T1" fmla="*/ 699 h 2234"/>
                    <a:gd name="T2" fmla="*/ 3382 w 5048"/>
                    <a:gd name="T3" fmla="*/ 827 h 2234"/>
                    <a:gd name="T4" fmla="*/ 3245 w 5048"/>
                    <a:gd name="T5" fmla="*/ 711 h 2234"/>
                    <a:gd name="T6" fmla="*/ 3130 w 5048"/>
                    <a:gd name="T7" fmla="*/ 470 h 2234"/>
                    <a:gd name="T8" fmla="*/ 2991 w 5048"/>
                    <a:gd name="T9" fmla="*/ 335 h 2234"/>
                    <a:gd name="T10" fmla="*/ 2924 w 5048"/>
                    <a:gd name="T11" fmla="*/ 210 h 2234"/>
                    <a:gd name="T12" fmla="*/ 2801 w 5048"/>
                    <a:gd name="T13" fmla="*/ 85 h 2234"/>
                    <a:gd name="T14" fmla="*/ 2562 w 5048"/>
                    <a:gd name="T15" fmla="*/ 47 h 2234"/>
                    <a:gd name="T16" fmla="*/ 2274 w 5048"/>
                    <a:gd name="T17" fmla="*/ 4 h 2234"/>
                    <a:gd name="T18" fmla="*/ 1969 w 5048"/>
                    <a:gd name="T19" fmla="*/ 38 h 2234"/>
                    <a:gd name="T20" fmla="*/ 1729 w 5048"/>
                    <a:gd name="T21" fmla="*/ 61 h 2234"/>
                    <a:gd name="T22" fmla="*/ 1449 w 5048"/>
                    <a:gd name="T23" fmla="*/ 94 h 2234"/>
                    <a:gd name="T24" fmla="*/ 1211 w 5048"/>
                    <a:gd name="T25" fmla="*/ 279 h 2234"/>
                    <a:gd name="T26" fmla="*/ 1038 w 5048"/>
                    <a:gd name="T27" fmla="*/ 601 h 2234"/>
                    <a:gd name="T28" fmla="*/ 910 w 5048"/>
                    <a:gd name="T29" fmla="*/ 878 h 2234"/>
                    <a:gd name="T30" fmla="*/ 628 w 5048"/>
                    <a:gd name="T31" fmla="*/ 1071 h 2234"/>
                    <a:gd name="T32" fmla="*/ 382 w 5048"/>
                    <a:gd name="T33" fmla="*/ 1149 h 2234"/>
                    <a:gd name="T34" fmla="*/ 248 w 5048"/>
                    <a:gd name="T35" fmla="*/ 1225 h 2234"/>
                    <a:gd name="T36" fmla="*/ 104 w 5048"/>
                    <a:gd name="T37" fmla="*/ 1492 h 2234"/>
                    <a:gd name="T38" fmla="*/ 30 w 5048"/>
                    <a:gd name="T39" fmla="*/ 1842 h 2234"/>
                    <a:gd name="T40" fmla="*/ 99 w 5048"/>
                    <a:gd name="T41" fmla="*/ 2011 h 2234"/>
                    <a:gd name="T42" fmla="*/ 140 w 5048"/>
                    <a:gd name="T43" fmla="*/ 2168 h 2234"/>
                    <a:gd name="T44" fmla="*/ 221 w 5048"/>
                    <a:gd name="T45" fmla="*/ 2198 h 2234"/>
                    <a:gd name="T46" fmla="*/ 377 w 5048"/>
                    <a:gd name="T47" fmla="*/ 2193 h 2234"/>
                    <a:gd name="T48" fmla="*/ 495 w 5048"/>
                    <a:gd name="T49" fmla="*/ 2076 h 2234"/>
                    <a:gd name="T50" fmla="*/ 670 w 5048"/>
                    <a:gd name="T51" fmla="*/ 1921 h 2234"/>
                    <a:gd name="T52" fmla="*/ 888 w 5048"/>
                    <a:gd name="T53" fmla="*/ 1801 h 2234"/>
                    <a:gd name="T54" fmla="*/ 1132 w 5048"/>
                    <a:gd name="T55" fmla="*/ 1729 h 2234"/>
                    <a:gd name="T56" fmla="*/ 1379 w 5048"/>
                    <a:gd name="T57" fmla="*/ 1707 h 2234"/>
                    <a:gd name="T58" fmla="*/ 1602 w 5048"/>
                    <a:gd name="T59" fmla="*/ 1736 h 2234"/>
                    <a:gd name="T60" fmla="*/ 1768 w 5048"/>
                    <a:gd name="T61" fmla="*/ 1802 h 2234"/>
                    <a:gd name="T62" fmla="*/ 1906 w 5048"/>
                    <a:gd name="T63" fmla="*/ 1967 h 2234"/>
                    <a:gd name="T64" fmla="*/ 1999 w 5048"/>
                    <a:gd name="T65" fmla="*/ 2204 h 2234"/>
                    <a:gd name="T66" fmla="*/ 2156 w 5048"/>
                    <a:gd name="T67" fmla="*/ 2132 h 2234"/>
                    <a:gd name="T68" fmla="*/ 2403 w 5048"/>
                    <a:gd name="T69" fmla="*/ 2111 h 2234"/>
                    <a:gd name="T70" fmla="*/ 2579 w 5048"/>
                    <a:gd name="T71" fmla="*/ 2216 h 2234"/>
                    <a:gd name="T72" fmla="*/ 2692 w 5048"/>
                    <a:gd name="T73" fmla="*/ 2122 h 2234"/>
                    <a:gd name="T74" fmla="*/ 2826 w 5048"/>
                    <a:gd name="T75" fmla="*/ 2071 h 2234"/>
                    <a:gd name="T76" fmla="*/ 2935 w 5048"/>
                    <a:gd name="T77" fmla="*/ 2143 h 2234"/>
                    <a:gd name="T78" fmla="*/ 2974 w 5048"/>
                    <a:gd name="T79" fmla="*/ 2220 h 2234"/>
                    <a:gd name="T80" fmla="*/ 3078 w 5048"/>
                    <a:gd name="T81" fmla="*/ 2230 h 2234"/>
                    <a:gd name="T82" fmla="*/ 3220 w 5048"/>
                    <a:gd name="T83" fmla="*/ 2142 h 2234"/>
                    <a:gd name="T84" fmla="*/ 3349 w 5048"/>
                    <a:gd name="T85" fmla="*/ 2033 h 2234"/>
                    <a:gd name="T86" fmla="*/ 3524 w 5048"/>
                    <a:gd name="T87" fmla="*/ 1879 h 2234"/>
                    <a:gd name="T88" fmla="*/ 3725 w 5048"/>
                    <a:gd name="T89" fmla="*/ 1748 h 2234"/>
                    <a:gd name="T90" fmla="*/ 3906 w 5048"/>
                    <a:gd name="T91" fmla="*/ 1687 h 2234"/>
                    <a:gd name="T92" fmla="*/ 4148 w 5048"/>
                    <a:gd name="T93" fmla="*/ 1652 h 2234"/>
                    <a:gd name="T94" fmla="*/ 4564 w 5048"/>
                    <a:gd name="T95" fmla="*/ 1709 h 2234"/>
                    <a:gd name="T96" fmla="*/ 4825 w 5048"/>
                    <a:gd name="T97" fmla="*/ 1939 h 2234"/>
                    <a:gd name="T98" fmla="*/ 4964 w 5048"/>
                    <a:gd name="T99" fmla="*/ 1956 h 2234"/>
                    <a:gd name="T100" fmla="*/ 5042 w 5048"/>
                    <a:gd name="T101" fmla="*/ 1879 h 2234"/>
                    <a:gd name="T102" fmla="*/ 4978 w 5048"/>
                    <a:gd name="T103" fmla="*/ 1686 h 2234"/>
                    <a:gd name="T104" fmla="*/ 5035 w 5048"/>
                    <a:gd name="T105" fmla="*/ 1475 h 2234"/>
                    <a:gd name="T106" fmla="*/ 4980 w 5048"/>
                    <a:gd name="T107" fmla="*/ 1327 h 2234"/>
                    <a:gd name="T108" fmla="*/ 4922 w 5048"/>
                    <a:gd name="T109" fmla="*/ 1018 h 2234"/>
                    <a:gd name="T110" fmla="*/ 4795 w 5048"/>
                    <a:gd name="T111" fmla="*/ 1022 h 2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048" h="2234">
                      <a:moveTo>
                        <a:pt x="4021" y="765"/>
                      </a:moveTo>
                      <a:lnTo>
                        <a:pt x="3872" y="709"/>
                      </a:lnTo>
                      <a:lnTo>
                        <a:pt x="3626" y="699"/>
                      </a:lnTo>
                      <a:lnTo>
                        <a:pt x="3559" y="747"/>
                      </a:lnTo>
                      <a:lnTo>
                        <a:pt x="3481" y="799"/>
                      </a:lnTo>
                      <a:lnTo>
                        <a:pt x="3382" y="827"/>
                      </a:lnTo>
                      <a:lnTo>
                        <a:pt x="3328" y="816"/>
                      </a:lnTo>
                      <a:lnTo>
                        <a:pt x="3282" y="775"/>
                      </a:lnTo>
                      <a:lnTo>
                        <a:pt x="3245" y="711"/>
                      </a:lnTo>
                      <a:lnTo>
                        <a:pt x="3207" y="630"/>
                      </a:lnTo>
                      <a:lnTo>
                        <a:pt x="3169" y="547"/>
                      </a:lnTo>
                      <a:lnTo>
                        <a:pt x="3130" y="470"/>
                      </a:lnTo>
                      <a:lnTo>
                        <a:pt x="3081" y="404"/>
                      </a:lnTo>
                      <a:lnTo>
                        <a:pt x="3016" y="360"/>
                      </a:lnTo>
                      <a:lnTo>
                        <a:pt x="2991" y="335"/>
                      </a:lnTo>
                      <a:lnTo>
                        <a:pt x="2968" y="300"/>
                      </a:lnTo>
                      <a:lnTo>
                        <a:pt x="2945" y="258"/>
                      </a:lnTo>
                      <a:lnTo>
                        <a:pt x="2924" y="210"/>
                      </a:lnTo>
                      <a:lnTo>
                        <a:pt x="2892" y="160"/>
                      </a:lnTo>
                      <a:lnTo>
                        <a:pt x="2850" y="120"/>
                      </a:lnTo>
                      <a:lnTo>
                        <a:pt x="2801" y="85"/>
                      </a:lnTo>
                      <a:lnTo>
                        <a:pt x="2731" y="70"/>
                      </a:lnTo>
                      <a:lnTo>
                        <a:pt x="2652" y="60"/>
                      </a:lnTo>
                      <a:lnTo>
                        <a:pt x="2562" y="47"/>
                      </a:lnTo>
                      <a:lnTo>
                        <a:pt x="2467" y="27"/>
                      </a:lnTo>
                      <a:lnTo>
                        <a:pt x="2371" y="12"/>
                      </a:lnTo>
                      <a:lnTo>
                        <a:pt x="2274" y="4"/>
                      </a:lnTo>
                      <a:lnTo>
                        <a:pt x="2169" y="0"/>
                      </a:lnTo>
                      <a:lnTo>
                        <a:pt x="2068" y="9"/>
                      </a:lnTo>
                      <a:lnTo>
                        <a:pt x="1969" y="38"/>
                      </a:lnTo>
                      <a:lnTo>
                        <a:pt x="1897" y="54"/>
                      </a:lnTo>
                      <a:lnTo>
                        <a:pt x="1815" y="61"/>
                      </a:lnTo>
                      <a:lnTo>
                        <a:pt x="1729" y="61"/>
                      </a:lnTo>
                      <a:lnTo>
                        <a:pt x="1635" y="66"/>
                      </a:lnTo>
                      <a:lnTo>
                        <a:pt x="1541" y="71"/>
                      </a:lnTo>
                      <a:lnTo>
                        <a:pt x="1449" y="94"/>
                      </a:lnTo>
                      <a:lnTo>
                        <a:pt x="1362" y="126"/>
                      </a:lnTo>
                      <a:lnTo>
                        <a:pt x="1287" y="184"/>
                      </a:lnTo>
                      <a:lnTo>
                        <a:pt x="1211" y="279"/>
                      </a:lnTo>
                      <a:lnTo>
                        <a:pt x="1145" y="383"/>
                      </a:lnTo>
                      <a:lnTo>
                        <a:pt x="1091" y="495"/>
                      </a:lnTo>
                      <a:lnTo>
                        <a:pt x="1038" y="601"/>
                      </a:lnTo>
                      <a:lnTo>
                        <a:pt x="996" y="710"/>
                      </a:lnTo>
                      <a:lnTo>
                        <a:pt x="952" y="799"/>
                      </a:lnTo>
                      <a:lnTo>
                        <a:pt x="910" y="878"/>
                      </a:lnTo>
                      <a:lnTo>
                        <a:pt x="864" y="923"/>
                      </a:lnTo>
                      <a:lnTo>
                        <a:pt x="735" y="1007"/>
                      </a:lnTo>
                      <a:lnTo>
                        <a:pt x="628" y="1071"/>
                      </a:lnTo>
                      <a:lnTo>
                        <a:pt x="528" y="1106"/>
                      </a:lnTo>
                      <a:lnTo>
                        <a:pt x="447" y="1132"/>
                      </a:lnTo>
                      <a:lnTo>
                        <a:pt x="382" y="1149"/>
                      </a:lnTo>
                      <a:lnTo>
                        <a:pt x="322" y="1167"/>
                      </a:lnTo>
                      <a:lnTo>
                        <a:pt x="280" y="1189"/>
                      </a:lnTo>
                      <a:lnTo>
                        <a:pt x="248" y="1225"/>
                      </a:lnTo>
                      <a:lnTo>
                        <a:pt x="210" y="1286"/>
                      </a:lnTo>
                      <a:lnTo>
                        <a:pt x="155" y="1373"/>
                      </a:lnTo>
                      <a:lnTo>
                        <a:pt x="104" y="1492"/>
                      </a:lnTo>
                      <a:lnTo>
                        <a:pt x="89" y="1619"/>
                      </a:lnTo>
                      <a:lnTo>
                        <a:pt x="77" y="1740"/>
                      </a:lnTo>
                      <a:lnTo>
                        <a:pt x="30" y="1842"/>
                      </a:lnTo>
                      <a:lnTo>
                        <a:pt x="0" y="1922"/>
                      </a:lnTo>
                      <a:lnTo>
                        <a:pt x="29" y="1965"/>
                      </a:lnTo>
                      <a:lnTo>
                        <a:pt x="99" y="2011"/>
                      </a:lnTo>
                      <a:lnTo>
                        <a:pt x="138" y="2063"/>
                      </a:lnTo>
                      <a:lnTo>
                        <a:pt x="145" y="2119"/>
                      </a:lnTo>
                      <a:lnTo>
                        <a:pt x="140" y="2168"/>
                      </a:lnTo>
                      <a:lnTo>
                        <a:pt x="149" y="2183"/>
                      </a:lnTo>
                      <a:lnTo>
                        <a:pt x="180" y="2189"/>
                      </a:lnTo>
                      <a:lnTo>
                        <a:pt x="221" y="2198"/>
                      </a:lnTo>
                      <a:lnTo>
                        <a:pt x="270" y="2201"/>
                      </a:lnTo>
                      <a:lnTo>
                        <a:pt x="326" y="2201"/>
                      </a:lnTo>
                      <a:lnTo>
                        <a:pt x="377" y="2193"/>
                      </a:lnTo>
                      <a:lnTo>
                        <a:pt x="419" y="2172"/>
                      </a:lnTo>
                      <a:lnTo>
                        <a:pt x="450" y="2141"/>
                      </a:lnTo>
                      <a:lnTo>
                        <a:pt x="495" y="2076"/>
                      </a:lnTo>
                      <a:lnTo>
                        <a:pt x="544" y="2018"/>
                      </a:lnTo>
                      <a:lnTo>
                        <a:pt x="604" y="1970"/>
                      </a:lnTo>
                      <a:lnTo>
                        <a:pt x="670" y="1921"/>
                      </a:lnTo>
                      <a:lnTo>
                        <a:pt x="742" y="1875"/>
                      </a:lnTo>
                      <a:lnTo>
                        <a:pt x="812" y="1834"/>
                      </a:lnTo>
                      <a:lnTo>
                        <a:pt x="888" y="1801"/>
                      </a:lnTo>
                      <a:lnTo>
                        <a:pt x="968" y="1775"/>
                      </a:lnTo>
                      <a:lnTo>
                        <a:pt x="1053" y="1749"/>
                      </a:lnTo>
                      <a:lnTo>
                        <a:pt x="1132" y="1729"/>
                      </a:lnTo>
                      <a:lnTo>
                        <a:pt x="1216" y="1716"/>
                      </a:lnTo>
                      <a:lnTo>
                        <a:pt x="1298" y="1708"/>
                      </a:lnTo>
                      <a:lnTo>
                        <a:pt x="1379" y="1707"/>
                      </a:lnTo>
                      <a:lnTo>
                        <a:pt x="1458" y="1712"/>
                      </a:lnTo>
                      <a:lnTo>
                        <a:pt x="1531" y="1721"/>
                      </a:lnTo>
                      <a:lnTo>
                        <a:pt x="1602" y="1736"/>
                      </a:lnTo>
                      <a:lnTo>
                        <a:pt x="1660" y="1755"/>
                      </a:lnTo>
                      <a:lnTo>
                        <a:pt x="1718" y="1773"/>
                      </a:lnTo>
                      <a:lnTo>
                        <a:pt x="1768" y="1802"/>
                      </a:lnTo>
                      <a:lnTo>
                        <a:pt x="1814" y="1844"/>
                      </a:lnTo>
                      <a:lnTo>
                        <a:pt x="1859" y="1896"/>
                      </a:lnTo>
                      <a:lnTo>
                        <a:pt x="1906" y="1967"/>
                      </a:lnTo>
                      <a:lnTo>
                        <a:pt x="1943" y="2056"/>
                      </a:lnTo>
                      <a:lnTo>
                        <a:pt x="1975" y="2168"/>
                      </a:lnTo>
                      <a:lnTo>
                        <a:pt x="1999" y="2204"/>
                      </a:lnTo>
                      <a:lnTo>
                        <a:pt x="2036" y="2199"/>
                      </a:lnTo>
                      <a:lnTo>
                        <a:pt x="2093" y="2169"/>
                      </a:lnTo>
                      <a:lnTo>
                        <a:pt x="2156" y="2132"/>
                      </a:lnTo>
                      <a:lnTo>
                        <a:pt x="2231" y="2099"/>
                      </a:lnTo>
                      <a:lnTo>
                        <a:pt x="2315" y="2086"/>
                      </a:lnTo>
                      <a:lnTo>
                        <a:pt x="2403" y="2111"/>
                      </a:lnTo>
                      <a:lnTo>
                        <a:pt x="2498" y="2186"/>
                      </a:lnTo>
                      <a:lnTo>
                        <a:pt x="2535" y="2212"/>
                      </a:lnTo>
                      <a:lnTo>
                        <a:pt x="2579" y="2216"/>
                      </a:lnTo>
                      <a:lnTo>
                        <a:pt x="2614" y="2192"/>
                      </a:lnTo>
                      <a:lnTo>
                        <a:pt x="2651" y="2163"/>
                      </a:lnTo>
                      <a:lnTo>
                        <a:pt x="2692" y="2122"/>
                      </a:lnTo>
                      <a:lnTo>
                        <a:pt x="2728" y="2093"/>
                      </a:lnTo>
                      <a:lnTo>
                        <a:pt x="2776" y="2072"/>
                      </a:lnTo>
                      <a:lnTo>
                        <a:pt x="2826" y="2071"/>
                      </a:lnTo>
                      <a:lnTo>
                        <a:pt x="2878" y="2088"/>
                      </a:lnTo>
                      <a:lnTo>
                        <a:pt x="2916" y="2114"/>
                      </a:lnTo>
                      <a:lnTo>
                        <a:pt x="2935" y="2143"/>
                      </a:lnTo>
                      <a:lnTo>
                        <a:pt x="2947" y="2170"/>
                      </a:lnTo>
                      <a:lnTo>
                        <a:pt x="2961" y="2199"/>
                      </a:lnTo>
                      <a:lnTo>
                        <a:pt x="2974" y="2220"/>
                      </a:lnTo>
                      <a:lnTo>
                        <a:pt x="2997" y="2231"/>
                      </a:lnTo>
                      <a:lnTo>
                        <a:pt x="3039" y="2234"/>
                      </a:lnTo>
                      <a:lnTo>
                        <a:pt x="3078" y="2230"/>
                      </a:lnTo>
                      <a:lnTo>
                        <a:pt x="3119" y="2207"/>
                      </a:lnTo>
                      <a:lnTo>
                        <a:pt x="3169" y="2180"/>
                      </a:lnTo>
                      <a:lnTo>
                        <a:pt x="3220" y="2142"/>
                      </a:lnTo>
                      <a:lnTo>
                        <a:pt x="3264" y="2108"/>
                      </a:lnTo>
                      <a:lnTo>
                        <a:pt x="3310" y="2068"/>
                      </a:lnTo>
                      <a:lnTo>
                        <a:pt x="3349" y="2033"/>
                      </a:lnTo>
                      <a:lnTo>
                        <a:pt x="3378" y="2008"/>
                      </a:lnTo>
                      <a:lnTo>
                        <a:pt x="3450" y="1937"/>
                      </a:lnTo>
                      <a:lnTo>
                        <a:pt x="3524" y="1879"/>
                      </a:lnTo>
                      <a:lnTo>
                        <a:pt x="3591" y="1824"/>
                      </a:lnTo>
                      <a:lnTo>
                        <a:pt x="3662" y="1784"/>
                      </a:lnTo>
                      <a:lnTo>
                        <a:pt x="3725" y="1748"/>
                      </a:lnTo>
                      <a:lnTo>
                        <a:pt x="3792" y="1725"/>
                      </a:lnTo>
                      <a:lnTo>
                        <a:pt x="3845" y="1706"/>
                      </a:lnTo>
                      <a:lnTo>
                        <a:pt x="3906" y="1687"/>
                      </a:lnTo>
                      <a:lnTo>
                        <a:pt x="3950" y="1678"/>
                      </a:lnTo>
                      <a:lnTo>
                        <a:pt x="4034" y="1665"/>
                      </a:lnTo>
                      <a:lnTo>
                        <a:pt x="4148" y="1652"/>
                      </a:lnTo>
                      <a:lnTo>
                        <a:pt x="4280" y="1649"/>
                      </a:lnTo>
                      <a:lnTo>
                        <a:pt x="4424" y="1667"/>
                      </a:lnTo>
                      <a:lnTo>
                        <a:pt x="4564" y="1709"/>
                      </a:lnTo>
                      <a:lnTo>
                        <a:pt x="4690" y="1786"/>
                      </a:lnTo>
                      <a:lnTo>
                        <a:pt x="4794" y="1907"/>
                      </a:lnTo>
                      <a:lnTo>
                        <a:pt x="4825" y="1939"/>
                      </a:lnTo>
                      <a:lnTo>
                        <a:pt x="4864" y="1959"/>
                      </a:lnTo>
                      <a:lnTo>
                        <a:pt x="4913" y="1963"/>
                      </a:lnTo>
                      <a:lnTo>
                        <a:pt x="4964" y="1956"/>
                      </a:lnTo>
                      <a:lnTo>
                        <a:pt x="5005" y="1940"/>
                      </a:lnTo>
                      <a:lnTo>
                        <a:pt x="5035" y="1915"/>
                      </a:lnTo>
                      <a:lnTo>
                        <a:pt x="5042" y="1879"/>
                      </a:lnTo>
                      <a:lnTo>
                        <a:pt x="5020" y="1838"/>
                      </a:lnTo>
                      <a:lnTo>
                        <a:pt x="4981" y="1761"/>
                      </a:lnTo>
                      <a:lnTo>
                        <a:pt x="4978" y="1686"/>
                      </a:lnTo>
                      <a:lnTo>
                        <a:pt x="4993" y="1615"/>
                      </a:lnTo>
                      <a:lnTo>
                        <a:pt x="5016" y="1539"/>
                      </a:lnTo>
                      <a:lnTo>
                        <a:pt x="5035" y="1475"/>
                      </a:lnTo>
                      <a:lnTo>
                        <a:pt x="5048" y="1416"/>
                      </a:lnTo>
                      <a:lnTo>
                        <a:pt x="5034" y="1364"/>
                      </a:lnTo>
                      <a:lnTo>
                        <a:pt x="4980" y="1327"/>
                      </a:lnTo>
                      <a:lnTo>
                        <a:pt x="4984" y="1162"/>
                      </a:lnTo>
                      <a:lnTo>
                        <a:pt x="4961" y="1064"/>
                      </a:lnTo>
                      <a:lnTo>
                        <a:pt x="4922" y="1018"/>
                      </a:lnTo>
                      <a:lnTo>
                        <a:pt x="4861" y="1012"/>
                      </a:lnTo>
                      <a:lnTo>
                        <a:pt x="4795" y="1028"/>
                      </a:lnTo>
                      <a:lnTo>
                        <a:pt x="4795" y="1022"/>
                      </a:lnTo>
                      <a:lnTo>
                        <a:pt x="4387" y="824"/>
                      </a:lnTo>
                    </a:path>
                  </a:pathLst>
                </a:custGeom>
                <a:solidFill>
                  <a:srgbClr val="00C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52" name="Freeform 1252"/>
                <p:cNvSpPr>
                  <a:spLocks/>
                </p:cNvSpPr>
                <p:nvPr/>
              </p:nvSpPr>
              <p:spPr bwMode="auto">
                <a:xfrm rot="719888">
                  <a:off x="8570" y="10268"/>
                  <a:ext cx="945" cy="636"/>
                </a:xfrm>
                <a:custGeom>
                  <a:avLst/>
                  <a:gdLst>
                    <a:gd name="T0" fmla="*/ 945 w 945"/>
                    <a:gd name="T1" fmla="*/ 436 h 636"/>
                    <a:gd name="T2" fmla="*/ 909 w 945"/>
                    <a:gd name="T3" fmla="*/ 454 h 636"/>
                    <a:gd name="T4" fmla="*/ 824 w 945"/>
                    <a:gd name="T5" fmla="*/ 490 h 636"/>
                    <a:gd name="T6" fmla="*/ 709 w 945"/>
                    <a:gd name="T7" fmla="*/ 527 h 636"/>
                    <a:gd name="T8" fmla="*/ 570 w 945"/>
                    <a:gd name="T9" fmla="*/ 563 h 636"/>
                    <a:gd name="T10" fmla="*/ 430 w 945"/>
                    <a:gd name="T11" fmla="*/ 599 h 636"/>
                    <a:gd name="T12" fmla="*/ 297 w 945"/>
                    <a:gd name="T13" fmla="*/ 624 h 636"/>
                    <a:gd name="T14" fmla="*/ 194 w 945"/>
                    <a:gd name="T15" fmla="*/ 636 h 636"/>
                    <a:gd name="T16" fmla="*/ 127 w 945"/>
                    <a:gd name="T17" fmla="*/ 630 h 636"/>
                    <a:gd name="T18" fmla="*/ 85 w 945"/>
                    <a:gd name="T19" fmla="*/ 545 h 636"/>
                    <a:gd name="T20" fmla="*/ 36 w 945"/>
                    <a:gd name="T21" fmla="*/ 369 h 636"/>
                    <a:gd name="T22" fmla="*/ 6 w 945"/>
                    <a:gd name="T23" fmla="*/ 188 h 636"/>
                    <a:gd name="T24" fmla="*/ 0 w 945"/>
                    <a:gd name="T25" fmla="*/ 91 h 636"/>
                    <a:gd name="T26" fmla="*/ 30 w 945"/>
                    <a:gd name="T27" fmla="*/ 79 h 636"/>
                    <a:gd name="T28" fmla="*/ 78 w 945"/>
                    <a:gd name="T29" fmla="*/ 61 h 636"/>
                    <a:gd name="T30" fmla="*/ 151 w 945"/>
                    <a:gd name="T31" fmla="*/ 49 h 636"/>
                    <a:gd name="T32" fmla="*/ 236 w 945"/>
                    <a:gd name="T33" fmla="*/ 30 h 636"/>
                    <a:gd name="T34" fmla="*/ 315 w 945"/>
                    <a:gd name="T35" fmla="*/ 18 h 636"/>
                    <a:gd name="T36" fmla="*/ 388 w 945"/>
                    <a:gd name="T37" fmla="*/ 6 h 636"/>
                    <a:gd name="T38" fmla="*/ 448 w 945"/>
                    <a:gd name="T39" fmla="*/ 0 h 636"/>
                    <a:gd name="T40" fmla="*/ 479 w 945"/>
                    <a:gd name="T41" fmla="*/ 0 h 636"/>
                    <a:gd name="T42" fmla="*/ 515 w 945"/>
                    <a:gd name="T43" fmla="*/ 18 h 636"/>
                    <a:gd name="T44" fmla="*/ 576 w 945"/>
                    <a:gd name="T45" fmla="*/ 61 h 636"/>
                    <a:gd name="T46" fmla="*/ 654 w 945"/>
                    <a:gd name="T47" fmla="*/ 127 h 636"/>
                    <a:gd name="T48" fmla="*/ 739 w 945"/>
                    <a:gd name="T49" fmla="*/ 200 h 636"/>
                    <a:gd name="T50" fmla="*/ 824 w 945"/>
                    <a:gd name="T51" fmla="*/ 279 h 636"/>
                    <a:gd name="T52" fmla="*/ 891 w 945"/>
                    <a:gd name="T53" fmla="*/ 345 h 636"/>
                    <a:gd name="T54" fmla="*/ 933 w 945"/>
                    <a:gd name="T55" fmla="*/ 400 h 636"/>
                    <a:gd name="T56" fmla="*/ 945 w 945"/>
                    <a:gd name="T57" fmla="*/ 436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45" h="636">
                      <a:moveTo>
                        <a:pt x="945" y="436"/>
                      </a:moveTo>
                      <a:lnTo>
                        <a:pt x="909" y="454"/>
                      </a:lnTo>
                      <a:lnTo>
                        <a:pt x="824" y="490"/>
                      </a:lnTo>
                      <a:lnTo>
                        <a:pt x="709" y="527"/>
                      </a:lnTo>
                      <a:lnTo>
                        <a:pt x="570" y="563"/>
                      </a:lnTo>
                      <a:lnTo>
                        <a:pt x="430" y="599"/>
                      </a:lnTo>
                      <a:lnTo>
                        <a:pt x="297" y="624"/>
                      </a:lnTo>
                      <a:lnTo>
                        <a:pt x="194" y="636"/>
                      </a:lnTo>
                      <a:lnTo>
                        <a:pt x="127" y="630"/>
                      </a:lnTo>
                      <a:lnTo>
                        <a:pt x="85" y="545"/>
                      </a:lnTo>
                      <a:lnTo>
                        <a:pt x="36" y="369"/>
                      </a:lnTo>
                      <a:lnTo>
                        <a:pt x="6" y="188"/>
                      </a:lnTo>
                      <a:lnTo>
                        <a:pt x="0" y="91"/>
                      </a:lnTo>
                      <a:lnTo>
                        <a:pt x="30" y="79"/>
                      </a:lnTo>
                      <a:lnTo>
                        <a:pt x="78" y="61"/>
                      </a:lnTo>
                      <a:lnTo>
                        <a:pt x="151" y="49"/>
                      </a:lnTo>
                      <a:lnTo>
                        <a:pt x="236" y="30"/>
                      </a:lnTo>
                      <a:lnTo>
                        <a:pt x="315" y="18"/>
                      </a:lnTo>
                      <a:lnTo>
                        <a:pt x="388" y="6"/>
                      </a:lnTo>
                      <a:lnTo>
                        <a:pt x="448" y="0"/>
                      </a:lnTo>
                      <a:lnTo>
                        <a:pt x="479" y="0"/>
                      </a:lnTo>
                      <a:lnTo>
                        <a:pt x="515" y="18"/>
                      </a:lnTo>
                      <a:lnTo>
                        <a:pt x="576" y="61"/>
                      </a:lnTo>
                      <a:lnTo>
                        <a:pt x="654" y="127"/>
                      </a:lnTo>
                      <a:lnTo>
                        <a:pt x="739" y="200"/>
                      </a:lnTo>
                      <a:lnTo>
                        <a:pt x="824" y="279"/>
                      </a:lnTo>
                      <a:lnTo>
                        <a:pt x="891" y="345"/>
                      </a:lnTo>
                      <a:lnTo>
                        <a:pt x="933" y="400"/>
                      </a:lnTo>
                      <a:lnTo>
                        <a:pt x="945" y="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53" name="Freeform 1253"/>
                <p:cNvSpPr>
                  <a:spLocks/>
                </p:cNvSpPr>
                <p:nvPr/>
              </p:nvSpPr>
              <p:spPr bwMode="auto">
                <a:xfrm rot="719888">
                  <a:off x="7731" y="10268"/>
                  <a:ext cx="697" cy="678"/>
                </a:xfrm>
                <a:custGeom>
                  <a:avLst/>
                  <a:gdLst>
                    <a:gd name="T0" fmla="*/ 546 w 697"/>
                    <a:gd name="T1" fmla="*/ 6 h 678"/>
                    <a:gd name="T2" fmla="*/ 588 w 697"/>
                    <a:gd name="T3" fmla="*/ 79 h 678"/>
                    <a:gd name="T4" fmla="*/ 631 w 697"/>
                    <a:gd name="T5" fmla="*/ 230 h 678"/>
                    <a:gd name="T6" fmla="*/ 667 w 697"/>
                    <a:gd name="T7" fmla="*/ 381 h 678"/>
                    <a:gd name="T8" fmla="*/ 697 w 697"/>
                    <a:gd name="T9" fmla="*/ 478 h 678"/>
                    <a:gd name="T10" fmla="*/ 679 w 697"/>
                    <a:gd name="T11" fmla="*/ 502 h 678"/>
                    <a:gd name="T12" fmla="*/ 607 w 697"/>
                    <a:gd name="T13" fmla="*/ 539 h 678"/>
                    <a:gd name="T14" fmla="*/ 503 w 697"/>
                    <a:gd name="T15" fmla="*/ 575 h 678"/>
                    <a:gd name="T16" fmla="*/ 376 w 697"/>
                    <a:gd name="T17" fmla="*/ 611 h 678"/>
                    <a:gd name="T18" fmla="*/ 249 w 697"/>
                    <a:gd name="T19" fmla="*/ 648 h 678"/>
                    <a:gd name="T20" fmla="*/ 134 w 697"/>
                    <a:gd name="T21" fmla="*/ 666 h 678"/>
                    <a:gd name="T22" fmla="*/ 49 w 697"/>
                    <a:gd name="T23" fmla="*/ 678 h 678"/>
                    <a:gd name="T24" fmla="*/ 12 w 697"/>
                    <a:gd name="T25" fmla="*/ 666 h 678"/>
                    <a:gd name="T26" fmla="*/ 0 w 697"/>
                    <a:gd name="T27" fmla="*/ 551 h 678"/>
                    <a:gd name="T28" fmla="*/ 12 w 697"/>
                    <a:gd name="T29" fmla="*/ 363 h 678"/>
                    <a:gd name="T30" fmla="*/ 55 w 697"/>
                    <a:gd name="T31" fmla="*/ 182 h 678"/>
                    <a:gd name="T32" fmla="*/ 140 w 697"/>
                    <a:gd name="T33" fmla="*/ 85 h 678"/>
                    <a:gd name="T34" fmla="*/ 194 w 697"/>
                    <a:gd name="T35" fmla="*/ 73 h 678"/>
                    <a:gd name="T36" fmla="*/ 255 w 697"/>
                    <a:gd name="T37" fmla="*/ 54 h 678"/>
                    <a:gd name="T38" fmla="*/ 316 w 697"/>
                    <a:gd name="T39" fmla="*/ 42 h 678"/>
                    <a:gd name="T40" fmla="*/ 376 w 697"/>
                    <a:gd name="T41" fmla="*/ 24 h 678"/>
                    <a:gd name="T42" fmla="*/ 431 w 697"/>
                    <a:gd name="T43" fmla="*/ 12 h 678"/>
                    <a:gd name="T44" fmla="*/ 479 w 697"/>
                    <a:gd name="T45" fmla="*/ 6 h 678"/>
                    <a:gd name="T46" fmla="*/ 516 w 697"/>
                    <a:gd name="T47" fmla="*/ 0 h 678"/>
                    <a:gd name="T48" fmla="*/ 546 w 697"/>
                    <a:gd name="T49" fmla="*/ 6 h 6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97" h="678">
                      <a:moveTo>
                        <a:pt x="546" y="6"/>
                      </a:moveTo>
                      <a:lnTo>
                        <a:pt x="588" y="79"/>
                      </a:lnTo>
                      <a:lnTo>
                        <a:pt x="631" y="230"/>
                      </a:lnTo>
                      <a:lnTo>
                        <a:pt x="667" y="381"/>
                      </a:lnTo>
                      <a:lnTo>
                        <a:pt x="697" y="478"/>
                      </a:lnTo>
                      <a:lnTo>
                        <a:pt x="679" y="502"/>
                      </a:lnTo>
                      <a:lnTo>
                        <a:pt x="607" y="539"/>
                      </a:lnTo>
                      <a:lnTo>
                        <a:pt x="503" y="575"/>
                      </a:lnTo>
                      <a:lnTo>
                        <a:pt x="376" y="611"/>
                      </a:lnTo>
                      <a:lnTo>
                        <a:pt x="249" y="648"/>
                      </a:lnTo>
                      <a:lnTo>
                        <a:pt x="134" y="666"/>
                      </a:lnTo>
                      <a:lnTo>
                        <a:pt x="49" y="678"/>
                      </a:lnTo>
                      <a:lnTo>
                        <a:pt x="12" y="666"/>
                      </a:lnTo>
                      <a:lnTo>
                        <a:pt x="0" y="551"/>
                      </a:lnTo>
                      <a:lnTo>
                        <a:pt x="12" y="363"/>
                      </a:lnTo>
                      <a:lnTo>
                        <a:pt x="55" y="182"/>
                      </a:lnTo>
                      <a:lnTo>
                        <a:pt x="140" y="85"/>
                      </a:lnTo>
                      <a:lnTo>
                        <a:pt x="194" y="73"/>
                      </a:lnTo>
                      <a:lnTo>
                        <a:pt x="255" y="54"/>
                      </a:lnTo>
                      <a:lnTo>
                        <a:pt x="316" y="42"/>
                      </a:lnTo>
                      <a:lnTo>
                        <a:pt x="376" y="24"/>
                      </a:lnTo>
                      <a:lnTo>
                        <a:pt x="431" y="12"/>
                      </a:lnTo>
                      <a:lnTo>
                        <a:pt x="479" y="6"/>
                      </a:lnTo>
                      <a:lnTo>
                        <a:pt x="516" y="0"/>
                      </a:lnTo>
                      <a:lnTo>
                        <a:pt x="54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254" name="Group 1254"/>
              <p:cNvGrpSpPr>
                <a:grpSpLocks noChangeAspect="1"/>
              </p:cNvGrpSpPr>
              <p:nvPr/>
            </p:nvGrpSpPr>
            <p:grpSpPr bwMode="auto">
              <a:xfrm rot="1214975">
                <a:off x="13488" y="12144"/>
                <a:ext cx="1331" cy="678"/>
                <a:chOff x="307" y="16318"/>
                <a:chExt cx="3570" cy="1818"/>
              </a:xfrm>
            </p:grpSpPr>
            <p:sp>
              <p:nvSpPr>
                <p:cNvPr id="129255" name="Freeform 1255"/>
                <p:cNvSpPr>
                  <a:spLocks noChangeAspect="1"/>
                </p:cNvSpPr>
                <p:nvPr/>
              </p:nvSpPr>
              <p:spPr bwMode="auto">
                <a:xfrm>
                  <a:off x="1258" y="16568"/>
                  <a:ext cx="646" cy="767"/>
                </a:xfrm>
                <a:custGeom>
                  <a:avLst/>
                  <a:gdLst>
                    <a:gd name="T0" fmla="*/ 228 w 646"/>
                    <a:gd name="T1" fmla="*/ 99 h 767"/>
                    <a:gd name="T2" fmla="*/ 178 w 646"/>
                    <a:gd name="T3" fmla="*/ 129 h 767"/>
                    <a:gd name="T4" fmla="*/ 136 w 646"/>
                    <a:gd name="T5" fmla="*/ 167 h 767"/>
                    <a:gd name="T6" fmla="*/ 98 w 646"/>
                    <a:gd name="T7" fmla="*/ 209 h 767"/>
                    <a:gd name="T8" fmla="*/ 64 w 646"/>
                    <a:gd name="T9" fmla="*/ 255 h 767"/>
                    <a:gd name="T10" fmla="*/ 38 w 646"/>
                    <a:gd name="T11" fmla="*/ 304 h 767"/>
                    <a:gd name="T12" fmla="*/ 19 w 646"/>
                    <a:gd name="T13" fmla="*/ 357 h 767"/>
                    <a:gd name="T14" fmla="*/ 7 w 646"/>
                    <a:gd name="T15" fmla="*/ 414 h 767"/>
                    <a:gd name="T16" fmla="*/ 0 w 646"/>
                    <a:gd name="T17" fmla="*/ 471 h 767"/>
                    <a:gd name="T18" fmla="*/ 7 w 646"/>
                    <a:gd name="T19" fmla="*/ 551 h 767"/>
                    <a:gd name="T20" fmla="*/ 38 w 646"/>
                    <a:gd name="T21" fmla="*/ 615 h 767"/>
                    <a:gd name="T22" fmla="*/ 83 w 646"/>
                    <a:gd name="T23" fmla="*/ 672 h 767"/>
                    <a:gd name="T24" fmla="*/ 144 w 646"/>
                    <a:gd name="T25" fmla="*/ 714 h 767"/>
                    <a:gd name="T26" fmla="*/ 212 w 646"/>
                    <a:gd name="T27" fmla="*/ 748 h 767"/>
                    <a:gd name="T28" fmla="*/ 285 w 646"/>
                    <a:gd name="T29" fmla="*/ 763 h 767"/>
                    <a:gd name="T30" fmla="*/ 361 w 646"/>
                    <a:gd name="T31" fmla="*/ 767 h 767"/>
                    <a:gd name="T32" fmla="*/ 433 w 646"/>
                    <a:gd name="T33" fmla="*/ 756 h 767"/>
                    <a:gd name="T34" fmla="*/ 448 w 646"/>
                    <a:gd name="T35" fmla="*/ 756 h 767"/>
                    <a:gd name="T36" fmla="*/ 463 w 646"/>
                    <a:gd name="T37" fmla="*/ 748 h 767"/>
                    <a:gd name="T38" fmla="*/ 475 w 646"/>
                    <a:gd name="T39" fmla="*/ 737 h 767"/>
                    <a:gd name="T40" fmla="*/ 479 w 646"/>
                    <a:gd name="T41" fmla="*/ 722 h 767"/>
                    <a:gd name="T42" fmla="*/ 471 w 646"/>
                    <a:gd name="T43" fmla="*/ 703 h 767"/>
                    <a:gd name="T44" fmla="*/ 456 w 646"/>
                    <a:gd name="T45" fmla="*/ 687 h 767"/>
                    <a:gd name="T46" fmla="*/ 437 w 646"/>
                    <a:gd name="T47" fmla="*/ 672 h 767"/>
                    <a:gd name="T48" fmla="*/ 418 w 646"/>
                    <a:gd name="T49" fmla="*/ 665 h 767"/>
                    <a:gd name="T50" fmla="*/ 380 w 646"/>
                    <a:gd name="T51" fmla="*/ 653 h 767"/>
                    <a:gd name="T52" fmla="*/ 342 w 646"/>
                    <a:gd name="T53" fmla="*/ 646 h 767"/>
                    <a:gd name="T54" fmla="*/ 304 w 646"/>
                    <a:gd name="T55" fmla="*/ 638 h 767"/>
                    <a:gd name="T56" fmla="*/ 269 w 646"/>
                    <a:gd name="T57" fmla="*/ 631 h 767"/>
                    <a:gd name="T58" fmla="*/ 235 w 646"/>
                    <a:gd name="T59" fmla="*/ 619 h 767"/>
                    <a:gd name="T60" fmla="*/ 201 w 646"/>
                    <a:gd name="T61" fmla="*/ 604 h 767"/>
                    <a:gd name="T62" fmla="*/ 171 w 646"/>
                    <a:gd name="T63" fmla="*/ 585 h 767"/>
                    <a:gd name="T64" fmla="*/ 140 w 646"/>
                    <a:gd name="T65" fmla="*/ 555 h 767"/>
                    <a:gd name="T66" fmla="*/ 129 w 646"/>
                    <a:gd name="T67" fmla="*/ 425 h 767"/>
                    <a:gd name="T68" fmla="*/ 159 w 646"/>
                    <a:gd name="T69" fmla="*/ 319 h 767"/>
                    <a:gd name="T70" fmla="*/ 220 w 646"/>
                    <a:gd name="T71" fmla="*/ 236 h 767"/>
                    <a:gd name="T72" fmla="*/ 304 w 646"/>
                    <a:gd name="T73" fmla="*/ 167 h 767"/>
                    <a:gd name="T74" fmla="*/ 395 w 646"/>
                    <a:gd name="T75" fmla="*/ 114 h 767"/>
                    <a:gd name="T76" fmla="*/ 490 w 646"/>
                    <a:gd name="T77" fmla="*/ 72 h 767"/>
                    <a:gd name="T78" fmla="*/ 577 w 646"/>
                    <a:gd name="T79" fmla="*/ 42 h 767"/>
                    <a:gd name="T80" fmla="*/ 646 w 646"/>
                    <a:gd name="T81" fmla="*/ 15 h 767"/>
                    <a:gd name="T82" fmla="*/ 604 w 646"/>
                    <a:gd name="T83" fmla="*/ 4 h 767"/>
                    <a:gd name="T84" fmla="*/ 558 w 646"/>
                    <a:gd name="T85" fmla="*/ 0 h 767"/>
                    <a:gd name="T86" fmla="*/ 505 w 646"/>
                    <a:gd name="T87" fmla="*/ 8 h 767"/>
                    <a:gd name="T88" fmla="*/ 448 w 646"/>
                    <a:gd name="T89" fmla="*/ 15 h 767"/>
                    <a:gd name="T90" fmla="*/ 391 w 646"/>
                    <a:gd name="T91" fmla="*/ 34 h 767"/>
                    <a:gd name="T92" fmla="*/ 334 w 646"/>
                    <a:gd name="T93" fmla="*/ 53 h 767"/>
                    <a:gd name="T94" fmla="*/ 277 w 646"/>
                    <a:gd name="T95" fmla="*/ 76 h 767"/>
                    <a:gd name="T96" fmla="*/ 228 w 646"/>
                    <a:gd name="T97" fmla="*/ 99 h 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46" h="767">
                      <a:moveTo>
                        <a:pt x="228" y="99"/>
                      </a:moveTo>
                      <a:lnTo>
                        <a:pt x="178" y="129"/>
                      </a:lnTo>
                      <a:lnTo>
                        <a:pt x="136" y="167"/>
                      </a:lnTo>
                      <a:lnTo>
                        <a:pt x="98" y="209"/>
                      </a:lnTo>
                      <a:lnTo>
                        <a:pt x="64" y="255"/>
                      </a:lnTo>
                      <a:lnTo>
                        <a:pt x="38" y="304"/>
                      </a:lnTo>
                      <a:lnTo>
                        <a:pt x="19" y="357"/>
                      </a:lnTo>
                      <a:lnTo>
                        <a:pt x="7" y="414"/>
                      </a:lnTo>
                      <a:lnTo>
                        <a:pt x="0" y="471"/>
                      </a:lnTo>
                      <a:lnTo>
                        <a:pt x="7" y="551"/>
                      </a:lnTo>
                      <a:lnTo>
                        <a:pt x="38" y="615"/>
                      </a:lnTo>
                      <a:lnTo>
                        <a:pt x="83" y="672"/>
                      </a:lnTo>
                      <a:lnTo>
                        <a:pt x="144" y="714"/>
                      </a:lnTo>
                      <a:lnTo>
                        <a:pt x="212" y="748"/>
                      </a:lnTo>
                      <a:lnTo>
                        <a:pt x="285" y="763"/>
                      </a:lnTo>
                      <a:lnTo>
                        <a:pt x="361" y="767"/>
                      </a:lnTo>
                      <a:lnTo>
                        <a:pt x="433" y="756"/>
                      </a:lnTo>
                      <a:lnTo>
                        <a:pt x="448" y="756"/>
                      </a:lnTo>
                      <a:lnTo>
                        <a:pt x="463" y="748"/>
                      </a:lnTo>
                      <a:lnTo>
                        <a:pt x="475" y="737"/>
                      </a:lnTo>
                      <a:lnTo>
                        <a:pt x="479" y="722"/>
                      </a:lnTo>
                      <a:lnTo>
                        <a:pt x="471" y="703"/>
                      </a:lnTo>
                      <a:lnTo>
                        <a:pt x="456" y="687"/>
                      </a:lnTo>
                      <a:lnTo>
                        <a:pt x="437" y="672"/>
                      </a:lnTo>
                      <a:lnTo>
                        <a:pt x="418" y="665"/>
                      </a:lnTo>
                      <a:lnTo>
                        <a:pt x="380" y="653"/>
                      </a:lnTo>
                      <a:lnTo>
                        <a:pt x="342" y="646"/>
                      </a:lnTo>
                      <a:lnTo>
                        <a:pt x="304" y="638"/>
                      </a:lnTo>
                      <a:lnTo>
                        <a:pt x="269" y="631"/>
                      </a:lnTo>
                      <a:lnTo>
                        <a:pt x="235" y="619"/>
                      </a:lnTo>
                      <a:lnTo>
                        <a:pt x="201" y="604"/>
                      </a:lnTo>
                      <a:lnTo>
                        <a:pt x="171" y="585"/>
                      </a:lnTo>
                      <a:lnTo>
                        <a:pt x="140" y="555"/>
                      </a:lnTo>
                      <a:lnTo>
                        <a:pt x="129" y="425"/>
                      </a:lnTo>
                      <a:lnTo>
                        <a:pt x="159" y="319"/>
                      </a:lnTo>
                      <a:lnTo>
                        <a:pt x="220" y="236"/>
                      </a:lnTo>
                      <a:lnTo>
                        <a:pt x="304" y="167"/>
                      </a:lnTo>
                      <a:lnTo>
                        <a:pt x="395" y="114"/>
                      </a:lnTo>
                      <a:lnTo>
                        <a:pt x="490" y="72"/>
                      </a:lnTo>
                      <a:lnTo>
                        <a:pt x="577" y="42"/>
                      </a:lnTo>
                      <a:lnTo>
                        <a:pt x="646" y="15"/>
                      </a:lnTo>
                      <a:lnTo>
                        <a:pt x="604" y="4"/>
                      </a:lnTo>
                      <a:lnTo>
                        <a:pt x="558" y="0"/>
                      </a:lnTo>
                      <a:lnTo>
                        <a:pt x="505" y="8"/>
                      </a:lnTo>
                      <a:lnTo>
                        <a:pt x="448" y="15"/>
                      </a:lnTo>
                      <a:lnTo>
                        <a:pt x="391" y="34"/>
                      </a:lnTo>
                      <a:lnTo>
                        <a:pt x="334" y="53"/>
                      </a:lnTo>
                      <a:lnTo>
                        <a:pt x="277" y="76"/>
                      </a:lnTo>
                      <a:lnTo>
                        <a:pt x="228" y="9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56" name="Freeform 1256"/>
                <p:cNvSpPr>
                  <a:spLocks noChangeAspect="1"/>
                </p:cNvSpPr>
                <p:nvPr/>
              </p:nvSpPr>
              <p:spPr bwMode="auto">
                <a:xfrm>
                  <a:off x="2360" y="16557"/>
                  <a:ext cx="415" cy="596"/>
                </a:xfrm>
                <a:custGeom>
                  <a:avLst/>
                  <a:gdLst>
                    <a:gd name="T0" fmla="*/ 350 w 415"/>
                    <a:gd name="T1" fmla="*/ 193 h 596"/>
                    <a:gd name="T2" fmla="*/ 365 w 415"/>
                    <a:gd name="T3" fmla="*/ 254 h 596"/>
                    <a:gd name="T4" fmla="*/ 361 w 415"/>
                    <a:gd name="T5" fmla="*/ 311 h 596"/>
                    <a:gd name="T6" fmla="*/ 335 w 415"/>
                    <a:gd name="T7" fmla="*/ 357 h 596"/>
                    <a:gd name="T8" fmla="*/ 297 w 415"/>
                    <a:gd name="T9" fmla="*/ 399 h 596"/>
                    <a:gd name="T10" fmla="*/ 251 w 415"/>
                    <a:gd name="T11" fmla="*/ 436 h 596"/>
                    <a:gd name="T12" fmla="*/ 198 w 415"/>
                    <a:gd name="T13" fmla="*/ 474 h 596"/>
                    <a:gd name="T14" fmla="*/ 145 w 415"/>
                    <a:gd name="T15" fmla="*/ 509 h 596"/>
                    <a:gd name="T16" fmla="*/ 99 w 415"/>
                    <a:gd name="T17" fmla="*/ 543 h 596"/>
                    <a:gd name="T18" fmla="*/ 91 w 415"/>
                    <a:gd name="T19" fmla="*/ 554 h 596"/>
                    <a:gd name="T20" fmla="*/ 88 w 415"/>
                    <a:gd name="T21" fmla="*/ 562 h 596"/>
                    <a:gd name="T22" fmla="*/ 88 w 415"/>
                    <a:gd name="T23" fmla="*/ 573 h 596"/>
                    <a:gd name="T24" fmla="*/ 91 w 415"/>
                    <a:gd name="T25" fmla="*/ 585 h 596"/>
                    <a:gd name="T26" fmla="*/ 103 w 415"/>
                    <a:gd name="T27" fmla="*/ 592 h 596"/>
                    <a:gd name="T28" fmla="*/ 114 w 415"/>
                    <a:gd name="T29" fmla="*/ 596 h 596"/>
                    <a:gd name="T30" fmla="*/ 122 w 415"/>
                    <a:gd name="T31" fmla="*/ 596 h 596"/>
                    <a:gd name="T32" fmla="*/ 133 w 415"/>
                    <a:gd name="T33" fmla="*/ 592 h 596"/>
                    <a:gd name="T34" fmla="*/ 194 w 415"/>
                    <a:gd name="T35" fmla="*/ 558 h 596"/>
                    <a:gd name="T36" fmla="*/ 251 w 415"/>
                    <a:gd name="T37" fmla="*/ 520 h 596"/>
                    <a:gd name="T38" fmla="*/ 304 w 415"/>
                    <a:gd name="T39" fmla="*/ 478 h 596"/>
                    <a:gd name="T40" fmla="*/ 354 w 415"/>
                    <a:gd name="T41" fmla="*/ 429 h 596"/>
                    <a:gd name="T42" fmla="*/ 388 w 415"/>
                    <a:gd name="T43" fmla="*/ 376 h 596"/>
                    <a:gd name="T44" fmla="*/ 411 w 415"/>
                    <a:gd name="T45" fmla="*/ 315 h 596"/>
                    <a:gd name="T46" fmla="*/ 415 w 415"/>
                    <a:gd name="T47" fmla="*/ 250 h 596"/>
                    <a:gd name="T48" fmla="*/ 399 w 415"/>
                    <a:gd name="T49" fmla="*/ 182 h 596"/>
                    <a:gd name="T50" fmla="*/ 365 w 415"/>
                    <a:gd name="T51" fmla="*/ 129 h 596"/>
                    <a:gd name="T52" fmla="*/ 316 w 415"/>
                    <a:gd name="T53" fmla="*/ 83 h 596"/>
                    <a:gd name="T54" fmla="*/ 255 w 415"/>
                    <a:gd name="T55" fmla="*/ 49 h 596"/>
                    <a:gd name="T56" fmla="*/ 186 w 415"/>
                    <a:gd name="T57" fmla="*/ 23 h 596"/>
                    <a:gd name="T58" fmla="*/ 118 w 415"/>
                    <a:gd name="T59" fmla="*/ 7 h 596"/>
                    <a:gd name="T60" fmla="*/ 61 w 415"/>
                    <a:gd name="T61" fmla="*/ 0 h 596"/>
                    <a:gd name="T62" fmla="*/ 19 w 415"/>
                    <a:gd name="T63" fmla="*/ 0 h 596"/>
                    <a:gd name="T64" fmla="*/ 0 w 415"/>
                    <a:gd name="T65" fmla="*/ 11 h 596"/>
                    <a:gd name="T66" fmla="*/ 46 w 415"/>
                    <a:gd name="T67" fmla="*/ 30 h 596"/>
                    <a:gd name="T68" fmla="*/ 95 w 415"/>
                    <a:gd name="T69" fmla="*/ 45 h 596"/>
                    <a:gd name="T70" fmla="*/ 148 w 415"/>
                    <a:gd name="T71" fmla="*/ 61 h 596"/>
                    <a:gd name="T72" fmla="*/ 198 w 415"/>
                    <a:gd name="T73" fmla="*/ 76 h 596"/>
                    <a:gd name="T74" fmla="*/ 247 w 415"/>
                    <a:gd name="T75" fmla="*/ 95 h 596"/>
                    <a:gd name="T76" fmla="*/ 289 w 415"/>
                    <a:gd name="T77" fmla="*/ 121 h 596"/>
                    <a:gd name="T78" fmla="*/ 323 w 415"/>
                    <a:gd name="T79" fmla="*/ 152 h 596"/>
                    <a:gd name="T80" fmla="*/ 350 w 415"/>
                    <a:gd name="T81" fmla="*/ 193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15" h="596">
                      <a:moveTo>
                        <a:pt x="350" y="193"/>
                      </a:moveTo>
                      <a:lnTo>
                        <a:pt x="365" y="254"/>
                      </a:lnTo>
                      <a:lnTo>
                        <a:pt x="361" y="311"/>
                      </a:lnTo>
                      <a:lnTo>
                        <a:pt x="335" y="357"/>
                      </a:lnTo>
                      <a:lnTo>
                        <a:pt x="297" y="399"/>
                      </a:lnTo>
                      <a:lnTo>
                        <a:pt x="251" y="436"/>
                      </a:lnTo>
                      <a:lnTo>
                        <a:pt x="198" y="474"/>
                      </a:lnTo>
                      <a:lnTo>
                        <a:pt x="145" y="509"/>
                      </a:lnTo>
                      <a:lnTo>
                        <a:pt x="99" y="543"/>
                      </a:lnTo>
                      <a:lnTo>
                        <a:pt x="91" y="554"/>
                      </a:lnTo>
                      <a:lnTo>
                        <a:pt x="88" y="562"/>
                      </a:lnTo>
                      <a:lnTo>
                        <a:pt x="88" y="573"/>
                      </a:lnTo>
                      <a:lnTo>
                        <a:pt x="91" y="585"/>
                      </a:lnTo>
                      <a:lnTo>
                        <a:pt x="103" y="592"/>
                      </a:lnTo>
                      <a:lnTo>
                        <a:pt x="114" y="596"/>
                      </a:lnTo>
                      <a:lnTo>
                        <a:pt x="122" y="596"/>
                      </a:lnTo>
                      <a:lnTo>
                        <a:pt x="133" y="592"/>
                      </a:lnTo>
                      <a:lnTo>
                        <a:pt x="194" y="558"/>
                      </a:lnTo>
                      <a:lnTo>
                        <a:pt x="251" y="520"/>
                      </a:lnTo>
                      <a:lnTo>
                        <a:pt x="304" y="478"/>
                      </a:lnTo>
                      <a:lnTo>
                        <a:pt x="354" y="429"/>
                      </a:lnTo>
                      <a:lnTo>
                        <a:pt x="388" y="376"/>
                      </a:lnTo>
                      <a:lnTo>
                        <a:pt x="411" y="315"/>
                      </a:lnTo>
                      <a:lnTo>
                        <a:pt x="415" y="250"/>
                      </a:lnTo>
                      <a:lnTo>
                        <a:pt x="399" y="182"/>
                      </a:lnTo>
                      <a:lnTo>
                        <a:pt x="365" y="129"/>
                      </a:lnTo>
                      <a:lnTo>
                        <a:pt x="316" y="83"/>
                      </a:lnTo>
                      <a:lnTo>
                        <a:pt x="255" y="49"/>
                      </a:lnTo>
                      <a:lnTo>
                        <a:pt x="186" y="23"/>
                      </a:lnTo>
                      <a:lnTo>
                        <a:pt x="118" y="7"/>
                      </a:lnTo>
                      <a:lnTo>
                        <a:pt x="61" y="0"/>
                      </a:lnTo>
                      <a:lnTo>
                        <a:pt x="19" y="0"/>
                      </a:lnTo>
                      <a:lnTo>
                        <a:pt x="0" y="11"/>
                      </a:lnTo>
                      <a:lnTo>
                        <a:pt x="46" y="30"/>
                      </a:lnTo>
                      <a:lnTo>
                        <a:pt x="95" y="45"/>
                      </a:lnTo>
                      <a:lnTo>
                        <a:pt x="148" y="61"/>
                      </a:lnTo>
                      <a:lnTo>
                        <a:pt x="198" y="76"/>
                      </a:lnTo>
                      <a:lnTo>
                        <a:pt x="247" y="95"/>
                      </a:lnTo>
                      <a:lnTo>
                        <a:pt x="289" y="121"/>
                      </a:lnTo>
                      <a:lnTo>
                        <a:pt x="323" y="152"/>
                      </a:lnTo>
                      <a:lnTo>
                        <a:pt x="350" y="19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57" name="Freeform 1257"/>
                <p:cNvSpPr>
                  <a:spLocks noChangeAspect="1"/>
                </p:cNvSpPr>
                <p:nvPr/>
              </p:nvSpPr>
              <p:spPr bwMode="auto">
                <a:xfrm>
                  <a:off x="851" y="16416"/>
                  <a:ext cx="1045" cy="1250"/>
                </a:xfrm>
                <a:custGeom>
                  <a:avLst/>
                  <a:gdLst>
                    <a:gd name="T0" fmla="*/ 327 w 1045"/>
                    <a:gd name="T1" fmla="*/ 232 h 1250"/>
                    <a:gd name="T2" fmla="*/ 175 w 1045"/>
                    <a:gd name="T3" fmla="*/ 380 h 1250"/>
                    <a:gd name="T4" fmla="*/ 57 w 1045"/>
                    <a:gd name="T5" fmla="*/ 551 h 1250"/>
                    <a:gd name="T6" fmla="*/ 0 w 1045"/>
                    <a:gd name="T7" fmla="*/ 748 h 1250"/>
                    <a:gd name="T8" fmla="*/ 11 w 1045"/>
                    <a:gd name="T9" fmla="*/ 881 h 1250"/>
                    <a:gd name="T10" fmla="*/ 30 w 1045"/>
                    <a:gd name="T11" fmla="*/ 934 h 1250"/>
                    <a:gd name="T12" fmla="*/ 64 w 1045"/>
                    <a:gd name="T13" fmla="*/ 984 h 1250"/>
                    <a:gd name="T14" fmla="*/ 106 w 1045"/>
                    <a:gd name="T15" fmla="*/ 1026 h 1250"/>
                    <a:gd name="T16" fmla="*/ 182 w 1045"/>
                    <a:gd name="T17" fmla="*/ 1071 h 1250"/>
                    <a:gd name="T18" fmla="*/ 281 w 1045"/>
                    <a:gd name="T19" fmla="*/ 1120 h 1250"/>
                    <a:gd name="T20" fmla="*/ 388 w 1045"/>
                    <a:gd name="T21" fmla="*/ 1158 h 1250"/>
                    <a:gd name="T22" fmla="*/ 494 w 1045"/>
                    <a:gd name="T23" fmla="*/ 1189 h 1250"/>
                    <a:gd name="T24" fmla="*/ 604 w 1045"/>
                    <a:gd name="T25" fmla="*/ 1212 h 1250"/>
                    <a:gd name="T26" fmla="*/ 715 w 1045"/>
                    <a:gd name="T27" fmla="*/ 1227 h 1250"/>
                    <a:gd name="T28" fmla="*/ 825 w 1045"/>
                    <a:gd name="T29" fmla="*/ 1238 h 1250"/>
                    <a:gd name="T30" fmla="*/ 939 w 1045"/>
                    <a:gd name="T31" fmla="*/ 1246 h 1250"/>
                    <a:gd name="T32" fmla="*/ 1011 w 1045"/>
                    <a:gd name="T33" fmla="*/ 1250 h 1250"/>
                    <a:gd name="T34" fmla="*/ 1038 w 1045"/>
                    <a:gd name="T35" fmla="*/ 1227 h 1250"/>
                    <a:gd name="T36" fmla="*/ 1045 w 1045"/>
                    <a:gd name="T37" fmla="*/ 1193 h 1250"/>
                    <a:gd name="T38" fmla="*/ 1022 w 1045"/>
                    <a:gd name="T39" fmla="*/ 1166 h 1250"/>
                    <a:gd name="T40" fmla="*/ 954 w 1045"/>
                    <a:gd name="T41" fmla="*/ 1147 h 1250"/>
                    <a:gd name="T42" fmla="*/ 855 w 1045"/>
                    <a:gd name="T43" fmla="*/ 1128 h 1250"/>
                    <a:gd name="T44" fmla="*/ 753 w 1045"/>
                    <a:gd name="T45" fmla="*/ 1113 h 1250"/>
                    <a:gd name="T46" fmla="*/ 650 w 1045"/>
                    <a:gd name="T47" fmla="*/ 1098 h 1250"/>
                    <a:gd name="T48" fmla="*/ 551 w 1045"/>
                    <a:gd name="T49" fmla="*/ 1079 h 1250"/>
                    <a:gd name="T50" fmla="*/ 452 w 1045"/>
                    <a:gd name="T51" fmla="*/ 1052 h 1250"/>
                    <a:gd name="T52" fmla="*/ 357 w 1045"/>
                    <a:gd name="T53" fmla="*/ 1022 h 1250"/>
                    <a:gd name="T54" fmla="*/ 262 w 1045"/>
                    <a:gd name="T55" fmla="*/ 984 h 1250"/>
                    <a:gd name="T56" fmla="*/ 178 w 1045"/>
                    <a:gd name="T57" fmla="*/ 931 h 1250"/>
                    <a:gd name="T58" fmla="*/ 125 w 1045"/>
                    <a:gd name="T59" fmla="*/ 858 h 1250"/>
                    <a:gd name="T60" fmla="*/ 110 w 1045"/>
                    <a:gd name="T61" fmla="*/ 767 h 1250"/>
                    <a:gd name="T62" fmla="*/ 125 w 1045"/>
                    <a:gd name="T63" fmla="*/ 661 h 1250"/>
                    <a:gd name="T64" fmla="*/ 167 w 1045"/>
                    <a:gd name="T65" fmla="*/ 562 h 1250"/>
                    <a:gd name="T66" fmla="*/ 232 w 1045"/>
                    <a:gd name="T67" fmla="*/ 456 h 1250"/>
                    <a:gd name="T68" fmla="*/ 308 w 1045"/>
                    <a:gd name="T69" fmla="*/ 365 h 1250"/>
                    <a:gd name="T70" fmla="*/ 399 w 1045"/>
                    <a:gd name="T71" fmla="*/ 274 h 1250"/>
                    <a:gd name="T72" fmla="*/ 498 w 1045"/>
                    <a:gd name="T73" fmla="*/ 190 h 1250"/>
                    <a:gd name="T74" fmla="*/ 635 w 1045"/>
                    <a:gd name="T75" fmla="*/ 126 h 1250"/>
                    <a:gd name="T76" fmla="*/ 772 w 1045"/>
                    <a:gd name="T77" fmla="*/ 69 h 1250"/>
                    <a:gd name="T78" fmla="*/ 859 w 1045"/>
                    <a:gd name="T79" fmla="*/ 23 h 1250"/>
                    <a:gd name="T80" fmla="*/ 832 w 1045"/>
                    <a:gd name="T81" fmla="*/ 0 h 1250"/>
                    <a:gd name="T82" fmla="*/ 718 w 1045"/>
                    <a:gd name="T83" fmla="*/ 15 h 1250"/>
                    <a:gd name="T84" fmla="*/ 585 w 1045"/>
                    <a:gd name="T85" fmla="*/ 61 h 1250"/>
                    <a:gd name="T86" fmla="*/ 460 w 1045"/>
                    <a:gd name="T87" fmla="*/ 126 h 1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045" h="1250">
                      <a:moveTo>
                        <a:pt x="407" y="164"/>
                      </a:moveTo>
                      <a:lnTo>
                        <a:pt x="327" y="232"/>
                      </a:lnTo>
                      <a:lnTo>
                        <a:pt x="247" y="300"/>
                      </a:lnTo>
                      <a:lnTo>
                        <a:pt x="175" y="380"/>
                      </a:lnTo>
                      <a:lnTo>
                        <a:pt x="110" y="464"/>
                      </a:lnTo>
                      <a:lnTo>
                        <a:pt x="57" y="551"/>
                      </a:lnTo>
                      <a:lnTo>
                        <a:pt x="19" y="646"/>
                      </a:lnTo>
                      <a:lnTo>
                        <a:pt x="0" y="748"/>
                      </a:lnTo>
                      <a:lnTo>
                        <a:pt x="4" y="855"/>
                      </a:lnTo>
                      <a:lnTo>
                        <a:pt x="11" y="881"/>
                      </a:lnTo>
                      <a:lnTo>
                        <a:pt x="19" y="912"/>
                      </a:lnTo>
                      <a:lnTo>
                        <a:pt x="30" y="934"/>
                      </a:lnTo>
                      <a:lnTo>
                        <a:pt x="45" y="961"/>
                      </a:lnTo>
                      <a:lnTo>
                        <a:pt x="64" y="984"/>
                      </a:lnTo>
                      <a:lnTo>
                        <a:pt x="87" y="1007"/>
                      </a:lnTo>
                      <a:lnTo>
                        <a:pt x="106" y="1026"/>
                      </a:lnTo>
                      <a:lnTo>
                        <a:pt x="133" y="1041"/>
                      </a:lnTo>
                      <a:lnTo>
                        <a:pt x="182" y="1071"/>
                      </a:lnTo>
                      <a:lnTo>
                        <a:pt x="232" y="1098"/>
                      </a:lnTo>
                      <a:lnTo>
                        <a:pt x="281" y="1120"/>
                      </a:lnTo>
                      <a:lnTo>
                        <a:pt x="334" y="1139"/>
                      </a:lnTo>
                      <a:lnTo>
                        <a:pt x="388" y="1158"/>
                      </a:lnTo>
                      <a:lnTo>
                        <a:pt x="441" y="1174"/>
                      </a:lnTo>
                      <a:lnTo>
                        <a:pt x="494" y="1189"/>
                      </a:lnTo>
                      <a:lnTo>
                        <a:pt x="547" y="1200"/>
                      </a:lnTo>
                      <a:lnTo>
                        <a:pt x="604" y="1212"/>
                      </a:lnTo>
                      <a:lnTo>
                        <a:pt x="657" y="1219"/>
                      </a:lnTo>
                      <a:lnTo>
                        <a:pt x="715" y="1227"/>
                      </a:lnTo>
                      <a:lnTo>
                        <a:pt x="772" y="1234"/>
                      </a:lnTo>
                      <a:lnTo>
                        <a:pt x="825" y="1238"/>
                      </a:lnTo>
                      <a:lnTo>
                        <a:pt x="882" y="1242"/>
                      </a:lnTo>
                      <a:lnTo>
                        <a:pt x="939" y="1246"/>
                      </a:lnTo>
                      <a:lnTo>
                        <a:pt x="992" y="1250"/>
                      </a:lnTo>
                      <a:lnTo>
                        <a:pt x="1011" y="1250"/>
                      </a:lnTo>
                      <a:lnTo>
                        <a:pt x="1026" y="1242"/>
                      </a:lnTo>
                      <a:lnTo>
                        <a:pt x="1038" y="1227"/>
                      </a:lnTo>
                      <a:lnTo>
                        <a:pt x="1045" y="1212"/>
                      </a:lnTo>
                      <a:lnTo>
                        <a:pt x="1045" y="1193"/>
                      </a:lnTo>
                      <a:lnTo>
                        <a:pt x="1038" y="1177"/>
                      </a:lnTo>
                      <a:lnTo>
                        <a:pt x="1022" y="1166"/>
                      </a:lnTo>
                      <a:lnTo>
                        <a:pt x="1003" y="1158"/>
                      </a:lnTo>
                      <a:lnTo>
                        <a:pt x="954" y="1147"/>
                      </a:lnTo>
                      <a:lnTo>
                        <a:pt x="905" y="1139"/>
                      </a:lnTo>
                      <a:lnTo>
                        <a:pt x="855" y="1128"/>
                      </a:lnTo>
                      <a:lnTo>
                        <a:pt x="802" y="1120"/>
                      </a:lnTo>
                      <a:lnTo>
                        <a:pt x="753" y="1113"/>
                      </a:lnTo>
                      <a:lnTo>
                        <a:pt x="703" y="1105"/>
                      </a:lnTo>
                      <a:lnTo>
                        <a:pt x="650" y="1098"/>
                      </a:lnTo>
                      <a:lnTo>
                        <a:pt x="600" y="1086"/>
                      </a:lnTo>
                      <a:lnTo>
                        <a:pt x="551" y="1079"/>
                      </a:lnTo>
                      <a:lnTo>
                        <a:pt x="502" y="1067"/>
                      </a:lnTo>
                      <a:lnTo>
                        <a:pt x="452" y="1052"/>
                      </a:lnTo>
                      <a:lnTo>
                        <a:pt x="403" y="1041"/>
                      </a:lnTo>
                      <a:lnTo>
                        <a:pt x="357" y="1022"/>
                      </a:lnTo>
                      <a:lnTo>
                        <a:pt x="308" y="1003"/>
                      </a:lnTo>
                      <a:lnTo>
                        <a:pt x="262" y="984"/>
                      </a:lnTo>
                      <a:lnTo>
                        <a:pt x="216" y="957"/>
                      </a:lnTo>
                      <a:lnTo>
                        <a:pt x="178" y="931"/>
                      </a:lnTo>
                      <a:lnTo>
                        <a:pt x="148" y="896"/>
                      </a:lnTo>
                      <a:lnTo>
                        <a:pt x="125" y="858"/>
                      </a:lnTo>
                      <a:lnTo>
                        <a:pt x="114" y="813"/>
                      </a:lnTo>
                      <a:lnTo>
                        <a:pt x="110" y="767"/>
                      </a:lnTo>
                      <a:lnTo>
                        <a:pt x="114" y="714"/>
                      </a:lnTo>
                      <a:lnTo>
                        <a:pt x="125" y="661"/>
                      </a:lnTo>
                      <a:lnTo>
                        <a:pt x="140" y="619"/>
                      </a:lnTo>
                      <a:lnTo>
                        <a:pt x="167" y="562"/>
                      </a:lnTo>
                      <a:lnTo>
                        <a:pt x="197" y="505"/>
                      </a:lnTo>
                      <a:lnTo>
                        <a:pt x="232" y="456"/>
                      </a:lnTo>
                      <a:lnTo>
                        <a:pt x="270" y="410"/>
                      </a:lnTo>
                      <a:lnTo>
                        <a:pt x="308" y="365"/>
                      </a:lnTo>
                      <a:lnTo>
                        <a:pt x="350" y="319"/>
                      </a:lnTo>
                      <a:lnTo>
                        <a:pt x="399" y="274"/>
                      </a:lnTo>
                      <a:lnTo>
                        <a:pt x="448" y="228"/>
                      </a:lnTo>
                      <a:lnTo>
                        <a:pt x="498" y="190"/>
                      </a:lnTo>
                      <a:lnTo>
                        <a:pt x="562" y="156"/>
                      </a:lnTo>
                      <a:lnTo>
                        <a:pt x="635" y="126"/>
                      </a:lnTo>
                      <a:lnTo>
                        <a:pt x="707" y="95"/>
                      </a:lnTo>
                      <a:lnTo>
                        <a:pt x="772" y="69"/>
                      </a:lnTo>
                      <a:lnTo>
                        <a:pt x="825" y="46"/>
                      </a:lnTo>
                      <a:lnTo>
                        <a:pt x="859" y="23"/>
                      </a:lnTo>
                      <a:lnTo>
                        <a:pt x="870" y="8"/>
                      </a:lnTo>
                      <a:lnTo>
                        <a:pt x="832" y="0"/>
                      </a:lnTo>
                      <a:lnTo>
                        <a:pt x="779" y="4"/>
                      </a:lnTo>
                      <a:lnTo>
                        <a:pt x="718" y="15"/>
                      </a:lnTo>
                      <a:lnTo>
                        <a:pt x="654" y="34"/>
                      </a:lnTo>
                      <a:lnTo>
                        <a:pt x="585" y="61"/>
                      </a:lnTo>
                      <a:lnTo>
                        <a:pt x="521" y="91"/>
                      </a:lnTo>
                      <a:lnTo>
                        <a:pt x="460" y="126"/>
                      </a:lnTo>
                      <a:lnTo>
                        <a:pt x="407" y="16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58" name="Freeform 1258"/>
                <p:cNvSpPr>
                  <a:spLocks noChangeAspect="1"/>
                </p:cNvSpPr>
                <p:nvPr/>
              </p:nvSpPr>
              <p:spPr bwMode="auto">
                <a:xfrm>
                  <a:off x="2322" y="16375"/>
                  <a:ext cx="916" cy="831"/>
                </a:xfrm>
                <a:custGeom>
                  <a:avLst/>
                  <a:gdLst>
                    <a:gd name="T0" fmla="*/ 761 w 916"/>
                    <a:gd name="T1" fmla="*/ 254 h 831"/>
                    <a:gd name="T2" fmla="*/ 802 w 916"/>
                    <a:gd name="T3" fmla="*/ 300 h 831"/>
                    <a:gd name="T4" fmla="*/ 829 w 916"/>
                    <a:gd name="T5" fmla="*/ 353 h 831"/>
                    <a:gd name="T6" fmla="*/ 840 w 916"/>
                    <a:gd name="T7" fmla="*/ 410 h 831"/>
                    <a:gd name="T8" fmla="*/ 840 w 916"/>
                    <a:gd name="T9" fmla="*/ 470 h 831"/>
                    <a:gd name="T10" fmla="*/ 833 w 916"/>
                    <a:gd name="T11" fmla="*/ 520 h 831"/>
                    <a:gd name="T12" fmla="*/ 818 w 916"/>
                    <a:gd name="T13" fmla="*/ 562 h 831"/>
                    <a:gd name="T14" fmla="*/ 791 w 916"/>
                    <a:gd name="T15" fmla="*/ 603 h 831"/>
                    <a:gd name="T16" fmla="*/ 764 w 916"/>
                    <a:gd name="T17" fmla="*/ 637 h 831"/>
                    <a:gd name="T18" fmla="*/ 730 w 916"/>
                    <a:gd name="T19" fmla="*/ 675 h 831"/>
                    <a:gd name="T20" fmla="*/ 696 w 916"/>
                    <a:gd name="T21" fmla="*/ 706 h 831"/>
                    <a:gd name="T22" fmla="*/ 662 w 916"/>
                    <a:gd name="T23" fmla="*/ 740 h 831"/>
                    <a:gd name="T24" fmla="*/ 627 w 916"/>
                    <a:gd name="T25" fmla="*/ 774 h 831"/>
                    <a:gd name="T26" fmla="*/ 620 w 916"/>
                    <a:gd name="T27" fmla="*/ 786 h 831"/>
                    <a:gd name="T28" fmla="*/ 620 w 916"/>
                    <a:gd name="T29" fmla="*/ 797 h 831"/>
                    <a:gd name="T30" fmla="*/ 620 w 916"/>
                    <a:gd name="T31" fmla="*/ 808 h 831"/>
                    <a:gd name="T32" fmla="*/ 627 w 916"/>
                    <a:gd name="T33" fmla="*/ 820 h 831"/>
                    <a:gd name="T34" fmla="*/ 639 w 916"/>
                    <a:gd name="T35" fmla="*/ 827 h 831"/>
                    <a:gd name="T36" fmla="*/ 654 w 916"/>
                    <a:gd name="T37" fmla="*/ 831 h 831"/>
                    <a:gd name="T38" fmla="*/ 666 w 916"/>
                    <a:gd name="T39" fmla="*/ 827 h 831"/>
                    <a:gd name="T40" fmla="*/ 677 w 916"/>
                    <a:gd name="T41" fmla="*/ 820 h 831"/>
                    <a:gd name="T42" fmla="*/ 753 w 916"/>
                    <a:gd name="T43" fmla="*/ 770 h 831"/>
                    <a:gd name="T44" fmla="*/ 818 w 916"/>
                    <a:gd name="T45" fmla="*/ 706 h 831"/>
                    <a:gd name="T46" fmla="*/ 867 w 916"/>
                    <a:gd name="T47" fmla="*/ 634 h 831"/>
                    <a:gd name="T48" fmla="*/ 901 w 916"/>
                    <a:gd name="T49" fmla="*/ 550 h 831"/>
                    <a:gd name="T50" fmla="*/ 916 w 916"/>
                    <a:gd name="T51" fmla="*/ 467 h 831"/>
                    <a:gd name="T52" fmla="*/ 909 w 916"/>
                    <a:gd name="T53" fmla="*/ 379 h 831"/>
                    <a:gd name="T54" fmla="*/ 878 w 916"/>
                    <a:gd name="T55" fmla="*/ 300 h 831"/>
                    <a:gd name="T56" fmla="*/ 818 w 916"/>
                    <a:gd name="T57" fmla="*/ 227 h 831"/>
                    <a:gd name="T58" fmla="*/ 772 w 916"/>
                    <a:gd name="T59" fmla="*/ 189 h 831"/>
                    <a:gd name="T60" fmla="*/ 719 w 916"/>
                    <a:gd name="T61" fmla="*/ 159 h 831"/>
                    <a:gd name="T62" fmla="*/ 662 w 916"/>
                    <a:gd name="T63" fmla="*/ 129 h 831"/>
                    <a:gd name="T64" fmla="*/ 597 w 916"/>
                    <a:gd name="T65" fmla="*/ 102 h 831"/>
                    <a:gd name="T66" fmla="*/ 532 w 916"/>
                    <a:gd name="T67" fmla="*/ 75 h 831"/>
                    <a:gd name="T68" fmla="*/ 468 w 916"/>
                    <a:gd name="T69" fmla="*/ 56 h 831"/>
                    <a:gd name="T70" fmla="*/ 399 w 916"/>
                    <a:gd name="T71" fmla="*/ 41 h 831"/>
                    <a:gd name="T72" fmla="*/ 335 w 916"/>
                    <a:gd name="T73" fmla="*/ 26 h 831"/>
                    <a:gd name="T74" fmla="*/ 270 w 916"/>
                    <a:gd name="T75" fmla="*/ 15 h 831"/>
                    <a:gd name="T76" fmla="*/ 213 w 916"/>
                    <a:gd name="T77" fmla="*/ 7 h 831"/>
                    <a:gd name="T78" fmla="*/ 156 w 916"/>
                    <a:gd name="T79" fmla="*/ 0 h 831"/>
                    <a:gd name="T80" fmla="*/ 110 w 916"/>
                    <a:gd name="T81" fmla="*/ 0 h 831"/>
                    <a:gd name="T82" fmla="*/ 69 w 916"/>
                    <a:gd name="T83" fmla="*/ 0 h 831"/>
                    <a:gd name="T84" fmla="*/ 34 w 916"/>
                    <a:gd name="T85" fmla="*/ 0 h 831"/>
                    <a:gd name="T86" fmla="*/ 12 w 916"/>
                    <a:gd name="T87" fmla="*/ 7 h 831"/>
                    <a:gd name="T88" fmla="*/ 0 w 916"/>
                    <a:gd name="T89" fmla="*/ 15 h 831"/>
                    <a:gd name="T90" fmla="*/ 38 w 916"/>
                    <a:gd name="T91" fmla="*/ 22 h 831"/>
                    <a:gd name="T92" fmla="*/ 76 w 916"/>
                    <a:gd name="T93" fmla="*/ 26 h 831"/>
                    <a:gd name="T94" fmla="*/ 122 w 916"/>
                    <a:gd name="T95" fmla="*/ 34 h 831"/>
                    <a:gd name="T96" fmla="*/ 167 w 916"/>
                    <a:gd name="T97" fmla="*/ 41 h 831"/>
                    <a:gd name="T98" fmla="*/ 213 w 916"/>
                    <a:gd name="T99" fmla="*/ 53 h 831"/>
                    <a:gd name="T100" fmla="*/ 266 w 916"/>
                    <a:gd name="T101" fmla="*/ 60 h 831"/>
                    <a:gd name="T102" fmla="*/ 316 w 916"/>
                    <a:gd name="T103" fmla="*/ 72 h 831"/>
                    <a:gd name="T104" fmla="*/ 369 w 916"/>
                    <a:gd name="T105" fmla="*/ 83 h 831"/>
                    <a:gd name="T106" fmla="*/ 418 w 916"/>
                    <a:gd name="T107" fmla="*/ 98 h 831"/>
                    <a:gd name="T108" fmla="*/ 472 w 916"/>
                    <a:gd name="T109" fmla="*/ 113 h 831"/>
                    <a:gd name="T110" fmla="*/ 525 w 916"/>
                    <a:gd name="T111" fmla="*/ 129 h 831"/>
                    <a:gd name="T112" fmla="*/ 574 w 916"/>
                    <a:gd name="T113" fmla="*/ 148 h 831"/>
                    <a:gd name="T114" fmla="*/ 624 w 916"/>
                    <a:gd name="T115" fmla="*/ 170 h 831"/>
                    <a:gd name="T116" fmla="*/ 673 w 916"/>
                    <a:gd name="T117" fmla="*/ 197 h 831"/>
                    <a:gd name="T118" fmla="*/ 719 w 916"/>
                    <a:gd name="T119" fmla="*/ 224 h 831"/>
                    <a:gd name="T120" fmla="*/ 761 w 916"/>
                    <a:gd name="T121" fmla="*/ 254 h 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16" h="831">
                      <a:moveTo>
                        <a:pt x="761" y="254"/>
                      </a:moveTo>
                      <a:lnTo>
                        <a:pt x="802" y="300"/>
                      </a:lnTo>
                      <a:lnTo>
                        <a:pt x="829" y="353"/>
                      </a:lnTo>
                      <a:lnTo>
                        <a:pt x="840" y="410"/>
                      </a:lnTo>
                      <a:lnTo>
                        <a:pt x="840" y="470"/>
                      </a:lnTo>
                      <a:lnTo>
                        <a:pt x="833" y="520"/>
                      </a:lnTo>
                      <a:lnTo>
                        <a:pt x="818" y="562"/>
                      </a:lnTo>
                      <a:lnTo>
                        <a:pt x="791" y="603"/>
                      </a:lnTo>
                      <a:lnTo>
                        <a:pt x="764" y="637"/>
                      </a:lnTo>
                      <a:lnTo>
                        <a:pt x="730" y="675"/>
                      </a:lnTo>
                      <a:lnTo>
                        <a:pt x="696" y="706"/>
                      </a:lnTo>
                      <a:lnTo>
                        <a:pt x="662" y="740"/>
                      </a:lnTo>
                      <a:lnTo>
                        <a:pt x="627" y="774"/>
                      </a:lnTo>
                      <a:lnTo>
                        <a:pt x="620" y="786"/>
                      </a:lnTo>
                      <a:lnTo>
                        <a:pt x="620" y="797"/>
                      </a:lnTo>
                      <a:lnTo>
                        <a:pt x="620" y="808"/>
                      </a:lnTo>
                      <a:lnTo>
                        <a:pt x="627" y="820"/>
                      </a:lnTo>
                      <a:lnTo>
                        <a:pt x="639" y="827"/>
                      </a:lnTo>
                      <a:lnTo>
                        <a:pt x="654" y="831"/>
                      </a:lnTo>
                      <a:lnTo>
                        <a:pt x="666" y="827"/>
                      </a:lnTo>
                      <a:lnTo>
                        <a:pt x="677" y="820"/>
                      </a:lnTo>
                      <a:lnTo>
                        <a:pt x="753" y="770"/>
                      </a:lnTo>
                      <a:lnTo>
                        <a:pt x="818" y="706"/>
                      </a:lnTo>
                      <a:lnTo>
                        <a:pt x="867" y="634"/>
                      </a:lnTo>
                      <a:lnTo>
                        <a:pt x="901" y="550"/>
                      </a:lnTo>
                      <a:lnTo>
                        <a:pt x="916" y="467"/>
                      </a:lnTo>
                      <a:lnTo>
                        <a:pt x="909" y="379"/>
                      </a:lnTo>
                      <a:lnTo>
                        <a:pt x="878" y="300"/>
                      </a:lnTo>
                      <a:lnTo>
                        <a:pt x="818" y="227"/>
                      </a:lnTo>
                      <a:lnTo>
                        <a:pt x="772" y="189"/>
                      </a:lnTo>
                      <a:lnTo>
                        <a:pt x="719" y="159"/>
                      </a:lnTo>
                      <a:lnTo>
                        <a:pt x="662" y="129"/>
                      </a:lnTo>
                      <a:lnTo>
                        <a:pt x="597" y="102"/>
                      </a:lnTo>
                      <a:lnTo>
                        <a:pt x="532" y="75"/>
                      </a:lnTo>
                      <a:lnTo>
                        <a:pt x="468" y="56"/>
                      </a:lnTo>
                      <a:lnTo>
                        <a:pt x="399" y="41"/>
                      </a:lnTo>
                      <a:lnTo>
                        <a:pt x="335" y="26"/>
                      </a:lnTo>
                      <a:lnTo>
                        <a:pt x="270" y="15"/>
                      </a:lnTo>
                      <a:lnTo>
                        <a:pt x="213" y="7"/>
                      </a:lnTo>
                      <a:lnTo>
                        <a:pt x="156" y="0"/>
                      </a:lnTo>
                      <a:lnTo>
                        <a:pt x="110" y="0"/>
                      </a:lnTo>
                      <a:lnTo>
                        <a:pt x="69" y="0"/>
                      </a:lnTo>
                      <a:lnTo>
                        <a:pt x="34" y="0"/>
                      </a:lnTo>
                      <a:lnTo>
                        <a:pt x="12" y="7"/>
                      </a:lnTo>
                      <a:lnTo>
                        <a:pt x="0" y="15"/>
                      </a:lnTo>
                      <a:lnTo>
                        <a:pt x="38" y="22"/>
                      </a:lnTo>
                      <a:lnTo>
                        <a:pt x="76" y="26"/>
                      </a:lnTo>
                      <a:lnTo>
                        <a:pt x="122" y="34"/>
                      </a:lnTo>
                      <a:lnTo>
                        <a:pt x="167" y="41"/>
                      </a:lnTo>
                      <a:lnTo>
                        <a:pt x="213" y="53"/>
                      </a:lnTo>
                      <a:lnTo>
                        <a:pt x="266" y="60"/>
                      </a:lnTo>
                      <a:lnTo>
                        <a:pt x="316" y="72"/>
                      </a:lnTo>
                      <a:lnTo>
                        <a:pt x="369" y="83"/>
                      </a:lnTo>
                      <a:lnTo>
                        <a:pt x="418" y="98"/>
                      </a:lnTo>
                      <a:lnTo>
                        <a:pt x="472" y="113"/>
                      </a:lnTo>
                      <a:lnTo>
                        <a:pt x="525" y="129"/>
                      </a:lnTo>
                      <a:lnTo>
                        <a:pt x="574" y="148"/>
                      </a:lnTo>
                      <a:lnTo>
                        <a:pt x="624" y="170"/>
                      </a:lnTo>
                      <a:lnTo>
                        <a:pt x="673" y="197"/>
                      </a:lnTo>
                      <a:lnTo>
                        <a:pt x="719" y="224"/>
                      </a:lnTo>
                      <a:lnTo>
                        <a:pt x="761" y="25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59" name="Freeform 1259"/>
                <p:cNvSpPr>
                  <a:spLocks noChangeAspect="1"/>
                </p:cNvSpPr>
                <p:nvPr/>
              </p:nvSpPr>
              <p:spPr bwMode="auto">
                <a:xfrm>
                  <a:off x="455" y="16758"/>
                  <a:ext cx="373" cy="786"/>
                </a:xfrm>
                <a:custGeom>
                  <a:avLst/>
                  <a:gdLst>
                    <a:gd name="T0" fmla="*/ 0 w 373"/>
                    <a:gd name="T1" fmla="*/ 429 h 786"/>
                    <a:gd name="T2" fmla="*/ 0 w 373"/>
                    <a:gd name="T3" fmla="*/ 494 h 786"/>
                    <a:gd name="T4" fmla="*/ 16 w 373"/>
                    <a:gd name="T5" fmla="*/ 554 h 786"/>
                    <a:gd name="T6" fmla="*/ 42 w 373"/>
                    <a:gd name="T7" fmla="*/ 611 h 786"/>
                    <a:gd name="T8" fmla="*/ 80 w 373"/>
                    <a:gd name="T9" fmla="*/ 661 h 786"/>
                    <a:gd name="T10" fmla="*/ 126 w 373"/>
                    <a:gd name="T11" fmla="*/ 703 h 786"/>
                    <a:gd name="T12" fmla="*/ 179 w 373"/>
                    <a:gd name="T13" fmla="*/ 741 h 786"/>
                    <a:gd name="T14" fmla="*/ 240 w 373"/>
                    <a:gd name="T15" fmla="*/ 767 h 786"/>
                    <a:gd name="T16" fmla="*/ 301 w 373"/>
                    <a:gd name="T17" fmla="*/ 782 h 786"/>
                    <a:gd name="T18" fmla="*/ 320 w 373"/>
                    <a:gd name="T19" fmla="*/ 786 h 786"/>
                    <a:gd name="T20" fmla="*/ 339 w 373"/>
                    <a:gd name="T21" fmla="*/ 778 h 786"/>
                    <a:gd name="T22" fmla="*/ 354 w 373"/>
                    <a:gd name="T23" fmla="*/ 767 h 786"/>
                    <a:gd name="T24" fmla="*/ 361 w 373"/>
                    <a:gd name="T25" fmla="*/ 752 h 786"/>
                    <a:gd name="T26" fmla="*/ 361 w 373"/>
                    <a:gd name="T27" fmla="*/ 733 h 786"/>
                    <a:gd name="T28" fmla="*/ 358 w 373"/>
                    <a:gd name="T29" fmla="*/ 714 h 786"/>
                    <a:gd name="T30" fmla="*/ 346 w 373"/>
                    <a:gd name="T31" fmla="*/ 699 h 786"/>
                    <a:gd name="T32" fmla="*/ 327 w 373"/>
                    <a:gd name="T33" fmla="*/ 691 h 786"/>
                    <a:gd name="T34" fmla="*/ 266 w 373"/>
                    <a:gd name="T35" fmla="*/ 668 h 786"/>
                    <a:gd name="T36" fmla="*/ 209 w 373"/>
                    <a:gd name="T37" fmla="*/ 638 h 786"/>
                    <a:gd name="T38" fmla="*/ 164 w 373"/>
                    <a:gd name="T39" fmla="*/ 596 h 786"/>
                    <a:gd name="T40" fmla="*/ 130 w 373"/>
                    <a:gd name="T41" fmla="*/ 551 h 786"/>
                    <a:gd name="T42" fmla="*/ 107 w 373"/>
                    <a:gd name="T43" fmla="*/ 494 h 786"/>
                    <a:gd name="T44" fmla="*/ 95 w 373"/>
                    <a:gd name="T45" fmla="*/ 433 h 786"/>
                    <a:gd name="T46" fmla="*/ 95 w 373"/>
                    <a:gd name="T47" fmla="*/ 368 h 786"/>
                    <a:gd name="T48" fmla="*/ 114 w 373"/>
                    <a:gd name="T49" fmla="*/ 300 h 786"/>
                    <a:gd name="T50" fmla="*/ 137 w 373"/>
                    <a:gd name="T51" fmla="*/ 251 h 786"/>
                    <a:gd name="T52" fmla="*/ 168 w 373"/>
                    <a:gd name="T53" fmla="*/ 205 h 786"/>
                    <a:gd name="T54" fmla="*/ 202 w 373"/>
                    <a:gd name="T55" fmla="*/ 163 h 786"/>
                    <a:gd name="T56" fmla="*/ 240 w 373"/>
                    <a:gd name="T57" fmla="*/ 125 h 786"/>
                    <a:gd name="T58" fmla="*/ 274 w 373"/>
                    <a:gd name="T59" fmla="*/ 91 h 786"/>
                    <a:gd name="T60" fmla="*/ 312 w 373"/>
                    <a:gd name="T61" fmla="*/ 61 h 786"/>
                    <a:gd name="T62" fmla="*/ 346 w 373"/>
                    <a:gd name="T63" fmla="*/ 30 h 786"/>
                    <a:gd name="T64" fmla="*/ 373 w 373"/>
                    <a:gd name="T65" fmla="*/ 4 h 786"/>
                    <a:gd name="T66" fmla="*/ 346 w 373"/>
                    <a:gd name="T67" fmla="*/ 0 h 786"/>
                    <a:gd name="T68" fmla="*/ 304 w 373"/>
                    <a:gd name="T69" fmla="*/ 19 h 786"/>
                    <a:gd name="T70" fmla="*/ 247 w 373"/>
                    <a:gd name="T71" fmla="*/ 61 h 786"/>
                    <a:gd name="T72" fmla="*/ 183 w 373"/>
                    <a:gd name="T73" fmla="*/ 118 h 786"/>
                    <a:gd name="T74" fmla="*/ 122 w 373"/>
                    <a:gd name="T75" fmla="*/ 190 h 786"/>
                    <a:gd name="T76" fmla="*/ 65 w 373"/>
                    <a:gd name="T77" fmla="*/ 266 h 786"/>
                    <a:gd name="T78" fmla="*/ 23 w 373"/>
                    <a:gd name="T79" fmla="*/ 349 h 786"/>
                    <a:gd name="T80" fmla="*/ 0 w 373"/>
                    <a:gd name="T81" fmla="*/ 429 h 7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73" h="786">
                      <a:moveTo>
                        <a:pt x="0" y="429"/>
                      </a:moveTo>
                      <a:lnTo>
                        <a:pt x="0" y="494"/>
                      </a:lnTo>
                      <a:lnTo>
                        <a:pt x="16" y="554"/>
                      </a:lnTo>
                      <a:lnTo>
                        <a:pt x="42" y="611"/>
                      </a:lnTo>
                      <a:lnTo>
                        <a:pt x="80" y="661"/>
                      </a:lnTo>
                      <a:lnTo>
                        <a:pt x="126" y="703"/>
                      </a:lnTo>
                      <a:lnTo>
                        <a:pt x="179" y="741"/>
                      </a:lnTo>
                      <a:lnTo>
                        <a:pt x="240" y="767"/>
                      </a:lnTo>
                      <a:lnTo>
                        <a:pt x="301" y="782"/>
                      </a:lnTo>
                      <a:lnTo>
                        <a:pt x="320" y="786"/>
                      </a:lnTo>
                      <a:lnTo>
                        <a:pt x="339" y="778"/>
                      </a:lnTo>
                      <a:lnTo>
                        <a:pt x="354" y="767"/>
                      </a:lnTo>
                      <a:lnTo>
                        <a:pt x="361" y="752"/>
                      </a:lnTo>
                      <a:lnTo>
                        <a:pt x="361" y="733"/>
                      </a:lnTo>
                      <a:lnTo>
                        <a:pt x="358" y="714"/>
                      </a:lnTo>
                      <a:lnTo>
                        <a:pt x="346" y="699"/>
                      </a:lnTo>
                      <a:lnTo>
                        <a:pt x="327" y="691"/>
                      </a:lnTo>
                      <a:lnTo>
                        <a:pt x="266" y="668"/>
                      </a:lnTo>
                      <a:lnTo>
                        <a:pt x="209" y="638"/>
                      </a:lnTo>
                      <a:lnTo>
                        <a:pt x="164" y="596"/>
                      </a:lnTo>
                      <a:lnTo>
                        <a:pt x="130" y="551"/>
                      </a:lnTo>
                      <a:lnTo>
                        <a:pt x="107" y="494"/>
                      </a:lnTo>
                      <a:lnTo>
                        <a:pt x="95" y="433"/>
                      </a:lnTo>
                      <a:lnTo>
                        <a:pt x="95" y="368"/>
                      </a:lnTo>
                      <a:lnTo>
                        <a:pt x="114" y="300"/>
                      </a:lnTo>
                      <a:lnTo>
                        <a:pt x="137" y="251"/>
                      </a:lnTo>
                      <a:lnTo>
                        <a:pt x="168" y="205"/>
                      </a:lnTo>
                      <a:lnTo>
                        <a:pt x="202" y="163"/>
                      </a:lnTo>
                      <a:lnTo>
                        <a:pt x="240" y="125"/>
                      </a:lnTo>
                      <a:lnTo>
                        <a:pt x="274" y="91"/>
                      </a:lnTo>
                      <a:lnTo>
                        <a:pt x="312" y="61"/>
                      </a:lnTo>
                      <a:lnTo>
                        <a:pt x="346" y="30"/>
                      </a:lnTo>
                      <a:lnTo>
                        <a:pt x="373" y="4"/>
                      </a:lnTo>
                      <a:lnTo>
                        <a:pt x="346" y="0"/>
                      </a:lnTo>
                      <a:lnTo>
                        <a:pt x="304" y="19"/>
                      </a:lnTo>
                      <a:lnTo>
                        <a:pt x="247" y="61"/>
                      </a:lnTo>
                      <a:lnTo>
                        <a:pt x="183" y="118"/>
                      </a:lnTo>
                      <a:lnTo>
                        <a:pt x="122" y="190"/>
                      </a:lnTo>
                      <a:lnTo>
                        <a:pt x="65" y="266"/>
                      </a:lnTo>
                      <a:lnTo>
                        <a:pt x="23" y="349"/>
                      </a:lnTo>
                      <a:lnTo>
                        <a:pt x="0" y="4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60" name="Freeform 1260"/>
                <p:cNvSpPr>
                  <a:spLocks noChangeAspect="1"/>
                </p:cNvSpPr>
                <p:nvPr/>
              </p:nvSpPr>
              <p:spPr bwMode="auto">
                <a:xfrm>
                  <a:off x="3079" y="16318"/>
                  <a:ext cx="798" cy="1025"/>
                </a:xfrm>
                <a:custGeom>
                  <a:avLst/>
                  <a:gdLst>
                    <a:gd name="T0" fmla="*/ 673 w 798"/>
                    <a:gd name="T1" fmla="*/ 410 h 1025"/>
                    <a:gd name="T2" fmla="*/ 711 w 798"/>
                    <a:gd name="T3" fmla="*/ 474 h 1025"/>
                    <a:gd name="T4" fmla="*/ 730 w 798"/>
                    <a:gd name="T5" fmla="*/ 543 h 1025"/>
                    <a:gd name="T6" fmla="*/ 718 w 798"/>
                    <a:gd name="T7" fmla="*/ 619 h 1025"/>
                    <a:gd name="T8" fmla="*/ 677 w 798"/>
                    <a:gd name="T9" fmla="*/ 691 h 1025"/>
                    <a:gd name="T10" fmla="*/ 612 w 798"/>
                    <a:gd name="T11" fmla="*/ 755 h 1025"/>
                    <a:gd name="T12" fmla="*/ 540 w 798"/>
                    <a:gd name="T13" fmla="*/ 812 h 1025"/>
                    <a:gd name="T14" fmla="*/ 464 w 798"/>
                    <a:gd name="T15" fmla="*/ 873 h 1025"/>
                    <a:gd name="T16" fmla="*/ 418 w 798"/>
                    <a:gd name="T17" fmla="*/ 919 h 1025"/>
                    <a:gd name="T18" fmla="*/ 403 w 798"/>
                    <a:gd name="T19" fmla="*/ 949 h 1025"/>
                    <a:gd name="T20" fmla="*/ 391 w 798"/>
                    <a:gd name="T21" fmla="*/ 979 h 1025"/>
                    <a:gd name="T22" fmla="*/ 395 w 798"/>
                    <a:gd name="T23" fmla="*/ 1010 h 1025"/>
                    <a:gd name="T24" fmla="*/ 422 w 798"/>
                    <a:gd name="T25" fmla="*/ 1025 h 1025"/>
                    <a:gd name="T26" fmla="*/ 452 w 798"/>
                    <a:gd name="T27" fmla="*/ 1021 h 1025"/>
                    <a:gd name="T28" fmla="*/ 502 w 798"/>
                    <a:gd name="T29" fmla="*/ 968 h 1025"/>
                    <a:gd name="T30" fmla="*/ 585 w 798"/>
                    <a:gd name="T31" fmla="*/ 888 h 1025"/>
                    <a:gd name="T32" fmla="*/ 673 w 798"/>
                    <a:gd name="T33" fmla="*/ 812 h 1025"/>
                    <a:gd name="T34" fmla="*/ 749 w 798"/>
                    <a:gd name="T35" fmla="*/ 725 h 1025"/>
                    <a:gd name="T36" fmla="*/ 794 w 798"/>
                    <a:gd name="T37" fmla="*/ 619 h 1025"/>
                    <a:gd name="T38" fmla="*/ 787 w 798"/>
                    <a:gd name="T39" fmla="*/ 505 h 1025"/>
                    <a:gd name="T40" fmla="*/ 737 w 798"/>
                    <a:gd name="T41" fmla="*/ 398 h 1025"/>
                    <a:gd name="T42" fmla="*/ 654 w 798"/>
                    <a:gd name="T43" fmla="*/ 311 h 1025"/>
                    <a:gd name="T44" fmla="*/ 574 w 798"/>
                    <a:gd name="T45" fmla="*/ 246 h 1025"/>
                    <a:gd name="T46" fmla="*/ 494 w 798"/>
                    <a:gd name="T47" fmla="*/ 197 h 1025"/>
                    <a:gd name="T48" fmla="*/ 410 w 798"/>
                    <a:gd name="T49" fmla="*/ 144 h 1025"/>
                    <a:gd name="T50" fmla="*/ 319 w 798"/>
                    <a:gd name="T51" fmla="*/ 94 h 1025"/>
                    <a:gd name="T52" fmla="*/ 235 w 798"/>
                    <a:gd name="T53" fmla="*/ 53 h 1025"/>
                    <a:gd name="T54" fmla="*/ 152 w 798"/>
                    <a:gd name="T55" fmla="*/ 22 h 1025"/>
                    <a:gd name="T56" fmla="*/ 80 w 798"/>
                    <a:gd name="T57" fmla="*/ 3 h 1025"/>
                    <a:gd name="T58" fmla="*/ 23 w 798"/>
                    <a:gd name="T59" fmla="*/ 3 h 1025"/>
                    <a:gd name="T60" fmla="*/ 26 w 798"/>
                    <a:gd name="T61" fmla="*/ 19 h 1025"/>
                    <a:gd name="T62" fmla="*/ 91 w 798"/>
                    <a:gd name="T63" fmla="*/ 45 h 1025"/>
                    <a:gd name="T64" fmla="*/ 167 w 798"/>
                    <a:gd name="T65" fmla="*/ 79 h 1025"/>
                    <a:gd name="T66" fmla="*/ 255 w 798"/>
                    <a:gd name="T67" fmla="*/ 121 h 1025"/>
                    <a:gd name="T68" fmla="*/ 346 w 798"/>
                    <a:gd name="T69" fmla="*/ 170 h 1025"/>
                    <a:gd name="T70" fmla="*/ 437 w 798"/>
                    <a:gd name="T71" fmla="*/ 227 h 1025"/>
                    <a:gd name="T72" fmla="*/ 528 w 798"/>
                    <a:gd name="T73" fmla="*/ 288 h 1025"/>
                    <a:gd name="T74" fmla="*/ 608 w 798"/>
                    <a:gd name="T75" fmla="*/ 349 h 1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98" h="1025">
                      <a:moveTo>
                        <a:pt x="646" y="383"/>
                      </a:moveTo>
                      <a:lnTo>
                        <a:pt x="673" y="410"/>
                      </a:lnTo>
                      <a:lnTo>
                        <a:pt x="696" y="440"/>
                      </a:lnTo>
                      <a:lnTo>
                        <a:pt x="711" y="474"/>
                      </a:lnTo>
                      <a:lnTo>
                        <a:pt x="726" y="508"/>
                      </a:lnTo>
                      <a:lnTo>
                        <a:pt x="730" y="543"/>
                      </a:lnTo>
                      <a:lnTo>
                        <a:pt x="730" y="581"/>
                      </a:lnTo>
                      <a:lnTo>
                        <a:pt x="718" y="619"/>
                      </a:lnTo>
                      <a:lnTo>
                        <a:pt x="703" y="653"/>
                      </a:lnTo>
                      <a:lnTo>
                        <a:pt x="677" y="691"/>
                      </a:lnTo>
                      <a:lnTo>
                        <a:pt x="646" y="725"/>
                      </a:lnTo>
                      <a:lnTo>
                        <a:pt x="612" y="755"/>
                      </a:lnTo>
                      <a:lnTo>
                        <a:pt x="574" y="786"/>
                      </a:lnTo>
                      <a:lnTo>
                        <a:pt x="540" y="812"/>
                      </a:lnTo>
                      <a:lnTo>
                        <a:pt x="502" y="843"/>
                      </a:lnTo>
                      <a:lnTo>
                        <a:pt x="464" y="873"/>
                      </a:lnTo>
                      <a:lnTo>
                        <a:pt x="429" y="907"/>
                      </a:lnTo>
                      <a:lnTo>
                        <a:pt x="418" y="919"/>
                      </a:lnTo>
                      <a:lnTo>
                        <a:pt x="410" y="934"/>
                      </a:lnTo>
                      <a:lnTo>
                        <a:pt x="403" y="949"/>
                      </a:lnTo>
                      <a:lnTo>
                        <a:pt x="395" y="964"/>
                      </a:lnTo>
                      <a:lnTo>
                        <a:pt x="391" y="979"/>
                      </a:lnTo>
                      <a:lnTo>
                        <a:pt x="391" y="994"/>
                      </a:lnTo>
                      <a:lnTo>
                        <a:pt x="395" y="1010"/>
                      </a:lnTo>
                      <a:lnTo>
                        <a:pt x="407" y="1021"/>
                      </a:lnTo>
                      <a:lnTo>
                        <a:pt x="422" y="1025"/>
                      </a:lnTo>
                      <a:lnTo>
                        <a:pt x="437" y="1025"/>
                      </a:lnTo>
                      <a:lnTo>
                        <a:pt x="452" y="1021"/>
                      </a:lnTo>
                      <a:lnTo>
                        <a:pt x="464" y="1010"/>
                      </a:lnTo>
                      <a:lnTo>
                        <a:pt x="502" y="968"/>
                      </a:lnTo>
                      <a:lnTo>
                        <a:pt x="543" y="926"/>
                      </a:lnTo>
                      <a:lnTo>
                        <a:pt x="585" y="888"/>
                      </a:lnTo>
                      <a:lnTo>
                        <a:pt x="631" y="850"/>
                      </a:lnTo>
                      <a:lnTo>
                        <a:pt x="673" y="812"/>
                      </a:lnTo>
                      <a:lnTo>
                        <a:pt x="711" y="770"/>
                      </a:lnTo>
                      <a:lnTo>
                        <a:pt x="749" y="725"/>
                      </a:lnTo>
                      <a:lnTo>
                        <a:pt x="775" y="675"/>
                      </a:lnTo>
                      <a:lnTo>
                        <a:pt x="794" y="619"/>
                      </a:lnTo>
                      <a:lnTo>
                        <a:pt x="798" y="562"/>
                      </a:lnTo>
                      <a:lnTo>
                        <a:pt x="787" y="505"/>
                      </a:lnTo>
                      <a:lnTo>
                        <a:pt x="768" y="451"/>
                      </a:lnTo>
                      <a:lnTo>
                        <a:pt x="737" y="398"/>
                      </a:lnTo>
                      <a:lnTo>
                        <a:pt x="699" y="353"/>
                      </a:lnTo>
                      <a:lnTo>
                        <a:pt x="654" y="311"/>
                      </a:lnTo>
                      <a:lnTo>
                        <a:pt x="608" y="273"/>
                      </a:lnTo>
                      <a:lnTo>
                        <a:pt x="574" y="246"/>
                      </a:lnTo>
                      <a:lnTo>
                        <a:pt x="536" y="224"/>
                      </a:lnTo>
                      <a:lnTo>
                        <a:pt x="494" y="197"/>
                      </a:lnTo>
                      <a:lnTo>
                        <a:pt x="452" y="170"/>
                      </a:lnTo>
                      <a:lnTo>
                        <a:pt x="410" y="144"/>
                      </a:lnTo>
                      <a:lnTo>
                        <a:pt x="365" y="117"/>
                      </a:lnTo>
                      <a:lnTo>
                        <a:pt x="319" y="94"/>
                      </a:lnTo>
                      <a:lnTo>
                        <a:pt x="277" y="72"/>
                      </a:lnTo>
                      <a:lnTo>
                        <a:pt x="235" y="53"/>
                      </a:lnTo>
                      <a:lnTo>
                        <a:pt x="194" y="34"/>
                      </a:lnTo>
                      <a:lnTo>
                        <a:pt x="152" y="22"/>
                      </a:lnTo>
                      <a:lnTo>
                        <a:pt x="114" y="11"/>
                      </a:lnTo>
                      <a:lnTo>
                        <a:pt x="80" y="3"/>
                      </a:lnTo>
                      <a:lnTo>
                        <a:pt x="49" y="0"/>
                      </a:lnTo>
                      <a:lnTo>
                        <a:pt x="23" y="3"/>
                      </a:lnTo>
                      <a:lnTo>
                        <a:pt x="0" y="11"/>
                      </a:lnTo>
                      <a:lnTo>
                        <a:pt x="26" y="19"/>
                      </a:lnTo>
                      <a:lnTo>
                        <a:pt x="57" y="30"/>
                      </a:lnTo>
                      <a:lnTo>
                        <a:pt x="91" y="45"/>
                      </a:lnTo>
                      <a:lnTo>
                        <a:pt x="125" y="60"/>
                      </a:lnTo>
                      <a:lnTo>
                        <a:pt x="167" y="79"/>
                      </a:lnTo>
                      <a:lnTo>
                        <a:pt x="209" y="98"/>
                      </a:lnTo>
                      <a:lnTo>
                        <a:pt x="255" y="121"/>
                      </a:lnTo>
                      <a:lnTo>
                        <a:pt x="300" y="144"/>
                      </a:lnTo>
                      <a:lnTo>
                        <a:pt x="346" y="170"/>
                      </a:lnTo>
                      <a:lnTo>
                        <a:pt x="391" y="197"/>
                      </a:lnTo>
                      <a:lnTo>
                        <a:pt x="437" y="227"/>
                      </a:lnTo>
                      <a:lnTo>
                        <a:pt x="483" y="258"/>
                      </a:lnTo>
                      <a:lnTo>
                        <a:pt x="528" y="288"/>
                      </a:lnTo>
                      <a:lnTo>
                        <a:pt x="570" y="319"/>
                      </a:lnTo>
                      <a:lnTo>
                        <a:pt x="608" y="349"/>
                      </a:lnTo>
                      <a:lnTo>
                        <a:pt x="646" y="38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61" name="Freeform 1261"/>
                <p:cNvSpPr>
                  <a:spLocks noChangeAspect="1"/>
                </p:cNvSpPr>
                <p:nvPr/>
              </p:nvSpPr>
              <p:spPr bwMode="auto">
                <a:xfrm>
                  <a:off x="2197" y="17517"/>
                  <a:ext cx="270" cy="619"/>
                </a:xfrm>
                <a:custGeom>
                  <a:avLst/>
                  <a:gdLst>
                    <a:gd name="T0" fmla="*/ 102 w 270"/>
                    <a:gd name="T1" fmla="*/ 46 h 619"/>
                    <a:gd name="T2" fmla="*/ 95 w 270"/>
                    <a:gd name="T3" fmla="*/ 27 h 619"/>
                    <a:gd name="T4" fmla="*/ 83 w 270"/>
                    <a:gd name="T5" fmla="*/ 12 h 619"/>
                    <a:gd name="T6" fmla="*/ 64 w 270"/>
                    <a:gd name="T7" fmla="*/ 4 h 619"/>
                    <a:gd name="T8" fmla="*/ 45 w 270"/>
                    <a:gd name="T9" fmla="*/ 0 h 619"/>
                    <a:gd name="T10" fmla="*/ 26 w 270"/>
                    <a:gd name="T11" fmla="*/ 8 h 619"/>
                    <a:gd name="T12" fmla="*/ 11 w 270"/>
                    <a:gd name="T13" fmla="*/ 19 h 619"/>
                    <a:gd name="T14" fmla="*/ 0 w 270"/>
                    <a:gd name="T15" fmla="*/ 38 h 619"/>
                    <a:gd name="T16" fmla="*/ 0 w 270"/>
                    <a:gd name="T17" fmla="*/ 57 h 619"/>
                    <a:gd name="T18" fmla="*/ 19 w 270"/>
                    <a:gd name="T19" fmla="*/ 141 h 619"/>
                    <a:gd name="T20" fmla="*/ 49 w 270"/>
                    <a:gd name="T21" fmla="*/ 236 h 619"/>
                    <a:gd name="T22" fmla="*/ 87 w 270"/>
                    <a:gd name="T23" fmla="*/ 331 h 619"/>
                    <a:gd name="T24" fmla="*/ 133 w 270"/>
                    <a:gd name="T25" fmla="*/ 422 h 619"/>
                    <a:gd name="T26" fmla="*/ 178 w 270"/>
                    <a:gd name="T27" fmla="*/ 502 h 619"/>
                    <a:gd name="T28" fmla="*/ 220 w 270"/>
                    <a:gd name="T29" fmla="*/ 566 h 619"/>
                    <a:gd name="T30" fmla="*/ 251 w 270"/>
                    <a:gd name="T31" fmla="*/ 608 h 619"/>
                    <a:gd name="T32" fmla="*/ 270 w 270"/>
                    <a:gd name="T33" fmla="*/ 619 h 619"/>
                    <a:gd name="T34" fmla="*/ 262 w 270"/>
                    <a:gd name="T35" fmla="*/ 578 h 619"/>
                    <a:gd name="T36" fmla="*/ 243 w 270"/>
                    <a:gd name="T37" fmla="*/ 525 h 619"/>
                    <a:gd name="T38" fmla="*/ 220 w 270"/>
                    <a:gd name="T39" fmla="*/ 456 h 619"/>
                    <a:gd name="T40" fmla="*/ 194 w 270"/>
                    <a:gd name="T41" fmla="*/ 376 h 619"/>
                    <a:gd name="T42" fmla="*/ 167 w 270"/>
                    <a:gd name="T43" fmla="*/ 293 h 619"/>
                    <a:gd name="T44" fmla="*/ 140 w 270"/>
                    <a:gd name="T45" fmla="*/ 209 h 619"/>
                    <a:gd name="T46" fmla="*/ 118 w 270"/>
                    <a:gd name="T47" fmla="*/ 126 h 619"/>
                    <a:gd name="T48" fmla="*/ 102 w 270"/>
                    <a:gd name="T49" fmla="*/ 46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70" h="619">
                      <a:moveTo>
                        <a:pt x="102" y="46"/>
                      </a:moveTo>
                      <a:lnTo>
                        <a:pt x="95" y="27"/>
                      </a:lnTo>
                      <a:lnTo>
                        <a:pt x="83" y="12"/>
                      </a:lnTo>
                      <a:lnTo>
                        <a:pt x="64" y="4"/>
                      </a:lnTo>
                      <a:lnTo>
                        <a:pt x="45" y="0"/>
                      </a:lnTo>
                      <a:lnTo>
                        <a:pt x="26" y="8"/>
                      </a:lnTo>
                      <a:lnTo>
                        <a:pt x="11" y="19"/>
                      </a:lnTo>
                      <a:lnTo>
                        <a:pt x="0" y="38"/>
                      </a:lnTo>
                      <a:lnTo>
                        <a:pt x="0" y="57"/>
                      </a:lnTo>
                      <a:lnTo>
                        <a:pt x="19" y="141"/>
                      </a:lnTo>
                      <a:lnTo>
                        <a:pt x="49" y="236"/>
                      </a:lnTo>
                      <a:lnTo>
                        <a:pt x="87" y="331"/>
                      </a:lnTo>
                      <a:lnTo>
                        <a:pt x="133" y="422"/>
                      </a:lnTo>
                      <a:lnTo>
                        <a:pt x="178" y="502"/>
                      </a:lnTo>
                      <a:lnTo>
                        <a:pt x="220" y="566"/>
                      </a:lnTo>
                      <a:lnTo>
                        <a:pt x="251" y="608"/>
                      </a:lnTo>
                      <a:lnTo>
                        <a:pt x="270" y="619"/>
                      </a:lnTo>
                      <a:lnTo>
                        <a:pt x="262" y="578"/>
                      </a:lnTo>
                      <a:lnTo>
                        <a:pt x="243" y="525"/>
                      </a:lnTo>
                      <a:lnTo>
                        <a:pt x="220" y="456"/>
                      </a:lnTo>
                      <a:lnTo>
                        <a:pt x="194" y="376"/>
                      </a:lnTo>
                      <a:lnTo>
                        <a:pt x="167" y="293"/>
                      </a:lnTo>
                      <a:lnTo>
                        <a:pt x="140" y="209"/>
                      </a:lnTo>
                      <a:lnTo>
                        <a:pt x="118" y="126"/>
                      </a:lnTo>
                      <a:lnTo>
                        <a:pt x="102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62" name="Freeform 1262"/>
                <p:cNvSpPr>
                  <a:spLocks noChangeAspect="1"/>
                </p:cNvSpPr>
                <p:nvPr/>
              </p:nvSpPr>
              <p:spPr bwMode="auto">
                <a:xfrm>
                  <a:off x="2079" y="17187"/>
                  <a:ext cx="140" cy="312"/>
                </a:xfrm>
                <a:custGeom>
                  <a:avLst/>
                  <a:gdLst>
                    <a:gd name="T0" fmla="*/ 72 w 140"/>
                    <a:gd name="T1" fmla="*/ 34 h 312"/>
                    <a:gd name="T2" fmla="*/ 68 w 140"/>
                    <a:gd name="T3" fmla="*/ 19 h 312"/>
                    <a:gd name="T4" fmla="*/ 57 w 140"/>
                    <a:gd name="T5" fmla="*/ 8 h 312"/>
                    <a:gd name="T6" fmla="*/ 45 w 140"/>
                    <a:gd name="T7" fmla="*/ 0 h 312"/>
                    <a:gd name="T8" fmla="*/ 30 w 140"/>
                    <a:gd name="T9" fmla="*/ 0 h 312"/>
                    <a:gd name="T10" fmla="*/ 19 w 140"/>
                    <a:gd name="T11" fmla="*/ 4 h 312"/>
                    <a:gd name="T12" fmla="*/ 7 w 140"/>
                    <a:gd name="T13" fmla="*/ 12 h 312"/>
                    <a:gd name="T14" fmla="*/ 0 w 140"/>
                    <a:gd name="T15" fmla="*/ 23 h 312"/>
                    <a:gd name="T16" fmla="*/ 0 w 140"/>
                    <a:gd name="T17" fmla="*/ 38 h 312"/>
                    <a:gd name="T18" fmla="*/ 0 w 140"/>
                    <a:gd name="T19" fmla="*/ 80 h 312"/>
                    <a:gd name="T20" fmla="*/ 11 w 140"/>
                    <a:gd name="T21" fmla="*/ 125 h 312"/>
                    <a:gd name="T22" fmla="*/ 26 w 140"/>
                    <a:gd name="T23" fmla="*/ 171 h 312"/>
                    <a:gd name="T24" fmla="*/ 45 w 140"/>
                    <a:gd name="T25" fmla="*/ 217 h 312"/>
                    <a:gd name="T26" fmla="*/ 68 w 140"/>
                    <a:gd name="T27" fmla="*/ 258 h 312"/>
                    <a:gd name="T28" fmla="*/ 91 w 140"/>
                    <a:gd name="T29" fmla="*/ 289 h 312"/>
                    <a:gd name="T30" fmla="*/ 118 w 140"/>
                    <a:gd name="T31" fmla="*/ 308 h 312"/>
                    <a:gd name="T32" fmla="*/ 137 w 140"/>
                    <a:gd name="T33" fmla="*/ 312 h 312"/>
                    <a:gd name="T34" fmla="*/ 140 w 140"/>
                    <a:gd name="T35" fmla="*/ 251 h 312"/>
                    <a:gd name="T36" fmla="*/ 121 w 140"/>
                    <a:gd name="T37" fmla="*/ 179 h 312"/>
                    <a:gd name="T38" fmla="*/ 99 w 140"/>
                    <a:gd name="T39" fmla="*/ 106 h 312"/>
                    <a:gd name="T40" fmla="*/ 72 w 140"/>
                    <a:gd name="T41" fmla="*/ 34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0" h="312">
                      <a:moveTo>
                        <a:pt x="72" y="34"/>
                      </a:moveTo>
                      <a:lnTo>
                        <a:pt x="68" y="19"/>
                      </a:lnTo>
                      <a:lnTo>
                        <a:pt x="57" y="8"/>
                      </a:lnTo>
                      <a:lnTo>
                        <a:pt x="45" y="0"/>
                      </a:lnTo>
                      <a:lnTo>
                        <a:pt x="30" y="0"/>
                      </a:lnTo>
                      <a:lnTo>
                        <a:pt x="19" y="4"/>
                      </a:lnTo>
                      <a:lnTo>
                        <a:pt x="7" y="12"/>
                      </a:lnTo>
                      <a:lnTo>
                        <a:pt x="0" y="23"/>
                      </a:lnTo>
                      <a:lnTo>
                        <a:pt x="0" y="38"/>
                      </a:lnTo>
                      <a:lnTo>
                        <a:pt x="0" y="80"/>
                      </a:lnTo>
                      <a:lnTo>
                        <a:pt x="11" y="125"/>
                      </a:lnTo>
                      <a:lnTo>
                        <a:pt x="26" y="171"/>
                      </a:lnTo>
                      <a:lnTo>
                        <a:pt x="45" y="217"/>
                      </a:lnTo>
                      <a:lnTo>
                        <a:pt x="68" y="258"/>
                      </a:lnTo>
                      <a:lnTo>
                        <a:pt x="91" y="289"/>
                      </a:lnTo>
                      <a:lnTo>
                        <a:pt x="118" y="308"/>
                      </a:lnTo>
                      <a:lnTo>
                        <a:pt x="137" y="312"/>
                      </a:lnTo>
                      <a:lnTo>
                        <a:pt x="140" y="251"/>
                      </a:lnTo>
                      <a:lnTo>
                        <a:pt x="121" y="179"/>
                      </a:lnTo>
                      <a:lnTo>
                        <a:pt x="99" y="106"/>
                      </a:lnTo>
                      <a:lnTo>
                        <a:pt x="72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63" name="Freeform 1263"/>
                <p:cNvSpPr>
                  <a:spLocks noChangeAspect="1"/>
                </p:cNvSpPr>
                <p:nvPr/>
              </p:nvSpPr>
              <p:spPr bwMode="auto">
                <a:xfrm>
                  <a:off x="1965" y="16959"/>
                  <a:ext cx="121" cy="179"/>
                </a:xfrm>
                <a:custGeom>
                  <a:avLst/>
                  <a:gdLst>
                    <a:gd name="T0" fmla="*/ 64 w 121"/>
                    <a:gd name="T1" fmla="*/ 23 h 179"/>
                    <a:gd name="T2" fmla="*/ 64 w 121"/>
                    <a:gd name="T3" fmla="*/ 27 h 179"/>
                    <a:gd name="T4" fmla="*/ 64 w 121"/>
                    <a:gd name="T5" fmla="*/ 27 h 179"/>
                    <a:gd name="T6" fmla="*/ 64 w 121"/>
                    <a:gd name="T7" fmla="*/ 27 h 179"/>
                    <a:gd name="T8" fmla="*/ 64 w 121"/>
                    <a:gd name="T9" fmla="*/ 27 h 179"/>
                    <a:gd name="T10" fmla="*/ 61 w 121"/>
                    <a:gd name="T11" fmla="*/ 15 h 179"/>
                    <a:gd name="T12" fmla="*/ 49 w 121"/>
                    <a:gd name="T13" fmla="*/ 4 h 179"/>
                    <a:gd name="T14" fmla="*/ 38 w 121"/>
                    <a:gd name="T15" fmla="*/ 0 h 179"/>
                    <a:gd name="T16" fmla="*/ 23 w 121"/>
                    <a:gd name="T17" fmla="*/ 0 h 179"/>
                    <a:gd name="T18" fmla="*/ 11 w 121"/>
                    <a:gd name="T19" fmla="*/ 4 h 179"/>
                    <a:gd name="T20" fmla="*/ 4 w 121"/>
                    <a:gd name="T21" fmla="*/ 15 h 179"/>
                    <a:gd name="T22" fmla="*/ 0 w 121"/>
                    <a:gd name="T23" fmla="*/ 27 h 179"/>
                    <a:gd name="T24" fmla="*/ 0 w 121"/>
                    <a:gd name="T25" fmla="*/ 38 h 179"/>
                    <a:gd name="T26" fmla="*/ 4 w 121"/>
                    <a:gd name="T27" fmla="*/ 57 h 179"/>
                    <a:gd name="T28" fmla="*/ 11 w 121"/>
                    <a:gd name="T29" fmla="*/ 80 h 179"/>
                    <a:gd name="T30" fmla="*/ 26 w 121"/>
                    <a:gd name="T31" fmla="*/ 107 h 179"/>
                    <a:gd name="T32" fmla="*/ 45 w 121"/>
                    <a:gd name="T33" fmla="*/ 129 h 179"/>
                    <a:gd name="T34" fmla="*/ 64 w 121"/>
                    <a:gd name="T35" fmla="*/ 152 h 179"/>
                    <a:gd name="T36" fmla="*/ 87 w 121"/>
                    <a:gd name="T37" fmla="*/ 167 h 179"/>
                    <a:gd name="T38" fmla="*/ 106 w 121"/>
                    <a:gd name="T39" fmla="*/ 179 h 179"/>
                    <a:gd name="T40" fmla="*/ 121 w 121"/>
                    <a:gd name="T41" fmla="*/ 179 h 179"/>
                    <a:gd name="T42" fmla="*/ 118 w 121"/>
                    <a:gd name="T43" fmla="*/ 141 h 179"/>
                    <a:gd name="T44" fmla="*/ 102 w 121"/>
                    <a:gd name="T45" fmla="*/ 95 h 179"/>
                    <a:gd name="T46" fmla="*/ 80 w 121"/>
                    <a:gd name="T47" fmla="*/ 53 h 179"/>
                    <a:gd name="T48" fmla="*/ 64 w 121"/>
                    <a:gd name="T49" fmla="*/ 23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1" h="179">
                      <a:moveTo>
                        <a:pt x="64" y="23"/>
                      </a:moveTo>
                      <a:lnTo>
                        <a:pt x="64" y="27"/>
                      </a:lnTo>
                      <a:lnTo>
                        <a:pt x="64" y="27"/>
                      </a:lnTo>
                      <a:lnTo>
                        <a:pt x="64" y="27"/>
                      </a:lnTo>
                      <a:lnTo>
                        <a:pt x="64" y="27"/>
                      </a:lnTo>
                      <a:lnTo>
                        <a:pt x="61" y="15"/>
                      </a:lnTo>
                      <a:lnTo>
                        <a:pt x="49" y="4"/>
                      </a:lnTo>
                      <a:lnTo>
                        <a:pt x="38" y="0"/>
                      </a:lnTo>
                      <a:lnTo>
                        <a:pt x="23" y="0"/>
                      </a:lnTo>
                      <a:lnTo>
                        <a:pt x="11" y="4"/>
                      </a:lnTo>
                      <a:lnTo>
                        <a:pt x="4" y="15"/>
                      </a:lnTo>
                      <a:lnTo>
                        <a:pt x="0" y="27"/>
                      </a:lnTo>
                      <a:lnTo>
                        <a:pt x="0" y="38"/>
                      </a:lnTo>
                      <a:lnTo>
                        <a:pt x="4" y="57"/>
                      </a:lnTo>
                      <a:lnTo>
                        <a:pt x="11" y="80"/>
                      </a:lnTo>
                      <a:lnTo>
                        <a:pt x="26" y="107"/>
                      </a:lnTo>
                      <a:lnTo>
                        <a:pt x="45" y="129"/>
                      </a:lnTo>
                      <a:lnTo>
                        <a:pt x="64" y="152"/>
                      </a:lnTo>
                      <a:lnTo>
                        <a:pt x="87" y="167"/>
                      </a:lnTo>
                      <a:lnTo>
                        <a:pt x="106" y="179"/>
                      </a:lnTo>
                      <a:lnTo>
                        <a:pt x="121" y="179"/>
                      </a:lnTo>
                      <a:lnTo>
                        <a:pt x="118" y="141"/>
                      </a:lnTo>
                      <a:lnTo>
                        <a:pt x="102" y="95"/>
                      </a:lnTo>
                      <a:lnTo>
                        <a:pt x="80" y="53"/>
                      </a:lnTo>
                      <a:lnTo>
                        <a:pt x="64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64" name="Freeform 1264"/>
                <p:cNvSpPr>
                  <a:spLocks noChangeAspect="1"/>
                </p:cNvSpPr>
                <p:nvPr/>
              </p:nvSpPr>
              <p:spPr bwMode="auto">
                <a:xfrm>
                  <a:off x="1862" y="16811"/>
                  <a:ext cx="167" cy="118"/>
                </a:xfrm>
                <a:custGeom>
                  <a:avLst/>
                  <a:gdLst>
                    <a:gd name="T0" fmla="*/ 133 w 167"/>
                    <a:gd name="T1" fmla="*/ 88 h 118"/>
                    <a:gd name="T2" fmla="*/ 148 w 167"/>
                    <a:gd name="T3" fmla="*/ 80 h 118"/>
                    <a:gd name="T4" fmla="*/ 164 w 167"/>
                    <a:gd name="T5" fmla="*/ 69 h 118"/>
                    <a:gd name="T6" fmla="*/ 167 w 167"/>
                    <a:gd name="T7" fmla="*/ 53 h 118"/>
                    <a:gd name="T8" fmla="*/ 167 w 167"/>
                    <a:gd name="T9" fmla="*/ 38 h 118"/>
                    <a:gd name="T10" fmla="*/ 160 w 167"/>
                    <a:gd name="T11" fmla="*/ 19 h 118"/>
                    <a:gd name="T12" fmla="*/ 148 w 167"/>
                    <a:gd name="T13" fmla="*/ 8 h 118"/>
                    <a:gd name="T14" fmla="*/ 133 w 167"/>
                    <a:gd name="T15" fmla="*/ 0 h 118"/>
                    <a:gd name="T16" fmla="*/ 114 w 167"/>
                    <a:gd name="T17" fmla="*/ 0 h 118"/>
                    <a:gd name="T18" fmla="*/ 107 w 167"/>
                    <a:gd name="T19" fmla="*/ 0 h 118"/>
                    <a:gd name="T20" fmla="*/ 91 w 167"/>
                    <a:gd name="T21" fmla="*/ 4 h 118"/>
                    <a:gd name="T22" fmla="*/ 69 w 167"/>
                    <a:gd name="T23" fmla="*/ 12 h 118"/>
                    <a:gd name="T24" fmla="*/ 42 w 167"/>
                    <a:gd name="T25" fmla="*/ 27 h 118"/>
                    <a:gd name="T26" fmla="*/ 19 w 167"/>
                    <a:gd name="T27" fmla="*/ 50 h 118"/>
                    <a:gd name="T28" fmla="*/ 8 w 167"/>
                    <a:gd name="T29" fmla="*/ 72 h 118"/>
                    <a:gd name="T30" fmla="*/ 0 w 167"/>
                    <a:gd name="T31" fmla="*/ 95 h 118"/>
                    <a:gd name="T32" fmla="*/ 0 w 167"/>
                    <a:gd name="T33" fmla="*/ 103 h 118"/>
                    <a:gd name="T34" fmla="*/ 11 w 167"/>
                    <a:gd name="T35" fmla="*/ 110 h 118"/>
                    <a:gd name="T36" fmla="*/ 27 w 167"/>
                    <a:gd name="T37" fmla="*/ 118 h 118"/>
                    <a:gd name="T38" fmla="*/ 42 w 167"/>
                    <a:gd name="T39" fmla="*/ 118 h 118"/>
                    <a:gd name="T40" fmla="*/ 57 w 167"/>
                    <a:gd name="T41" fmla="*/ 118 h 118"/>
                    <a:gd name="T42" fmla="*/ 76 w 167"/>
                    <a:gd name="T43" fmla="*/ 110 h 118"/>
                    <a:gd name="T44" fmla="*/ 95 w 167"/>
                    <a:gd name="T45" fmla="*/ 107 h 118"/>
                    <a:gd name="T46" fmla="*/ 114 w 167"/>
                    <a:gd name="T47" fmla="*/ 99 h 118"/>
                    <a:gd name="T48" fmla="*/ 133 w 167"/>
                    <a:gd name="T49" fmla="*/ 8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7" h="118">
                      <a:moveTo>
                        <a:pt x="133" y="88"/>
                      </a:moveTo>
                      <a:lnTo>
                        <a:pt x="148" y="80"/>
                      </a:lnTo>
                      <a:lnTo>
                        <a:pt x="164" y="69"/>
                      </a:lnTo>
                      <a:lnTo>
                        <a:pt x="167" y="53"/>
                      </a:lnTo>
                      <a:lnTo>
                        <a:pt x="167" y="38"/>
                      </a:lnTo>
                      <a:lnTo>
                        <a:pt x="160" y="19"/>
                      </a:lnTo>
                      <a:lnTo>
                        <a:pt x="148" y="8"/>
                      </a:lnTo>
                      <a:lnTo>
                        <a:pt x="133" y="0"/>
                      </a:lnTo>
                      <a:lnTo>
                        <a:pt x="114" y="0"/>
                      </a:lnTo>
                      <a:lnTo>
                        <a:pt x="107" y="0"/>
                      </a:lnTo>
                      <a:lnTo>
                        <a:pt x="91" y="4"/>
                      </a:lnTo>
                      <a:lnTo>
                        <a:pt x="69" y="12"/>
                      </a:lnTo>
                      <a:lnTo>
                        <a:pt x="42" y="27"/>
                      </a:lnTo>
                      <a:lnTo>
                        <a:pt x="19" y="50"/>
                      </a:lnTo>
                      <a:lnTo>
                        <a:pt x="8" y="72"/>
                      </a:lnTo>
                      <a:lnTo>
                        <a:pt x="0" y="95"/>
                      </a:lnTo>
                      <a:lnTo>
                        <a:pt x="0" y="103"/>
                      </a:lnTo>
                      <a:lnTo>
                        <a:pt x="11" y="110"/>
                      </a:lnTo>
                      <a:lnTo>
                        <a:pt x="27" y="118"/>
                      </a:lnTo>
                      <a:lnTo>
                        <a:pt x="42" y="118"/>
                      </a:lnTo>
                      <a:lnTo>
                        <a:pt x="57" y="118"/>
                      </a:lnTo>
                      <a:lnTo>
                        <a:pt x="76" y="110"/>
                      </a:lnTo>
                      <a:lnTo>
                        <a:pt x="95" y="107"/>
                      </a:lnTo>
                      <a:lnTo>
                        <a:pt x="114" y="99"/>
                      </a:lnTo>
                      <a:lnTo>
                        <a:pt x="133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65" name="Freeform 1265"/>
                <p:cNvSpPr>
                  <a:spLocks noChangeAspect="1"/>
                </p:cNvSpPr>
                <p:nvPr/>
              </p:nvSpPr>
              <p:spPr bwMode="auto">
                <a:xfrm>
                  <a:off x="1079" y="16614"/>
                  <a:ext cx="642" cy="778"/>
                </a:xfrm>
                <a:custGeom>
                  <a:avLst/>
                  <a:gdLst>
                    <a:gd name="T0" fmla="*/ 236 w 642"/>
                    <a:gd name="T1" fmla="*/ 117 h 778"/>
                    <a:gd name="T2" fmla="*/ 190 w 642"/>
                    <a:gd name="T3" fmla="*/ 152 h 778"/>
                    <a:gd name="T4" fmla="*/ 148 w 642"/>
                    <a:gd name="T5" fmla="*/ 190 h 778"/>
                    <a:gd name="T6" fmla="*/ 106 w 642"/>
                    <a:gd name="T7" fmla="*/ 235 h 778"/>
                    <a:gd name="T8" fmla="*/ 72 w 642"/>
                    <a:gd name="T9" fmla="*/ 281 h 778"/>
                    <a:gd name="T10" fmla="*/ 45 w 642"/>
                    <a:gd name="T11" fmla="*/ 330 h 778"/>
                    <a:gd name="T12" fmla="*/ 23 w 642"/>
                    <a:gd name="T13" fmla="*/ 379 h 778"/>
                    <a:gd name="T14" fmla="*/ 7 w 642"/>
                    <a:gd name="T15" fmla="*/ 429 h 778"/>
                    <a:gd name="T16" fmla="*/ 0 w 642"/>
                    <a:gd name="T17" fmla="*/ 482 h 778"/>
                    <a:gd name="T18" fmla="*/ 7 w 642"/>
                    <a:gd name="T19" fmla="*/ 562 h 778"/>
                    <a:gd name="T20" fmla="*/ 38 w 642"/>
                    <a:gd name="T21" fmla="*/ 626 h 778"/>
                    <a:gd name="T22" fmla="*/ 83 w 642"/>
                    <a:gd name="T23" fmla="*/ 683 h 778"/>
                    <a:gd name="T24" fmla="*/ 141 w 642"/>
                    <a:gd name="T25" fmla="*/ 725 h 778"/>
                    <a:gd name="T26" fmla="*/ 209 w 642"/>
                    <a:gd name="T27" fmla="*/ 755 h 778"/>
                    <a:gd name="T28" fmla="*/ 285 w 642"/>
                    <a:gd name="T29" fmla="*/ 774 h 778"/>
                    <a:gd name="T30" fmla="*/ 357 w 642"/>
                    <a:gd name="T31" fmla="*/ 778 h 778"/>
                    <a:gd name="T32" fmla="*/ 429 w 642"/>
                    <a:gd name="T33" fmla="*/ 767 h 778"/>
                    <a:gd name="T34" fmla="*/ 445 w 642"/>
                    <a:gd name="T35" fmla="*/ 767 h 778"/>
                    <a:gd name="T36" fmla="*/ 460 w 642"/>
                    <a:gd name="T37" fmla="*/ 759 h 778"/>
                    <a:gd name="T38" fmla="*/ 471 w 642"/>
                    <a:gd name="T39" fmla="*/ 744 h 778"/>
                    <a:gd name="T40" fmla="*/ 475 w 642"/>
                    <a:gd name="T41" fmla="*/ 729 h 778"/>
                    <a:gd name="T42" fmla="*/ 471 w 642"/>
                    <a:gd name="T43" fmla="*/ 721 h 778"/>
                    <a:gd name="T44" fmla="*/ 460 w 642"/>
                    <a:gd name="T45" fmla="*/ 721 h 778"/>
                    <a:gd name="T46" fmla="*/ 445 w 642"/>
                    <a:gd name="T47" fmla="*/ 717 h 778"/>
                    <a:gd name="T48" fmla="*/ 426 w 642"/>
                    <a:gd name="T49" fmla="*/ 717 h 778"/>
                    <a:gd name="T50" fmla="*/ 403 w 642"/>
                    <a:gd name="T51" fmla="*/ 717 h 778"/>
                    <a:gd name="T52" fmla="*/ 384 w 642"/>
                    <a:gd name="T53" fmla="*/ 717 h 778"/>
                    <a:gd name="T54" fmla="*/ 365 w 642"/>
                    <a:gd name="T55" fmla="*/ 717 h 778"/>
                    <a:gd name="T56" fmla="*/ 353 w 642"/>
                    <a:gd name="T57" fmla="*/ 717 h 778"/>
                    <a:gd name="T58" fmla="*/ 315 w 642"/>
                    <a:gd name="T59" fmla="*/ 714 h 778"/>
                    <a:gd name="T60" fmla="*/ 281 w 642"/>
                    <a:gd name="T61" fmla="*/ 710 h 778"/>
                    <a:gd name="T62" fmla="*/ 243 w 642"/>
                    <a:gd name="T63" fmla="*/ 706 h 778"/>
                    <a:gd name="T64" fmla="*/ 205 w 642"/>
                    <a:gd name="T65" fmla="*/ 695 h 778"/>
                    <a:gd name="T66" fmla="*/ 167 w 642"/>
                    <a:gd name="T67" fmla="*/ 683 h 778"/>
                    <a:gd name="T68" fmla="*/ 129 w 642"/>
                    <a:gd name="T69" fmla="*/ 657 h 778"/>
                    <a:gd name="T70" fmla="*/ 95 w 642"/>
                    <a:gd name="T71" fmla="*/ 623 h 778"/>
                    <a:gd name="T72" fmla="*/ 57 w 642"/>
                    <a:gd name="T73" fmla="*/ 573 h 778"/>
                    <a:gd name="T74" fmla="*/ 49 w 642"/>
                    <a:gd name="T75" fmla="*/ 516 h 778"/>
                    <a:gd name="T76" fmla="*/ 53 w 642"/>
                    <a:gd name="T77" fmla="*/ 463 h 778"/>
                    <a:gd name="T78" fmla="*/ 68 w 642"/>
                    <a:gd name="T79" fmla="*/ 410 h 778"/>
                    <a:gd name="T80" fmla="*/ 91 w 642"/>
                    <a:gd name="T81" fmla="*/ 360 h 778"/>
                    <a:gd name="T82" fmla="*/ 125 w 642"/>
                    <a:gd name="T83" fmla="*/ 315 h 778"/>
                    <a:gd name="T84" fmla="*/ 163 w 642"/>
                    <a:gd name="T85" fmla="*/ 269 h 778"/>
                    <a:gd name="T86" fmla="*/ 205 w 642"/>
                    <a:gd name="T87" fmla="*/ 231 h 778"/>
                    <a:gd name="T88" fmla="*/ 255 w 642"/>
                    <a:gd name="T89" fmla="*/ 193 h 778"/>
                    <a:gd name="T90" fmla="*/ 304 w 642"/>
                    <a:gd name="T91" fmla="*/ 159 h 778"/>
                    <a:gd name="T92" fmla="*/ 357 w 642"/>
                    <a:gd name="T93" fmla="*/ 129 h 778"/>
                    <a:gd name="T94" fmla="*/ 410 w 642"/>
                    <a:gd name="T95" fmla="*/ 102 h 778"/>
                    <a:gd name="T96" fmla="*/ 460 w 642"/>
                    <a:gd name="T97" fmla="*/ 79 h 778"/>
                    <a:gd name="T98" fmla="*/ 513 w 642"/>
                    <a:gd name="T99" fmla="*/ 61 h 778"/>
                    <a:gd name="T100" fmla="*/ 559 w 642"/>
                    <a:gd name="T101" fmla="*/ 42 h 778"/>
                    <a:gd name="T102" fmla="*/ 604 w 642"/>
                    <a:gd name="T103" fmla="*/ 30 h 778"/>
                    <a:gd name="T104" fmla="*/ 642 w 642"/>
                    <a:gd name="T105" fmla="*/ 23 h 778"/>
                    <a:gd name="T106" fmla="*/ 616 w 642"/>
                    <a:gd name="T107" fmla="*/ 7 h 778"/>
                    <a:gd name="T108" fmla="*/ 574 w 642"/>
                    <a:gd name="T109" fmla="*/ 0 h 778"/>
                    <a:gd name="T110" fmla="*/ 525 w 642"/>
                    <a:gd name="T111" fmla="*/ 7 h 778"/>
                    <a:gd name="T112" fmla="*/ 468 w 642"/>
                    <a:gd name="T113" fmla="*/ 19 h 778"/>
                    <a:gd name="T114" fmla="*/ 403 w 642"/>
                    <a:gd name="T115" fmla="*/ 38 h 778"/>
                    <a:gd name="T116" fmla="*/ 342 w 642"/>
                    <a:gd name="T117" fmla="*/ 61 h 778"/>
                    <a:gd name="T118" fmla="*/ 285 w 642"/>
                    <a:gd name="T119" fmla="*/ 91 h 778"/>
                    <a:gd name="T120" fmla="*/ 236 w 642"/>
                    <a:gd name="T121" fmla="*/ 117 h 7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42" h="778">
                      <a:moveTo>
                        <a:pt x="236" y="117"/>
                      </a:moveTo>
                      <a:lnTo>
                        <a:pt x="190" y="152"/>
                      </a:lnTo>
                      <a:lnTo>
                        <a:pt x="148" y="190"/>
                      </a:lnTo>
                      <a:lnTo>
                        <a:pt x="106" y="235"/>
                      </a:lnTo>
                      <a:lnTo>
                        <a:pt x="72" y="281"/>
                      </a:lnTo>
                      <a:lnTo>
                        <a:pt x="45" y="330"/>
                      </a:lnTo>
                      <a:lnTo>
                        <a:pt x="23" y="379"/>
                      </a:lnTo>
                      <a:lnTo>
                        <a:pt x="7" y="429"/>
                      </a:lnTo>
                      <a:lnTo>
                        <a:pt x="0" y="482"/>
                      </a:lnTo>
                      <a:lnTo>
                        <a:pt x="7" y="562"/>
                      </a:lnTo>
                      <a:lnTo>
                        <a:pt x="38" y="626"/>
                      </a:lnTo>
                      <a:lnTo>
                        <a:pt x="83" y="683"/>
                      </a:lnTo>
                      <a:lnTo>
                        <a:pt x="141" y="725"/>
                      </a:lnTo>
                      <a:lnTo>
                        <a:pt x="209" y="755"/>
                      </a:lnTo>
                      <a:lnTo>
                        <a:pt x="285" y="774"/>
                      </a:lnTo>
                      <a:lnTo>
                        <a:pt x="357" y="778"/>
                      </a:lnTo>
                      <a:lnTo>
                        <a:pt x="429" y="767"/>
                      </a:lnTo>
                      <a:lnTo>
                        <a:pt x="445" y="767"/>
                      </a:lnTo>
                      <a:lnTo>
                        <a:pt x="460" y="759"/>
                      </a:lnTo>
                      <a:lnTo>
                        <a:pt x="471" y="744"/>
                      </a:lnTo>
                      <a:lnTo>
                        <a:pt x="475" y="729"/>
                      </a:lnTo>
                      <a:lnTo>
                        <a:pt x="471" y="721"/>
                      </a:lnTo>
                      <a:lnTo>
                        <a:pt x="460" y="721"/>
                      </a:lnTo>
                      <a:lnTo>
                        <a:pt x="445" y="717"/>
                      </a:lnTo>
                      <a:lnTo>
                        <a:pt x="426" y="717"/>
                      </a:lnTo>
                      <a:lnTo>
                        <a:pt x="403" y="717"/>
                      </a:lnTo>
                      <a:lnTo>
                        <a:pt x="384" y="717"/>
                      </a:lnTo>
                      <a:lnTo>
                        <a:pt x="365" y="717"/>
                      </a:lnTo>
                      <a:lnTo>
                        <a:pt x="353" y="717"/>
                      </a:lnTo>
                      <a:lnTo>
                        <a:pt x="315" y="714"/>
                      </a:lnTo>
                      <a:lnTo>
                        <a:pt x="281" y="710"/>
                      </a:lnTo>
                      <a:lnTo>
                        <a:pt x="243" y="706"/>
                      </a:lnTo>
                      <a:lnTo>
                        <a:pt x="205" y="695"/>
                      </a:lnTo>
                      <a:lnTo>
                        <a:pt x="167" y="683"/>
                      </a:lnTo>
                      <a:lnTo>
                        <a:pt x="129" y="657"/>
                      </a:lnTo>
                      <a:lnTo>
                        <a:pt x="95" y="623"/>
                      </a:lnTo>
                      <a:lnTo>
                        <a:pt x="57" y="573"/>
                      </a:lnTo>
                      <a:lnTo>
                        <a:pt x="49" y="516"/>
                      </a:lnTo>
                      <a:lnTo>
                        <a:pt x="53" y="463"/>
                      </a:lnTo>
                      <a:lnTo>
                        <a:pt x="68" y="410"/>
                      </a:lnTo>
                      <a:lnTo>
                        <a:pt x="91" y="360"/>
                      </a:lnTo>
                      <a:lnTo>
                        <a:pt x="125" y="315"/>
                      </a:lnTo>
                      <a:lnTo>
                        <a:pt x="163" y="269"/>
                      </a:lnTo>
                      <a:lnTo>
                        <a:pt x="205" y="231"/>
                      </a:lnTo>
                      <a:lnTo>
                        <a:pt x="255" y="193"/>
                      </a:lnTo>
                      <a:lnTo>
                        <a:pt x="304" y="159"/>
                      </a:lnTo>
                      <a:lnTo>
                        <a:pt x="357" y="129"/>
                      </a:lnTo>
                      <a:lnTo>
                        <a:pt x="410" y="102"/>
                      </a:lnTo>
                      <a:lnTo>
                        <a:pt x="460" y="79"/>
                      </a:lnTo>
                      <a:lnTo>
                        <a:pt x="513" y="61"/>
                      </a:lnTo>
                      <a:lnTo>
                        <a:pt x="559" y="42"/>
                      </a:lnTo>
                      <a:lnTo>
                        <a:pt x="604" y="30"/>
                      </a:lnTo>
                      <a:lnTo>
                        <a:pt x="642" y="23"/>
                      </a:lnTo>
                      <a:lnTo>
                        <a:pt x="616" y="7"/>
                      </a:lnTo>
                      <a:lnTo>
                        <a:pt x="574" y="0"/>
                      </a:lnTo>
                      <a:lnTo>
                        <a:pt x="525" y="7"/>
                      </a:lnTo>
                      <a:lnTo>
                        <a:pt x="468" y="19"/>
                      </a:lnTo>
                      <a:lnTo>
                        <a:pt x="403" y="38"/>
                      </a:lnTo>
                      <a:lnTo>
                        <a:pt x="342" y="61"/>
                      </a:lnTo>
                      <a:lnTo>
                        <a:pt x="285" y="91"/>
                      </a:lnTo>
                      <a:lnTo>
                        <a:pt x="236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66" name="Freeform 1266"/>
                <p:cNvSpPr>
                  <a:spLocks noChangeAspect="1"/>
                </p:cNvSpPr>
                <p:nvPr/>
              </p:nvSpPr>
              <p:spPr bwMode="auto">
                <a:xfrm>
                  <a:off x="2181" y="16606"/>
                  <a:ext cx="415" cy="604"/>
                </a:xfrm>
                <a:custGeom>
                  <a:avLst/>
                  <a:gdLst>
                    <a:gd name="T0" fmla="*/ 350 w 415"/>
                    <a:gd name="T1" fmla="*/ 201 h 604"/>
                    <a:gd name="T2" fmla="*/ 362 w 415"/>
                    <a:gd name="T3" fmla="*/ 266 h 604"/>
                    <a:gd name="T4" fmla="*/ 354 w 415"/>
                    <a:gd name="T5" fmla="*/ 319 h 604"/>
                    <a:gd name="T6" fmla="*/ 327 w 415"/>
                    <a:gd name="T7" fmla="*/ 365 h 604"/>
                    <a:gd name="T8" fmla="*/ 289 w 415"/>
                    <a:gd name="T9" fmla="*/ 406 h 604"/>
                    <a:gd name="T10" fmla="*/ 244 w 415"/>
                    <a:gd name="T11" fmla="*/ 444 h 604"/>
                    <a:gd name="T12" fmla="*/ 194 w 415"/>
                    <a:gd name="T13" fmla="*/ 479 h 604"/>
                    <a:gd name="T14" fmla="*/ 141 w 415"/>
                    <a:gd name="T15" fmla="*/ 517 h 604"/>
                    <a:gd name="T16" fmla="*/ 96 w 415"/>
                    <a:gd name="T17" fmla="*/ 551 h 604"/>
                    <a:gd name="T18" fmla="*/ 88 w 415"/>
                    <a:gd name="T19" fmla="*/ 562 h 604"/>
                    <a:gd name="T20" fmla="*/ 84 w 415"/>
                    <a:gd name="T21" fmla="*/ 570 h 604"/>
                    <a:gd name="T22" fmla="*/ 84 w 415"/>
                    <a:gd name="T23" fmla="*/ 581 h 604"/>
                    <a:gd name="T24" fmla="*/ 92 w 415"/>
                    <a:gd name="T25" fmla="*/ 593 h 604"/>
                    <a:gd name="T26" fmla="*/ 99 w 415"/>
                    <a:gd name="T27" fmla="*/ 600 h 604"/>
                    <a:gd name="T28" fmla="*/ 111 w 415"/>
                    <a:gd name="T29" fmla="*/ 604 h 604"/>
                    <a:gd name="T30" fmla="*/ 122 w 415"/>
                    <a:gd name="T31" fmla="*/ 604 h 604"/>
                    <a:gd name="T32" fmla="*/ 134 w 415"/>
                    <a:gd name="T33" fmla="*/ 600 h 604"/>
                    <a:gd name="T34" fmla="*/ 191 w 415"/>
                    <a:gd name="T35" fmla="*/ 566 h 604"/>
                    <a:gd name="T36" fmla="*/ 248 w 415"/>
                    <a:gd name="T37" fmla="*/ 528 h 604"/>
                    <a:gd name="T38" fmla="*/ 301 w 415"/>
                    <a:gd name="T39" fmla="*/ 486 h 604"/>
                    <a:gd name="T40" fmla="*/ 350 w 415"/>
                    <a:gd name="T41" fmla="*/ 437 h 604"/>
                    <a:gd name="T42" fmla="*/ 384 w 415"/>
                    <a:gd name="T43" fmla="*/ 384 h 604"/>
                    <a:gd name="T44" fmla="*/ 407 w 415"/>
                    <a:gd name="T45" fmla="*/ 323 h 604"/>
                    <a:gd name="T46" fmla="*/ 415 w 415"/>
                    <a:gd name="T47" fmla="*/ 258 h 604"/>
                    <a:gd name="T48" fmla="*/ 400 w 415"/>
                    <a:gd name="T49" fmla="*/ 190 h 604"/>
                    <a:gd name="T50" fmla="*/ 365 w 415"/>
                    <a:gd name="T51" fmla="*/ 137 h 604"/>
                    <a:gd name="T52" fmla="*/ 320 w 415"/>
                    <a:gd name="T53" fmla="*/ 91 h 604"/>
                    <a:gd name="T54" fmla="*/ 259 w 415"/>
                    <a:gd name="T55" fmla="*/ 53 h 604"/>
                    <a:gd name="T56" fmla="*/ 198 w 415"/>
                    <a:gd name="T57" fmla="*/ 27 h 604"/>
                    <a:gd name="T58" fmla="*/ 134 w 415"/>
                    <a:gd name="T59" fmla="*/ 8 h 604"/>
                    <a:gd name="T60" fmla="*/ 77 w 415"/>
                    <a:gd name="T61" fmla="*/ 0 h 604"/>
                    <a:gd name="T62" fmla="*/ 31 w 415"/>
                    <a:gd name="T63" fmla="*/ 4 h 604"/>
                    <a:gd name="T64" fmla="*/ 0 w 415"/>
                    <a:gd name="T65" fmla="*/ 19 h 604"/>
                    <a:gd name="T66" fmla="*/ 54 w 415"/>
                    <a:gd name="T67" fmla="*/ 34 h 604"/>
                    <a:gd name="T68" fmla="*/ 107 w 415"/>
                    <a:gd name="T69" fmla="*/ 46 h 604"/>
                    <a:gd name="T70" fmla="*/ 156 w 415"/>
                    <a:gd name="T71" fmla="*/ 57 h 604"/>
                    <a:gd name="T72" fmla="*/ 206 w 415"/>
                    <a:gd name="T73" fmla="*/ 72 h 604"/>
                    <a:gd name="T74" fmla="*/ 251 w 415"/>
                    <a:gd name="T75" fmla="*/ 91 h 604"/>
                    <a:gd name="T76" fmla="*/ 293 w 415"/>
                    <a:gd name="T77" fmla="*/ 118 h 604"/>
                    <a:gd name="T78" fmla="*/ 327 w 415"/>
                    <a:gd name="T79" fmla="*/ 152 h 604"/>
                    <a:gd name="T80" fmla="*/ 350 w 415"/>
                    <a:gd name="T81" fmla="*/ 20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15" h="604">
                      <a:moveTo>
                        <a:pt x="350" y="201"/>
                      </a:moveTo>
                      <a:lnTo>
                        <a:pt x="362" y="266"/>
                      </a:lnTo>
                      <a:lnTo>
                        <a:pt x="354" y="319"/>
                      </a:lnTo>
                      <a:lnTo>
                        <a:pt x="327" y="365"/>
                      </a:lnTo>
                      <a:lnTo>
                        <a:pt x="289" y="406"/>
                      </a:lnTo>
                      <a:lnTo>
                        <a:pt x="244" y="444"/>
                      </a:lnTo>
                      <a:lnTo>
                        <a:pt x="194" y="479"/>
                      </a:lnTo>
                      <a:lnTo>
                        <a:pt x="141" y="517"/>
                      </a:lnTo>
                      <a:lnTo>
                        <a:pt x="96" y="551"/>
                      </a:lnTo>
                      <a:lnTo>
                        <a:pt x="88" y="562"/>
                      </a:lnTo>
                      <a:lnTo>
                        <a:pt x="84" y="570"/>
                      </a:lnTo>
                      <a:lnTo>
                        <a:pt x="84" y="581"/>
                      </a:lnTo>
                      <a:lnTo>
                        <a:pt x="92" y="593"/>
                      </a:lnTo>
                      <a:lnTo>
                        <a:pt x="99" y="600"/>
                      </a:lnTo>
                      <a:lnTo>
                        <a:pt x="111" y="604"/>
                      </a:lnTo>
                      <a:lnTo>
                        <a:pt x="122" y="604"/>
                      </a:lnTo>
                      <a:lnTo>
                        <a:pt x="134" y="600"/>
                      </a:lnTo>
                      <a:lnTo>
                        <a:pt x="191" y="566"/>
                      </a:lnTo>
                      <a:lnTo>
                        <a:pt x="248" y="528"/>
                      </a:lnTo>
                      <a:lnTo>
                        <a:pt x="301" y="486"/>
                      </a:lnTo>
                      <a:lnTo>
                        <a:pt x="350" y="437"/>
                      </a:lnTo>
                      <a:lnTo>
                        <a:pt x="384" y="384"/>
                      </a:lnTo>
                      <a:lnTo>
                        <a:pt x="407" y="323"/>
                      </a:lnTo>
                      <a:lnTo>
                        <a:pt x="415" y="258"/>
                      </a:lnTo>
                      <a:lnTo>
                        <a:pt x="400" y="190"/>
                      </a:lnTo>
                      <a:lnTo>
                        <a:pt x="365" y="137"/>
                      </a:lnTo>
                      <a:lnTo>
                        <a:pt x="320" y="91"/>
                      </a:lnTo>
                      <a:lnTo>
                        <a:pt x="259" y="53"/>
                      </a:lnTo>
                      <a:lnTo>
                        <a:pt x="198" y="27"/>
                      </a:lnTo>
                      <a:lnTo>
                        <a:pt x="134" y="8"/>
                      </a:lnTo>
                      <a:lnTo>
                        <a:pt x="77" y="0"/>
                      </a:lnTo>
                      <a:lnTo>
                        <a:pt x="31" y="4"/>
                      </a:lnTo>
                      <a:lnTo>
                        <a:pt x="0" y="19"/>
                      </a:lnTo>
                      <a:lnTo>
                        <a:pt x="54" y="34"/>
                      </a:lnTo>
                      <a:lnTo>
                        <a:pt x="107" y="46"/>
                      </a:lnTo>
                      <a:lnTo>
                        <a:pt x="156" y="57"/>
                      </a:lnTo>
                      <a:lnTo>
                        <a:pt x="206" y="72"/>
                      </a:lnTo>
                      <a:lnTo>
                        <a:pt x="251" y="91"/>
                      </a:lnTo>
                      <a:lnTo>
                        <a:pt x="293" y="118"/>
                      </a:lnTo>
                      <a:lnTo>
                        <a:pt x="327" y="152"/>
                      </a:lnTo>
                      <a:lnTo>
                        <a:pt x="350" y="2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67" name="Freeform 1267"/>
                <p:cNvSpPr>
                  <a:spLocks noChangeAspect="1"/>
                </p:cNvSpPr>
                <p:nvPr/>
              </p:nvSpPr>
              <p:spPr bwMode="auto">
                <a:xfrm>
                  <a:off x="668" y="16469"/>
                  <a:ext cx="1046" cy="1254"/>
                </a:xfrm>
                <a:custGeom>
                  <a:avLst/>
                  <a:gdLst>
                    <a:gd name="T0" fmla="*/ 327 w 1046"/>
                    <a:gd name="T1" fmla="*/ 232 h 1254"/>
                    <a:gd name="T2" fmla="*/ 175 w 1046"/>
                    <a:gd name="T3" fmla="*/ 380 h 1254"/>
                    <a:gd name="T4" fmla="*/ 57 w 1046"/>
                    <a:gd name="T5" fmla="*/ 555 h 1254"/>
                    <a:gd name="T6" fmla="*/ 0 w 1046"/>
                    <a:gd name="T7" fmla="*/ 752 h 1254"/>
                    <a:gd name="T8" fmla="*/ 12 w 1046"/>
                    <a:gd name="T9" fmla="*/ 885 h 1254"/>
                    <a:gd name="T10" fmla="*/ 34 w 1046"/>
                    <a:gd name="T11" fmla="*/ 938 h 1254"/>
                    <a:gd name="T12" fmla="*/ 69 w 1046"/>
                    <a:gd name="T13" fmla="*/ 988 h 1254"/>
                    <a:gd name="T14" fmla="*/ 110 w 1046"/>
                    <a:gd name="T15" fmla="*/ 1030 h 1254"/>
                    <a:gd name="T16" fmla="*/ 183 w 1046"/>
                    <a:gd name="T17" fmla="*/ 1075 h 1254"/>
                    <a:gd name="T18" fmla="*/ 282 w 1046"/>
                    <a:gd name="T19" fmla="*/ 1124 h 1254"/>
                    <a:gd name="T20" fmla="*/ 388 w 1046"/>
                    <a:gd name="T21" fmla="*/ 1162 h 1254"/>
                    <a:gd name="T22" fmla="*/ 494 w 1046"/>
                    <a:gd name="T23" fmla="*/ 1193 h 1254"/>
                    <a:gd name="T24" fmla="*/ 605 w 1046"/>
                    <a:gd name="T25" fmla="*/ 1216 h 1254"/>
                    <a:gd name="T26" fmla="*/ 715 w 1046"/>
                    <a:gd name="T27" fmla="*/ 1231 h 1254"/>
                    <a:gd name="T28" fmla="*/ 829 w 1046"/>
                    <a:gd name="T29" fmla="*/ 1242 h 1254"/>
                    <a:gd name="T30" fmla="*/ 939 w 1046"/>
                    <a:gd name="T31" fmla="*/ 1250 h 1254"/>
                    <a:gd name="T32" fmla="*/ 1012 w 1046"/>
                    <a:gd name="T33" fmla="*/ 1254 h 1254"/>
                    <a:gd name="T34" fmla="*/ 1038 w 1046"/>
                    <a:gd name="T35" fmla="*/ 1231 h 1254"/>
                    <a:gd name="T36" fmla="*/ 1046 w 1046"/>
                    <a:gd name="T37" fmla="*/ 1193 h 1254"/>
                    <a:gd name="T38" fmla="*/ 1023 w 1046"/>
                    <a:gd name="T39" fmla="*/ 1166 h 1254"/>
                    <a:gd name="T40" fmla="*/ 955 w 1046"/>
                    <a:gd name="T41" fmla="*/ 1162 h 1254"/>
                    <a:gd name="T42" fmla="*/ 852 w 1046"/>
                    <a:gd name="T43" fmla="*/ 1159 h 1254"/>
                    <a:gd name="T44" fmla="*/ 749 w 1046"/>
                    <a:gd name="T45" fmla="*/ 1151 h 1254"/>
                    <a:gd name="T46" fmla="*/ 647 w 1046"/>
                    <a:gd name="T47" fmla="*/ 1136 h 1254"/>
                    <a:gd name="T48" fmla="*/ 544 w 1046"/>
                    <a:gd name="T49" fmla="*/ 1117 h 1254"/>
                    <a:gd name="T50" fmla="*/ 441 w 1046"/>
                    <a:gd name="T51" fmla="*/ 1090 h 1254"/>
                    <a:gd name="T52" fmla="*/ 342 w 1046"/>
                    <a:gd name="T53" fmla="*/ 1060 h 1254"/>
                    <a:gd name="T54" fmla="*/ 247 w 1046"/>
                    <a:gd name="T55" fmla="*/ 1014 h 1254"/>
                    <a:gd name="T56" fmla="*/ 164 w 1046"/>
                    <a:gd name="T57" fmla="*/ 965 h 1254"/>
                    <a:gd name="T58" fmla="*/ 114 w 1046"/>
                    <a:gd name="T59" fmla="*/ 889 h 1254"/>
                    <a:gd name="T60" fmla="*/ 99 w 1046"/>
                    <a:gd name="T61" fmla="*/ 790 h 1254"/>
                    <a:gd name="T62" fmla="*/ 122 w 1046"/>
                    <a:gd name="T63" fmla="*/ 654 h 1254"/>
                    <a:gd name="T64" fmla="*/ 164 w 1046"/>
                    <a:gd name="T65" fmla="*/ 547 h 1254"/>
                    <a:gd name="T66" fmla="*/ 221 w 1046"/>
                    <a:gd name="T67" fmla="*/ 452 h 1254"/>
                    <a:gd name="T68" fmla="*/ 289 w 1046"/>
                    <a:gd name="T69" fmla="*/ 369 h 1254"/>
                    <a:gd name="T70" fmla="*/ 369 w 1046"/>
                    <a:gd name="T71" fmla="*/ 293 h 1254"/>
                    <a:gd name="T72" fmla="*/ 468 w 1046"/>
                    <a:gd name="T73" fmla="*/ 213 h 1254"/>
                    <a:gd name="T74" fmla="*/ 586 w 1046"/>
                    <a:gd name="T75" fmla="*/ 137 h 1254"/>
                    <a:gd name="T76" fmla="*/ 711 w 1046"/>
                    <a:gd name="T77" fmla="*/ 73 h 1254"/>
                    <a:gd name="T78" fmla="*/ 821 w 1046"/>
                    <a:gd name="T79" fmla="*/ 23 h 1254"/>
                    <a:gd name="T80" fmla="*/ 825 w 1046"/>
                    <a:gd name="T81" fmla="*/ 0 h 1254"/>
                    <a:gd name="T82" fmla="*/ 715 w 1046"/>
                    <a:gd name="T83" fmla="*/ 19 h 1254"/>
                    <a:gd name="T84" fmla="*/ 586 w 1046"/>
                    <a:gd name="T85" fmla="*/ 65 h 1254"/>
                    <a:gd name="T86" fmla="*/ 460 w 1046"/>
                    <a:gd name="T87" fmla="*/ 130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046" h="1254">
                      <a:moveTo>
                        <a:pt x="407" y="168"/>
                      </a:moveTo>
                      <a:lnTo>
                        <a:pt x="327" y="232"/>
                      </a:lnTo>
                      <a:lnTo>
                        <a:pt x="247" y="304"/>
                      </a:lnTo>
                      <a:lnTo>
                        <a:pt x="175" y="380"/>
                      </a:lnTo>
                      <a:lnTo>
                        <a:pt x="110" y="464"/>
                      </a:lnTo>
                      <a:lnTo>
                        <a:pt x="57" y="555"/>
                      </a:lnTo>
                      <a:lnTo>
                        <a:pt x="19" y="650"/>
                      </a:lnTo>
                      <a:lnTo>
                        <a:pt x="0" y="752"/>
                      </a:lnTo>
                      <a:lnTo>
                        <a:pt x="4" y="859"/>
                      </a:lnTo>
                      <a:lnTo>
                        <a:pt x="12" y="885"/>
                      </a:lnTo>
                      <a:lnTo>
                        <a:pt x="23" y="916"/>
                      </a:lnTo>
                      <a:lnTo>
                        <a:pt x="34" y="938"/>
                      </a:lnTo>
                      <a:lnTo>
                        <a:pt x="50" y="965"/>
                      </a:lnTo>
                      <a:lnTo>
                        <a:pt x="69" y="988"/>
                      </a:lnTo>
                      <a:lnTo>
                        <a:pt x="88" y="1011"/>
                      </a:lnTo>
                      <a:lnTo>
                        <a:pt x="110" y="1030"/>
                      </a:lnTo>
                      <a:lnTo>
                        <a:pt x="133" y="1045"/>
                      </a:lnTo>
                      <a:lnTo>
                        <a:pt x="183" y="1075"/>
                      </a:lnTo>
                      <a:lnTo>
                        <a:pt x="232" y="1102"/>
                      </a:lnTo>
                      <a:lnTo>
                        <a:pt x="282" y="1124"/>
                      </a:lnTo>
                      <a:lnTo>
                        <a:pt x="335" y="1143"/>
                      </a:lnTo>
                      <a:lnTo>
                        <a:pt x="388" y="1162"/>
                      </a:lnTo>
                      <a:lnTo>
                        <a:pt x="441" y="1178"/>
                      </a:lnTo>
                      <a:lnTo>
                        <a:pt x="494" y="1193"/>
                      </a:lnTo>
                      <a:lnTo>
                        <a:pt x="548" y="1204"/>
                      </a:lnTo>
                      <a:lnTo>
                        <a:pt x="605" y="1216"/>
                      </a:lnTo>
                      <a:lnTo>
                        <a:pt x="662" y="1223"/>
                      </a:lnTo>
                      <a:lnTo>
                        <a:pt x="715" y="1231"/>
                      </a:lnTo>
                      <a:lnTo>
                        <a:pt x="772" y="1238"/>
                      </a:lnTo>
                      <a:lnTo>
                        <a:pt x="829" y="1242"/>
                      </a:lnTo>
                      <a:lnTo>
                        <a:pt x="886" y="1246"/>
                      </a:lnTo>
                      <a:lnTo>
                        <a:pt x="939" y="1250"/>
                      </a:lnTo>
                      <a:lnTo>
                        <a:pt x="996" y="1254"/>
                      </a:lnTo>
                      <a:lnTo>
                        <a:pt x="1012" y="1254"/>
                      </a:lnTo>
                      <a:lnTo>
                        <a:pt x="1027" y="1242"/>
                      </a:lnTo>
                      <a:lnTo>
                        <a:pt x="1038" y="1231"/>
                      </a:lnTo>
                      <a:lnTo>
                        <a:pt x="1046" y="1212"/>
                      </a:lnTo>
                      <a:lnTo>
                        <a:pt x="1046" y="1193"/>
                      </a:lnTo>
                      <a:lnTo>
                        <a:pt x="1038" y="1178"/>
                      </a:lnTo>
                      <a:lnTo>
                        <a:pt x="1023" y="1166"/>
                      </a:lnTo>
                      <a:lnTo>
                        <a:pt x="1008" y="1162"/>
                      </a:lnTo>
                      <a:lnTo>
                        <a:pt x="955" y="1162"/>
                      </a:lnTo>
                      <a:lnTo>
                        <a:pt x="905" y="1162"/>
                      </a:lnTo>
                      <a:lnTo>
                        <a:pt x="852" y="1159"/>
                      </a:lnTo>
                      <a:lnTo>
                        <a:pt x="802" y="1155"/>
                      </a:lnTo>
                      <a:lnTo>
                        <a:pt x="749" y="1151"/>
                      </a:lnTo>
                      <a:lnTo>
                        <a:pt x="696" y="1143"/>
                      </a:lnTo>
                      <a:lnTo>
                        <a:pt x="647" y="1136"/>
                      </a:lnTo>
                      <a:lnTo>
                        <a:pt x="593" y="1128"/>
                      </a:lnTo>
                      <a:lnTo>
                        <a:pt x="544" y="1117"/>
                      </a:lnTo>
                      <a:lnTo>
                        <a:pt x="491" y="1105"/>
                      </a:lnTo>
                      <a:lnTo>
                        <a:pt x="441" y="1090"/>
                      </a:lnTo>
                      <a:lnTo>
                        <a:pt x="392" y="1075"/>
                      </a:lnTo>
                      <a:lnTo>
                        <a:pt x="342" y="1060"/>
                      </a:lnTo>
                      <a:lnTo>
                        <a:pt x="297" y="1037"/>
                      </a:lnTo>
                      <a:lnTo>
                        <a:pt x="247" y="1014"/>
                      </a:lnTo>
                      <a:lnTo>
                        <a:pt x="202" y="992"/>
                      </a:lnTo>
                      <a:lnTo>
                        <a:pt x="164" y="965"/>
                      </a:lnTo>
                      <a:lnTo>
                        <a:pt x="133" y="927"/>
                      </a:lnTo>
                      <a:lnTo>
                        <a:pt x="114" y="889"/>
                      </a:lnTo>
                      <a:lnTo>
                        <a:pt x="99" y="843"/>
                      </a:lnTo>
                      <a:lnTo>
                        <a:pt x="99" y="790"/>
                      </a:lnTo>
                      <a:lnTo>
                        <a:pt x="107" y="722"/>
                      </a:lnTo>
                      <a:lnTo>
                        <a:pt x="122" y="654"/>
                      </a:lnTo>
                      <a:lnTo>
                        <a:pt x="137" y="604"/>
                      </a:lnTo>
                      <a:lnTo>
                        <a:pt x="164" y="547"/>
                      </a:lnTo>
                      <a:lnTo>
                        <a:pt x="194" y="498"/>
                      </a:lnTo>
                      <a:lnTo>
                        <a:pt x="221" y="452"/>
                      </a:lnTo>
                      <a:lnTo>
                        <a:pt x="255" y="411"/>
                      </a:lnTo>
                      <a:lnTo>
                        <a:pt x="289" y="369"/>
                      </a:lnTo>
                      <a:lnTo>
                        <a:pt x="327" y="331"/>
                      </a:lnTo>
                      <a:lnTo>
                        <a:pt x="369" y="293"/>
                      </a:lnTo>
                      <a:lnTo>
                        <a:pt x="418" y="251"/>
                      </a:lnTo>
                      <a:lnTo>
                        <a:pt x="468" y="213"/>
                      </a:lnTo>
                      <a:lnTo>
                        <a:pt x="525" y="175"/>
                      </a:lnTo>
                      <a:lnTo>
                        <a:pt x="586" y="137"/>
                      </a:lnTo>
                      <a:lnTo>
                        <a:pt x="650" y="103"/>
                      </a:lnTo>
                      <a:lnTo>
                        <a:pt x="711" y="73"/>
                      </a:lnTo>
                      <a:lnTo>
                        <a:pt x="768" y="46"/>
                      </a:lnTo>
                      <a:lnTo>
                        <a:pt x="821" y="23"/>
                      </a:lnTo>
                      <a:lnTo>
                        <a:pt x="867" y="4"/>
                      </a:lnTo>
                      <a:lnTo>
                        <a:pt x="825" y="0"/>
                      </a:lnTo>
                      <a:lnTo>
                        <a:pt x="772" y="4"/>
                      </a:lnTo>
                      <a:lnTo>
                        <a:pt x="715" y="19"/>
                      </a:lnTo>
                      <a:lnTo>
                        <a:pt x="650" y="38"/>
                      </a:lnTo>
                      <a:lnTo>
                        <a:pt x="586" y="65"/>
                      </a:lnTo>
                      <a:lnTo>
                        <a:pt x="521" y="95"/>
                      </a:lnTo>
                      <a:lnTo>
                        <a:pt x="460" y="130"/>
                      </a:lnTo>
                      <a:lnTo>
                        <a:pt x="407" y="1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68" name="Freeform 1268"/>
                <p:cNvSpPr>
                  <a:spLocks noChangeAspect="1"/>
                </p:cNvSpPr>
                <p:nvPr/>
              </p:nvSpPr>
              <p:spPr bwMode="auto">
                <a:xfrm>
                  <a:off x="2143" y="16428"/>
                  <a:ext cx="913" cy="835"/>
                </a:xfrm>
                <a:custGeom>
                  <a:avLst/>
                  <a:gdLst>
                    <a:gd name="T0" fmla="*/ 761 w 913"/>
                    <a:gd name="T1" fmla="*/ 258 h 835"/>
                    <a:gd name="T2" fmla="*/ 803 w 913"/>
                    <a:gd name="T3" fmla="*/ 303 h 835"/>
                    <a:gd name="T4" fmla="*/ 826 w 913"/>
                    <a:gd name="T5" fmla="*/ 357 h 835"/>
                    <a:gd name="T6" fmla="*/ 841 w 913"/>
                    <a:gd name="T7" fmla="*/ 414 h 835"/>
                    <a:gd name="T8" fmla="*/ 841 w 913"/>
                    <a:gd name="T9" fmla="*/ 474 h 835"/>
                    <a:gd name="T10" fmla="*/ 833 w 913"/>
                    <a:gd name="T11" fmla="*/ 524 h 835"/>
                    <a:gd name="T12" fmla="*/ 818 w 913"/>
                    <a:gd name="T13" fmla="*/ 565 h 835"/>
                    <a:gd name="T14" fmla="*/ 791 w 913"/>
                    <a:gd name="T15" fmla="*/ 607 h 835"/>
                    <a:gd name="T16" fmla="*/ 765 w 913"/>
                    <a:gd name="T17" fmla="*/ 641 h 835"/>
                    <a:gd name="T18" fmla="*/ 730 w 913"/>
                    <a:gd name="T19" fmla="*/ 679 h 835"/>
                    <a:gd name="T20" fmla="*/ 696 w 913"/>
                    <a:gd name="T21" fmla="*/ 710 h 835"/>
                    <a:gd name="T22" fmla="*/ 662 w 913"/>
                    <a:gd name="T23" fmla="*/ 744 h 835"/>
                    <a:gd name="T24" fmla="*/ 628 w 913"/>
                    <a:gd name="T25" fmla="*/ 778 h 835"/>
                    <a:gd name="T26" fmla="*/ 620 w 913"/>
                    <a:gd name="T27" fmla="*/ 790 h 835"/>
                    <a:gd name="T28" fmla="*/ 616 w 913"/>
                    <a:gd name="T29" fmla="*/ 801 h 835"/>
                    <a:gd name="T30" fmla="*/ 620 w 913"/>
                    <a:gd name="T31" fmla="*/ 812 h 835"/>
                    <a:gd name="T32" fmla="*/ 628 w 913"/>
                    <a:gd name="T33" fmla="*/ 824 h 835"/>
                    <a:gd name="T34" fmla="*/ 639 w 913"/>
                    <a:gd name="T35" fmla="*/ 831 h 835"/>
                    <a:gd name="T36" fmla="*/ 651 w 913"/>
                    <a:gd name="T37" fmla="*/ 835 h 835"/>
                    <a:gd name="T38" fmla="*/ 666 w 913"/>
                    <a:gd name="T39" fmla="*/ 831 h 835"/>
                    <a:gd name="T40" fmla="*/ 677 w 913"/>
                    <a:gd name="T41" fmla="*/ 824 h 835"/>
                    <a:gd name="T42" fmla="*/ 753 w 913"/>
                    <a:gd name="T43" fmla="*/ 774 h 835"/>
                    <a:gd name="T44" fmla="*/ 814 w 913"/>
                    <a:gd name="T45" fmla="*/ 710 h 835"/>
                    <a:gd name="T46" fmla="*/ 867 w 913"/>
                    <a:gd name="T47" fmla="*/ 634 h 835"/>
                    <a:gd name="T48" fmla="*/ 902 w 913"/>
                    <a:gd name="T49" fmla="*/ 554 h 835"/>
                    <a:gd name="T50" fmla="*/ 913 w 913"/>
                    <a:gd name="T51" fmla="*/ 467 h 835"/>
                    <a:gd name="T52" fmla="*/ 905 w 913"/>
                    <a:gd name="T53" fmla="*/ 383 h 835"/>
                    <a:gd name="T54" fmla="*/ 875 w 913"/>
                    <a:gd name="T55" fmla="*/ 303 h 835"/>
                    <a:gd name="T56" fmla="*/ 814 w 913"/>
                    <a:gd name="T57" fmla="*/ 231 h 835"/>
                    <a:gd name="T58" fmla="*/ 768 w 913"/>
                    <a:gd name="T59" fmla="*/ 193 h 835"/>
                    <a:gd name="T60" fmla="*/ 715 w 913"/>
                    <a:gd name="T61" fmla="*/ 159 h 835"/>
                    <a:gd name="T62" fmla="*/ 654 w 913"/>
                    <a:gd name="T63" fmla="*/ 129 h 835"/>
                    <a:gd name="T64" fmla="*/ 594 w 913"/>
                    <a:gd name="T65" fmla="*/ 102 h 835"/>
                    <a:gd name="T66" fmla="*/ 529 w 913"/>
                    <a:gd name="T67" fmla="*/ 79 h 835"/>
                    <a:gd name="T68" fmla="*/ 461 w 913"/>
                    <a:gd name="T69" fmla="*/ 60 h 835"/>
                    <a:gd name="T70" fmla="*/ 396 w 913"/>
                    <a:gd name="T71" fmla="*/ 41 h 835"/>
                    <a:gd name="T72" fmla="*/ 327 w 913"/>
                    <a:gd name="T73" fmla="*/ 26 h 835"/>
                    <a:gd name="T74" fmla="*/ 267 w 913"/>
                    <a:gd name="T75" fmla="*/ 15 h 835"/>
                    <a:gd name="T76" fmla="*/ 206 w 913"/>
                    <a:gd name="T77" fmla="*/ 7 h 835"/>
                    <a:gd name="T78" fmla="*/ 153 w 913"/>
                    <a:gd name="T79" fmla="*/ 0 h 835"/>
                    <a:gd name="T80" fmla="*/ 103 w 913"/>
                    <a:gd name="T81" fmla="*/ 0 h 835"/>
                    <a:gd name="T82" fmla="*/ 61 w 913"/>
                    <a:gd name="T83" fmla="*/ 0 h 835"/>
                    <a:gd name="T84" fmla="*/ 31 w 913"/>
                    <a:gd name="T85" fmla="*/ 3 h 835"/>
                    <a:gd name="T86" fmla="*/ 12 w 913"/>
                    <a:gd name="T87" fmla="*/ 11 h 835"/>
                    <a:gd name="T88" fmla="*/ 0 w 913"/>
                    <a:gd name="T89" fmla="*/ 19 h 835"/>
                    <a:gd name="T90" fmla="*/ 38 w 913"/>
                    <a:gd name="T91" fmla="*/ 26 h 835"/>
                    <a:gd name="T92" fmla="*/ 80 w 913"/>
                    <a:gd name="T93" fmla="*/ 30 h 835"/>
                    <a:gd name="T94" fmla="*/ 122 w 913"/>
                    <a:gd name="T95" fmla="*/ 38 h 835"/>
                    <a:gd name="T96" fmla="*/ 168 w 913"/>
                    <a:gd name="T97" fmla="*/ 45 h 835"/>
                    <a:gd name="T98" fmla="*/ 217 w 913"/>
                    <a:gd name="T99" fmla="*/ 53 h 835"/>
                    <a:gd name="T100" fmla="*/ 267 w 913"/>
                    <a:gd name="T101" fmla="*/ 60 h 835"/>
                    <a:gd name="T102" fmla="*/ 316 w 913"/>
                    <a:gd name="T103" fmla="*/ 72 h 835"/>
                    <a:gd name="T104" fmla="*/ 369 w 913"/>
                    <a:gd name="T105" fmla="*/ 83 h 835"/>
                    <a:gd name="T106" fmla="*/ 419 w 913"/>
                    <a:gd name="T107" fmla="*/ 98 h 835"/>
                    <a:gd name="T108" fmla="*/ 472 w 913"/>
                    <a:gd name="T109" fmla="*/ 114 h 835"/>
                    <a:gd name="T110" fmla="*/ 525 w 913"/>
                    <a:gd name="T111" fmla="*/ 133 h 835"/>
                    <a:gd name="T112" fmla="*/ 575 w 913"/>
                    <a:gd name="T113" fmla="*/ 152 h 835"/>
                    <a:gd name="T114" fmla="*/ 624 w 913"/>
                    <a:gd name="T115" fmla="*/ 174 h 835"/>
                    <a:gd name="T116" fmla="*/ 673 w 913"/>
                    <a:gd name="T117" fmla="*/ 197 h 835"/>
                    <a:gd name="T118" fmla="*/ 719 w 913"/>
                    <a:gd name="T119" fmla="*/ 228 h 835"/>
                    <a:gd name="T120" fmla="*/ 761 w 913"/>
                    <a:gd name="T121" fmla="*/ 258 h 8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13" h="835">
                      <a:moveTo>
                        <a:pt x="761" y="258"/>
                      </a:moveTo>
                      <a:lnTo>
                        <a:pt x="803" y="303"/>
                      </a:lnTo>
                      <a:lnTo>
                        <a:pt x="826" y="357"/>
                      </a:lnTo>
                      <a:lnTo>
                        <a:pt x="841" y="414"/>
                      </a:lnTo>
                      <a:lnTo>
                        <a:pt x="841" y="474"/>
                      </a:lnTo>
                      <a:lnTo>
                        <a:pt x="833" y="524"/>
                      </a:lnTo>
                      <a:lnTo>
                        <a:pt x="818" y="565"/>
                      </a:lnTo>
                      <a:lnTo>
                        <a:pt x="791" y="607"/>
                      </a:lnTo>
                      <a:lnTo>
                        <a:pt x="765" y="641"/>
                      </a:lnTo>
                      <a:lnTo>
                        <a:pt x="730" y="679"/>
                      </a:lnTo>
                      <a:lnTo>
                        <a:pt x="696" y="710"/>
                      </a:lnTo>
                      <a:lnTo>
                        <a:pt x="662" y="744"/>
                      </a:lnTo>
                      <a:lnTo>
                        <a:pt x="628" y="778"/>
                      </a:lnTo>
                      <a:lnTo>
                        <a:pt x="620" y="790"/>
                      </a:lnTo>
                      <a:lnTo>
                        <a:pt x="616" y="801"/>
                      </a:lnTo>
                      <a:lnTo>
                        <a:pt x="620" y="812"/>
                      </a:lnTo>
                      <a:lnTo>
                        <a:pt x="628" y="824"/>
                      </a:lnTo>
                      <a:lnTo>
                        <a:pt x="639" y="831"/>
                      </a:lnTo>
                      <a:lnTo>
                        <a:pt x="651" y="835"/>
                      </a:lnTo>
                      <a:lnTo>
                        <a:pt x="666" y="831"/>
                      </a:lnTo>
                      <a:lnTo>
                        <a:pt x="677" y="824"/>
                      </a:lnTo>
                      <a:lnTo>
                        <a:pt x="753" y="774"/>
                      </a:lnTo>
                      <a:lnTo>
                        <a:pt x="814" y="710"/>
                      </a:lnTo>
                      <a:lnTo>
                        <a:pt x="867" y="634"/>
                      </a:lnTo>
                      <a:lnTo>
                        <a:pt x="902" y="554"/>
                      </a:lnTo>
                      <a:lnTo>
                        <a:pt x="913" y="467"/>
                      </a:lnTo>
                      <a:lnTo>
                        <a:pt x="905" y="383"/>
                      </a:lnTo>
                      <a:lnTo>
                        <a:pt x="875" y="303"/>
                      </a:lnTo>
                      <a:lnTo>
                        <a:pt x="814" y="231"/>
                      </a:lnTo>
                      <a:lnTo>
                        <a:pt x="768" y="193"/>
                      </a:lnTo>
                      <a:lnTo>
                        <a:pt x="715" y="159"/>
                      </a:lnTo>
                      <a:lnTo>
                        <a:pt x="654" y="129"/>
                      </a:lnTo>
                      <a:lnTo>
                        <a:pt x="594" y="102"/>
                      </a:lnTo>
                      <a:lnTo>
                        <a:pt x="529" y="79"/>
                      </a:lnTo>
                      <a:lnTo>
                        <a:pt x="461" y="60"/>
                      </a:lnTo>
                      <a:lnTo>
                        <a:pt x="396" y="41"/>
                      </a:lnTo>
                      <a:lnTo>
                        <a:pt x="327" y="26"/>
                      </a:lnTo>
                      <a:lnTo>
                        <a:pt x="267" y="15"/>
                      </a:lnTo>
                      <a:lnTo>
                        <a:pt x="206" y="7"/>
                      </a:lnTo>
                      <a:lnTo>
                        <a:pt x="153" y="0"/>
                      </a:lnTo>
                      <a:lnTo>
                        <a:pt x="103" y="0"/>
                      </a:lnTo>
                      <a:lnTo>
                        <a:pt x="61" y="0"/>
                      </a:lnTo>
                      <a:lnTo>
                        <a:pt x="31" y="3"/>
                      </a:lnTo>
                      <a:lnTo>
                        <a:pt x="12" y="11"/>
                      </a:lnTo>
                      <a:lnTo>
                        <a:pt x="0" y="19"/>
                      </a:lnTo>
                      <a:lnTo>
                        <a:pt x="38" y="26"/>
                      </a:lnTo>
                      <a:lnTo>
                        <a:pt x="80" y="30"/>
                      </a:lnTo>
                      <a:lnTo>
                        <a:pt x="122" y="38"/>
                      </a:lnTo>
                      <a:lnTo>
                        <a:pt x="168" y="45"/>
                      </a:lnTo>
                      <a:lnTo>
                        <a:pt x="217" y="53"/>
                      </a:lnTo>
                      <a:lnTo>
                        <a:pt x="267" y="60"/>
                      </a:lnTo>
                      <a:lnTo>
                        <a:pt x="316" y="72"/>
                      </a:lnTo>
                      <a:lnTo>
                        <a:pt x="369" y="83"/>
                      </a:lnTo>
                      <a:lnTo>
                        <a:pt x="419" y="98"/>
                      </a:lnTo>
                      <a:lnTo>
                        <a:pt x="472" y="114"/>
                      </a:lnTo>
                      <a:lnTo>
                        <a:pt x="525" y="133"/>
                      </a:lnTo>
                      <a:lnTo>
                        <a:pt x="575" y="152"/>
                      </a:lnTo>
                      <a:lnTo>
                        <a:pt x="624" y="174"/>
                      </a:lnTo>
                      <a:lnTo>
                        <a:pt x="673" y="197"/>
                      </a:lnTo>
                      <a:lnTo>
                        <a:pt x="719" y="228"/>
                      </a:lnTo>
                      <a:lnTo>
                        <a:pt x="761" y="2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69" name="Freeform 1269"/>
                <p:cNvSpPr>
                  <a:spLocks noChangeAspect="1"/>
                </p:cNvSpPr>
                <p:nvPr/>
              </p:nvSpPr>
              <p:spPr bwMode="auto">
                <a:xfrm>
                  <a:off x="307" y="16880"/>
                  <a:ext cx="373" cy="782"/>
                </a:xfrm>
                <a:custGeom>
                  <a:avLst/>
                  <a:gdLst>
                    <a:gd name="T0" fmla="*/ 0 w 373"/>
                    <a:gd name="T1" fmla="*/ 425 h 782"/>
                    <a:gd name="T2" fmla="*/ 0 w 373"/>
                    <a:gd name="T3" fmla="*/ 489 h 782"/>
                    <a:gd name="T4" fmla="*/ 15 w 373"/>
                    <a:gd name="T5" fmla="*/ 550 h 782"/>
                    <a:gd name="T6" fmla="*/ 42 w 373"/>
                    <a:gd name="T7" fmla="*/ 607 h 782"/>
                    <a:gd name="T8" fmla="*/ 80 w 373"/>
                    <a:gd name="T9" fmla="*/ 656 h 782"/>
                    <a:gd name="T10" fmla="*/ 125 w 373"/>
                    <a:gd name="T11" fmla="*/ 698 h 782"/>
                    <a:gd name="T12" fmla="*/ 179 w 373"/>
                    <a:gd name="T13" fmla="*/ 736 h 782"/>
                    <a:gd name="T14" fmla="*/ 240 w 373"/>
                    <a:gd name="T15" fmla="*/ 763 h 782"/>
                    <a:gd name="T16" fmla="*/ 300 w 373"/>
                    <a:gd name="T17" fmla="*/ 778 h 782"/>
                    <a:gd name="T18" fmla="*/ 319 w 373"/>
                    <a:gd name="T19" fmla="*/ 782 h 782"/>
                    <a:gd name="T20" fmla="*/ 338 w 373"/>
                    <a:gd name="T21" fmla="*/ 774 h 782"/>
                    <a:gd name="T22" fmla="*/ 354 w 373"/>
                    <a:gd name="T23" fmla="*/ 763 h 782"/>
                    <a:gd name="T24" fmla="*/ 361 w 373"/>
                    <a:gd name="T25" fmla="*/ 748 h 782"/>
                    <a:gd name="T26" fmla="*/ 361 w 373"/>
                    <a:gd name="T27" fmla="*/ 729 h 782"/>
                    <a:gd name="T28" fmla="*/ 357 w 373"/>
                    <a:gd name="T29" fmla="*/ 710 h 782"/>
                    <a:gd name="T30" fmla="*/ 346 w 373"/>
                    <a:gd name="T31" fmla="*/ 694 h 782"/>
                    <a:gd name="T32" fmla="*/ 327 w 373"/>
                    <a:gd name="T33" fmla="*/ 687 h 782"/>
                    <a:gd name="T34" fmla="*/ 266 w 373"/>
                    <a:gd name="T35" fmla="*/ 664 h 782"/>
                    <a:gd name="T36" fmla="*/ 209 w 373"/>
                    <a:gd name="T37" fmla="*/ 634 h 782"/>
                    <a:gd name="T38" fmla="*/ 164 w 373"/>
                    <a:gd name="T39" fmla="*/ 592 h 782"/>
                    <a:gd name="T40" fmla="*/ 129 w 373"/>
                    <a:gd name="T41" fmla="*/ 546 h 782"/>
                    <a:gd name="T42" fmla="*/ 106 w 373"/>
                    <a:gd name="T43" fmla="*/ 489 h 782"/>
                    <a:gd name="T44" fmla="*/ 95 w 373"/>
                    <a:gd name="T45" fmla="*/ 429 h 782"/>
                    <a:gd name="T46" fmla="*/ 95 w 373"/>
                    <a:gd name="T47" fmla="*/ 364 h 782"/>
                    <a:gd name="T48" fmla="*/ 114 w 373"/>
                    <a:gd name="T49" fmla="*/ 296 h 782"/>
                    <a:gd name="T50" fmla="*/ 141 w 373"/>
                    <a:gd name="T51" fmla="*/ 246 h 782"/>
                    <a:gd name="T52" fmla="*/ 183 w 373"/>
                    <a:gd name="T53" fmla="*/ 197 h 782"/>
                    <a:gd name="T54" fmla="*/ 228 w 373"/>
                    <a:gd name="T55" fmla="*/ 151 h 782"/>
                    <a:gd name="T56" fmla="*/ 278 w 373"/>
                    <a:gd name="T57" fmla="*/ 110 h 782"/>
                    <a:gd name="T58" fmla="*/ 319 w 373"/>
                    <a:gd name="T59" fmla="*/ 76 h 782"/>
                    <a:gd name="T60" fmla="*/ 354 w 373"/>
                    <a:gd name="T61" fmla="*/ 41 h 782"/>
                    <a:gd name="T62" fmla="*/ 373 w 373"/>
                    <a:gd name="T63" fmla="*/ 19 h 782"/>
                    <a:gd name="T64" fmla="*/ 373 w 373"/>
                    <a:gd name="T65" fmla="*/ 0 h 782"/>
                    <a:gd name="T66" fmla="*/ 331 w 373"/>
                    <a:gd name="T67" fmla="*/ 15 h 782"/>
                    <a:gd name="T68" fmla="*/ 278 w 373"/>
                    <a:gd name="T69" fmla="*/ 41 h 782"/>
                    <a:gd name="T70" fmla="*/ 221 w 373"/>
                    <a:gd name="T71" fmla="*/ 87 h 782"/>
                    <a:gd name="T72" fmla="*/ 160 w 373"/>
                    <a:gd name="T73" fmla="*/ 140 h 782"/>
                    <a:gd name="T74" fmla="*/ 103 w 373"/>
                    <a:gd name="T75" fmla="*/ 201 h 782"/>
                    <a:gd name="T76" fmla="*/ 57 w 373"/>
                    <a:gd name="T77" fmla="*/ 273 h 782"/>
                    <a:gd name="T78" fmla="*/ 19 w 373"/>
                    <a:gd name="T79" fmla="*/ 349 h 782"/>
                    <a:gd name="T80" fmla="*/ 0 w 373"/>
                    <a:gd name="T81" fmla="*/ 425 h 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73" h="782">
                      <a:moveTo>
                        <a:pt x="0" y="425"/>
                      </a:moveTo>
                      <a:lnTo>
                        <a:pt x="0" y="489"/>
                      </a:lnTo>
                      <a:lnTo>
                        <a:pt x="15" y="550"/>
                      </a:lnTo>
                      <a:lnTo>
                        <a:pt x="42" y="607"/>
                      </a:lnTo>
                      <a:lnTo>
                        <a:pt x="80" y="656"/>
                      </a:lnTo>
                      <a:lnTo>
                        <a:pt x="125" y="698"/>
                      </a:lnTo>
                      <a:lnTo>
                        <a:pt x="179" y="736"/>
                      </a:lnTo>
                      <a:lnTo>
                        <a:pt x="240" y="763"/>
                      </a:lnTo>
                      <a:lnTo>
                        <a:pt x="300" y="778"/>
                      </a:lnTo>
                      <a:lnTo>
                        <a:pt x="319" y="782"/>
                      </a:lnTo>
                      <a:lnTo>
                        <a:pt x="338" y="774"/>
                      </a:lnTo>
                      <a:lnTo>
                        <a:pt x="354" y="763"/>
                      </a:lnTo>
                      <a:lnTo>
                        <a:pt x="361" y="748"/>
                      </a:lnTo>
                      <a:lnTo>
                        <a:pt x="361" y="729"/>
                      </a:lnTo>
                      <a:lnTo>
                        <a:pt x="357" y="710"/>
                      </a:lnTo>
                      <a:lnTo>
                        <a:pt x="346" y="694"/>
                      </a:lnTo>
                      <a:lnTo>
                        <a:pt x="327" y="687"/>
                      </a:lnTo>
                      <a:lnTo>
                        <a:pt x="266" y="664"/>
                      </a:lnTo>
                      <a:lnTo>
                        <a:pt x="209" y="634"/>
                      </a:lnTo>
                      <a:lnTo>
                        <a:pt x="164" y="592"/>
                      </a:lnTo>
                      <a:lnTo>
                        <a:pt x="129" y="546"/>
                      </a:lnTo>
                      <a:lnTo>
                        <a:pt x="106" y="489"/>
                      </a:lnTo>
                      <a:lnTo>
                        <a:pt x="95" y="429"/>
                      </a:lnTo>
                      <a:lnTo>
                        <a:pt x="95" y="364"/>
                      </a:lnTo>
                      <a:lnTo>
                        <a:pt x="114" y="296"/>
                      </a:lnTo>
                      <a:lnTo>
                        <a:pt x="141" y="246"/>
                      </a:lnTo>
                      <a:lnTo>
                        <a:pt x="183" y="197"/>
                      </a:lnTo>
                      <a:lnTo>
                        <a:pt x="228" y="151"/>
                      </a:lnTo>
                      <a:lnTo>
                        <a:pt x="278" y="110"/>
                      </a:lnTo>
                      <a:lnTo>
                        <a:pt x="319" y="76"/>
                      </a:lnTo>
                      <a:lnTo>
                        <a:pt x="354" y="41"/>
                      </a:lnTo>
                      <a:lnTo>
                        <a:pt x="373" y="19"/>
                      </a:lnTo>
                      <a:lnTo>
                        <a:pt x="373" y="0"/>
                      </a:lnTo>
                      <a:lnTo>
                        <a:pt x="331" y="15"/>
                      </a:lnTo>
                      <a:lnTo>
                        <a:pt x="278" y="41"/>
                      </a:lnTo>
                      <a:lnTo>
                        <a:pt x="221" y="87"/>
                      </a:lnTo>
                      <a:lnTo>
                        <a:pt x="160" y="140"/>
                      </a:lnTo>
                      <a:lnTo>
                        <a:pt x="103" y="201"/>
                      </a:lnTo>
                      <a:lnTo>
                        <a:pt x="57" y="273"/>
                      </a:lnTo>
                      <a:lnTo>
                        <a:pt x="19" y="349"/>
                      </a:lnTo>
                      <a:lnTo>
                        <a:pt x="0" y="4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70" name="Freeform 1270"/>
                <p:cNvSpPr>
                  <a:spLocks noChangeAspect="1"/>
                </p:cNvSpPr>
                <p:nvPr/>
              </p:nvSpPr>
              <p:spPr bwMode="auto">
                <a:xfrm>
                  <a:off x="2900" y="16375"/>
                  <a:ext cx="795" cy="1025"/>
                </a:xfrm>
                <a:custGeom>
                  <a:avLst/>
                  <a:gdLst>
                    <a:gd name="T0" fmla="*/ 673 w 795"/>
                    <a:gd name="T1" fmla="*/ 410 h 1025"/>
                    <a:gd name="T2" fmla="*/ 711 w 795"/>
                    <a:gd name="T3" fmla="*/ 474 h 1025"/>
                    <a:gd name="T4" fmla="*/ 730 w 795"/>
                    <a:gd name="T5" fmla="*/ 543 h 1025"/>
                    <a:gd name="T6" fmla="*/ 719 w 795"/>
                    <a:gd name="T7" fmla="*/ 618 h 1025"/>
                    <a:gd name="T8" fmla="*/ 673 w 795"/>
                    <a:gd name="T9" fmla="*/ 691 h 1025"/>
                    <a:gd name="T10" fmla="*/ 608 w 795"/>
                    <a:gd name="T11" fmla="*/ 755 h 1025"/>
                    <a:gd name="T12" fmla="*/ 536 w 795"/>
                    <a:gd name="T13" fmla="*/ 812 h 1025"/>
                    <a:gd name="T14" fmla="*/ 460 w 795"/>
                    <a:gd name="T15" fmla="*/ 873 h 1025"/>
                    <a:gd name="T16" fmla="*/ 414 w 795"/>
                    <a:gd name="T17" fmla="*/ 918 h 1025"/>
                    <a:gd name="T18" fmla="*/ 399 w 795"/>
                    <a:gd name="T19" fmla="*/ 949 h 1025"/>
                    <a:gd name="T20" fmla="*/ 388 w 795"/>
                    <a:gd name="T21" fmla="*/ 979 h 1025"/>
                    <a:gd name="T22" fmla="*/ 395 w 795"/>
                    <a:gd name="T23" fmla="*/ 1010 h 1025"/>
                    <a:gd name="T24" fmla="*/ 422 w 795"/>
                    <a:gd name="T25" fmla="*/ 1025 h 1025"/>
                    <a:gd name="T26" fmla="*/ 449 w 795"/>
                    <a:gd name="T27" fmla="*/ 1021 h 1025"/>
                    <a:gd name="T28" fmla="*/ 498 w 795"/>
                    <a:gd name="T29" fmla="*/ 964 h 1025"/>
                    <a:gd name="T30" fmla="*/ 582 w 795"/>
                    <a:gd name="T31" fmla="*/ 888 h 1025"/>
                    <a:gd name="T32" fmla="*/ 669 w 795"/>
                    <a:gd name="T33" fmla="*/ 812 h 1025"/>
                    <a:gd name="T34" fmla="*/ 745 w 795"/>
                    <a:gd name="T35" fmla="*/ 725 h 1025"/>
                    <a:gd name="T36" fmla="*/ 791 w 795"/>
                    <a:gd name="T37" fmla="*/ 615 h 1025"/>
                    <a:gd name="T38" fmla="*/ 787 w 795"/>
                    <a:gd name="T39" fmla="*/ 501 h 1025"/>
                    <a:gd name="T40" fmla="*/ 738 w 795"/>
                    <a:gd name="T41" fmla="*/ 394 h 1025"/>
                    <a:gd name="T42" fmla="*/ 658 w 795"/>
                    <a:gd name="T43" fmla="*/ 307 h 1025"/>
                    <a:gd name="T44" fmla="*/ 570 w 795"/>
                    <a:gd name="T45" fmla="*/ 250 h 1025"/>
                    <a:gd name="T46" fmla="*/ 487 w 795"/>
                    <a:gd name="T47" fmla="*/ 201 h 1025"/>
                    <a:gd name="T48" fmla="*/ 395 w 795"/>
                    <a:gd name="T49" fmla="*/ 151 h 1025"/>
                    <a:gd name="T50" fmla="*/ 300 w 795"/>
                    <a:gd name="T51" fmla="*/ 102 h 1025"/>
                    <a:gd name="T52" fmla="*/ 213 w 795"/>
                    <a:gd name="T53" fmla="*/ 60 h 1025"/>
                    <a:gd name="T54" fmla="*/ 129 w 795"/>
                    <a:gd name="T55" fmla="*/ 26 h 1025"/>
                    <a:gd name="T56" fmla="*/ 65 w 795"/>
                    <a:gd name="T57" fmla="*/ 3 h 1025"/>
                    <a:gd name="T58" fmla="*/ 15 w 795"/>
                    <a:gd name="T59" fmla="*/ 0 h 1025"/>
                    <a:gd name="T60" fmla="*/ 34 w 795"/>
                    <a:gd name="T61" fmla="*/ 26 h 1025"/>
                    <a:gd name="T62" fmla="*/ 114 w 795"/>
                    <a:gd name="T63" fmla="*/ 64 h 1025"/>
                    <a:gd name="T64" fmla="*/ 194 w 795"/>
                    <a:gd name="T65" fmla="*/ 102 h 1025"/>
                    <a:gd name="T66" fmla="*/ 278 w 795"/>
                    <a:gd name="T67" fmla="*/ 144 h 1025"/>
                    <a:gd name="T68" fmla="*/ 365 w 795"/>
                    <a:gd name="T69" fmla="*/ 189 h 1025"/>
                    <a:gd name="T70" fmla="*/ 449 w 795"/>
                    <a:gd name="T71" fmla="*/ 235 h 1025"/>
                    <a:gd name="T72" fmla="*/ 532 w 795"/>
                    <a:gd name="T73" fmla="*/ 292 h 1025"/>
                    <a:gd name="T74" fmla="*/ 608 w 795"/>
                    <a:gd name="T75" fmla="*/ 349 h 1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95" h="1025">
                      <a:moveTo>
                        <a:pt x="646" y="383"/>
                      </a:moveTo>
                      <a:lnTo>
                        <a:pt x="673" y="410"/>
                      </a:lnTo>
                      <a:lnTo>
                        <a:pt x="692" y="440"/>
                      </a:lnTo>
                      <a:lnTo>
                        <a:pt x="711" y="474"/>
                      </a:lnTo>
                      <a:lnTo>
                        <a:pt x="722" y="508"/>
                      </a:lnTo>
                      <a:lnTo>
                        <a:pt x="730" y="543"/>
                      </a:lnTo>
                      <a:lnTo>
                        <a:pt x="726" y="581"/>
                      </a:lnTo>
                      <a:lnTo>
                        <a:pt x="719" y="618"/>
                      </a:lnTo>
                      <a:lnTo>
                        <a:pt x="700" y="653"/>
                      </a:lnTo>
                      <a:lnTo>
                        <a:pt x="673" y="691"/>
                      </a:lnTo>
                      <a:lnTo>
                        <a:pt x="643" y="725"/>
                      </a:lnTo>
                      <a:lnTo>
                        <a:pt x="608" y="755"/>
                      </a:lnTo>
                      <a:lnTo>
                        <a:pt x="574" y="786"/>
                      </a:lnTo>
                      <a:lnTo>
                        <a:pt x="536" y="812"/>
                      </a:lnTo>
                      <a:lnTo>
                        <a:pt x="498" y="843"/>
                      </a:lnTo>
                      <a:lnTo>
                        <a:pt x="460" y="873"/>
                      </a:lnTo>
                      <a:lnTo>
                        <a:pt x="426" y="907"/>
                      </a:lnTo>
                      <a:lnTo>
                        <a:pt x="414" y="918"/>
                      </a:lnTo>
                      <a:lnTo>
                        <a:pt x="407" y="934"/>
                      </a:lnTo>
                      <a:lnTo>
                        <a:pt x="399" y="949"/>
                      </a:lnTo>
                      <a:lnTo>
                        <a:pt x="392" y="964"/>
                      </a:lnTo>
                      <a:lnTo>
                        <a:pt x="388" y="979"/>
                      </a:lnTo>
                      <a:lnTo>
                        <a:pt x="388" y="994"/>
                      </a:lnTo>
                      <a:lnTo>
                        <a:pt x="395" y="1010"/>
                      </a:lnTo>
                      <a:lnTo>
                        <a:pt x="407" y="1021"/>
                      </a:lnTo>
                      <a:lnTo>
                        <a:pt x="422" y="1025"/>
                      </a:lnTo>
                      <a:lnTo>
                        <a:pt x="437" y="1025"/>
                      </a:lnTo>
                      <a:lnTo>
                        <a:pt x="449" y="1021"/>
                      </a:lnTo>
                      <a:lnTo>
                        <a:pt x="460" y="1010"/>
                      </a:lnTo>
                      <a:lnTo>
                        <a:pt x="498" y="964"/>
                      </a:lnTo>
                      <a:lnTo>
                        <a:pt x="540" y="926"/>
                      </a:lnTo>
                      <a:lnTo>
                        <a:pt x="582" y="888"/>
                      </a:lnTo>
                      <a:lnTo>
                        <a:pt x="627" y="850"/>
                      </a:lnTo>
                      <a:lnTo>
                        <a:pt x="669" y="812"/>
                      </a:lnTo>
                      <a:lnTo>
                        <a:pt x="711" y="770"/>
                      </a:lnTo>
                      <a:lnTo>
                        <a:pt x="745" y="725"/>
                      </a:lnTo>
                      <a:lnTo>
                        <a:pt x="772" y="675"/>
                      </a:lnTo>
                      <a:lnTo>
                        <a:pt x="791" y="615"/>
                      </a:lnTo>
                      <a:lnTo>
                        <a:pt x="795" y="558"/>
                      </a:lnTo>
                      <a:lnTo>
                        <a:pt x="787" y="501"/>
                      </a:lnTo>
                      <a:lnTo>
                        <a:pt x="768" y="444"/>
                      </a:lnTo>
                      <a:lnTo>
                        <a:pt x="738" y="394"/>
                      </a:lnTo>
                      <a:lnTo>
                        <a:pt x="703" y="345"/>
                      </a:lnTo>
                      <a:lnTo>
                        <a:pt x="658" y="307"/>
                      </a:lnTo>
                      <a:lnTo>
                        <a:pt x="608" y="273"/>
                      </a:lnTo>
                      <a:lnTo>
                        <a:pt x="570" y="250"/>
                      </a:lnTo>
                      <a:lnTo>
                        <a:pt x="529" y="227"/>
                      </a:lnTo>
                      <a:lnTo>
                        <a:pt x="487" y="201"/>
                      </a:lnTo>
                      <a:lnTo>
                        <a:pt x="441" y="178"/>
                      </a:lnTo>
                      <a:lnTo>
                        <a:pt x="395" y="151"/>
                      </a:lnTo>
                      <a:lnTo>
                        <a:pt x="346" y="129"/>
                      </a:lnTo>
                      <a:lnTo>
                        <a:pt x="300" y="102"/>
                      </a:lnTo>
                      <a:lnTo>
                        <a:pt x="255" y="79"/>
                      </a:lnTo>
                      <a:lnTo>
                        <a:pt x="213" y="60"/>
                      </a:lnTo>
                      <a:lnTo>
                        <a:pt x="171" y="41"/>
                      </a:lnTo>
                      <a:lnTo>
                        <a:pt x="129" y="26"/>
                      </a:lnTo>
                      <a:lnTo>
                        <a:pt x="95" y="15"/>
                      </a:lnTo>
                      <a:lnTo>
                        <a:pt x="65" y="3"/>
                      </a:lnTo>
                      <a:lnTo>
                        <a:pt x="38" y="0"/>
                      </a:lnTo>
                      <a:lnTo>
                        <a:pt x="15" y="0"/>
                      </a:lnTo>
                      <a:lnTo>
                        <a:pt x="0" y="7"/>
                      </a:lnTo>
                      <a:lnTo>
                        <a:pt x="34" y="26"/>
                      </a:lnTo>
                      <a:lnTo>
                        <a:pt x="72" y="45"/>
                      </a:lnTo>
                      <a:lnTo>
                        <a:pt x="114" y="64"/>
                      </a:lnTo>
                      <a:lnTo>
                        <a:pt x="152" y="83"/>
                      </a:lnTo>
                      <a:lnTo>
                        <a:pt x="194" y="102"/>
                      </a:lnTo>
                      <a:lnTo>
                        <a:pt x="236" y="121"/>
                      </a:lnTo>
                      <a:lnTo>
                        <a:pt x="278" y="144"/>
                      </a:lnTo>
                      <a:lnTo>
                        <a:pt x="319" y="167"/>
                      </a:lnTo>
                      <a:lnTo>
                        <a:pt x="365" y="189"/>
                      </a:lnTo>
                      <a:lnTo>
                        <a:pt x="407" y="212"/>
                      </a:lnTo>
                      <a:lnTo>
                        <a:pt x="449" y="235"/>
                      </a:lnTo>
                      <a:lnTo>
                        <a:pt x="491" y="262"/>
                      </a:lnTo>
                      <a:lnTo>
                        <a:pt x="532" y="292"/>
                      </a:lnTo>
                      <a:lnTo>
                        <a:pt x="570" y="318"/>
                      </a:lnTo>
                      <a:lnTo>
                        <a:pt x="608" y="349"/>
                      </a:lnTo>
                      <a:lnTo>
                        <a:pt x="646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9271" name="Group 1271"/>
            <p:cNvGrpSpPr>
              <a:grpSpLocks noChangeAspect="1"/>
            </p:cNvGrpSpPr>
            <p:nvPr/>
          </p:nvGrpSpPr>
          <p:grpSpPr bwMode="auto">
            <a:xfrm rot="-1131237">
              <a:off x="2488" y="2986"/>
              <a:ext cx="480" cy="225"/>
              <a:chOff x="307" y="16318"/>
              <a:chExt cx="3570" cy="1818"/>
            </a:xfrm>
          </p:grpSpPr>
          <p:sp>
            <p:nvSpPr>
              <p:cNvPr id="129272" name="Freeform 1272"/>
              <p:cNvSpPr>
                <a:spLocks noChangeAspect="1"/>
              </p:cNvSpPr>
              <p:nvPr/>
            </p:nvSpPr>
            <p:spPr bwMode="auto">
              <a:xfrm>
                <a:off x="1258" y="16568"/>
                <a:ext cx="646" cy="767"/>
              </a:xfrm>
              <a:custGeom>
                <a:avLst/>
                <a:gdLst>
                  <a:gd name="T0" fmla="*/ 228 w 646"/>
                  <a:gd name="T1" fmla="*/ 99 h 767"/>
                  <a:gd name="T2" fmla="*/ 178 w 646"/>
                  <a:gd name="T3" fmla="*/ 129 h 767"/>
                  <a:gd name="T4" fmla="*/ 136 w 646"/>
                  <a:gd name="T5" fmla="*/ 167 h 767"/>
                  <a:gd name="T6" fmla="*/ 98 w 646"/>
                  <a:gd name="T7" fmla="*/ 209 h 767"/>
                  <a:gd name="T8" fmla="*/ 64 w 646"/>
                  <a:gd name="T9" fmla="*/ 255 h 767"/>
                  <a:gd name="T10" fmla="*/ 38 w 646"/>
                  <a:gd name="T11" fmla="*/ 304 h 767"/>
                  <a:gd name="T12" fmla="*/ 19 w 646"/>
                  <a:gd name="T13" fmla="*/ 357 h 767"/>
                  <a:gd name="T14" fmla="*/ 7 w 646"/>
                  <a:gd name="T15" fmla="*/ 414 h 767"/>
                  <a:gd name="T16" fmla="*/ 0 w 646"/>
                  <a:gd name="T17" fmla="*/ 471 h 767"/>
                  <a:gd name="T18" fmla="*/ 7 w 646"/>
                  <a:gd name="T19" fmla="*/ 551 h 767"/>
                  <a:gd name="T20" fmla="*/ 38 w 646"/>
                  <a:gd name="T21" fmla="*/ 615 h 767"/>
                  <a:gd name="T22" fmla="*/ 83 w 646"/>
                  <a:gd name="T23" fmla="*/ 672 h 767"/>
                  <a:gd name="T24" fmla="*/ 144 w 646"/>
                  <a:gd name="T25" fmla="*/ 714 h 767"/>
                  <a:gd name="T26" fmla="*/ 212 w 646"/>
                  <a:gd name="T27" fmla="*/ 748 h 767"/>
                  <a:gd name="T28" fmla="*/ 285 w 646"/>
                  <a:gd name="T29" fmla="*/ 763 h 767"/>
                  <a:gd name="T30" fmla="*/ 361 w 646"/>
                  <a:gd name="T31" fmla="*/ 767 h 767"/>
                  <a:gd name="T32" fmla="*/ 433 w 646"/>
                  <a:gd name="T33" fmla="*/ 756 h 767"/>
                  <a:gd name="T34" fmla="*/ 448 w 646"/>
                  <a:gd name="T35" fmla="*/ 756 h 767"/>
                  <a:gd name="T36" fmla="*/ 463 w 646"/>
                  <a:gd name="T37" fmla="*/ 748 h 767"/>
                  <a:gd name="T38" fmla="*/ 475 w 646"/>
                  <a:gd name="T39" fmla="*/ 737 h 767"/>
                  <a:gd name="T40" fmla="*/ 479 w 646"/>
                  <a:gd name="T41" fmla="*/ 722 h 767"/>
                  <a:gd name="T42" fmla="*/ 471 w 646"/>
                  <a:gd name="T43" fmla="*/ 703 h 767"/>
                  <a:gd name="T44" fmla="*/ 456 w 646"/>
                  <a:gd name="T45" fmla="*/ 687 h 767"/>
                  <a:gd name="T46" fmla="*/ 437 w 646"/>
                  <a:gd name="T47" fmla="*/ 672 h 767"/>
                  <a:gd name="T48" fmla="*/ 418 w 646"/>
                  <a:gd name="T49" fmla="*/ 665 h 767"/>
                  <a:gd name="T50" fmla="*/ 380 w 646"/>
                  <a:gd name="T51" fmla="*/ 653 h 767"/>
                  <a:gd name="T52" fmla="*/ 342 w 646"/>
                  <a:gd name="T53" fmla="*/ 646 h 767"/>
                  <a:gd name="T54" fmla="*/ 304 w 646"/>
                  <a:gd name="T55" fmla="*/ 638 h 767"/>
                  <a:gd name="T56" fmla="*/ 269 w 646"/>
                  <a:gd name="T57" fmla="*/ 631 h 767"/>
                  <a:gd name="T58" fmla="*/ 235 w 646"/>
                  <a:gd name="T59" fmla="*/ 619 h 767"/>
                  <a:gd name="T60" fmla="*/ 201 w 646"/>
                  <a:gd name="T61" fmla="*/ 604 h 767"/>
                  <a:gd name="T62" fmla="*/ 171 w 646"/>
                  <a:gd name="T63" fmla="*/ 585 h 767"/>
                  <a:gd name="T64" fmla="*/ 140 w 646"/>
                  <a:gd name="T65" fmla="*/ 555 h 767"/>
                  <a:gd name="T66" fmla="*/ 129 w 646"/>
                  <a:gd name="T67" fmla="*/ 425 h 767"/>
                  <a:gd name="T68" fmla="*/ 159 w 646"/>
                  <a:gd name="T69" fmla="*/ 319 h 767"/>
                  <a:gd name="T70" fmla="*/ 220 w 646"/>
                  <a:gd name="T71" fmla="*/ 236 h 767"/>
                  <a:gd name="T72" fmla="*/ 304 w 646"/>
                  <a:gd name="T73" fmla="*/ 167 h 767"/>
                  <a:gd name="T74" fmla="*/ 395 w 646"/>
                  <a:gd name="T75" fmla="*/ 114 h 767"/>
                  <a:gd name="T76" fmla="*/ 490 w 646"/>
                  <a:gd name="T77" fmla="*/ 72 h 767"/>
                  <a:gd name="T78" fmla="*/ 577 w 646"/>
                  <a:gd name="T79" fmla="*/ 42 h 767"/>
                  <a:gd name="T80" fmla="*/ 646 w 646"/>
                  <a:gd name="T81" fmla="*/ 15 h 767"/>
                  <a:gd name="T82" fmla="*/ 604 w 646"/>
                  <a:gd name="T83" fmla="*/ 4 h 767"/>
                  <a:gd name="T84" fmla="*/ 558 w 646"/>
                  <a:gd name="T85" fmla="*/ 0 h 767"/>
                  <a:gd name="T86" fmla="*/ 505 w 646"/>
                  <a:gd name="T87" fmla="*/ 8 h 767"/>
                  <a:gd name="T88" fmla="*/ 448 w 646"/>
                  <a:gd name="T89" fmla="*/ 15 h 767"/>
                  <a:gd name="T90" fmla="*/ 391 w 646"/>
                  <a:gd name="T91" fmla="*/ 34 h 767"/>
                  <a:gd name="T92" fmla="*/ 334 w 646"/>
                  <a:gd name="T93" fmla="*/ 53 h 767"/>
                  <a:gd name="T94" fmla="*/ 277 w 646"/>
                  <a:gd name="T95" fmla="*/ 76 h 767"/>
                  <a:gd name="T96" fmla="*/ 228 w 646"/>
                  <a:gd name="T97" fmla="*/ 99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6" h="767">
                    <a:moveTo>
                      <a:pt x="228" y="99"/>
                    </a:moveTo>
                    <a:lnTo>
                      <a:pt x="178" y="129"/>
                    </a:lnTo>
                    <a:lnTo>
                      <a:pt x="136" y="167"/>
                    </a:lnTo>
                    <a:lnTo>
                      <a:pt x="98" y="209"/>
                    </a:lnTo>
                    <a:lnTo>
                      <a:pt x="64" y="255"/>
                    </a:lnTo>
                    <a:lnTo>
                      <a:pt x="38" y="304"/>
                    </a:lnTo>
                    <a:lnTo>
                      <a:pt x="19" y="357"/>
                    </a:lnTo>
                    <a:lnTo>
                      <a:pt x="7" y="414"/>
                    </a:lnTo>
                    <a:lnTo>
                      <a:pt x="0" y="471"/>
                    </a:lnTo>
                    <a:lnTo>
                      <a:pt x="7" y="551"/>
                    </a:lnTo>
                    <a:lnTo>
                      <a:pt x="38" y="615"/>
                    </a:lnTo>
                    <a:lnTo>
                      <a:pt x="83" y="672"/>
                    </a:lnTo>
                    <a:lnTo>
                      <a:pt x="144" y="714"/>
                    </a:lnTo>
                    <a:lnTo>
                      <a:pt x="212" y="748"/>
                    </a:lnTo>
                    <a:lnTo>
                      <a:pt x="285" y="763"/>
                    </a:lnTo>
                    <a:lnTo>
                      <a:pt x="361" y="767"/>
                    </a:lnTo>
                    <a:lnTo>
                      <a:pt x="433" y="756"/>
                    </a:lnTo>
                    <a:lnTo>
                      <a:pt x="448" y="756"/>
                    </a:lnTo>
                    <a:lnTo>
                      <a:pt x="463" y="748"/>
                    </a:lnTo>
                    <a:lnTo>
                      <a:pt x="475" y="737"/>
                    </a:lnTo>
                    <a:lnTo>
                      <a:pt x="479" y="722"/>
                    </a:lnTo>
                    <a:lnTo>
                      <a:pt x="471" y="703"/>
                    </a:lnTo>
                    <a:lnTo>
                      <a:pt x="456" y="687"/>
                    </a:lnTo>
                    <a:lnTo>
                      <a:pt x="437" y="672"/>
                    </a:lnTo>
                    <a:lnTo>
                      <a:pt x="418" y="665"/>
                    </a:lnTo>
                    <a:lnTo>
                      <a:pt x="380" y="653"/>
                    </a:lnTo>
                    <a:lnTo>
                      <a:pt x="342" y="646"/>
                    </a:lnTo>
                    <a:lnTo>
                      <a:pt x="304" y="638"/>
                    </a:lnTo>
                    <a:lnTo>
                      <a:pt x="269" y="631"/>
                    </a:lnTo>
                    <a:lnTo>
                      <a:pt x="235" y="619"/>
                    </a:lnTo>
                    <a:lnTo>
                      <a:pt x="201" y="604"/>
                    </a:lnTo>
                    <a:lnTo>
                      <a:pt x="171" y="585"/>
                    </a:lnTo>
                    <a:lnTo>
                      <a:pt x="140" y="555"/>
                    </a:lnTo>
                    <a:lnTo>
                      <a:pt x="129" y="425"/>
                    </a:lnTo>
                    <a:lnTo>
                      <a:pt x="159" y="319"/>
                    </a:lnTo>
                    <a:lnTo>
                      <a:pt x="220" y="236"/>
                    </a:lnTo>
                    <a:lnTo>
                      <a:pt x="304" y="167"/>
                    </a:lnTo>
                    <a:lnTo>
                      <a:pt x="395" y="114"/>
                    </a:lnTo>
                    <a:lnTo>
                      <a:pt x="490" y="72"/>
                    </a:lnTo>
                    <a:lnTo>
                      <a:pt x="577" y="42"/>
                    </a:lnTo>
                    <a:lnTo>
                      <a:pt x="646" y="15"/>
                    </a:lnTo>
                    <a:lnTo>
                      <a:pt x="604" y="4"/>
                    </a:lnTo>
                    <a:lnTo>
                      <a:pt x="558" y="0"/>
                    </a:lnTo>
                    <a:lnTo>
                      <a:pt x="505" y="8"/>
                    </a:lnTo>
                    <a:lnTo>
                      <a:pt x="448" y="15"/>
                    </a:lnTo>
                    <a:lnTo>
                      <a:pt x="391" y="34"/>
                    </a:lnTo>
                    <a:lnTo>
                      <a:pt x="334" y="53"/>
                    </a:lnTo>
                    <a:lnTo>
                      <a:pt x="277" y="76"/>
                    </a:lnTo>
                    <a:lnTo>
                      <a:pt x="228" y="9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73" name="Freeform 1273"/>
              <p:cNvSpPr>
                <a:spLocks noChangeAspect="1"/>
              </p:cNvSpPr>
              <p:nvPr/>
            </p:nvSpPr>
            <p:spPr bwMode="auto">
              <a:xfrm>
                <a:off x="2360" y="16557"/>
                <a:ext cx="415" cy="596"/>
              </a:xfrm>
              <a:custGeom>
                <a:avLst/>
                <a:gdLst>
                  <a:gd name="T0" fmla="*/ 350 w 415"/>
                  <a:gd name="T1" fmla="*/ 193 h 596"/>
                  <a:gd name="T2" fmla="*/ 365 w 415"/>
                  <a:gd name="T3" fmla="*/ 254 h 596"/>
                  <a:gd name="T4" fmla="*/ 361 w 415"/>
                  <a:gd name="T5" fmla="*/ 311 h 596"/>
                  <a:gd name="T6" fmla="*/ 335 w 415"/>
                  <a:gd name="T7" fmla="*/ 357 h 596"/>
                  <a:gd name="T8" fmla="*/ 297 w 415"/>
                  <a:gd name="T9" fmla="*/ 399 h 596"/>
                  <a:gd name="T10" fmla="*/ 251 w 415"/>
                  <a:gd name="T11" fmla="*/ 436 h 596"/>
                  <a:gd name="T12" fmla="*/ 198 w 415"/>
                  <a:gd name="T13" fmla="*/ 474 h 596"/>
                  <a:gd name="T14" fmla="*/ 145 w 415"/>
                  <a:gd name="T15" fmla="*/ 509 h 596"/>
                  <a:gd name="T16" fmla="*/ 99 w 415"/>
                  <a:gd name="T17" fmla="*/ 543 h 596"/>
                  <a:gd name="T18" fmla="*/ 91 w 415"/>
                  <a:gd name="T19" fmla="*/ 554 h 596"/>
                  <a:gd name="T20" fmla="*/ 88 w 415"/>
                  <a:gd name="T21" fmla="*/ 562 h 596"/>
                  <a:gd name="T22" fmla="*/ 88 w 415"/>
                  <a:gd name="T23" fmla="*/ 573 h 596"/>
                  <a:gd name="T24" fmla="*/ 91 w 415"/>
                  <a:gd name="T25" fmla="*/ 585 h 596"/>
                  <a:gd name="T26" fmla="*/ 103 w 415"/>
                  <a:gd name="T27" fmla="*/ 592 h 596"/>
                  <a:gd name="T28" fmla="*/ 114 w 415"/>
                  <a:gd name="T29" fmla="*/ 596 h 596"/>
                  <a:gd name="T30" fmla="*/ 122 w 415"/>
                  <a:gd name="T31" fmla="*/ 596 h 596"/>
                  <a:gd name="T32" fmla="*/ 133 w 415"/>
                  <a:gd name="T33" fmla="*/ 592 h 596"/>
                  <a:gd name="T34" fmla="*/ 194 w 415"/>
                  <a:gd name="T35" fmla="*/ 558 h 596"/>
                  <a:gd name="T36" fmla="*/ 251 w 415"/>
                  <a:gd name="T37" fmla="*/ 520 h 596"/>
                  <a:gd name="T38" fmla="*/ 304 w 415"/>
                  <a:gd name="T39" fmla="*/ 478 h 596"/>
                  <a:gd name="T40" fmla="*/ 354 w 415"/>
                  <a:gd name="T41" fmla="*/ 429 h 596"/>
                  <a:gd name="T42" fmla="*/ 388 w 415"/>
                  <a:gd name="T43" fmla="*/ 376 h 596"/>
                  <a:gd name="T44" fmla="*/ 411 w 415"/>
                  <a:gd name="T45" fmla="*/ 315 h 596"/>
                  <a:gd name="T46" fmla="*/ 415 w 415"/>
                  <a:gd name="T47" fmla="*/ 250 h 596"/>
                  <a:gd name="T48" fmla="*/ 399 w 415"/>
                  <a:gd name="T49" fmla="*/ 182 h 596"/>
                  <a:gd name="T50" fmla="*/ 365 w 415"/>
                  <a:gd name="T51" fmla="*/ 129 h 596"/>
                  <a:gd name="T52" fmla="*/ 316 w 415"/>
                  <a:gd name="T53" fmla="*/ 83 h 596"/>
                  <a:gd name="T54" fmla="*/ 255 w 415"/>
                  <a:gd name="T55" fmla="*/ 49 h 596"/>
                  <a:gd name="T56" fmla="*/ 186 w 415"/>
                  <a:gd name="T57" fmla="*/ 23 h 596"/>
                  <a:gd name="T58" fmla="*/ 118 w 415"/>
                  <a:gd name="T59" fmla="*/ 7 h 596"/>
                  <a:gd name="T60" fmla="*/ 61 w 415"/>
                  <a:gd name="T61" fmla="*/ 0 h 596"/>
                  <a:gd name="T62" fmla="*/ 19 w 415"/>
                  <a:gd name="T63" fmla="*/ 0 h 596"/>
                  <a:gd name="T64" fmla="*/ 0 w 415"/>
                  <a:gd name="T65" fmla="*/ 11 h 596"/>
                  <a:gd name="T66" fmla="*/ 46 w 415"/>
                  <a:gd name="T67" fmla="*/ 30 h 596"/>
                  <a:gd name="T68" fmla="*/ 95 w 415"/>
                  <a:gd name="T69" fmla="*/ 45 h 596"/>
                  <a:gd name="T70" fmla="*/ 148 w 415"/>
                  <a:gd name="T71" fmla="*/ 61 h 596"/>
                  <a:gd name="T72" fmla="*/ 198 w 415"/>
                  <a:gd name="T73" fmla="*/ 76 h 596"/>
                  <a:gd name="T74" fmla="*/ 247 w 415"/>
                  <a:gd name="T75" fmla="*/ 95 h 596"/>
                  <a:gd name="T76" fmla="*/ 289 w 415"/>
                  <a:gd name="T77" fmla="*/ 121 h 596"/>
                  <a:gd name="T78" fmla="*/ 323 w 415"/>
                  <a:gd name="T79" fmla="*/ 152 h 596"/>
                  <a:gd name="T80" fmla="*/ 350 w 415"/>
                  <a:gd name="T81" fmla="*/ 193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5" h="596">
                    <a:moveTo>
                      <a:pt x="350" y="193"/>
                    </a:moveTo>
                    <a:lnTo>
                      <a:pt x="365" y="254"/>
                    </a:lnTo>
                    <a:lnTo>
                      <a:pt x="361" y="311"/>
                    </a:lnTo>
                    <a:lnTo>
                      <a:pt x="335" y="357"/>
                    </a:lnTo>
                    <a:lnTo>
                      <a:pt x="297" y="399"/>
                    </a:lnTo>
                    <a:lnTo>
                      <a:pt x="251" y="436"/>
                    </a:lnTo>
                    <a:lnTo>
                      <a:pt x="198" y="474"/>
                    </a:lnTo>
                    <a:lnTo>
                      <a:pt x="145" y="509"/>
                    </a:lnTo>
                    <a:lnTo>
                      <a:pt x="99" y="543"/>
                    </a:lnTo>
                    <a:lnTo>
                      <a:pt x="91" y="554"/>
                    </a:lnTo>
                    <a:lnTo>
                      <a:pt x="88" y="562"/>
                    </a:lnTo>
                    <a:lnTo>
                      <a:pt x="88" y="573"/>
                    </a:lnTo>
                    <a:lnTo>
                      <a:pt x="91" y="585"/>
                    </a:lnTo>
                    <a:lnTo>
                      <a:pt x="103" y="592"/>
                    </a:lnTo>
                    <a:lnTo>
                      <a:pt x="114" y="596"/>
                    </a:lnTo>
                    <a:lnTo>
                      <a:pt x="122" y="596"/>
                    </a:lnTo>
                    <a:lnTo>
                      <a:pt x="133" y="592"/>
                    </a:lnTo>
                    <a:lnTo>
                      <a:pt x="194" y="558"/>
                    </a:lnTo>
                    <a:lnTo>
                      <a:pt x="251" y="520"/>
                    </a:lnTo>
                    <a:lnTo>
                      <a:pt x="304" y="478"/>
                    </a:lnTo>
                    <a:lnTo>
                      <a:pt x="354" y="429"/>
                    </a:lnTo>
                    <a:lnTo>
                      <a:pt x="388" y="376"/>
                    </a:lnTo>
                    <a:lnTo>
                      <a:pt x="411" y="315"/>
                    </a:lnTo>
                    <a:lnTo>
                      <a:pt x="415" y="250"/>
                    </a:lnTo>
                    <a:lnTo>
                      <a:pt x="399" y="182"/>
                    </a:lnTo>
                    <a:lnTo>
                      <a:pt x="365" y="129"/>
                    </a:lnTo>
                    <a:lnTo>
                      <a:pt x="316" y="83"/>
                    </a:lnTo>
                    <a:lnTo>
                      <a:pt x="255" y="49"/>
                    </a:lnTo>
                    <a:lnTo>
                      <a:pt x="186" y="23"/>
                    </a:lnTo>
                    <a:lnTo>
                      <a:pt x="118" y="7"/>
                    </a:lnTo>
                    <a:lnTo>
                      <a:pt x="61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6" y="30"/>
                    </a:lnTo>
                    <a:lnTo>
                      <a:pt x="95" y="45"/>
                    </a:lnTo>
                    <a:lnTo>
                      <a:pt x="148" y="61"/>
                    </a:lnTo>
                    <a:lnTo>
                      <a:pt x="198" y="76"/>
                    </a:lnTo>
                    <a:lnTo>
                      <a:pt x="247" y="95"/>
                    </a:lnTo>
                    <a:lnTo>
                      <a:pt x="289" y="121"/>
                    </a:lnTo>
                    <a:lnTo>
                      <a:pt x="323" y="152"/>
                    </a:lnTo>
                    <a:lnTo>
                      <a:pt x="350" y="19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74" name="Freeform 1274"/>
              <p:cNvSpPr>
                <a:spLocks noChangeAspect="1"/>
              </p:cNvSpPr>
              <p:nvPr/>
            </p:nvSpPr>
            <p:spPr bwMode="auto">
              <a:xfrm>
                <a:off x="851" y="16416"/>
                <a:ext cx="1045" cy="1250"/>
              </a:xfrm>
              <a:custGeom>
                <a:avLst/>
                <a:gdLst>
                  <a:gd name="T0" fmla="*/ 327 w 1045"/>
                  <a:gd name="T1" fmla="*/ 232 h 1250"/>
                  <a:gd name="T2" fmla="*/ 175 w 1045"/>
                  <a:gd name="T3" fmla="*/ 380 h 1250"/>
                  <a:gd name="T4" fmla="*/ 57 w 1045"/>
                  <a:gd name="T5" fmla="*/ 551 h 1250"/>
                  <a:gd name="T6" fmla="*/ 0 w 1045"/>
                  <a:gd name="T7" fmla="*/ 748 h 1250"/>
                  <a:gd name="T8" fmla="*/ 11 w 1045"/>
                  <a:gd name="T9" fmla="*/ 881 h 1250"/>
                  <a:gd name="T10" fmla="*/ 30 w 1045"/>
                  <a:gd name="T11" fmla="*/ 934 h 1250"/>
                  <a:gd name="T12" fmla="*/ 64 w 1045"/>
                  <a:gd name="T13" fmla="*/ 984 h 1250"/>
                  <a:gd name="T14" fmla="*/ 106 w 1045"/>
                  <a:gd name="T15" fmla="*/ 1026 h 1250"/>
                  <a:gd name="T16" fmla="*/ 182 w 1045"/>
                  <a:gd name="T17" fmla="*/ 1071 h 1250"/>
                  <a:gd name="T18" fmla="*/ 281 w 1045"/>
                  <a:gd name="T19" fmla="*/ 1120 h 1250"/>
                  <a:gd name="T20" fmla="*/ 388 w 1045"/>
                  <a:gd name="T21" fmla="*/ 1158 h 1250"/>
                  <a:gd name="T22" fmla="*/ 494 w 1045"/>
                  <a:gd name="T23" fmla="*/ 1189 h 1250"/>
                  <a:gd name="T24" fmla="*/ 604 w 1045"/>
                  <a:gd name="T25" fmla="*/ 1212 h 1250"/>
                  <a:gd name="T26" fmla="*/ 715 w 1045"/>
                  <a:gd name="T27" fmla="*/ 1227 h 1250"/>
                  <a:gd name="T28" fmla="*/ 825 w 1045"/>
                  <a:gd name="T29" fmla="*/ 1238 h 1250"/>
                  <a:gd name="T30" fmla="*/ 939 w 1045"/>
                  <a:gd name="T31" fmla="*/ 1246 h 1250"/>
                  <a:gd name="T32" fmla="*/ 1011 w 1045"/>
                  <a:gd name="T33" fmla="*/ 1250 h 1250"/>
                  <a:gd name="T34" fmla="*/ 1038 w 1045"/>
                  <a:gd name="T35" fmla="*/ 1227 h 1250"/>
                  <a:gd name="T36" fmla="*/ 1045 w 1045"/>
                  <a:gd name="T37" fmla="*/ 1193 h 1250"/>
                  <a:gd name="T38" fmla="*/ 1022 w 1045"/>
                  <a:gd name="T39" fmla="*/ 1166 h 1250"/>
                  <a:gd name="T40" fmla="*/ 954 w 1045"/>
                  <a:gd name="T41" fmla="*/ 1147 h 1250"/>
                  <a:gd name="T42" fmla="*/ 855 w 1045"/>
                  <a:gd name="T43" fmla="*/ 1128 h 1250"/>
                  <a:gd name="T44" fmla="*/ 753 w 1045"/>
                  <a:gd name="T45" fmla="*/ 1113 h 1250"/>
                  <a:gd name="T46" fmla="*/ 650 w 1045"/>
                  <a:gd name="T47" fmla="*/ 1098 h 1250"/>
                  <a:gd name="T48" fmla="*/ 551 w 1045"/>
                  <a:gd name="T49" fmla="*/ 1079 h 1250"/>
                  <a:gd name="T50" fmla="*/ 452 w 1045"/>
                  <a:gd name="T51" fmla="*/ 1052 h 1250"/>
                  <a:gd name="T52" fmla="*/ 357 w 1045"/>
                  <a:gd name="T53" fmla="*/ 1022 h 1250"/>
                  <a:gd name="T54" fmla="*/ 262 w 1045"/>
                  <a:gd name="T55" fmla="*/ 984 h 1250"/>
                  <a:gd name="T56" fmla="*/ 178 w 1045"/>
                  <a:gd name="T57" fmla="*/ 931 h 1250"/>
                  <a:gd name="T58" fmla="*/ 125 w 1045"/>
                  <a:gd name="T59" fmla="*/ 858 h 1250"/>
                  <a:gd name="T60" fmla="*/ 110 w 1045"/>
                  <a:gd name="T61" fmla="*/ 767 h 1250"/>
                  <a:gd name="T62" fmla="*/ 125 w 1045"/>
                  <a:gd name="T63" fmla="*/ 661 h 1250"/>
                  <a:gd name="T64" fmla="*/ 167 w 1045"/>
                  <a:gd name="T65" fmla="*/ 562 h 1250"/>
                  <a:gd name="T66" fmla="*/ 232 w 1045"/>
                  <a:gd name="T67" fmla="*/ 456 h 1250"/>
                  <a:gd name="T68" fmla="*/ 308 w 1045"/>
                  <a:gd name="T69" fmla="*/ 365 h 1250"/>
                  <a:gd name="T70" fmla="*/ 399 w 1045"/>
                  <a:gd name="T71" fmla="*/ 274 h 1250"/>
                  <a:gd name="T72" fmla="*/ 498 w 1045"/>
                  <a:gd name="T73" fmla="*/ 190 h 1250"/>
                  <a:gd name="T74" fmla="*/ 635 w 1045"/>
                  <a:gd name="T75" fmla="*/ 126 h 1250"/>
                  <a:gd name="T76" fmla="*/ 772 w 1045"/>
                  <a:gd name="T77" fmla="*/ 69 h 1250"/>
                  <a:gd name="T78" fmla="*/ 859 w 1045"/>
                  <a:gd name="T79" fmla="*/ 23 h 1250"/>
                  <a:gd name="T80" fmla="*/ 832 w 1045"/>
                  <a:gd name="T81" fmla="*/ 0 h 1250"/>
                  <a:gd name="T82" fmla="*/ 718 w 1045"/>
                  <a:gd name="T83" fmla="*/ 15 h 1250"/>
                  <a:gd name="T84" fmla="*/ 585 w 1045"/>
                  <a:gd name="T85" fmla="*/ 61 h 1250"/>
                  <a:gd name="T86" fmla="*/ 460 w 1045"/>
                  <a:gd name="T87" fmla="*/ 126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45" h="1250">
                    <a:moveTo>
                      <a:pt x="407" y="164"/>
                    </a:moveTo>
                    <a:lnTo>
                      <a:pt x="327" y="232"/>
                    </a:lnTo>
                    <a:lnTo>
                      <a:pt x="247" y="300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1"/>
                    </a:lnTo>
                    <a:lnTo>
                      <a:pt x="19" y="646"/>
                    </a:lnTo>
                    <a:lnTo>
                      <a:pt x="0" y="748"/>
                    </a:lnTo>
                    <a:lnTo>
                      <a:pt x="4" y="855"/>
                    </a:lnTo>
                    <a:lnTo>
                      <a:pt x="11" y="881"/>
                    </a:lnTo>
                    <a:lnTo>
                      <a:pt x="19" y="912"/>
                    </a:lnTo>
                    <a:lnTo>
                      <a:pt x="30" y="934"/>
                    </a:lnTo>
                    <a:lnTo>
                      <a:pt x="45" y="961"/>
                    </a:lnTo>
                    <a:lnTo>
                      <a:pt x="64" y="984"/>
                    </a:lnTo>
                    <a:lnTo>
                      <a:pt x="87" y="1007"/>
                    </a:lnTo>
                    <a:lnTo>
                      <a:pt x="106" y="1026"/>
                    </a:lnTo>
                    <a:lnTo>
                      <a:pt x="133" y="1041"/>
                    </a:lnTo>
                    <a:lnTo>
                      <a:pt x="182" y="1071"/>
                    </a:lnTo>
                    <a:lnTo>
                      <a:pt x="232" y="1098"/>
                    </a:lnTo>
                    <a:lnTo>
                      <a:pt x="281" y="1120"/>
                    </a:lnTo>
                    <a:lnTo>
                      <a:pt x="334" y="1139"/>
                    </a:lnTo>
                    <a:lnTo>
                      <a:pt x="388" y="1158"/>
                    </a:lnTo>
                    <a:lnTo>
                      <a:pt x="441" y="1174"/>
                    </a:lnTo>
                    <a:lnTo>
                      <a:pt x="494" y="1189"/>
                    </a:lnTo>
                    <a:lnTo>
                      <a:pt x="547" y="1200"/>
                    </a:lnTo>
                    <a:lnTo>
                      <a:pt x="604" y="1212"/>
                    </a:lnTo>
                    <a:lnTo>
                      <a:pt x="657" y="1219"/>
                    </a:lnTo>
                    <a:lnTo>
                      <a:pt x="715" y="1227"/>
                    </a:lnTo>
                    <a:lnTo>
                      <a:pt x="772" y="1234"/>
                    </a:lnTo>
                    <a:lnTo>
                      <a:pt x="825" y="1238"/>
                    </a:lnTo>
                    <a:lnTo>
                      <a:pt x="882" y="1242"/>
                    </a:lnTo>
                    <a:lnTo>
                      <a:pt x="939" y="1246"/>
                    </a:lnTo>
                    <a:lnTo>
                      <a:pt x="992" y="1250"/>
                    </a:lnTo>
                    <a:lnTo>
                      <a:pt x="1011" y="1250"/>
                    </a:lnTo>
                    <a:lnTo>
                      <a:pt x="1026" y="1242"/>
                    </a:lnTo>
                    <a:lnTo>
                      <a:pt x="1038" y="1227"/>
                    </a:lnTo>
                    <a:lnTo>
                      <a:pt x="1045" y="1212"/>
                    </a:lnTo>
                    <a:lnTo>
                      <a:pt x="1045" y="1193"/>
                    </a:lnTo>
                    <a:lnTo>
                      <a:pt x="1038" y="1177"/>
                    </a:lnTo>
                    <a:lnTo>
                      <a:pt x="1022" y="1166"/>
                    </a:lnTo>
                    <a:lnTo>
                      <a:pt x="1003" y="1158"/>
                    </a:lnTo>
                    <a:lnTo>
                      <a:pt x="954" y="1147"/>
                    </a:lnTo>
                    <a:lnTo>
                      <a:pt x="905" y="1139"/>
                    </a:lnTo>
                    <a:lnTo>
                      <a:pt x="855" y="1128"/>
                    </a:lnTo>
                    <a:lnTo>
                      <a:pt x="802" y="1120"/>
                    </a:lnTo>
                    <a:lnTo>
                      <a:pt x="753" y="1113"/>
                    </a:lnTo>
                    <a:lnTo>
                      <a:pt x="703" y="1105"/>
                    </a:lnTo>
                    <a:lnTo>
                      <a:pt x="650" y="1098"/>
                    </a:lnTo>
                    <a:lnTo>
                      <a:pt x="600" y="1086"/>
                    </a:lnTo>
                    <a:lnTo>
                      <a:pt x="551" y="1079"/>
                    </a:lnTo>
                    <a:lnTo>
                      <a:pt x="502" y="1067"/>
                    </a:lnTo>
                    <a:lnTo>
                      <a:pt x="452" y="1052"/>
                    </a:lnTo>
                    <a:lnTo>
                      <a:pt x="403" y="1041"/>
                    </a:lnTo>
                    <a:lnTo>
                      <a:pt x="357" y="1022"/>
                    </a:lnTo>
                    <a:lnTo>
                      <a:pt x="308" y="1003"/>
                    </a:lnTo>
                    <a:lnTo>
                      <a:pt x="262" y="984"/>
                    </a:lnTo>
                    <a:lnTo>
                      <a:pt x="216" y="957"/>
                    </a:lnTo>
                    <a:lnTo>
                      <a:pt x="178" y="931"/>
                    </a:lnTo>
                    <a:lnTo>
                      <a:pt x="148" y="896"/>
                    </a:lnTo>
                    <a:lnTo>
                      <a:pt x="125" y="858"/>
                    </a:lnTo>
                    <a:lnTo>
                      <a:pt x="114" y="813"/>
                    </a:lnTo>
                    <a:lnTo>
                      <a:pt x="110" y="767"/>
                    </a:lnTo>
                    <a:lnTo>
                      <a:pt x="114" y="714"/>
                    </a:lnTo>
                    <a:lnTo>
                      <a:pt x="125" y="661"/>
                    </a:lnTo>
                    <a:lnTo>
                      <a:pt x="140" y="619"/>
                    </a:lnTo>
                    <a:lnTo>
                      <a:pt x="167" y="562"/>
                    </a:lnTo>
                    <a:lnTo>
                      <a:pt x="197" y="505"/>
                    </a:lnTo>
                    <a:lnTo>
                      <a:pt x="232" y="456"/>
                    </a:lnTo>
                    <a:lnTo>
                      <a:pt x="270" y="410"/>
                    </a:lnTo>
                    <a:lnTo>
                      <a:pt x="308" y="365"/>
                    </a:lnTo>
                    <a:lnTo>
                      <a:pt x="350" y="319"/>
                    </a:lnTo>
                    <a:lnTo>
                      <a:pt x="399" y="274"/>
                    </a:lnTo>
                    <a:lnTo>
                      <a:pt x="448" y="228"/>
                    </a:lnTo>
                    <a:lnTo>
                      <a:pt x="498" y="190"/>
                    </a:lnTo>
                    <a:lnTo>
                      <a:pt x="562" y="156"/>
                    </a:lnTo>
                    <a:lnTo>
                      <a:pt x="635" y="126"/>
                    </a:lnTo>
                    <a:lnTo>
                      <a:pt x="707" y="95"/>
                    </a:lnTo>
                    <a:lnTo>
                      <a:pt x="772" y="69"/>
                    </a:lnTo>
                    <a:lnTo>
                      <a:pt x="825" y="46"/>
                    </a:lnTo>
                    <a:lnTo>
                      <a:pt x="859" y="23"/>
                    </a:lnTo>
                    <a:lnTo>
                      <a:pt x="870" y="8"/>
                    </a:lnTo>
                    <a:lnTo>
                      <a:pt x="832" y="0"/>
                    </a:lnTo>
                    <a:lnTo>
                      <a:pt x="779" y="4"/>
                    </a:lnTo>
                    <a:lnTo>
                      <a:pt x="718" y="15"/>
                    </a:lnTo>
                    <a:lnTo>
                      <a:pt x="654" y="34"/>
                    </a:lnTo>
                    <a:lnTo>
                      <a:pt x="585" y="61"/>
                    </a:lnTo>
                    <a:lnTo>
                      <a:pt x="521" y="91"/>
                    </a:lnTo>
                    <a:lnTo>
                      <a:pt x="460" y="126"/>
                    </a:lnTo>
                    <a:lnTo>
                      <a:pt x="407" y="16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75" name="Freeform 1275"/>
              <p:cNvSpPr>
                <a:spLocks noChangeAspect="1"/>
              </p:cNvSpPr>
              <p:nvPr/>
            </p:nvSpPr>
            <p:spPr bwMode="auto">
              <a:xfrm>
                <a:off x="2322" y="16375"/>
                <a:ext cx="916" cy="831"/>
              </a:xfrm>
              <a:custGeom>
                <a:avLst/>
                <a:gdLst>
                  <a:gd name="T0" fmla="*/ 761 w 916"/>
                  <a:gd name="T1" fmla="*/ 254 h 831"/>
                  <a:gd name="T2" fmla="*/ 802 w 916"/>
                  <a:gd name="T3" fmla="*/ 300 h 831"/>
                  <a:gd name="T4" fmla="*/ 829 w 916"/>
                  <a:gd name="T5" fmla="*/ 353 h 831"/>
                  <a:gd name="T6" fmla="*/ 840 w 916"/>
                  <a:gd name="T7" fmla="*/ 410 h 831"/>
                  <a:gd name="T8" fmla="*/ 840 w 916"/>
                  <a:gd name="T9" fmla="*/ 470 h 831"/>
                  <a:gd name="T10" fmla="*/ 833 w 916"/>
                  <a:gd name="T11" fmla="*/ 520 h 831"/>
                  <a:gd name="T12" fmla="*/ 818 w 916"/>
                  <a:gd name="T13" fmla="*/ 562 h 831"/>
                  <a:gd name="T14" fmla="*/ 791 w 916"/>
                  <a:gd name="T15" fmla="*/ 603 h 831"/>
                  <a:gd name="T16" fmla="*/ 764 w 916"/>
                  <a:gd name="T17" fmla="*/ 637 h 831"/>
                  <a:gd name="T18" fmla="*/ 730 w 916"/>
                  <a:gd name="T19" fmla="*/ 675 h 831"/>
                  <a:gd name="T20" fmla="*/ 696 w 916"/>
                  <a:gd name="T21" fmla="*/ 706 h 831"/>
                  <a:gd name="T22" fmla="*/ 662 w 916"/>
                  <a:gd name="T23" fmla="*/ 740 h 831"/>
                  <a:gd name="T24" fmla="*/ 627 w 916"/>
                  <a:gd name="T25" fmla="*/ 774 h 831"/>
                  <a:gd name="T26" fmla="*/ 620 w 916"/>
                  <a:gd name="T27" fmla="*/ 786 h 831"/>
                  <a:gd name="T28" fmla="*/ 620 w 916"/>
                  <a:gd name="T29" fmla="*/ 797 h 831"/>
                  <a:gd name="T30" fmla="*/ 620 w 916"/>
                  <a:gd name="T31" fmla="*/ 808 h 831"/>
                  <a:gd name="T32" fmla="*/ 627 w 916"/>
                  <a:gd name="T33" fmla="*/ 820 h 831"/>
                  <a:gd name="T34" fmla="*/ 639 w 916"/>
                  <a:gd name="T35" fmla="*/ 827 h 831"/>
                  <a:gd name="T36" fmla="*/ 654 w 916"/>
                  <a:gd name="T37" fmla="*/ 831 h 831"/>
                  <a:gd name="T38" fmla="*/ 666 w 916"/>
                  <a:gd name="T39" fmla="*/ 827 h 831"/>
                  <a:gd name="T40" fmla="*/ 677 w 916"/>
                  <a:gd name="T41" fmla="*/ 820 h 831"/>
                  <a:gd name="T42" fmla="*/ 753 w 916"/>
                  <a:gd name="T43" fmla="*/ 770 h 831"/>
                  <a:gd name="T44" fmla="*/ 818 w 916"/>
                  <a:gd name="T45" fmla="*/ 706 h 831"/>
                  <a:gd name="T46" fmla="*/ 867 w 916"/>
                  <a:gd name="T47" fmla="*/ 634 h 831"/>
                  <a:gd name="T48" fmla="*/ 901 w 916"/>
                  <a:gd name="T49" fmla="*/ 550 h 831"/>
                  <a:gd name="T50" fmla="*/ 916 w 916"/>
                  <a:gd name="T51" fmla="*/ 467 h 831"/>
                  <a:gd name="T52" fmla="*/ 909 w 916"/>
                  <a:gd name="T53" fmla="*/ 379 h 831"/>
                  <a:gd name="T54" fmla="*/ 878 w 916"/>
                  <a:gd name="T55" fmla="*/ 300 h 831"/>
                  <a:gd name="T56" fmla="*/ 818 w 916"/>
                  <a:gd name="T57" fmla="*/ 227 h 831"/>
                  <a:gd name="T58" fmla="*/ 772 w 916"/>
                  <a:gd name="T59" fmla="*/ 189 h 831"/>
                  <a:gd name="T60" fmla="*/ 719 w 916"/>
                  <a:gd name="T61" fmla="*/ 159 h 831"/>
                  <a:gd name="T62" fmla="*/ 662 w 916"/>
                  <a:gd name="T63" fmla="*/ 129 h 831"/>
                  <a:gd name="T64" fmla="*/ 597 w 916"/>
                  <a:gd name="T65" fmla="*/ 102 h 831"/>
                  <a:gd name="T66" fmla="*/ 532 w 916"/>
                  <a:gd name="T67" fmla="*/ 75 h 831"/>
                  <a:gd name="T68" fmla="*/ 468 w 916"/>
                  <a:gd name="T69" fmla="*/ 56 h 831"/>
                  <a:gd name="T70" fmla="*/ 399 w 916"/>
                  <a:gd name="T71" fmla="*/ 41 h 831"/>
                  <a:gd name="T72" fmla="*/ 335 w 916"/>
                  <a:gd name="T73" fmla="*/ 26 h 831"/>
                  <a:gd name="T74" fmla="*/ 270 w 916"/>
                  <a:gd name="T75" fmla="*/ 15 h 831"/>
                  <a:gd name="T76" fmla="*/ 213 w 916"/>
                  <a:gd name="T77" fmla="*/ 7 h 831"/>
                  <a:gd name="T78" fmla="*/ 156 w 916"/>
                  <a:gd name="T79" fmla="*/ 0 h 831"/>
                  <a:gd name="T80" fmla="*/ 110 w 916"/>
                  <a:gd name="T81" fmla="*/ 0 h 831"/>
                  <a:gd name="T82" fmla="*/ 69 w 916"/>
                  <a:gd name="T83" fmla="*/ 0 h 831"/>
                  <a:gd name="T84" fmla="*/ 34 w 916"/>
                  <a:gd name="T85" fmla="*/ 0 h 831"/>
                  <a:gd name="T86" fmla="*/ 12 w 916"/>
                  <a:gd name="T87" fmla="*/ 7 h 831"/>
                  <a:gd name="T88" fmla="*/ 0 w 916"/>
                  <a:gd name="T89" fmla="*/ 15 h 831"/>
                  <a:gd name="T90" fmla="*/ 38 w 916"/>
                  <a:gd name="T91" fmla="*/ 22 h 831"/>
                  <a:gd name="T92" fmla="*/ 76 w 916"/>
                  <a:gd name="T93" fmla="*/ 26 h 831"/>
                  <a:gd name="T94" fmla="*/ 122 w 916"/>
                  <a:gd name="T95" fmla="*/ 34 h 831"/>
                  <a:gd name="T96" fmla="*/ 167 w 916"/>
                  <a:gd name="T97" fmla="*/ 41 h 831"/>
                  <a:gd name="T98" fmla="*/ 213 w 916"/>
                  <a:gd name="T99" fmla="*/ 53 h 831"/>
                  <a:gd name="T100" fmla="*/ 266 w 916"/>
                  <a:gd name="T101" fmla="*/ 60 h 831"/>
                  <a:gd name="T102" fmla="*/ 316 w 916"/>
                  <a:gd name="T103" fmla="*/ 72 h 831"/>
                  <a:gd name="T104" fmla="*/ 369 w 916"/>
                  <a:gd name="T105" fmla="*/ 83 h 831"/>
                  <a:gd name="T106" fmla="*/ 418 w 916"/>
                  <a:gd name="T107" fmla="*/ 98 h 831"/>
                  <a:gd name="T108" fmla="*/ 472 w 916"/>
                  <a:gd name="T109" fmla="*/ 113 h 831"/>
                  <a:gd name="T110" fmla="*/ 525 w 916"/>
                  <a:gd name="T111" fmla="*/ 129 h 831"/>
                  <a:gd name="T112" fmla="*/ 574 w 916"/>
                  <a:gd name="T113" fmla="*/ 148 h 831"/>
                  <a:gd name="T114" fmla="*/ 624 w 916"/>
                  <a:gd name="T115" fmla="*/ 170 h 831"/>
                  <a:gd name="T116" fmla="*/ 673 w 916"/>
                  <a:gd name="T117" fmla="*/ 197 h 831"/>
                  <a:gd name="T118" fmla="*/ 719 w 916"/>
                  <a:gd name="T119" fmla="*/ 224 h 831"/>
                  <a:gd name="T120" fmla="*/ 761 w 916"/>
                  <a:gd name="T121" fmla="*/ 254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16" h="831">
                    <a:moveTo>
                      <a:pt x="761" y="254"/>
                    </a:moveTo>
                    <a:lnTo>
                      <a:pt x="802" y="300"/>
                    </a:lnTo>
                    <a:lnTo>
                      <a:pt x="829" y="353"/>
                    </a:lnTo>
                    <a:lnTo>
                      <a:pt x="840" y="410"/>
                    </a:lnTo>
                    <a:lnTo>
                      <a:pt x="840" y="470"/>
                    </a:lnTo>
                    <a:lnTo>
                      <a:pt x="833" y="520"/>
                    </a:lnTo>
                    <a:lnTo>
                      <a:pt x="818" y="562"/>
                    </a:lnTo>
                    <a:lnTo>
                      <a:pt x="791" y="603"/>
                    </a:lnTo>
                    <a:lnTo>
                      <a:pt x="764" y="637"/>
                    </a:lnTo>
                    <a:lnTo>
                      <a:pt x="730" y="675"/>
                    </a:lnTo>
                    <a:lnTo>
                      <a:pt x="696" y="706"/>
                    </a:lnTo>
                    <a:lnTo>
                      <a:pt x="662" y="740"/>
                    </a:lnTo>
                    <a:lnTo>
                      <a:pt x="627" y="774"/>
                    </a:lnTo>
                    <a:lnTo>
                      <a:pt x="620" y="786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7" y="820"/>
                    </a:lnTo>
                    <a:lnTo>
                      <a:pt x="639" y="827"/>
                    </a:lnTo>
                    <a:lnTo>
                      <a:pt x="654" y="831"/>
                    </a:lnTo>
                    <a:lnTo>
                      <a:pt x="666" y="827"/>
                    </a:lnTo>
                    <a:lnTo>
                      <a:pt x="677" y="820"/>
                    </a:lnTo>
                    <a:lnTo>
                      <a:pt x="753" y="770"/>
                    </a:lnTo>
                    <a:lnTo>
                      <a:pt x="818" y="706"/>
                    </a:lnTo>
                    <a:lnTo>
                      <a:pt x="867" y="634"/>
                    </a:lnTo>
                    <a:lnTo>
                      <a:pt x="901" y="550"/>
                    </a:lnTo>
                    <a:lnTo>
                      <a:pt x="916" y="467"/>
                    </a:lnTo>
                    <a:lnTo>
                      <a:pt x="909" y="379"/>
                    </a:lnTo>
                    <a:lnTo>
                      <a:pt x="878" y="300"/>
                    </a:lnTo>
                    <a:lnTo>
                      <a:pt x="818" y="227"/>
                    </a:lnTo>
                    <a:lnTo>
                      <a:pt x="772" y="189"/>
                    </a:lnTo>
                    <a:lnTo>
                      <a:pt x="719" y="159"/>
                    </a:lnTo>
                    <a:lnTo>
                      <a:pt x="662" y="129"/>
                    </a:lnTo>
                    <a:lnTo>
                      <a:pt x="597" y="102"/>
                    </a:lnTo>
                    <a:lnTo>
                      <a:pt x="532" y="75"/>
                    </a:lnTo>
                    <a:lnTo>
                      <a:pt x="468" y="56"/>
                    </a:lnTo>
                    <a:lnTo>
                      <a:pt x="399" y="41"/>
                    </a:lnTo>
                    <a:lnTo>
                      <a:pt x="335" y="26"/>
                    </a:lnTo>
                    <a:lnTo>
                      <a:pt x="270" y="15"/>
                    </a:lnTo>
                    <a:lnTo>
                      <a:pt x="213" y="7"/>
                    </a:lnTo>
                    <a:lnTo>
                      <a:pt x="156" y="0"/>
                    </a:lnTo>
                    <a:lnTo>
                      <a:pt x="110" y="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12" y="7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76" y="26"/>
                    </a:lnTo>
                    <a:lnTo>
                      <a:pt x="122" y="34"/>
                    </a:lnTo>
                    <a:lnTo>
                      <a:pt x="167" y="41"/>
                    </a:lnTo>
                    <a:lnTo>
                      <a:pt x="213" y="53"/>
                    </a:lnTo>
                    <a:lnTo>
                      <a:pt x="266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8" y="98"/>
                    </a:lnTo>
                    <a:lnTo>
                      <a:pt x="472" y="113"/>
                    </a:lnTo>
                    <a:lnTo>
                      <a:pt x="525" y="129"/>
                    </a:lnTo>
                    <a:lnTo>
                      <a:pt x="574" y="148"/>
                    </a:lnTo>
                    <a:lnTo>
                      <a:pt x="624" y="170"/>
                    </a:lnTo>
                    <a:lnTo>
                      <a:pt x="673" y="197"/>
                    </a:lnTo>
                    <a:lnTo>
                      <a:pt x="719" y="224"/>
                    </a:lnTo>
                    <a:lnTo>
                      <a:pt x="761" y="25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76" name="Freeform 1276"/>
              <p:cNvSpPr>
                <a:spLocks noChangeAspect="1"/>
              </p:cNvSpPr>
              <p:nvPr/>
            </p:nvSpPr>
            <p:spPr bwMode="auto">
              <a:xfrm>
                <a:off x="455" y="16758"/>
                <a:ext cx="373" cy="786"/>
              </a:xfrm>
              <a:custGeom>
                <a:avLst/>
                <a:gdLst>
                  <a:gd name="T0" fmla="*/ 0 w 373"/>
                  <a:gd name="T1" fmla="*/ 429 h 786"/>
                  <a:gd name="T2" fmla="*/ 0 w 373"/>
                  <a:gd name="T3" fmla="*/ 494 h 786"/>
                  <a:gd name="T4" fmla="*/ 16 w 373"/>
                  <a:gd name="T5" fmla="*/ 554 h 786"/>
                  <a:gd name="T6" fmla="*/ 42 w 373"/>
                  <a:gd name="T7" fmla="*/ 611 h 786"/>
                  <a:gd name="T8" fmla="*/ 80 w 373"/>
                  <a:gd name="T9" fmla="*/ 661 h 786"/>
                  <a:gd name="T10" fmla="*/ 126 w 373"/>
                  <a:gd name="T11" fmla="*/ 703 h 786"/>
                  <a:gd name="T12" fmla="*/ 179 w 373"/>
                  <a:gd name="T13" fmla="*/ 741 h 786"/>
                  <a:gd name="T14" fmla="*/ 240 w 373"/>
                  <a:gd name="T15" fmla="*/ 767 h 786"/>
                  <a:gd name="T16" fmla="*/ 301 w 373"/>
                  <a:gd name="T17" fmla="*/ 782 h 786"/>
                  <a:gd name="T18" fmla="*/ 320 w 373"/>
                  <a:gd name="T19" fmla="*/ 786 h 786"/>
                  <a:gd name="T20" fmla="*/ 339 w 373"/>
                  <a:gd name="T21" fmla="*/ 778 h 786"/>
                  <a:gd name="T22" fmla="*/ 354 w 373"/>
                  <a:gd name="T23" fmla="*/ 767 h 786"/>
                  <a:gd name="T24" fmla="*/ 361 w 373"/>
                  <a:gd name="T25" fmla="*/ 752 h 786"/>
                  <a:gd name="T26" fmla="*/ 361 w 373"/>
                  <a:gd name="T27" fmla="*/ 733 h 786"/>
                  <a:gd name="T28" fmla="*/ 358 w 373"/>
                  <a:gd name="T29" fmla="*/ 714 h 786"/>
                  <a:gd name="T30" fmla="*/ 346 w 373"/>
                  <a:gd name="T31" fmla="*/ 699 h 786"/>
                  <a:gd name="T32" fmla="*/ 327 w 373"/>
                  <a:gd name="T33" fmla="*/ 691 h 786"/>
                  <a:gd name="T34" fmla="*/ 266 w 373"/>
                  <a:gd name="T35" fmla="*/ 668 h 786"/>
                  <a:gd name="T36" fmla="*/ 209 w 373"/>
                  <a:gd name="T37" fmla="*/ 638 h 786"/>
                  <a:gd name="T38" fmla="*/ 164 w 373"/>
                  <a:gd name="T39" fmla="*/ 596 h 786"/>
                  <a:gd name="T40" fmla="*/ 130 w 373"/>
                  <a:gd name="T41" fmla="*/ 551 h 786"/>
                  <a:gd name="T42" fmla="*/ 107 w 373"/>
                  <a:gd name="T43" fmla="*/ 494 h 786"/>
                  <a:gd name="T44" fmla="*/ 95 w 373"/>
                  <a:gd name="T45" fmla="*/ 433 h 786"/>
                  <a:gd name="T46" fmla="*/ 95 w 373"/>
                  <a:gd name="T47" fmla="*/ 368 h 786"/>
                  <a:gd name="T48" fmla="*/ 114 w 373"/>
                  <a:gd name="T49" fmla="*/ 300 h 786"/>
                  <a:gd name="T50" fmla="*/ 137 w 373"/>
                  <a:gd name="T51" fmla="*/ 251 h 786"/>
                  <a:gd name="T52" fmla="*/ 168 w 373"/>
                  <a:gd name="T53" fmla="*/ 205 h 786"/>
                  <a:gd name="T54" fmla="*/ 202 w 373"/>
                  <a:gd name="T55" fmla="*/ 163 h 786"/>
                  <a:gd name="T56" fmla="*/ 240 w 373"/>
                  <a:gd name="T57" fmla="*/ 125 h 786"/>
                  <a:gd name="T58" fmla="*/ 274 w 373"/>
                  <a:gd name="T59" fmla="*/ 91 h 786"/>
                  <a:gd name="T60" fmla="*/ 312 w 373"/>
                  <a:gd name="T61" fmla="*/ 61 h 786"/>
                  <a:gd name="T62" fmla="*/ 346 w 373"/>
                  <a:gd name="T63" fmla="*/ 30 h 786"/>
                  <a:gd name="T64" fmla="*/ 373 w 373"/>
                  <a:gd name="T65" fmla="*/ 4 h 786"/>
                  <a:gd name="T66" fmla="*/ 346 w 373"/>
                  <a:gd name="T67" fmla="*/ 0 h 786"/>
                  <a:gd name="T68" fmla="*/ 304 w 373"/>
                  <a:gd name="T69" fmla="*/ 19 h 786"/>
                  <a:gd name="T70" fmla="*/ 247 w 373"/>
                  <a:gd name="T71" fmla="*/ 61 h 786"/>
                  <a:gd name="T72" fmla="*/ 183 w 373"/>
                  <a:gd name="T73" fmla="*/ 118 h 786"/>
                  <a:gd name="T74" fmla="*/ 122 w 373"/>
                  <a:gd name="T75" fmla="*/ 190 h 786"/>
                  <a:gd name="T76" fmla="*/ 65 w 373"/>
                  <a:gd name="T77" fmla="*/ 266 h 786"/>
                  <a:gd name="T78" fmla="*/ 23 w 373"/>
                  <a:gd name="T79" fmla="*/ 349 h 786"/>
                  <a:gd name="T80" fmla="*/ 0 w 373"/>
                  <a:gd name="T81" fmla="*/ 429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" h="786">
                    <a:moveTo>
                      <a:pt x="0" y="429"/>
                    </a:moveTo>
                    <a:lnTo>
                      <a:pt x="0" y="494"/>
                    </a:lnTo>
                    <a:lnTo>
                      <a:pt x="16" y="554"/>
                    </a:lnTo>
                    <a:lnTo>
                      <a:pt x="42" y="611"/>
                    </a:lnTo>
                    <a:lnTo>
                      <a:pt x="80" y="661"/>
                    </a:lnTo>
                    <a:lnTo>
                      <a:pt x="126" y="703"/>
                    </a:lnTo>
                    <a:lnTo>
                      <a:pt x="179" y="741"/>
                    </a:lnTo>
                    <a:lnTo>
                      <a:pt x="240" y="767"/>
                    </a:lnTo>
                    <a:lnTo>
                      <a:pt x="301" y="782"/>
                    </a:lnTo>
                    <a:lnTo>
                      <a:pt x="320" y="786"/>
                    </a:lnTo>
                    <a:lnTo>
                      <a:pt x="339" y="778"/>
                    </a:lnTo>
                    <a:lnTo>
                      <a:pt x="354" y="767"/>
                    </a:lnTo>
                    <a:lnTo>
                      <a:pt x="361" y="752"/>
                    </a:lnTo>
                    <a:lnTo>
                      <a:pt x="361" y="733"/>
                    </a:lnTo>
                    <a:lnTo>
                      <a:pt x="358" y="714"/>
                    </a:lnTo>
                    <a:lnTo>
                      <a:pt x="346" y="699"/>
                    </a:lnTo>
                    <a:lnTo>
                      <a:pt x="327" y="691"/>
                    </a:lnTo>
                    <a:lnTo>
                      <a:pt x="266" y="668"/>
                    </a:lnTo>
                    <a:lnTo>
                      <a:pt x="209" y="638"/>
                    </a:lnTo>
                    <a:lnTo>
                      <a:pt x="164" y="596"/>
                    </a:lnTo>
                    <a:lnTo>
                      <a:pt x="130" y="551"/>
                    </a:lnTo>
                    <a:lnTo>
                      <a:pt x="107" y="494"/>
                    </a:lnTo>
                    <a:lnTo>
                      <a:pt x="95" y="433"/>
                    </a:lnTo>
                    <a:lnTo>
                      <a:pt x="95" y="368"/>
                    </a:lnTo>
                    <a:lnTo>
                      <a:pt x="114" y="300"/>
                    </a:lnTo>
                    <a:lnTo>
                      <a:pt x="137" y="251"/>
                    </a:lnTo>
                    <a:lnTo>
                      <a:pt x="168" y="205"/>
                    </a:lnTo>
                    <a:lnTo>
                      <a:pt x="202" y="163"/>
                    </a:lnTo>
                    <a:lnTo>
                      <a:pt x="240" y="125"/>
                    </a:lnTo>
                    <a:lnTo>
                      <a:pt x="274" y="91"/>
                    </a:lnTo>
                    <a:lnTo>
                      <a:pt x="312" y="61"/>
                    </a:lnTo>
                    <a:lnTo>
                      <a:pt x="346" y="30"/>
                    </a:lnTo>
                    <a:lnTo>
                      <a:pt x="373" y="4"/>
                    </a:lnTo>
                    <a:lnTo>
                      <a:pt x="346" y="0"/>
                    </a:lnTo>
                    <a:lnTo>
                      <a:pt x="304" y="19"/>
                    </a:lnTo>
                    <a:lnTo>
                      <a:pt x="247" y="61"/>
                    </a:lnTo>
                    <a:lnTo>
                      <a:pt x="183" y="118"/>
                    </a:lnTo>
                    <a:lnTo>
                      <a:pt x="122" y="190"/>
                    </a:lnTo>
                    <a:lnTo>
                      <a:pt x="65" y="266"/>
                    </a:lnTo>
                    <a:lnTo>
                      <a:pt x="23" y="34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77" name="Freeform 1277"/>
              <p:cNvSpPr>
                <a:spLocks noChangeAspect="1"/>
              </p:cNvSpPr>
              <p:nvPr/>
            </p:nvSpPr>
            <p:spPr bwMode="auto">
              <a:xfrm>
                <a:off x="3079" y="16318"/>
                <a:ext cx="798" cy="1025"/>
              </a:xfrm>
              <a:custGeom>
                <a:avLst/>
                <a:gdLst>
                  <a:gd name="T0" fmla="*/ 673 w 798"/>
                  <a:gd name="T1" fmla="*/ 410 h 1025"/>
                  <a:gd name="T2" fmla="*/ 711 w 798"/>
                  <a:gd name="T3" fmla="*/ 474 h 1025"/>
                  <a:gd name="T4" fmla="*/ 730 w 798"/>
                  <a:gd name="T5" fmla="*/ 543 h 1025"/>
                  <a:gd name="T6" fmla="*/ 718 w 798"/>
                  <a:gd name="T7" fmla="*/ 619 h 1025"/>
                  <a:gd name="T8" fmla="*/ 677 w 798"/>
                  <a:gd name="T9" fmla="*/ 691 h 1025"/>
                  <a:gd name="T10" fmla="*/ 612 w 798"/>
                  <a:gd name="T11" fmla="*/ 755 h 1025"/>
                  <a:gd name="T12" fmla="*/ 540 w 798"/>
                  <a:gd name="T13" fmla="*/ 812 h 1025"/>
                  <a:gd name="T14" fmla="*/ 464 w 798"/>
                  <a:gd name="T15" fmla="*/ 873 h 1025"/>
                  <a:gd name="T16" fmla="*/ 418 w 798"/>
                  <a:gd name="T17" fmla="*/ 919 h 1025"/>
                  <a:gd name="T18" fmla="*/ 403 w 798"/>
                  <a:gd name="T19" fmla="*/ 949 h 1025"/>
                  <a:gd name="T20" fmla="*/ 391 w 798"/>
                  <a:gd name="T21" fmla="*/ 979 h 1025"/>
                  <a:gd name="T22" fmla="*/ 395 w 798"/>
                  <a:gd name="T23" fmla="*/ 1010 h 1025"/>
                  <a:gd name="T24" fmla="*/ 422 w 798"/>
                  <a:gd name="T25" fmla="*/ 1025 h 1025"/>
                  <a:gd name="T26" fmla="*/ 452 w 798"/>
                  <a:gd name="T27" fmla="*/ 1021 h 1025"/>
                  <a:gd name="T28" fmla="*/ 502 w 798"/>
                  <a:gd name="T29" fmla="*/ 968 h 1025"/>
                  <a:gd name="T30" fmla="*/ 585 w 798"/>
                  <a:gd name="T31" fmla="*/ 888 h 1025"/>
                  <a:gd name="T32" fmla="*/ 673 w 798"/>
                  <a:gd name="T33" fmla="*/ 812 h 1025"/>
                  <a:gd name="T34" fmla="*/ 749 w 798"/>
                  <a:gd name="T35" fmla="*/ 725 h 1025"/>
                  <a:gd name="T36" fmla="*/ 794 w 798"/>
                  <a:gd name="T37" fmla="*/ 619 h 1025"/>
                  <a:gd name="T38" fmla="*/ 787 w 798"/>
                  <a:gd name="T39" fmla="*/ 505 h 1025"/>
                  <a:gd name="T40" fmla="*/ 737 w 798"/>
                  <a:gd name="T41" fmla="*/ 398 h 1025"/>
                  <a:gd name="T42" fmla="*/ 654 w 798"/>
                  <a:gd name="T43" fmla="*/ 311 h 1025"/>
                  <a:gd name="T44" fmla="*/ 574 w 798"/>
                  <a:gd name="T45" fmla="*/ 246 h 1025"/>
                  <a:gd name="T46" fmla="*/ 494 w 798"/>
                  <a:gd name="T47" fmla="*/ 197 h 1025"/>
                  <a:gd name="T48" fmla="*/ 410 w 798"/>
                  <a:gd name="T49" fmla="*/ 144 h 1025"/>
                  <a:gd name="T50" fmla="*/ 319 w 798"/>
                  <a:gd name="T51" fmla="*/ 94 h 1025"/>
                  <a:gd name="T52" fmla="*/ 235 w 798"/>
                  <a:gd name="T53" fmla="*/ 53 h 1025"/>
                  <a:gd name="T54" fmla="*/ 152 w 798"/>
                  <a:gd name="T55" fmla="*/ 22 h 1025"/>
                  <a:gd name="T56" fmla="*/ 80 w 798"/>
                  <a:gd name="T57" fmla="*/ 3 h 1025"/>
                  <a:gd name="T58" fmla="*/ 23 w 798"/>
                  <a:gd name="T59" fmla="*/ 3 h 1025"/>
                  <a:gd name="T60" fmla="*/ 26 w 798"/>
                  <a:gd name="T61" fmla="*/ 19 h 1025"/>
                  <a:gd name="T62" fmla="*/ 91 w 798"/>
                  <a:gd name="T63" fmla="*/ 45 h 1025"/>
                  <a:gd name="T64" fmla="*/ 167 w 798"/>
                  <a:gd name="T65" fmla="*/ 79 h 1025"/>
                  <a:gd name="T66" fmla="*/ 255 w 798"/>
                  <a:gd name="T67" fmla="*/ 121 h 1025"/>
                  <a:gd name="T68" fmla="*/ 346 w 798"/>
                  <a:gd name="T69" fmla="*/ 170 h 1025"/>
                  <a:gd name="T70" fmla="*/ 437 w 798"/>
                  <a:gd name="T71" fmla="*/ 227 h 1025"/>
                  <a:gd name="T72" fmla="*/ 528 w 798"/>
                  <a:gd name="T73" fmla="*/ 288 h 1025"/>
                  <a:gd name="T74" fmla="*/ 608 w 798"/>
                  <a:gd name="T75" fmla="*/ 349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8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6" y="440"/>
                    </a:lnTo>
                    <a:lnTo>
                      <a:pt x="711" y="474"/>
                    </a:lnTo>
                    <a:lnTo>
                      <a:pt x="726" y="508"/>
                    </a:lnTo>
                    <a:lnTo>
                      <a:pt x="730" y="543"/>
                    </a:lnTo>
                    <a:lnTo>
                      <a:pt x="730" y="581"/>
                    </a:lnTo>
                    <a:lnTo>
                      <a:pt x="718" y="619"/>
                    </a:lnTo>
                    <a:lnTo>
                      <a:pt x="703" y="653"/>
                    </a:lnTo>
                    <a:lnTo>
                      <a:pt x="677" y="691"/>
                    </a:lnTo>
                    <a:lnTo>
                      <a:pt x="646" y="725"/>
                    </a:lnTo>
                    <a:lnTo>
                      <a:pt x="612" y="755"/>
                    </a:lnTo>
                    <a:lnTo>
                      <a:pt x="574" y="786"/>
                    </a:lnTo>
                    <a:lnTo>
                      <a:pt x="540" y="812"/>
                    </a:lnTo>
                    <a:lnTo>
                      <a:pt x="502" y="843"/>
                    </a:lnTo>
                    <a:lnTo>
                      <a:pt x="464" y="873"/>
                    </a:lnTo>
                    <a:lnTo>
                      <a:pt x="429" y="907"/>
                    </a:lnTo>
                    <a:lnTo>
                      <a:pt x="418" y="919"/>
                    </a:lnTo>
                    <a:lnTo>
                      <a:pt x="410" y="934"/>
                    </a:lnTo>
                    <a:lnTo>
                      <a:pt x="403" y="949"/>
                    </a:lnTo>
                    <a:lnTo>
                      <a:pt x="395" y="964"/>
                    </a:lnTo>
                    <a:lnTo>
                      <a:pt x="391" y="979"/>
                    </a:lnTo>
                    <a:lnTo>
                      <a:pt x="391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52" y="1021"/>
                    </a:lnTo>
                    <a:lnTo>
                      <a:pt x="464" y="1010"/>
                    </a:lnTo>
                    <a:lnTo>
                      <a:pt x="502" y="968"/>
                    </a:lnTo>
                    <a:lnTo>
                      <a:pt x="543" y="926"/>
                    </a:lnTo>
                    <a:lnTo>
                      <a:pt x="585" y="888"/>
                    </a:lnTo>
                    <a:lnTo>
                      <a:pt x="631" y="850"/>
                    </a:lnTo>
                    <a:lnTo>
                      <a:pt x="673" y="812"/>
                    </a:lnTo>
                    <a:lnTo>
                      <a:pt x="711" y="770"/>
                    </a:lnTo>
                    <a:lnTo>
                      <a:pt x="749" y="725"/>
                    </a:lnTo>
                    <a:lnTo>
                      <a:pt x="775" y="675"/>
                    </a:lnTo>
                    <a:lnTo>
                      <a:pt x="794" y="619"/>
                    </a:lnTo>
                    <a:lnTo>
                      <a:pt x="798" y="562"/>
                    </a:lnTo>
                    <a:lnTo>
                      <a:pt x="787" y="505"/>
                    </a:lnTo>
                    <a:lnTo>
                      <a:pt x="768" y="451"/>
                    </a:lnTo>
                    <a:lnTo>
                      <a:pt x="737" y="398"/>
                    </a:lnTo>
                    <a:lnTo>
                      <a:pt x="699" y="353"/>
                    </a:lnTo>
                    <a:lnTo>
                      <a:pt x="654" y="311"/>
                    </a:lnTo>
                    <a:lnTo>
                      <a:pt x="608" y="273"/>
                    </a:lnTo>
                    <a:lnTo>
                      <a:pt x="574" y="246"/>
                    </a:lnTo>
                    <a:lnTo>
                      <a:pt x="536" y="224"/>
                    </a:lnTo>
                    <a:lnTo>
                      <a:pt x="494" y="197"/>
                    </a:lnTo>
                    <a:lnTo>
                      <a:pt x="452" y="170"/>
                    </a:lnTo>
                    <a:lnTo>
                      <a:pt x="410" y="144"/>
                    </a:lnTo>
                    <a:lnTo>
                      <a:pt x="365" y="117"/>
                    </a:lnTo>
                    <a:lnTo>
                      <a:pt x="319" y="94"/>
                    </a:lnTo>
                    <a:lnTo>
                      <a:pt x="277" y="72"/>
                    </a:lnTo>
                    <a:lnTo>
                      <a:pt x="235" y="53"/>
                    </a:lnTo>
                    <a:lnTo>
                      <a:pt x="194" y="34"/>
                    </a:lnTo>
                    <a:lnTo>
                      <a:pt x="152" y="22"/>
                    </a:lnTo>
                    <a:lnTo>
                      <a:pt x="114" y="11"/>
                    </a:lnTo>
                    <a:lnTo>
                      <a:pt x="80" y="3"/>
                    </a:lnTo>
                    <a:lnTo>
                      <a:pt x="49" y="0"/>
                    </a:lnTo>
                    <a:lnTo>
                      <a:pt x="23" y="3"/>
                    </a:lnTo>
                    <a:lnTo>
                      <a:pt x="0" y="11"/>
                    </a:lnTo>
                    <a:lnTo>
                      <a:pt x="26" y="19"/>
                    </a:lnTo>
                    <a:lnTo>
                      <a:pt x="57" y="30"/>
                    </a:lnTo>
                    <a:lnTo>
                      <a:pt x="91" y="45"/>
                    </a:lnTo>
                    <a:lnTo>
                      <a:pt x="125" y="60"/>
                    </a:lnTo>
                    <a:lnTo>
                      <a:pt x="167" y="79"/>
                    </a:lnTo>
                    <a:lnTo>
                      <a:pt x="209" y="98"/>
                    </a:lnTo>
                    <a:lnTo>
                      <a:pt x="255" y="121"/>
                    </a:lnTo>
                    <a:lnTo>
                      <a:pt x="300" y="144"/>
                    </a:lnTo>
                    <a:lnTo>
                      <a:pt x="346" y="170"/>
                    </a:lnTo>
                    <a:lnTo>
                      <a:pt x="391" y="197"/>
                    </a:lnTo>
                    <a:lnTo>
                      <a:pt x="437" y="227"/>
                    </a:lnTo>
                    <a:lnTo>
                      <a:pt x="483" y="258"/>
                    </a:lnTo>
                    <a:lnTo>
                      <a:pt x="528" y="288"/>
                    </a:lnTo>
                    <a:lnTo>
                      <a:pt x="570" y="319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78" name="Freeform 1278"/>
              <p:cNvSpPr>
                <a:spLocks noChangeAspect="1"/>
              </p:cNvSpPr>
              <p:nvPr/>
            </p:nvSpPr>
            <p:spPr bwMode="auto">
              <a:xfrm>
                <a:off x="2197" y="17517"/>
                <a:ext cx="270" cy="619"/>
              </a:xfrm>
              <a:custGeom>
                <a:avLst/>
                <a:gdLst>
                  <a:gd name="T0" fmla="*/ 102 w 270"/>
                  <a:gd name="T1" fmla="*/ 46 h 619"/>
                  <a:gd name="T2" fmla="*/ 95 w 270"/>
                  <a:gd name="T3" fmla="*/ 27 h 619"/>
                  <a:gd name="T4" fmla="*/ 83 w 270"/>
                  <a:gd name="T5" fmla="*/ 12 h 619"/>
                  <a:gd name="T6" fmla="*/ 64 w 270"/>
                  <a:gd name="T7" fmla="*/ 4 h 619"/>
                  <a:gd name="T8" fmla="*/ 45 w 270"/>
                  <a:gd name="T9" fmla="*/ 0 h 619"/>
                  <a:gd name="T10" fmla="*/ 26 w 270"/>
                  <a:gd name="T11" fmla="*/ 8 h 619"/>
                  <a:gd name="T12" fmla="*/ 11 w 270"/>
                  <a:gd name="T13" fmla="*/ 19 h 619"/>
                  <a:gd name="T14" fmla="*/ 0 w 270"/>
                  <a:gd name="T15" fmla="*/ 38 h 619"/>
                  <a:gd name="T16" fmla="*/ 0 w 270"/>
                  <a:gd name="T17" fmla="*/ 57 h 619"/>
                  <a:gd name="T18" fmla="*/ 19 w 270"/>
                  <a:gd name="T19" fmla="*/ 141 h 619"/>
                  <a:gd name="T20" fmla="*/ 49 w 270"/>
                  <a:gd name="T21" fmla="*/ 236 h 619"/>
                  <a:gd name="T22" fmla="*/ 87 w 270"/>
                  <a:gd name="T23" fmla="*/ 331 h 619"/>
                  <a:gd name="T24" fmla="*/ 133 w 270"/>
                  <a:gd name="T25" fmla="*/ 422 h 619"/>
                  <a:gd name="T26" fmla="*/ 178 w 270"/>
                  <a:gd name="T27" fmla="*/ 502 h 619"/>
                  <a:gd name="T28" fmla="*/ 220 w 270"/>
                  <a:gd name="T29" fmla="*/ 566 h 619"/>
                  <a:gd name="T30" fmla="*/ 251 w 270"/>
                  <a:gd name="T31" fmla="*/ 608 h 619"/>
                  <a:gd name="T32" fmla="*/ 270 w 270"/>
                  <a:gd name="T33" fmla="*/ 619 h 619"/>
                  <a:gd name="T34" fmla="*/ 262 w 270"/>
                  <a:gd name="T35" fmla="*/ 578 h 619"/>
                  <a:gd name="T36" fmla="*/ 243 w 270"/>
                  <a:gd name="T37" fmla="*/ 525 h 619"/>
                  <a:gd name="T38" fmla="*/ 220 w 270"/>
                  <a:gd name="T39" fmla="*/ 456 h 619"/>
                  <a:gd name="T40" fmla="*/ 194 w 270"/>
                  <a:gd name="T41" fmla="*/ 376 h 619"/>
                  <a:gd name="T42" fmla="*/ 167 w 270"/>
                  <a:gd name="T43" fmla="*/ 293 h 619"/>
                  <a:gd name="T44" fmla="*/ 140 w 270"/>
                  <a:gd name="T45" fmla="*/ 209 h 619"/>
                  <a:gd name="T46" fmla="*/ 118 w 270"/>
                  <a:gd name="T47" fmla="*/ 126 h 619"/>
                  <a:gd name="T48" fmla="*/ 102 w 270"/>
                  <a:gd name="T49" fmla="*/ 46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0" h="619">
                    <a:moveTo>
                      <a:pt x="102" y="46"/>
                    </a:moveTo>
                    <a:lnTo>
                      <a:pt x="95" y="27"/>
                    </a:lnTo>
                    <a:lnTo>
                      <a:pt x="83" y="12"/>
                    </a:lnTo>
                    <a:lnTo>
                      <a:pt x="64" y="4"/>
                    </a:lnTo>
                    <a:lnTo>
                      <a:pt x="45" y="0"/>
                    </a:lnTo>
                    <a:lnTo>
                      <a:pt x="26" y="8"/>
                    </a:lnTo>
                    <a:lnTo>
                      <a:pt x="11" y="19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19" y="141"/>
                    </a:lnTo>
                    <a:lnTo>
                      <a:pt x="49" y="236"/>
                    </a:lnTo>
                    <a:lnTo>
                      <a:pt x="87" y="331"/>
                    </a:lnTo>
                    <a:lnTo>
                      <a:pt x="133" y="422"/>
                    </a:lnTo>
                    <a:lnTo>
                      <a:pt x="178" y="502"/>
                    </a:lnTo>
                    <a:lnTo>
                      <a:pt x="220" y="566"/>
                    </a:lnTo>
                    <a:lnTo>
                      <a:pt x="251" y="608"/>
                    </a:lnTo>
                    <a:lnTo>
                      <a:pt x="270" y="619"/>
                    </a:lnTo>
                    <a:lnTo>
                      <a:pt x="262" y="578"/>
                    </a:lnTo>
                    <a:lnTo>
                      <a:pt x="243" y="525"/>
                    </a:lnTo>
                    <a:lnTo>
                      <a:pt x="220" y="456"/>
                    </a:lnTo>
                    <a:lnTo>
                      <a:pt x="194" y="376"/>
                    </a:lnTo>
                    <a:lnTo>
                      <a:pt x="167" y="293"/>
                    </a:lnTo>
                    <a:lnTo>
                      <a:pt x="140" y="209"/>
                    </a:lnTo>
                    <a:lnTo>
                      <a:pt x="118" y="12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79" name="Freeform 1279"/>
              <p:cNvSpPr>
                <a:spLocks noChangeAspect="1"/>
              </p:cNvSpPr>
              <p:nvPr/>
            </p:nvSpPr>
            <p:spPr bwMode="auto">
              <a:xfrm>
                <a:off x="2079" y="17187"/>
                <a:ext cx="140" cy="312"/>
              </a:xfrm>
              <a:custGeom>
                <a:avLst/>
                <a:gdLst>
                  <a:gd name="T0" fmla="*/ 72 w 140"/>
                  <a:gd name="T1" fmla="*/ 34 h 312"/>
                  <a:gd name="T2" fmla="*/ 68 w 140"/>
                  <a:gd name="T3" fmla="*/ 19 h 312"/>
                  <a:gd name="T4" fmla="*/ 57 w 140"/>
                  <a:gd name="T5" fmla="*/ 8 h 312"/>
                  <a:gd name="T6" fmla="*/ 45 w 140"/>
                  <a:gd name="T7" fmla="*/ 0 h 312"/>
                  <a:gd name="T8" fmla="*/ 30 w 140"/>
                  <a:gd name="T9" fmla="*/ 0 h 312"/>
                  <a:gd name="T10" fmla="*/ 19 w 140"/>
                  <a:gd name="T11" fmla="*/ 4 h 312"/>
                  <a:gd name="T12" fmla="*/ 7 w 140"/>
                  <a:gd name="T13" fmla="*/ 12 h 312"/>
                  <a:gd name="T14" fmla="*/ 0 w 140"/>
                  <a:gd name="T15" fmla="*/ 23 h 312"/>
                  <a:gd name="T16" fmla="*/ 0 w 140"/>
                  <a:gd name="T17" fmla="*/ 38 h 312"/>
                  <a:gd name="T18" fmla="*/ 0 w 140"/>
                  <a:gd name="T19" fmla="*/ 80 h 312"/>
                  <a:gd name="T20" fmla="*/ 11 w 140"/>
                  <a:gd name="T21" fmla="*/ 125 h 312"/>
                  <a:gd name="T22" fmla="*/ 26 w 140"/>
                  <a:gd name="T23" fmla="*/ 171 h 312"/>
                  <a:gd name="T24" fmla="*/ 45 w 140"/>
                  <a:gd name="T25" fmla="*/ 217 h 312"/>
                  <a:gd name="T26" fmla="*/ 68 w 140"/>
                  <a:gd name="T27" fmla="*/ 258 h 312"/>
                  <a:gd name="T28" fmla="*/ 91 w 140"/>
                  <a:gd name="T29" fmla="*/ 289 h 312"/>
                  <a:gd name="T30" fmla="*/ 118 w 140"/>
                  <a:gd name="T31" fmla="*/ 308 h 312"/>
                  <a:gd name="T32" fmla="*/ 137 w 140"/>
                  <a:gd name="T33" fmla="*/ 312 h 312"/>
                  <a:gd name="T34" fmla="*/ 140 w 140"/>
                  <a:gd name="T35" fmla="*/ 251 h 312"/>
                  <a:gd name="T36" fmla="*/ 121 w 140"/>
                  <a:gd name="T37" fmla="*/ 179 h 312"/>
                  <a:gd name="T38" fmla="*/ 99 w 140"/>
                  <a:gd name="T39" fmla="*/ 106 h 312"/>
                  <a:gd name="T40" fmla="*/ 72 w 140"/>
                  <a:gd name="T41" fmla="*/ 3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312">
                    <a:moveTo>
                      <a:pt x="72" y="34"/>
                    </a:moveTo>
                    <a:lnTo>
                      <a:pt x="68" y="19"/>
                    </a:lnTo>
                    <a:lnTo>
                      <a:pt x="57" y="8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0" y="80"/>
                    </a:lnTo>
                    <a:lnTo>
                      <a:pt x="11" y="125"/>
                    </a:lnTo>
                    <a:lnTo>
                      <a:pt x="26" y="171"/>
                    </a:lnTo>
                    <a:lnTo>
                      <a:pt x="45" y="217"/>
                    </a:lnTo>
                    <a:lnTo>
                      <a:pt x="68" y="258"/>
                    </a:lnTo>
                    <a:lnTo>
                      <a:pt x="91" y="289"/>
                    </a:lnTo>
                    <a:lnTo>
                      <a:pt x="118" y="308"/>
                    </a:lnTo>
                    <a:lnTo>
                      <a:pt x="137" y="312"/>
                    </a:lnTo>
                    <a:lnTo>
                      <a:pt x="140" y="251"/>
                    </a:lnTo>
                    <a:lnTo>
                      <a:pt x="121" y="179"/>
                    </a:lnTo>
                    <a:lnTo>
                      <a:pt x="99" y="10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80" name="Freeform 1280"/>
              <p:cNvSpPr>
                <a:spLocks noChangeAspect="1"/>
              </p:cNvSpPr>
              <p:nvPr/>
            </p:nvSpPr>
            <p:spPr bwMode="auto">
              <a:xfrm>
                <a:off x="1965" y="16959"/>
                <a:ext cx="121" cy="179"/>
              </a:xfrm>
              <a:custGeom>
                <a:avLst/>
                <a:gdLst>
                  <a:gd name="T0" fmla="*/ 64 w 121"/>
                  <a:gd name="T1" fmla="*/ 23 h 179"/>
                  <a:gd name="T2" fmla="*/ 64 w 121"/>
                  <a:gd name="T3" fmla="*/ 27 h 179"/>
                  <a:gd name="T4" fmla="*/ 64 w 121"/>
                  <a:gd name="T5" fmla="*/ 27 h 179"/>
                  <a:gd name="T6" fmla="*/ 64 w 121"/>
                  <a:gd name="T7" fmla="*/ 27 h 179"/>
                  <a:gd name="T8" fmla="*/ 64 w 121"/>
                  <a:gd name="T9" fmla="*/ 27 h 179"/>
                  <a:gd name="T10" fmla="*/ 61 w 121"/>
                  <a:gd name="T11" fmla="*/ 15 h 179"/>
                  <a:gd name="T12" fmla="*/ 49 w 121"/>
                  <a:gd name="T13" fmla="*/ 4 h 179"/>
                  <a:gd name="T14" fmla="*/ 38 w 121"/>
                  <a:gd name="T15" fmla="*/ 0 h 179"/>
                  <a:gd name="T16" fmla="*/ 23 w 121"/>
                  <a:gd name="T17" fmla="*/ 0 h 179"/>
                  <a:gd name="T18" fmla="*/ 11 w 121"/>
                  <a:gd name="T19" fmla="*/ 4 h 179"/>
                  <a:gd name="T20" fmla="*/ 4 w 121"/>
                  <a:gd name="T21" fmla="*/ 15 h 179"/>
                  <a:gd name="T22" fmla="*/ 0 w 121"/>
                  <a:gd name="T23" fmla="*/ 27 h 179"/>
                  <a:gd name="T24" fmla="*/ 0 w 121"/>
                  <a:gd name="T25" fmla="*/ 38 h 179"/>
                  <a:gd name="T26" fmla="*/ 4 w 121"/>
                  <a:gd name="T27" fmla="*/ 57 h 179"/>
                  <a:gd name="T28" fmla="*/ 11 w 121"/>
                  <a:gd name="T29" fmla="*/ 80 h 179"/>
                  <a:gd name="T30" fmla="*/ 26 w 121"/>
                  <a:gd name="T31" fmla="*/ 107 h 179"/>
                  <a:gd name="T32" fmla="*/ 45 w 121"/>
                  <a:gd name="T33" fmla="*/ 129 h 179"/>
                  <a:gd name="T34" fmla="*/ 64 w 121"/>
                  <a:gd name="T35" fmla="*/ 152 h 179"/>
                  <a:gd name="T36" fmla="*/ 87 w 121"/>
                  <a:gd name="T37" fmla="*/ 167 h 179"/>
                  <a:gd name="T38" fmla="*/ 106 w 121"/>
                  <a:gd name="T39" fmla="*/ 179 h 179"/>
                  <a:gd name="T40" fmla="*/ 121 w 121"/>
                  <a:gd name="T41" fmla="*/ 179 h 179"/>
                  <a:gd name="T42" fmla="*/ 118 w 121"/>
                  <a:gd name="T43" fmla="*/ 141 h 179"/>
                  <a:gd name="T44" fmla="*/ 102 w 121"/>
                  <a:gd name="T45" fmla="*/ 95 h 179"/>
                  <a:gd name="T46" fmla="*/ 80 w 121"/>
                  <a:gd name="T47" fmla="*/ 53 h 179"/>
                  <a:gd name="T48" fmla="*/ 64 w 121"/>
                  <a:gd name="T49" fmla="*/ 2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1" h="179">
                    <a:moveTo>
                      <a:pt x="64" y="23"/>
                    </a:move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1" y="15"/>
                    </a:lnTo>
                    <a:lnTo>
                      <a:pt x="49" y="4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4" y="15"/>
                    </a:lnTo>
                    <a:lnTo>
                      <a:pt x="0" y="27"/>
                    </a:lnTo>
                    <a:lnTo>
                      <a:pt x="0" y="38"/>
                    </a:lnTo>
                    <a:lnTo>
                      <a:pt x="4" y="57"/>
                    </a:lnTo>
                    <a:lnTo>
                      <a:pt x="11" y="80"/>
                    </a:lnTo>
                    <a:lnTo>
                      <a:pt x="26" y="107"/>
                    </a:lnTo>
                    <a:lnTo>
                      <a:pt x="45" y="129"/>
                    </a:lnTo>
                    <a:lnTo>
                      <a:pt x="64" y="152"/>
                    </a:lnTo>
                    <a:lnTo>
                      <a:pt x="87" y="167"/>
                    </a:lnTo>
                    <a:lnTo>
                      <a:pt x="106" y="179"/>
                    </a:lnTo>
                    <a:lnTo>
                      <a:pt x="121" y="179"/>
                    </a:lnTo>
                    <a:lnTo>
                      <a:pt x="118" y="141"/>
                    </a:lnTo>
                    <a:lnTo>
                      <a:pt x="102" y="95"/>
                    </a:lnTo>
                    <a:lnTo>
                      <a:pt x="80" y="5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81" name="Freeform 1281"/>
              <p:cNvSpPr>
                <a:spLocks noChangeAspect="1"/>
              </p:cNvSpPr>
              <p:nvPr/>
            </p:nvSpPr>
            <p:spPr bwMode="auto">
              <a:xfrm>
                <a:off x="1862" y="16811"/>
                <a:ext cx="167" cy="118"/>
              </a:xfrm>
              <a:custGeom>
                <a:avLst/>
                <a:gdLst>
                  <a:gd name="T0" fmla="*/ 133 w 167"/>
                  <a:gd name="T1" fmla="*/ 88 h 118"/>
                  <a:gd name="T2" fmla="*/ 148 w 167"/>
                  <a:gd name="T3" fmla="*/ 80 h 118"/>
                  <a:gd name="T4" fmla="*/ 164 w 167"/>
                  <a:gd name="T5" fmla="*/ 69 h 118"/>
                  <a:gd name="T6" fmla="*/ 167 w 167"/>
                  <a:gd name="T7" fmla="*/ 53 h 118"/>
                  <a:gd name="T8" fmla="*/ 167 w 167"/>
                  <a:gd name="T9" fmla="*/ 38 h 118"/>
                  <a:gd name="T10" fmla="*/ 160 w 167"/>
                  <a:gd name="T11" fmla="*/ 19 h 118"/>
                  <a:gd name="T12" fmla="*/ 148 w 167"/>
                  <a:gd name="T13" fmla="*/ 8 h 118"/>
                  <a:gd name="T14" fmla="*/ 133 w 167"/>
                  <a:gd name="T15" fmla="*/ 0 h 118"/>
                  <a:gd name="T16" fmla="*/ 114 w 167"/>
                  <a:gd name="T17" fmla="*/ 0 h 118"/>
                  <a:gd name="T18" fmla="*/ 107 w 167"/>
                  <a:gd name="T19" fmla="*/ 0 h 118"/>
                  <a:gd name="T20" fmla="*/ 91 w 167"/>
                  <a:gd name="T21" fmla="*/ 4 h 118"/>
                  <a:gd name="T22" fmla="*/ 69 w 167"/>
                  <a:gd name="T23" fmla="*/ 12 h 118"/>
                  <a:gd name="T24" fmla="*/ 42 w 167"/>
                  <a:gd name="T25" fmla="*/ 27 h 118"/>
                  <a:gd name="T26" fmla="*/ 19 w 167"/>
                  <a:gd name="T27" fmla="*/ 50 h 118"/>
                  <a:gd name="T28" fmla="*/ 8 w 167"/>
                  <a:gd name="T29" fmla="*/ 72 h 118"/>
                  <a:gd name="T30" fmla="*/ 0 w 167"/>
                  <a:gd name="T31" fmla="*/ 95 h 118"/>
                  <a:gd name="T32" fmla="*/ 0 w 167"/>
                  <a:gd name="T33" fmla="*/ 103 h 118"/>
                  <a:gd name="T34" fmla="*/ 11 w 167"/>
                  <a:gd name="T35" fmla="*/ 110 h 118"/>
                  <a:gd name="T36" fmla="*/ 27 w 167"/>
                  <a:gd name="T37" fmla="*/ 118 h 118"/>
                  <a:gd name="T38" fmla="*/ 42 w 167"/>
                  <a:gd name="T39" fmla="*/ 118 h 118"/>
                  <a:gd name="T40" fmla="*/ 57 w 167"/>
                  <a:gd name="T41" fmla="*/ 118 h 118"/>
                  <a:gd name="T42" fmla="*/ 76 w 167"/>
                  <a:gd name="T43" fmla="*/ 110 h 118"/>
                  <a:gd name="T44" fmla="*/ 95 w 167"/>
                  <a:gd name="T45" fmla="*/ 107 h 118"/>
                  <a:gd name="T46" fmla="*/ 114 w 167"/>
                  <a:gd name="T47" fmla="*/ 99 h 118"/>
                  <a:gd name="T48" fmla="*/ 133 w 167"/>
                  <a:gd name="T49" fmla="*/ 8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7" h="118">
                    <a:moveTo>
                      <a:pt x="133" y="88"/>
                    </a:moveTo>
                    <a:lnTo>
                      <a:pt x="148" y="80"/>
                    </a:lnTo>
                    <a:lnTo>
                      <a:pt x="164" y="69"/>
                    </a:lnTo>
                    <a:lnTo>
                      <a:pt x="167" y="53"/>
                    </a:lnTo>
                    <a:lnTo>
                      <a:pt x="167" y="38"/>
                    </a:lnTo>
                    <a:lnTo>
                      <a:pt x="160" y="19"/>
                    </a:lnTo>
                    <a:lnTo>
                      <a:pt x="148" y="8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1" y="4"/>
                    </a:lnTo>
                    <a:lnTo>
                      <a:pt x="69" y="12"/>
                    </a:lnTo>
                    <a:lnTo>
                      <a:pt x="42" y="27"/>
                    </a:lnTo>
                    <a:lnTo>
                      <a:pt x="19" y="50"/>
                    </a:lnTo>
                    <a:lnTo>
                      <a:pt x="8" y="72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11" y="110"/>
                    </a:lnTo>
                    <a:lnTo>
                      <a:pt x="27" y="118"/>
                    </a:lnTo>
                    <a:lnTo>
                      <a:pt x="42" y="118"/>
                    </a:lnTo>
                    <a:lnTo>
                      <a:pt x="57" y="118"/>
                    </a:lnTo>
                    <a:lnTo>
                      <a:pt x="76" y="110"/>
                    </a:lnTo>
                    <a:lnTo>
                      <a:pt x="95" y="107"/>
                    </a:lnTo>
                    <a:lnTo>
                      <a:pt x="114" y="99"/>
                    </a:lnTo>
                    <a:lnTo>
                      <a:pt x="133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82" name="Freeform 1282"/>
              <p:cNvSpPr>
                <a:spLocks noChangeAspect="1"/>
              </p:cNvSpPr>
              <p:nvPr/>
            </p:nvSpPr>
            <p:spPr bwMode="auto">
              <a:xfrm>
                <a:off x="1079" y="16614"/>
                <a:ext cx="642" cy="778"/>
              </a:xfrm>
              <a:custGeom>
                <a:avLst/>
                <a:gdLst>
                  <a:gd name="T0" fmla="*/ 236 w 642"/>
                  <a:gd name="T1" fmla="*/ 117 h 778"/>
                  <a:gd name="T2" fmla="*/ 190 w 642"/>
                  <a:gd name="T3" fmla="*/ 152 h 778"/>
                  <a:gd name="T4" fmla="*/ 148 w 642"/>
                  <a:gd name="T5" fmla="*/ 190 h 778"/>
                  <a:gd name="T6" fmla="*/ 106 w 642"/>
                  <a:gd name="T7" fmla="*/ 235 h 778"/>
                  <a:gd name="T8" fmla="*/ 72 w 642"/>
                  <a:gd name="T9" fmla="*/ 281 h 778"/>
                  <a:gd name="T10" fmla="*/ 45 w 642"/>
                  <a:gd name="T11" fmla="*/ 330 h 778"/>
                  <a:gd name="T12" fmla="*/ 23 w 642"/>
                  <a:gd name="T13" fmla="*/ 379 h 778"/>
                  <a:gd name="T14" fmla="*/ 7 w 642"/>
                  <a:gd name="T15" fmla="*/ 429 h 778"/>
                  <a:gd name="T16" fmla="*/ 0 w 642"/>
                  <a:gd name="T17" fmla="*/ 482 h 778"/>
                  <a:gd name="T18" fmla="*/ 7 w 642"/>
                  <a:gd name="T19" fmla="*/ 562 h 778"/>
                  <a:gd name="T20" fmla="*/ 38 w 642"/>
                  <a:gd name="T21" fmla="*/ 626 h 778"/>
                  <a:gd name="T22" fmla="*/ 83 w 642"/>
                  <a:gd name="T23" fmla="*/ 683 h 778"/>
                  <a:gd name="T24" fmla="*/ 141 w 642"/>
                  <a:gd name="T25" fmla="*/ 725 h 778"/>
                  <a:gd name="T26" fmla="*/ 209 w 642"/>
                  <a:gd name="T27" fmla="*/ 755 h 778"/>
                  <a:gd name="T28" fmla="*/ 285 w 642"/>
                  <a:gd name="T29" fmla="*/ 774 h 778"/>
                  <a:gd name="T30" fmla="*/ 357 w 642"/>
                  <a:gd name="T31" fmla="*/ 778 h 778"/>
                  <a:gd name="T32" fmla="*/ 429 w 642"/>
                  <a:gd name="T33" fmla="*/ 767 h 778"/>
                  <a:gd name="T34" fmla="*/ 445 w 642"/>
                  <a:gd name="T35" fmla="*/ 767 h 778"/>
                  <a:gd name="T36" fmla="*/ 460 w 642"/>
                  <a:gd name="T37" fmla="*/ 759 h 778"/>
                  <a:gd name="T38" fmla="*/ 471 w 642"/>
                  <a:gd name="T39" fmla="*/ 744 h 778"/>
                  <a:gd name="T40" fmla="*/ 475 w 642"/>
                  <a:gd name="T41" fmla="*/ 729 h 778"/>
                  <a:gd name="T42" fmla="*/ 471 w 642"/>
                  <a:gd name="T43" fmla="*/ 721 h 778"/>
                  <a:gd name="T44" fmla="*/ 460 w 642"/>
                  <a:gd name="T45" fmla="*/ 721 h 778"/>
                  <a:gd name="T46" fmla="*/ 445 w 642"/>
                  <a:gd name="T47" fmla="*/ 717 h 778"/>
                  <a:gd name="T48" fmla="*/ 426 w 642"/>
                  <a:gd name="T49" fmla="*/ 717 h 778"/>
                  <a:gd name="T50" fmla="*/ 403 w 642"/>
                  <a:gd name="T51" fmla="*/ 717 h 778"/>
                  <a:gd name="T52" fmla="*/ 384 w 642"/>
                  <a:gd name="T53" fmla="*/ 717 h 778"/>
                  <a:gd name="T54" fmla="*/ 365 w 642"/>
                  <a:gd name="T55" fmla="*/ 717 h 778"/>
                  <a:gd name="T56" fmla="*/ 353 w 642"/>
                  <a:gd name="T57" fmla="*/ 717 h 778"/>
                  <a:gd name="T58" fmla="*/ 315 w 642"/>
                  <a:gd name="T59" fmla="*/ 714 h 778"/>
                  <a:gd name="T60" fmla="*/ 281 w 642"/>
                  <a:gd name="T61" fmla="*/ 710 h 778"/>
                  <a:gd name="T62" fmla="*/ 243 w 642"/>
                  <a:gd name="T63" fmla="*/ 706 h 778"/>
                  <a:gd name="T64" fmla="*/ 205 w 642"/>
                  <a:gd name="T65" fmla="*/ 695 h 778"/>
                  <a:gd name="T66" fmla="*/ 167 w 642"/>
                  <a:gd name="T67" fmla="*/ 683 h 778"/>
                  <a:gd name="T68" fmla="*/ 129 w 642"/>
                  <a:gd name="T69" fmla="*/ 657 h 778"/>
                  <a:gd name="T70" fmla="*/ 95 w 642"/>
                  <a:gd name="T71" fmla="*/ 623 h 778"/>
                  <a:gd name="T72" fmla="*/ 57 w 642"/>
                  <a:gd name="T73" fmla="*/ 573 h 778"/>
                  <a:gd name="T74" fmla="*/ 49 w 642"/>
                  <a:gd name="T75" fmla="*/ 516 h 778"/>
                  <a:gd name="T76" fmla="*/ 53 w 642"/>
                  <a:gd name="T77" fmla="*/ 463 h 778"/>
                  <a:gd name="T78" fmla="*/ 68 w 642"/>
                  <a:gd name="T79" fmla="*/ 410 h 778"/>
                  <a:gd name="T80" fmla="*/ 91 w 642"/>
                  <a:gd name="T81" fmla="*/ 360 h 778"/>
                  <a:gd name="T82" fmla="*/ 125 w 642"/>
                  <a:gd name="T83" fmla="*/ 315 h 778"/>
                  <a:gd name="T84" fmla="*/ 163 w 642"/>
                  <a:gd name="T85" fmla="*/ 269 h 778"/>
                  <a:gd name="T86" fmla="*/ 205 w 642"/>
                  <a:gd name="T87" fmla="*/ 231 h 778"/>
                  <a:gd name="T88" fmla="*/ 255 w 642"/>
                  <a:gd name="T89" fmla="*/ 193 h 778"/>
                  <a:gd name="T90" fmla="*/ 304 w 642"/>
                  <a:gd name="T91" fmla="*/ 159 h 778"/>
                  <a:gd name="T92" fmla="*/ 357 w 642"/>
                  <a:gd name="T93" fmla="*/ 129 h 778"/>
                  <a:gd name="T94" fmla="*/ 410 w 642"/>
                  <a:gd name="T95" fmla="*/ 102 h 778"/>
                  <a:gd name="T96" fmla="*/ 460 w 642"/>
                  <a:gd name="T97" fmla="*/ 79 h 778"/>
                  <a:gd name="T98" fmla="*/ 513 w 642"/>
                  <a:gd name="T99" fmla="*/ 61 h 778"/>
                  <a:gd name="T100" fmla="*/ 559 w 642"/>
                  <a:gd name="T101" fmla="*/ 42 h 778"/>
                  <a:gd name="T102" fmla="*/ 604 w 642"/>
                  <a:gd name="T103" fmla="*/ 30 h 778"/>
                  <a:gd name="T104" fmla="*/ 642 w 642"/>
                  <a:gd name="T105" fmla="*/ 23 h 778"/>
                  <a:gd name="T106" fmla="*/ 616 w 642"/>
                  <a:gd name="T107" fmla="*/ 7 h 778"/>
                  <a:gd name="T108" fmla="*/ 574 w 642"/>
                  <a:gd name="T109" fmla="*/ 0 h 778"/>
                  <a:gd name="T110" fmla="*/ 525 w 642"/>
                  <a:gd name="T111" fmla="*/ 7 h 778"/>
                  <a:gd name="T112" fmla="*/ 468 w 642"/>
                  <a:gd name="T113" fmla="*/ 19 h 778"/>
                  <a:gd name="T114" fmla="*/ 403 w 642"/>
                  <a:gd name="T115" fmla="*/ 38 h 778"/>
                  <a:gd name="T116" fmla="*/ 342 w 642"/>
                  <a:gd name="T117" fmla="*/ 61 h 778"/>
                  <a:gd name="T118" fmla="*/ 285 w 642"/>
                  <a:gd name="T119" fmla="*/ 91 h 778"/>
                  <a:gd name="T120" fmla="*/ 236 w 642"/>
                  <a:gd name="T121" fmla="*/ 117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42" h="778">
                    <a:moveTo>
                      <a:pt x="236" y="117"/>
                    </a:moveTo>
                    <a:lnTo>
                      <a:pt x="190" y="152"/>
                    </a:lnTo>
                    <a:lnTo>
                      <a:pt x="148" y="190"/>
                    </a:lnTo>
                    <a:lnTo>
                      <a:pt x="106" y="235"/>
                    </a:lnTo>
                    <a:lnTo>
                      <a:pt x="72" y="281"/>
                    </a:lnTo>
                    <a:lnTo>
                      <a:pt x="45" y="330"/>
                    </a:lnTo>
                    <a:lnTo>
                      <a:pt x="23" y="379"/>
                    </a:lnTo>
                    <a:lnTo>
                      <a:pt x="7" y="429"/>
                    </a:lnTo>
                    <a:lnTo>
                      <a:pt x="0" y="482"/>
                    </a:lnTo>
                    <a:lnTo>
                      <a:pt x="7" y="562"/>
                    </a:lnTo>
                    <a:lnTo>
                      <a:pt x="38" y="626"/>
                    </a:lnTo>
                    <a:lnTo>
                      <a:pt x="83" y="683"/>
                    </a:lnTo>
                    <a:lnTo>
                      <a:pt x="141" y="725"/>
                    </a:lnTo>
                    <a:lnTo>
                      <a:pt x="209" y="755"/>
                    </a:lnTo>
                    <a:lnTo>
                      <a:pt x="285" y="774"/>
                    </a:lnTo>
                    <a:lnTo>
                      <a:pt x="357" y="778"/>
                    </a:lnTo>
                    <a:lnTo>
                      <a:pt x="429" y="767"/>
                    </a:lnTo>
                    <a:lnTo>
                      <a:pt x="445" y="767"/>
                    </a:lnTo>
                    <a:lnTo>
                      <a:pt x="460" y="759"/>
                    </a:lnTo>
                    <a:lnTo>
                      <a:pt x="471" y="744"/>
                    </a:lnTo>
                    <a:lnTo>
                      <a:pt x="475" y="729"/>
                    </a:lnTo>
                    <a:lnTo>
                      <a:pt x="471" y="721"/>
                    </a:lnTo>
                    <a:lnTo>
                      <a:pt x="460" y="721"/>
                    </a:lnTo>
                    <a:lnTo>
                      <a:pt x="445" y="717"/>
                    </a:lnTo>
                    <a:lnTo>
                      <a:pt x="426" y="717"/>
                    </a:lnTo>
                    <a:lnTo>
                      <a:pt x="403" y="717"/>
                    </a:lnTo>
                    <a:lnTo>
                      <a:pt x="384" y="717"/>
                    </a:lnTo>
                    <a:lnTo>
                      <a:pt x="365" y="717"/>
                    </a:lnTo>
                    <a:lnTo>
                      <a:pt x="353" y="717"/>
                    </a:lnTo>
                    <a:lnTo>
                      <a:pt x="315" y="714"/>
                    </a:lnTo>
                    <a:lnTo>
                      <a:pt x="281" y="710"/>
                    </a:lnTo>
                    <a:lnTo>
                      <a:pt x="243" y="706"/>
                    </a:lnTo>
                    <a:lnTo>
                      <a:pt x="205" y="695"/>
                    </a:lnTo>
                    <a:lnTo>
                      <a:pt x="167" y="683"/>
                    </a:lnTo>
                    <a:lnTo>
                      <a:pt x="129" y="657"/>
                    </a:lnTo>
                    <a:lnTo>
                      <a:pt x="95" y="623"/>
                    </a:lnTo>
                    <a:lnTo>
                      <a:pt x="57" y="573"/>
                    </a:lnTo>
                    <a:lnTo>
                      <a:pt x="49" y="516"/>
                    </a:lnTo>
                    <a:lnTo>
                      <a:pt x="53" y="463"/>
                    </a:lnTo>
                    <a:lnTo>
                      <a:pt x="68" y="410"/>
                    </a:lnTo>
                    <a:lnTo>
                      <a:pt x="91" y="360"/>
                    </a:lnTo>
                    <a:lnTo>
                      <a:pt x="125" y="315"/>
                    </a:lnTo>
                    <a:lnTo>
                      <a:pt x="163" y="269"/>
                    </a:lnTo>
                    <a:lnTo>
                      <a:pt x="205" y="231"/>
                    </a:lnTo>
                    <a:lnTo>
                      <a:pt x="255" y="193"/>
                    </a:lnTo>
                    <a:lnTo>
                      <a:pt x="304" y="159"/>
                    </a:lnTo>
                    <a:lnTo>
                      <a:pt x="357" y="129"/>
                    </a:lnTo>
                    <a:lnTo>
                      <a:pt x="410" y="102"/>
                    </a:lnTo>
                    <a:lnTo>
                      <a:pt x="460" y="79"/>
                    </a:lnTo>
                    <a:lnTo>
                      <a:pt x="513" y="61"/>
                    </a:lnTo>
                    <a:lnTo>
                      <a:pt x="559" y="42"/>
                    </a:lnTo>
                    <a:lnTo>
                      <a:pt x="604" y="30"/>
                    </a:lnTo>
                    <a:lnTo>
                      <a:pt x="642" y="23"/>
                    </a:lnTo>
                    <a:lnTo>
                      <a:pt x="616" y="7"/>
                    </a:lnTo>
                    <a:lnTo>
                      <a:pt x="574" y="0"/>
                    </a:lnTo>
                    <a:lnTo>
                      <a:pt x="525" y="7"/>
                    </a:lnTo>
                    <a:lnTo>
                      <a:pt x="468" y="19"/>
                    </a:lnTo>
                    <a:lnTo>
                      <a:pt x="403" y="38"/>
                    </a:lnTo>
                    <a:lnTo>
                      <a:pt x="342" y="61"/>
                    </a:lnTo>
                    <a:lnTo>
                      <a:pt x="285" y="91"/>
                    </a:lnTo>
                    <a:lnTo>
                      <a:pt x="236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83" name="Freeform 1283"/>
              <p:cNvSpPr>
                <a:spLocks noChangeAspect="1"/>
              </p:cNvSpPr>
              <p:nvPr/>
            </p:nvSpPr>
            <p:spPr bwMode="auto">
              <a:xfrm>
                <a:off x="2181" y="16606"/>
                <a:ext cx="415" cy="604"/>
              </a:xfrm>
              <a:custGeom>
                <a:avLst/>
                <a:gdLst>
                  <a:gd name="T0" fmla="*/ 350 w 415"/>
                  <a:gd name="T1" fmla="*/ 201 h 604"/>
                  <a:gd name="T2" fmla="*/ 362 w 415"/>
                  <a:gd name="T3" fmla="*/ 266 h 604"/>
                  <a:gd name="T4" fmla="*/ 354 w 415"/>
                  <a:gd name="T5" fmla="*/ 319 h 604"/>
                  <a:gd name="T6" fmla="*/ 327 w 415"/>
                  <a:gd name="T7" fmla="*/ 365 h 604"/>
                  <a:gd name="T8" fmla="*/ 289 w 415"/>
                  <a:gd name="T9" fmla="*/ 406 h 604"/>
                  <a:gd name="T10" fmla="*/ 244 w 415"/>
                  <a:gd name="T11" fmla="*/ 444 h 604"/>
                  <a:gd name="T12" fmla="*/ 194 w 415"/>
                  <a:gd name="T13" fmla="*/ 479 h 604"/>
                  <a:gd name="T14" fmla="*/ 141 w 415"/>
                  <a:gd name="T15" fmla="*/ 517 h 604"/>
                  <a:gd name="T16" fmla="*/ 96 w 415"/>
                  <a:gd name="T17" fmla="*/ 551 h 604"/>
                  <a:gd name="T18" fmla="*/ 88 w 415"/>
                  <a:gd name="T19" fmla="*/ 562 h 604"/>
                  <a:gd name="T20" fmla="*/ 84 w 415"/>
                  <a:gd name="T21" fmla="*/ 570 h 604"/>
                  <a:gd name="T22" fmla="*/ 84 w 415"/>
                  <a:gd name="T23" fmla="*/ 581 h 604"/>
                  <a:gd name="T24" fmla="*/ 92 w 415"/>
                  <a:gd name="T25" fmla="*/ 593 h 604"/>
                  <a:gd name="T26" fmla="*/ 99 w 415"/>
                  <a:gd name="T27" fmla="*/ 600 h 604"/>
                  <a:gd name="T28" fmla="*/ 111 w 415"/>
                  <a:gd name="T29" fmla="*/ 604 h 604"/>
                  <a:gd name="T30" fmla="*/ 122 w 415"/>
                  <a:gd name="T31" fmla="*/ 604 h 604"/>
                  <a:gd name="T32" fmla="*/ 134 w 415"/>
                  <a:gd name="T33" fmla="*/ 600 h 604"/>
                  <a:gd name="T34" fmla="*/ 191 w 415"/>
                  <a:gd name="T35" fmla="*/ 566 h 604"/>
                  <a:gd name="T36" fmla="*/ 248 w 415"/>
                  <a:gd name="T37" fmla="*/ 528 h 604"/>
                  <a:gd name="T38" fmla="*/ 301 w 415"/>
                  <a:gd name="T39" fmla="*/ 486 h 604"/>
                  <a:gd name="T40" fmla="*/ 350 w 415"/>
                  <a:gd name="T41" fmla="*/ 437 h 604"/>
                  <a:gd name="T42" fmla="*/ 384 w 415"/>
                  <a:gd name="T43" fmla="*/ 384 h 604"/>
                  <a:gd name="T44" fmla="*/ 407 w 415"/>
                  <a:gd name="T45" fmla="*/ 323 h 604"/>
                  <a:gd name="T46" fmla="*/ 415 w 415"/>
                  <a:gd name="T47" fmla="*/ 258 h 604"/>
                  <a:gd name="T48" fmla="*/ 400 w 415"/>
                  <a:gd name="T49" fmla="*/ 190 h 604"/>
                  <a:gd name="T50" fmla="*/ 365 w 415"/>
                  <a:gd name="T51" fmla="*/ 137 h 604"/>
                  <a:gd name="T52" fmla="*/ 320 w 415"/>
                  <a:gd name="T53" fmla="*/ 91 h 604"/>
                  <a:gd name="T54" fmla="*/ 259 w 415"/>
                  <a:gd name="T55" fmla="*/ 53 h 604"/>
                  <a:gd name="T56" fmla="*/ 198 w 415"/>
                  <a:gd name="T57" fmla="*/ 27 h 604"/>
                  <a:gd name="T58" fmla="*/ 134 w 415"/>
                  <a:gd name="T59" fmla="*/ 8 h 604"/>
                  <a:gd name="T60" fmla="*/ 77 w 415"/>
                  <a:gd name="T61" fmla="*/ 0 h 604"/>
                  <a:gd name="T62" fmla="*/ 31 w 415"/>
                  <a:gd name="T63" fmla="*/ 4 h 604"/>
                  <a:gd name="T64" fmla="*/ 0 w 415"/>
                  <a:gd name="T65" fmla="*/ 19 h 604"/>
                  <a:gd name="T66" fmla="*/ 54 w 415"/>
                  <a:gd name="T67" fmla="*/ 34 h 604"/>
                  <a:gd name="T68" fmla="*/ 107 w 415"/>
                  <a:gd name="T69" fmla="*/ 46 h 604"/>
                  <a:gd name="T70" fmla="*/ 156 w 415"/>
                  <a:gd name="T71" fmla="*/ 57 h 604"/>
                  <a:gd name="T72" fmla="*/ 206 w 415"/>
                  <a:gd name="T73" fmla="*/ 72 h 604"/>
                  <a:gd name="T74" fmla="*/ 251 w 415"/>
                  <a:gd name="T75" fmla="*/ 91 h 604"/>
                  <a:gd name="T76" fmla="*/ 293 w 415"/>
                  <a:gd name="T77" fmla="*/ 118 h 604"/>
                  <a:gd name="T78" fmla="*/ 327 w 415"/>
                  <a:gd name="T79" fmla="*/ 152 h 604"/>
                  <a:gd name="T80" fmla="*/ 350 w 415"/>
                  <a:gd name="T81" fmla="*/ 201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5" h="604">
                    <a:moveTo>
                      <a:pt x="350" y="201"/>
                    </a:moveTo>
                    <a:lnTo>
                      <a:pt x="362" y="266"/>
                    </a:lnTo>
                    <a:lnTo>
                      <a:pt x="354" y="319"/>
                    </a:lnTo>
                    <a:lnTo>
                      <a:pt x="327" y="365"/>
                    </a:lnTo>
                    <a:lnTo>
                      <a:pt x="289" y="406"/>
                    </a:lnTo>
                    <a:lnTo>
                      <a:pt x="244" y="444"/>
                    </a:lnTo>
                    <a:lnTo>
                      <a:pt x="194" y="479"/>
                    </a:lnTo>
                    <a:lnTo>
                      <a:pt x="141" y="517"/>
                    </a:lnTo>
                    <a:lnTo>
                      <a:pt x="96" y="551"/>
                    </a:lnTo>
                    <a:lnTo>
                      <a:pt x="88" y="562"/>
                    </a:lnTo>
                    <a:lnTo>
                      <a:pt x="84" y="570"/>
                    </a:lnTo>
                    <a:lnTo>
                      <a:pt x="84" y="581"/>
                    </a:lnTo>
                    <a:lnTo>
                      <a:pt x="92" y="593"/>
                    </a:lnTo>
                    <a:lnTo>
                      <a:pt x="99" y="600"/>
                    </a:lnTo>
                    <a:lnTo>
                      <a:pt x="111" y="604"/>
                    </a:lnTo>
                    <a:lnTo>
                      <a:pt x="122" y="604"/>
                    </a:lnTo>
                    <a:lnTo>
                      <a:pt x="134" y="600"/>
                    </a:lnTo>
                    <a:lnTo>
                      <a:pt x="191" y="566"/>
                    </a:lnTo>
                    <a:lnTo>
                      <a:pt x="248" y="528"/>
                    </a:lnTo>
                    <a:lnTo>
                      <a:pt x="301" y="486"/>
                    </a:lnTo>
                    <a:lnTo>
                      <a:pt x="350" y="437"/>
                    </a:lnTo>
                    <a:lnTo>
                      <a:pt x="384" y="384"/>
                    </a:lnTo>
                    <a:lnTo>
                      <a:pt x="407" y="323"/>
                    </a:lnTo>
                    <a:lnTo>
                      <a:pt x="415" y="258"/>
                    </a:lnTo>
                    <a:lnTo>
                      <a:pt x="400" y="190"/>
                    </a:lnTo>
                    <a:lnTo>
                      <a:pt x="365" y="137"/>
                    </a:lnTo>
                    <a:lnTo>
                      <a:pt x="320" y="91"/>
                    </a:lnTo>
                    <a:lnTo>
                      <a:pt x="259" y="53"/>
                    </a:lnTo>
                    <a:lnTo>
                      <a:pt x="198" y="27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31" y="4"/>
                    </a:lnTo>
                    <a:lnTo>
                      <a:pt x="0" y="19"/>
                    </a:lnTo>
                    <a:lnTo>
                      <a:pt x="54" y="34"/>
                    </a:lnTo>
                    <a:lnTo>
                      <a:pt x="107" y="46"/>
                    </a:lnTo>
                    <a:lnTo>
                      <a:pt x="156" y="57"/>
                    </a:lnTo>
                    <a:lnTo>
                      <a:pt x="206" y="72"/>
                    </a:lnTo>
                    <a:lnTo>
                      <a:pt x="251" y="91"/>
                    </a:lnTo>
                    <a:lnTo>
                      <a:pt x="293" y="118"/>
                    </a:lnTo>
                    <a:lnTo>
                      <a:pt x="327" y="152"/>
                    </a:lnTo>
                    <a:lnTo>
                      <a:pt x="350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84" name="Freeform 1284"/>
              <p:cNvSpPr>
                <a:spLocks noChangeAspect="1"/>
              </p:cNvSpPr>
              <p:nvPr/>
            </p:nvSpPr>
            <p:spPr bwMode="auto">
              <a:xfrm>
                <a:off x="668" y="16469"/>
                <a:ext cx="1046" cy="1254"/>
              </a:xfrm>
              <a:custGeom>
                <a:avLst/>
                <a:gdLst>
                  <a:gd name="T0" fmla="*/ 327 w 1046"/>
                  <a:gd name="T1" fmla="*/ 232 h 1254"/>
                  <a:gd name="T2" fmla="*/ 175 w 1046"/>
                  <a:gd name="T3" fmla="*/ 380 h 1254"/>
                  <a:gd name="T4" fmla="*/ 57 w 1046"/>
                  <a:gd name="T5" fmla="*/ 555 h 1254"/>
                  <a:gd name="T6" fmla="*/ 0 w 1046"/>
                  <a:gd name="T7" fmla="*/ 752 h 1254"/>
                  <a:gd name="T8" fmla="*/ 12 w 1046"/>
                  <a:gd name="T9" fmla="*/ 885 h 1254"/>
                  <a:gd name="T10" fmla="*/ 34 w 1046"/>
                  <a:gd name="T11" fmla="*/ 938 h 1254"/>
                  <a:gd name="T12" fmla="*/ 69 w 1046"/>
                  <a:gd name="T13" fmla="*/ 988 h 1254"/>
                  <a:gd name="T14" fmla="*/ 110 w 1046"/>
                  <a:gd name="T15" fmla="*/ 1030 h 1254"/>
                  <a:gd name="T16" fmla="*/ 183 w 1046"/>
                  <a:gd name="T17" fmla="*/ 1075 h 1254"/>
                  <a:gd name="T18" fmla="*/ 282 w 1046"/>
                  <a:gd name="T19" fmla="*/ 1124 h 1254"/>
                  <a:gd name="T20" fmla="*/ 388 w 1046"/>
                  <a:gd name="T21" fmla="*/ 1162 h 1254"/>
                  <a:gd name="T22" fmla="*/ 494 w 1046"/>
                  <a:gd name="T23" fmla="*/ 1193 h 1254"/>
                  <a:gd name="T24" fmla="*/ 605 w 1046"/>
                  <a:gd name="T25" fmla="*/ 1216 h 1254"/>
                  <a:gd name="T26" fmla="*/ 715 w 1046"/>
                  <a:gd name="T27" fmla="*/ 1231 h 1254"/>
                  <a:gd name="T28" fmla="*/ 829 w 1046"/>
                  <a:gd name="T29" fmla="*/ 1242 h 1254"/>
                  <a:gd name="T30" fmla="*/ 939 w 1046"/>
                  <a:gd name="T31" fmla="*/ 1250 h 1254"/>
                  <a:gd name="T32" fmla="*/ 1012 w 1046"/>
                  <a:gd name="T33" fmla="*/ 1254 h 1254"/>
                  <a:gd name="T34" fmla="*/ 1038 w 1046"/>
                  <a:gd name="T35" fmla="*/ 1231 h 1254"/>
                  <a:gd name="T36" fmla="*/ 1046 w 1046"/>
                  <a:gd name="T37" fmla="*/ 1193 h 1254"/>
                  <a:gd name="T38" fmla="*/ 1023 w 1046"/>
                  <a:gd name="T39" fmla="*/ 1166 h 1254"/>
                  <a:gd name="T40" fmla="*/ 955 w 1046"/>
                  <a:gd name="T41" fmla="*/ 1162 h 1254"/>
                  <a:gd name="T42" fmla="*/ 852 w 1046"/>
                  <a:gd name="T43" fmla="*/ 1159 h 1254"/>
                  <a:gd name="T44" fmla="*/ 749 w 1046"/>
                  <a:gd name="T45" fmla="*/ 1151 h 1254"/>
                  <a:gd name="T46" fmla="*/ 647 w 1046"/>
                  <a:gd name="T47" fmla="*/ 1136 h 1254"/>
                  <a:gd name="T48" fmla="*/ 544 w 1046"/>
                  <a:gd name="T49" fmla="*/ 1117 h 1254"/>
                  <a:gd name="T50" fmla="*/ 441 w 1046"/>
                  <a:gd name="T51" fmla="*/ 1090 h 1254"/>
                  <a:gd name="T52" fmla="*/ 342 w 1046"/>
                  <a:gd name="T53" fmla="*/ 1060 h 1254"/>
                  <a:gd name="T54" fmla="*/ 247 w 1046"/>
                  <a:gd name="T55" fmla="*/ 1014 h 1254"/>
                  <a:gd name="T56" fmla="*/ 164 w 1046"/>
                  <a:gd name="T57" fmla="*/ 965 h 1254"/>
                  <a:gd name="T58" fmla="*/ 114 w 1046"/>
                  <a:gd name="T59" fmla="*/ 889 h 1254"/>
                  <a:gd name="T60" fmla="*/ 99 w 1046"/>
                  <a:gd name="T61" fmla="*/ 790 h 1254"/>
                  <a:gd name="T62" fmla="*/ 122 w 1046"/>
                  <a:gd name="T63" fmla="*/ 654 h 1254"/>
                  <a:gd name="T64" fmla="*/ 164 w 1046"/>
                  <a:gd name="T65" fmla="*/ 547 h 1254"/>
                  <a:gd name="T66" fmla="*/ 221 w 1046"/>
                  <a:gd name="T67" fmla="*/ 452 h 1254"/>
                  <a:gd name="T68" fmla="*/ 289 w 1046"/>
                  <a:gd name="T69" fmla="*/ 369 h 1254"/>
                  <a:gd name="T70" fmla="*/ 369 w 1046"/>
                  <a:gd name="T71" fmla="*/ 293 h 1254"/>
                  <a:gd name="T72" fmla="*/ 468 w 1046"/>
                  <a:gd name="T73" fmla="*/ 213 h 1254"/>
                  <a:gd name="T74" fmla="*/ 586 w 1046"/>
                  <a:gd name="T75" fmla="*/ 137 h 1254"/>
                  <a:gd name="T76" fmla="*/ 711 w 1046"/>
                  <a:gd name="T77" fmla="*/ 73 h 1254"/>
                  <a:gd name="T78" fmla="*/ 821 w 1046"/>
                  <a:gd name="T79" fmla="*/ 23 h 1254"/>
                  <a:gd name="T80" fmla="*/ 825 w 1046"/>
                  <a:gd name="T81" fmla="*/ 0 h 1254"/>
                  <a:gd name="T82" fmla="*/ 715 w 1046"/>
                  <a:gd name="T83" fmla="*/ 19 h 1254"/>
                  <a:gd name="T84" fmla="*/ 586 w 1046"/>
                  <a:gd name="T85" fmla="*/ 65 h 1254"/>
                  <a:gd name="T86" fmla="*/ 460 w 1046"/>
                  <a:gd name="T87" fmla="*/ 130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46" h="1254">
                    <a:moveTo>
                      <a:pt x="407" y="168"/>
                    </a:moveTo>
                    <a:lnTo>
                      <a:pt x="327" y="232"/>
                    </a:lnTo>
                    <a:lnTo>
                      <a:pt x="247" y="304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5"/>
                    </a:lnTo>
                    <a:lnTo>
                      <a:pt x="19" y="650"/>
                    </a:lnTo>
                    <a:lnTo>
                      <a:pt x="0" y="752"/>
                    </a:lnTo>
                    <a:lnTo>
                      <a:pt x="4" y="859"/>
                    </a:lnTo>
                    <a:lnTo>
                      <a:pt x="12" y="885"/>
                    </a:lnTo>
                    <a:lnTo>
                      <a:pt x="23" y="916"/>
                    </a:lnTo>
                    <a:lnTo>
                      <a:pt x="34" y="938"/>
                    </a:lnTo>
                    <a:lnTo>
                      <a:pt x="50" y="965"/>
                    </a:lnTo>
                    <a:lnTo>
                      <a:pt x="69" y="988"/>
                    </a:lnTo>
                    <a:lnTo>
                      <a:pt x="88" y="1011"/>
                    </a:lnTo>
                    <a:lnTo>
                      <a:pt x="110" y="1030"/>
                    </a:lnTo>
                    <a:lnTo>
                      <a:pt x="133" y="1045"/>
                    </a:lnTo>
                    <a:lnTo>
                      <a:pt x="183" y="1075"/>
                    </a:lnTo>
                    <a:lnTo>
                      <a:pt x="232" y="1102"/>
                    </a:lnTo>
                    <a:lnTo>
                      <a:pt x="282" y="1124"/>
                    </a:lnTo>
                    <a:lnTo>
                      <a:pt x="335" y="1143"/>
                    </a:lnTo>
                    <a:lnTo>
                      <a:pt x="388" y="1162"/>
                    </a:lnTo>
                    <a:lnTo>
                      <a:pt x="441" y="1178"/>
                    </a:lnTo>
                    <a:lnTo>
                      <a:pt x="494" y="1193"/>
                    </a:lnTo>
                    <a:lnTo>
                      <a:pt x="548" y="1204"/>
                    </a:lnTo>
                    <a:lnTo>
                      <a:pt x="605" y="1216"/>
                    </a:lnTo>
                    <a:lnTo>
                      <a:pt x="662" y="1223"/>
                    </a:lnTo>
                    <a:lnTo>
                      <a:pt x="715" y="1231"/>
                    </a:lnTo>
                    <a:lnTo>
                      <a:pt x="772" y="1238"/>
                    </a:lnTo>
                    <a:lnTo>
                      <a:pt x="829" y="1242"/>
                    </a:lnTo>
                    <a:lnTo>
                      <a:pt x="886" y="1246"/>
                    </a:lnTo>
                    <a:lnTo>
                      <a:pt x="939" y="1250"/>
                    </a:lnTo>
                    <a:lnTo>
                      <a:pt x="996" y="1254"/>
                    </a:lnTo>
                    <a:lnTo>
                      <a:pt x="1012" y="1254"/>
                    </a:lnTo>
                    <a:lnTo>
                      <a:pt x="1027" y="1242"/>
                    </a:lnTo>
                    <a:lnTo>
                      <a:pt x="1038" y="1231"/>
                    </a:lnTo>
                    <a:lnTo>
                      <a:pt x="1046" y="1212"/>
                    </a:lnTo>
                    <a:lnTo>
                      <a:pt x="1046" y="1193"/>
                    </a:lnTo>
                    <a:lnTo>
                      <a:pt x="1038" y="1178"/>
                    </a:lnTo>
                    <a:lnTo>
                      <a:pt x="1023" y="1166"/>
                    </a:lnTo>
                    <a:lnTo>
                      <a:pt x="1008" y="1162"/>
                    </a:lnTo>
                    <a:lnTo>
                      <a:pt x="955" y="1162"/>
                    </a:lnTo>
                    <a:lnTo>
                      <a:pt x="905" y="1162"/>
                    </a:lnTo>
                    <a:lnTo>
                      <a:pt x="852" y="1159"/>
                    </a:lnTo>
                    <a:lnTo>
                      <a:pt x="802" y="1155"/>
                    </a:lnTo>
                    <a:lnTo>
                      <a:pt x="749" y="1151"/>
                    </a:lnTo>
                    <a:lnTo>
                      <a:pt x="696" y="1143"/>
                    </a:lnTo>
                    <a:lnTo>
                      <a:pt x="647" y="1136"/>
                    </a:lnTo>
                    <a:lnTo>
                      <a:pt x="593" y="1128"/>
                    </a:lnTo>
                    <a:lnTo>
                      <a:pt x="544" y="1117"/>
                    </a:lnTo>
                    <a:lnTo>
                      <a:pt x="491" y="1105"/>
                    </a:lnTo>
                    <a:lnTo>
                      <a:pt x="441" y="1090"/>
                    </a:lnTo>
                    <a:lnTo>
                      <a:pt x="392" y="1075"/>
                    </a:lnTo>
                    <a:lnTo>
                      <a:pt x="342" y="1060"/>
                    </a:lnTo>
                    <a:lnTo>
                      <a:pt x="297" y="1037"/>
                    </a:lnTo>
                    <a:lnTo>
                      <a:pt x="247" y="1014"/>
                    </a:lnTo>
                    <a:lnTo>
                      <a:pt x="202" y="992"/>
                    </a:lnTo>
                    <a:lnTo>
                      <a:pt x="164" y="965"/>
                    </a:lnTo>
                    <a:lnTo>
                      <a:pt x="133" y="927"/>
                    </a:lnTo>
                    <a:lnTo>
                      <a:pt x="114" y="889"/>
                    </a:lnTo>
                    <a:lnTo>
                      <a:pt x="99" y="843"/>
                    </a:lnTo>
                    <a:lnTo>
                      <a:pt x="99" y="790"/>
                    </a:lnTo>
                    <a:lnTo>
                      <a:pt x="107" y="722"/>
                    </a:lnTo>
                    <a:lnTo>
                      <a:pt x="122" y="654"/>
                    </a:lnTo>
                    <a:lnTo>
                      <a:pt x="137" y="604"/>
                    </a:lnTo>
                    <a:lnTo>
                      <a:pt x="164" y="547"/>
                    </a:lnTo>
                    <a:lnTo>
                      <a:pt x="194" y="498"/>
                    </a:lnTo>
                    <a:lnTo>
                      <a:pt x="221" y="452"/>
                    </a:lnTo>
                    <a:lnTo>
                      <a:pt x="255" y="411"/>
                    </a:lnTo>
                    <a:lnTo>
                      <a:pt x="289" y="369"/>
                    </a:lnTo>
                    <a:lnTo>
                      <a:pt x="327" y="331"/>
                    </a:lnTo>
                    <a:lnTo>
                      <a:pt x="369" y="293"/>
                    </a:lnTo>
                    <a:lnTo>
                      <a:pt x="418" y="251"/>
                    </a:lnTo>
                    <a:lnTo>
                      <a:pt x="468" y="213"/>
                    </a:lnTo>
                    <a:lnTo>
                      <a:pt x="525" y="175"/>
                    </a:lnTo>
                    <a:lnTo>
                      <a:pt x="586" y="137"/>
                    </a:lnTo>
                    <a:lnTo>
                      <a:pt x="650" y="103"/>
                    </a:lnTo>
                    <a:lnTo>
                      <a:pt x="711" y="73"/>
                    </a:lnTo>
                    <a:lnTo>
                      <a:pt x="768" y="46"/>
                    </a:lnTo>
                    <a:lnTo>
                      <a:pt x="821" y="23"/>
                    </a:lnTo>
                    <a:lnTo>
                      <a:pt x="867" y="4"/>
                    </a:lnTo>
                    <a:lnTo>
                      <a:pt x="825" y="0"/>
                    </a:lnTo>
                    <a:lnTo>
                      <a:pt x="772" y="4"/>
                    </a:lnTo>
                    <a:lnTo>
                      <a:pt x="715" y="19"/>
                    </a:lnTo>
                    <a:lnTo>
                      <a:pt x="650" y="38"/>
                    </a:lnTo>
                    <a:lnTo>
                      <a:pt x="586" y="65"/>
                    </a:lnTo>
                    <a:lnTo>
                      <a:pt x="521" y="95"/>
                    </a:lnTo>
                    <a:lnTo>
                      <a:pt x="460" y="130"/>
                    </a:lnTo>
                    <a:lnTo>
                      <a:pt x="407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85" name="Freeform 1285"/>
              <p:cNvSpPr>
                <a:spLocks noChangeAspect="1"/>
              </p:cNvSpPr>
              <p:nvPr/>
            </p:nvSpPr>
            <p:spPr bwMode="auto">
              <a:xfrm>
                <a:off x="2143" y="16428"/>
                <a:ext cx="913" cy="835"/>
              </a:xfrm>
              <a:custGeom>
                <a:avLst/>
                <a:gdLst>
                  <a:gd name="T0" fmla="*/ 761 w 913"/>
                  <a:gd name="T1" fmla="*/ 258 h 835"/>
                  <a:gd name="T2" fmla="*/ 803 w 913"/>
                  <a:gd name="T3" fmla="*/ 303 h 835"/>
                  <a:gd name="T4" fmla="*/ 826 w 913"/>
                  <a:gd name="T5" fmla="*/ 357 h 835"/>
                  <a:gd name="T6" fmla="*/ 841 w 913"/>
                  <a:gd name="T7" fmla="*/ 414 h 835"/>
                  <a:gd name="T8" fmla="*/ 841 w 913"/>
                  <a:gd name="T9" fmla="*/ 474 h 835"/>
                  <a:gd name="T10" fmla="*/ 833 w 913"/>
                  <a:gd name="T11" fmla="*/ 524 h 835"/>
                  <a:gd name="T12" fmla="*/ 818 w 913"/>
                  <a:gd name="T13" fmla="*/ 565 h 835"/>
                  <a:gd name="T14" fmla="*/ 791 w 913"/>
                  <a:gd name="T15" fmla="*/ 607 h 835"/>
                  <a:gd name="T16" fmla="*/ 765 w 913"/>
                  <a:gd name="T17" fmla="*/ 641 h 835"/>
                  <a:gd name="T18" fmla="*/ 730 w 913"/>
                  <a:gd name="T19" fmla="*/ 679 h 835"/>
                  <a:gd name="T20" fmla="*/ 696 w 913"/>
                  <a:gd name="T21" fmla="*/ 710 h 835"/>
                  <a:gd name="T22" fmla="*/ 662 w 913"/>
                  <a:gd name="T23" fmla="*/ 744 h 835"/>
                  <a:gd name="T24" fmla="*/ 628 w 913"/>
                  <a:gd name="T25" fmla="*/ 778 h 835"/>
                  <a:gd name="T26" fmla="*/ 620 w 913"/>
                  <a:gd name="T27" fmla="*/ 790 h 835"/>
                  <a:gd name="T28" fmla="*/ 616 w 913"/>
                  <a:gd name="T29" fmla="*/ 801 h 835"/>
                  <a:gd name="T30" fmla="*/ 620 w 913"/>
                  <a:gd name="T31" fmla="*/ 812 h 835"/>
                  <a:gd name="T32" fmla="*/ 628 w 913"/>
                  <a:gd name="T33" fmla="*/ 824 h 835"/>
                  <a:gd name="T34" fmla="*/ 639 w 913"/>
                  <a:gd name="T35" fmla="*/ 831 h 835"/>
                  <a:gd name="T36" fmla="*/ 651 w 913"/>
                  <a:gd name="T37" fmla="*/ 835 h 835"/>
                  <a:gd name="T38" fmla="*/ 666 w 913"/>
                  <a:gd name="T39" fmla="*/ 831 h 835"/>
                  <a:gd name="T40" fmla="*/ 677 w 913"/>
                  <a:gd name="T41" fmla="*/ 824 h 835"/>
                  <a:gd name="T42" fmla="*/ 753 w 913"/>
                  <a:gd name="T43" fmla="*/ 774 h 835"/>
                  <a:gd name="T44" fmla="*/ 814 w 913"/>
                  <a:gd name="T45" fmla="*/ 710 h 835"/>
                  <a:gd name="T46" fmla="*/ 867 w 913"/>
                  <a:gd name="T47" fmla="*/ 634 h 835"/>
                  <a:gd name="T48" fmla="*/ 902 w 913"/>
                  <a:gd name="T49" fmla="*/ 554 h 835"/>
                  <a:gd name="T50" fmla="*/ 913 w 913"/>
                  <a:gd name="T51" fmla="*/ 467 h 835"/>
                  <a:gd name="T52" fmla="*/ 905 w 913"/>
                  <a:gd name="T53" fmla="*/ 383 h 835"/>
                  <a:gd name="T54" fmla="*/ 875 w 913"/>
                  <a:gd name="T55" fmla="*/ 303 h 835"/>
                  <a:gd name="T56" fmla="*/ 814 w 913"/>
                  <a:gd name="T57" fmla="*/ 231 h 835"/>
                  <a:gd name="T58" fmla="*/ 768 w 913"/>
                  <a:gd name="T59" fmla="*/ 193 h 835"/>
                  <a:gd name="T60" fmla="*/ 715 w 913"/>
                  <a:gd name="T61" fmla="*/ 159 h 835"/>
                  <a:gd name="T62" fmla="*/ 654 w 913"/>
                  <a:gd name="T63" fmla="*/ 129 h 835"/>
                  <a:gd name="T64" fmla="*/ 594 w 913"/>
                  <a:gd name="T65" fmla="*/ 102 h 835"/>
                  <a:gd name="T66" fmla="*/ 529 w 913"/>
                  <a:gd name="T67" fmla="*/ 79 h 835"/>
                  <a:gd name="T68" fmla="*/ 461 w 913"/>
                  <a:gd name="T69" fmla="*/ 60 h 835"/>
                  <a:gd name="T70" fmla="*/ 396 w 913"/>
                  <a:gd name="T71" fmla="*/ 41 h 835"/>
                  <a:gd name="T72" fmla="*/ 327 w 913"/>
                  <a:gd name="T73" fmla="*/ 26 h 835"/>
                  <a:gd name="T74" fmla="*/ 267 w 913"/>
                  <a:gd name="T75" fmla="*/ 15 h 835"/>
                  <a:gd name="T76" fmla="*/ 206 w 913"/>
                  <a:gd name="T77" fmla="*/ 7 h 835"/>
                  <a:gd name="T78" fmla="*/ 153 w 913"/>
                  <a:gd name="T79" fmla="*/ 0 h 835"/>
                  <a:gd name="T80" fmla="*/ 103 w 913"/>
                  <a:gd name="T81" fmla="*/ 0 h 835"/>
                  <a:gd name="T82" fmla="*/ 61 w 913"/>
                  <a:gd name="T83" fmla="*/ 0 h 835"/>
                  <a:gd name="T84" fmla="*/ 31 w 913"/>
                  <a:gd name="T85" fmla="*/ 3 h 835"/>
                  <a:gd name="T86" fmla="*/ 12 w 913"/>
                  <a:gd name="T87" fmla="*/ 11 h 835"/>
                  <a:gd name="T88" fmla="*/ 0 w 913"/>
                  <a:gd name="T89" fmla="*/ 19 h 835"/>
                  <a:gd name="T90" fmla="*/ 38 w 913"/>
                  <a:gd name="T91" fmla="*/ 26 h 835"/>
                  <a:gd name="T92" fmla="*/ 80 w 913"/>
                  <a:gd name="T93" fmla="*/ 30 h 835"/>
                  <a:gd name="T94" fmla="*/ 122 w 913"/>
                  <a:gd name="T95" fmla="*/ 38 h 835"/>
                  <a:gd name="T96" fmla="*/ 168 w 913"/>
                  <a:gd name="T97" fmla="*/ 45 h 835"/>
                  <a:gd name="T98" fmla="*/ 217 w 913"/>
                  <a:gd name="T99" fmla="*/ 53 h 835"/>
                  <a:gd name="T100" fmla="*/ 267 w 913"/>
                  <a:gd name="T101" fmla="*/ 60 h 835"/>
                  <a:gd name="T102" fmla="*/ 316 w 913"/>
                  <a:gd name="T103" fmla="*/ 72 h 835"/>
                  <a:gd name="T104" fmla="*/ 369 w 913"/>
                  <a:gd name="T105" fmla="*/ 83 h 835"/>
                  <a:gd name="T106" fmla="*/ 419 w 913"/>
                  <a:gd name="T107" fmla="*/ 98 h 835"/>
                  <a:gd name="T108" fmla="*/ 472 w 913"/>
                  <a:gd name="T109" fmla="*/ 114 h 835"/>
                  <a:gd name="T110" fmla="*/ 525 w 913"/>
                  <a:gd name="T111" fmla="*/ 133 h 835"/>
                  <a:gd name="T112" fmla="*/ 575 w 913"/>
                  <a:gd name="T113" fmla="*/ 152 h 835"/>
                  <a:gd name="T114" fmla="*/ 624 w 913"/>
                  <a:gd name="T115" fmla="*/ 174 h 835"/>
                  <a:gd name="T116" fmla="*/ 673 w 913"/>
                  <a:gd name="T117" fmla="*/ 197 h 835"/>
                  <a:gd name="T118" fmla="*/ 719 w 913"/>
                  <a:gd name="T119" fmla="*/ 228 h 835"/>
                  <a:gd name="T120" fmla="*/ 761 w 913"/>
                  <a:gd name="T121" fmla="*/ 258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13" h="835">
                    <a:moveTo>
                      <a:pt x="761" y="258"/>
                    </a:moveTo>
                    <a:lnTo>
                      <a:pt x="803" y="303"/>
                    </a:lnTo>
                    <a:lnTo>
                      <a:pt x="826" y="357"/>
                    </a:lnTo>
                    <a:lnTo>
                      <a:pt x="841" y="414"/>
                    </a:lnTo>
                    <a:lnTo>
                      <a:pt x="841" y="474"/>
                    </a:lnTo>
                    <a:lnTo>
                      <a:pt x="833" y="524"/>
                    </a:lnTo>
                    <a:lnTo>
                      <a:pt x="818" y="565"/>
                    </a:lnTo>
                    <a:lnTo>
                      <a:pt x="791" y="607"/>
                    </a:lnTo>
                    <a:lnTo>
                      <a:pt x="765" y="641"/>
                    </a:lnTo>
                    <a:lnTo>
                      <a:pt x="730" y="679"/>
                    </a:lnTo>
                    <a:lnTo>
                      <a:pt x="696" y="710"/>
                    </a:lnTo>
                    <a:lnTo>
                      <a:pt x="662" y="744"/>
                    </a:lnTo>
                    <a:lnTo>
                      <a:pt x="628" y="778"/>
                    </a:lnTo>
                    <a:lnTo>
                      <a:pt x="620" y="790"/>
                    </a:lnTo>
                    <a:lnTo>
                      <a:pt x="616" y="801"/>
                    </a:lnTo>
                    <a:lnTo>
                      <a:pt x="620" y="812"/>
                    </a:lnTo>
                    <a:lnTo>
                      <a:pt x="628" y="824"/>
                    </a:lnTo>
                    <a:lnTo>
                      <a:pt x="639" y="831"/>
                    </a:lnTo>
                    <a:lnTo>
                      <a:pt x="651" y="835"/>
                    </a:lnTo>
                    <a:lnTo>
                      <a:pt x="666" y="831"/>
                    </a:lnTo>
                    <a:lnTo>
                      <a:pt x="677" y="824"/>
                    </a:lnTo>
                    <a:lnTo>
                      <a:pt x="753" y="774"/>
                    </a:lnTo>
                    <a:lnTo>
                      <a:pt x="814" y="710"/>
                    </a:lnTo>
                    <a:lnTo>
                      <a:pt x="867" y="634"/>
                    </a:lnTo>
                    <a:lnTo>
                      <a:pt x="902" y="554"/>
                    </a:lnTo>
                    <a:lnTo>
                      <a:pt x="913" y="467"/>
                    </a:lnTo>
                    <a:lnTo>
                      <a:pt x="905" y="383"/>
                    </a:lnTo>
                    <a:lnTo>
                      <a:pt x="875" y="303"/>
                    </a:lnTo>
                    <a:lnTo>
                      <a:pt x="814" y="231"/>
                    </a:lnTo>
                    <a:lnTo>
                      <a:pt x="768" y="193"/>
                    </a:lnTo>
                    <a:lnTo>
                      <a:pt x="715" y="159"/>
                    </a:lnTo>
                    <a:lnTo>
                      <a:pt x="654" y="129"/>
                    </a:lnTo>
                    <a:lnTo>
                      <a:pt x="594" y="102"/>
                    </a:lnTo>
                    <a:lnTo>
                      <a:pt x="529" y="79"/>
                    </a:lnTo>
                    <a:lnTo>
                      <a:pt x="461" y="60"/>
                    </a:lnTo>
                    <a:lnTo>
                      <a:pt x="396" y="41"/>
                    </a:lnTo>
                    <a:lnTo>
                      <a:pt x="327" y="26"/>
                    </a:lnTo>
                    <a:lnTo>
                      <a:pt x="267" y="15"/>
                    </a:lnTo>
                    <a:lnTo>
                      <a:pt x="206" y="7"/>
                    </a:lnTo>
                    <a:lnTo>
                      <a:pt x="153" y="0"/>
                    </a:lnTo>
                    <a:lnTo>
                      <a:pt x="103" y="0"/>
                    </a:lnTo>
                    <a:lnTo>
                      <a:pt x="61" y="0"/>
                    </a:lnTo>
                    <a:lnTo>
                      <a:pt x="31" y="3"/>
                    </a:lnTo>
                    <a:lnTo>
                      <a:pt x="12" y="11"/>
                    </a:lnTo>
                    <a:lnTo>
                      <a:pt x="0" y="19"/>
                    </a:lnTo>
                    <a:lnTo>
                      <a:pt x="38" y="26"/>
                    </a:lnTo>
                    <a:lnTo>
                      <a:pt x="80" y="30"/>
                    </a:lnTo>
                    <a:lnTo>
                      <a:pt x="122" y="38"/>
                    </a:lnTo>
                    <a:lnTo>
                      <a:pt x="168" y="45"/>
                    </a:lnTo>
                    <a:lnTo>
                      <a:pt x="217" y="53"/>
                    </a:lnTo>
                    <a:lnTo>
                      <a:pt x="267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9" y="98"/>
                    </a:lnTo>
                    <a:lnTo>
                      <a:pt x="472" y="114"/>
                    </a:lnTo>
                    <a:lnTo>
                      <a:pt x="525" y="133"/>
                    </a:lnTo>
                    <a:lnTo>
                      <a:pt x="575" y="152"/>
                    </a:lnTo>
                    <a:lnTo>
                      <a:pt x="624" y="174"/>
                    </a:lnTo>
                    <a:lnTo>
                      <a:pt x="673" y="197"/>
                    </a:lnTo>
                    <a:lnTo>
                      <a:pt x="719" y="228"/>
                    </a:lnTo>
                    <a:lnTo>
                      <a:pt x="761" y="2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86" name="Freeform 1286"/>
              <p:cNvSpPr>
                <a:spLocks noChangeAspect="1"/>
              </p:cNvSpPr>
              <p:nvPr/>
            </p:nvSpPr>
            <p:spPr bwMode="auto">
              <a:xfrm>
                <a:off x="307" y="16880"/>
                <a:ext cx="373" cy="782"/>
              </a:xfrm>
              <a:custGeom>
                <a:avLst/>
                <a:gdLst>
                  <a:gd name="T0" fmla="*/ 0 w 373"/>
                  <a:gd name="T1" fmla="*/ 425 h 782"/>
                  <a:gd name="T2" fmla="*/ 0 w 373"/>
                  <a:gd name="T3" fmla="*/ 489 h 782"/>
                  <a:gd name="T4" fmla="*/ 15 w 373"/>
                  <a:gd name="T5" fmla="*/ 550 h 782"/>
                  <a:gd name="T6" fmla="*/ 42 w 373"/>
                  <a:gd name="T7" fmla="*/ 607 h 782"/>
                  <a:gd name="T8" fmla="*/ 80 w 373"/>
                  <a:gd name="T9" fmla="*/ 656 h 782"/>
                  <a:gd name="T10" fmla="*/ 125 w 373"/>
                  <a:gd name="T11" fmla="*/ 698 h 782"/>
                  <a:gd name="T12" fmla="*/ 179 w 373"/>
                  <a:gd name="T13" fmla="*/ 736 h 782"/>
                  <a:gd name="T14" fmla="*/ 240 w 373"/>
                  <a:gd name="T15" fmla="*/ 763 h 782"/>
                  <a:gd name="T16" fmla="*/ 300 w 373"/>
                  <a:gd name="T17" fmla="*/ 778 h 782"/>
                  <a:gd name="T18" fmla="*/ 319 w 373"/>
                  <a:gd name="T19" fmla="*/ 782 h 782"/>
                  <a:gd name="T20" fmla="*/ 338 w 373"/>
                  <a:gd name="T21" fmla="*/ 774 h 782"/>
                  <a:gd name="T22" fmla="*/ 354 w 373"/>
                  <a:gd name="T23" fmla="*/ 763 h 782"/>
                  <a:gd name="T24" fmla="*/ 361 w 373"/>
                  <a:gd name="T25" fmla="*/ 748 h 782"/>
                  <a:gd name="T26" fmla="*/ 361 w 373"/>
                  <a:gd name="T27" fmla="*/ 729 h 782"/>
                  <a:gd name="T28" fmla="*/ 357 w 373"/>
                  <a:gd name="T29" fmla="*/ 710 h 782"/>
                  <a:gd name="T30" fmla="*/ 346 w 373"/>
                  <a:gd name="T31" fmla="*/ 694 h 782"/>
                  <a:gd name="T32" fmla="*/ 327 w 373"/>
                  <a:gd name="T33" fmla="*/ 687 h 782"/>
                  <a:gd name="T34" fmla="*/ 266 w 373"/>
                  <a:gd name="T35" fmla="*/ 664 h 782"/>
                  <a:gd name="T36" fmla="*/ 209 w 373"/>
                  <a:gd name="T37" fmla="*/ 634 h 782"/>
                  <a:gd name="T38" fmla="*/ 164 w 373"/>
                  <a:gd name="T39" fmla="*/ 592 h 782"/>
                  <a:gd name="T40" fmla="*/ 129 w 373"/>
                  <a:gd name="T41" fmla="*/ 546 h 782"/>
                  <a:gd name="T42" fmla="*/ 106 w 373"/>
                  <a:gd name="T43" fmla="*/ 489 h 782"/>
                  <a:gd name="T44" fmla="*/ 95 w 373"/>
                  <a:gd name="T45" fmla="*/ 429 h 782"/>
                  <a:gd name="T46" fmla="*/ 95 w 373"/>
                  <a:gd name="T47" fmla="*/ 364 h 782"/>
                  <a:gd name="T48" fmla="*/ 114 w 373"/>
                  <a:gd name="T49" fmla="*/ 296 h 782"/>
                  <a:gd name="T50" fmla="*/ 141 w 373"/>
                  <a:gd name="T51" fmla="*/ 246 h 782"/>
                  <a:gd name="T52" fmla="*/ 183 w 373"/>
                  <a:gd name="T53" fmla="*/ 197 h 782"/>
                  <a:gd name="T54" fmla="*/ 228 w 373"/>
                  <a:gd name="T55" fmla="*/ 151 h 782"/>
                  <a:gd name="T56" fmla="*/ 278 w 373"/>
                  <a:gd name="T57" fmla="*/ 110 h 782"/>
                  <a:gd name="T58" fmla="*/ 319 w 373"/>
                  <a:gd name="T59" fmla="*/ 76 h 782"/>
                  <a:gd name="T60" fmla="*/ 354 w 373"/>
                  <a:gd name="T61" fmla="*/ 41 h 782"/>
                  <a:gd name="T62" fmla="*/ 373 w 373"/>
                  <a:gd name="T63" fmla="*/ 19 h 782"/>
                  <a:gd name="T64" fmla="*/ 373 w 373"/>
                  <a:gd name="T65" fmla="*/ 0 h 782"/>
                  <a:gd name="T66" fmla="*/ 331 w 373"/>
                  <a:gd name="T67" fmla="*/ 15 h 782"/>
                  <a:gd name="T68" fmla="*/ 278 w 373"/>
                  <a:gd name="T69" fmla="*/ 41 h 782"/>
                  <a:gd name="T70" fmla="*/ 221 w 373"/>
                  <a:gd name="T71" fmla="*/ 87 h 782"/>
                  <a:gd name="T72" fmla="*/ 160 w 373"/>
                  <a:gd name="T73" fmla="*/ 140 h 782"/>
                  <a:gd name="T74" fmla="*/ 103 w 373"/>
                  <a:gd name="T75" fmla="*/ 201 h 782"/>
                  <a:gd name="T76" fmla="*/ 57 w 373"/>
                  <a:gd name="T77" fmla="*/ 273 h 782"/>
                  <a:gd name="T78" fmla="*/ 19 w 373"/>
                  <a:gd name="T79" fmla="*/ 349 h 782"/>
                  <a:gd name="T80" fmla="*/ 0 w 373"/>
                  <a:gd name="T81" fmla="*/ 42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" h="782">
                    <a:moveTo>
                      <a:pt x="0" y="425"/>
                    </a:moveTo>
                    <a:lnTo>
                      <a:pt x="0" y="489"/>
                    </a:lnTo>
                    <a:lnTo>
                      <a:pt x="15" y="550"/>
                    </a:lnTo>
                    <a:lnTo>
                      <a:pt x="42" y="607"/>
                    </a:lnTo>
                    <a:lnTo>
                      <a:pt x="80" y="656"/>
                    </a:lnTo>
                    <a:lnTo>
                      <a:pt x="125" y="698"/>
                    </a:lnTo>
                    <a:lnTo>
                      <a:pt x="179" y="736"/>
                    </a:lnTo>
                    <a:lnTo>
                      <a:pt x="240" y="763"/>
                    </a:lnTo>
                    <a:lnTo>
                      <a:pt x="300" y="778"/>
                    </a:lnTo>
                    <a:lnTo>
                      <a:pt x="319" y="782"/>
                    </a:lnTo>
                    <a:lnTo>
                      <a:pt x="338" y="774"/>
                    </a:lnTo>
                    <a:lnTo>
                      <a:pt x="354" y="763"/>
                    </a:lnTo>
                    <a:lnTo>
                      <a:pt x="361" y="748"/>
                    </a:lnTo>
                    <a:lnTo>
                      <a:pt x="361" y="729"/>
                    </a:lnTo>
                    <a:lnTo>
                      <a:pt x="357" y="710"/>
                    </a:lnTo>
                    <a:lnTo>
                      <a:pt x="346" y="694"/>
                    </a:lnTo>
                    <a:lnTo>
                      <a:pt x="327" y="687"/>
                    </a:lnTo>
                    <a:lnTo>
                      <a:pt x="266" y="664"/>
                    </a:lnTo>
                    <a:lnTo>
                      <a:pt x="209" y="634"/>
                    </a:lnTo>
                    <a:lnTo>
                      <a:pt x="164" y="592"/>
                    </a:lnTo>
                    <a:lnTo>
                      <a:pt x="129" y="546"/>
                    </a:lnTo>
                    <a:lnTo>
                      <a:pt x="106" y="489"/>
                    </a:lnTo>
                    <a:lnTo>
                      <a:pt x="95" y="429"/>
                    </a:lnTo>
                    <a:lnTo>
                      <a:pt x="95" y="364"/>
                    </a:lnTo>
                    <a:lnTo>
                      <a:pt x="114" y="296"/>
                    </a:lnTo>
                    <a:lnTo>
                      <a:pt x="141" y="246"/>
                    </a:lnTo>
                    <a:lnTo>
                      <a:pt x="183" y="197"/>
                    </a:lnTo>
                    <a:lnTo>
                      <a:pt x="228" y="151"/>
                    </a:lnTo>
                    <a:lnTo>
                      <a:pt x="278" y="110"/>
                    </a:lnTo>
                    <a:lnTo>
                      <a:pt x="319" y="76"/>
                    </a:lnTo>
                    <a:lnTo>
                      <a:pt x="354" y="41"/>
                    </a:lnTo>
                    <a:lnTo>
                      <a:pt x="373" y="19"/>
                    </a:lnTo>
                    <a:lnTo>
                      <a:pt x="373" y="0"/>
                    </a:lnTo>
                    <a:lnTo>
                      <a:pt x="331" y="15"/>
                    </a:lnTo>
                    <a:lnTo>
                      <a:pt x="278" y="41"/>
                    </a:lnTo>
                    <a:lnTo>
                      <a:pt x="221" y="87"/>
                    </a:lnTo>
                    <a:lnTo>
                      <a:pt x="160" y="140"/>
                    </a:lnTo>
                    <a:lnTo>
                      <a:pt x="103" y="201"/>
                    </a:lnTo>
                    <a:lnTo>
                      <a:pt x="57" y="273"/>
                    </a:lnTo>
                    <a:lnTo>
                      <a:pt x="19" y="349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87" name="Freeform 1287"/>
              <p:cNvSpPr>
                <a:spLocks noChangeAspect="1"/>
              </p:cNvSpPr>
              <p:nvPr/>
            </p:nvSpPr>
            <p:spPr bwMode="auto">
              <a:xfrm>
                <a:off x="2900" y="16375"/>
                <a:ext cx="795" cy="1025"/>
              </a:xfrm>
              <a:custGeom>
                <a:avLst/>
                <a:gdLst>
                  <a:gd name="T0" fmla="*/ 673 w 795"/>
                  <a:gd name="T1" fmla="*/ 410 h 1025"/>
                  <a:gd name="T2" fmla="*/ 711 w 795"/>
                  <a:gd name="T3" fmla="*/ 474 h 1025"/>
                  <a:gd name="T4" fmla="*/ 730 w 795"/>
                  <a:gd name="T5" fmla="*/ 543 h 1025"/>
                  <a:gd name="T6" fmla="*/ 719 w 795"/>
                  <a:gd name="T7" fmla="*/ 618 h 1025"/>
                  <a:gd name="T8" fmla="*/ 673 w 795"/>
                  <a:gd name="T9" fmla="*/ 691 h 1025"/>
                  <a:gd name="T10" fmla="*/ 608 w 795"/>
                  <a:gd name="T11" fmla="*/ 755 h 1025"/>
                  <a:gd name="T12" fmla="*/ 536 w 795"/>
                  <a:gd name="T13" fmla="*/ 812 h 1025"/>
                  <a:gd name="T14" fmla="*/ 460 w 795"/>
                  <a:gd name="T15" fmla="*/ 873 h 1025"/>
                  <a:gd name="T16" fmla="*/ 414 w 795"/>
                  <a:gd name="T17" fmla="*/ 918 h 1025"/>
                  <a:gd name="T18" fmla="*/ 399 w 795"/>
                  <a:gd name="T19" fmla="*/ 949 h 1025"/>
                  <a:gd name="T20" fmla="*/ 388 w 795"/>
                  <a:gd name="T21" fmla="*/ 979 h 1025"/>
                  <a:gd name="T22" fmla="*/ 395 w 795"/>
                  <a:gd name="T23" fmla="*/ 1010 h 1025"/>
                  <a:gd name="T24" fmla="*/ 422 w 795"/>
                  <a:gd name="T25" fmla="*/ 1025 h 1025"/>
                  <a:gd name="T26" fmla="*/ 449 w 795"/>
                  <a:gd name="T27" fmla="*/ 1021 h 1025"/>
                  <a:gd name="T28" fmla="*/ 498 w 795"/>
                  <a:gd name="T29" fmla="*/ 964 h 1025"/>
                  <a:gd name="T30" fmla="*/ 582 w 795"/>
                  <a:gd name="T31" fmla="*/ 888 h 1025"/>
                  <a:gd name="T32" fmla="*/ 669 w 795"/>
                  <a:gd name="T33" fmla="*/ 812 h 1025"/>
                  <a:gd name="T34" fmla="*/ 745 w 795"/>
                  <a:gd name="T35" fmla="*/ 725 h 1025"/>
                  <a:gd name="T36" fmla="*/ 791 w 795"/>
                  <a:gd name="T37" fmla="*/ 615 h 1025"/>
                  <a:gd name="T38" fmla="*/ 787 w 795"/>
                  <a:gd name="T39" fmla="*/ 501 h 1025"/>
                  <a:gd name="T40" fmla="*/ 738 w 795"/>
                  <a:gd name="T41" fmla="*/ 394 h 1025"/>
                  <a:gd name="T42" fmla="*/ 658 w 795"/>
                  <a:gd name="T43" fmla="*/ 307 h 1025"/>
                  <a:gd name="T44" fmla="*/ 570 w 795"/>
                  <a:gd name="T45" fmla="*/ 250 h 1025"/>
                  <a:gd name="T46" fmla="*/ 487 w 795"/>
                  <a:gd name="T47" fmla="*/ 201 h 1025"/>
                  <a:gd name="T48" fmla="*/ 395 w 795"/>
                  <a:gd name="T49" fmla="*/ 151 h 1025"/>
                  <a:gd name="T50" fmla="*/ 300 w 795"/>
                  <a:gd name="T51" fmla="*/ 102 h 1025"/>
                  <a:gd name="T52" fmla="*/ 213 w 795"/>
                  <a:gd name="T53" fmla="*/ 60 h 1025"/>
                  <a:gd name="T54" fmla="*/ 129 w 795"/>
                  <a:gd name="T55" fmla="*/ 26 h 1025"/>
                  <a:gd name="T56" fmla="*/ 65 w 795"/>
                  <a:gd name="T57" fmla="*/ 3 h 1025"/>
                  <a:gd name="T58" fmla="*/ 15 w 795"/>
                  <a:gd name="T59" fmla="*/ 0 h 1025"/>
                  <a:gd name="T60" fmla="*/ 34 w 795"/>
                  <a:gd name="T61" fmla="*/ 26 h 1025"/>
                  <a:gd name="T62" fmla="*/ 114 w 795"/>
                  <a:gd name="T63" fmla="*/ 64 h 1025"/>
                  <a:gd name="T64" fmla="*/ 194 w 795"/>
                  <a:gd name="T65" fmla="*/ 102 h 1025"/>
                  <a:gd name="T66" fmla="*/ 278 w 795"/>
                  <a:gd name="T67" fmla="*/ 144 h 1025"/>
                  <a:gd name="T68" fmla="*/ 365 w 795"/>
                  <a:gd name="T69" fmla="*/ 189 h 1025"/>
                  <a:gd name="T70" fmla="*/ 449 w 795"/>
                  <a:gd name="T71" fmla="*/ 235 h 1025"/>
                  <a:gd name="T72" fmla="*/ 532 w 795"/>
                  <a:gd name="T73" fmla="*/ 292 h 1025"/>
                  <a:gd name="T74" fmla="*/ 608 w 795"/>
                  <a:gd name="T75" fmla="*/ 349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5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2" y="440"/>
                    </a:lnTo>
                    <a:lnTo>
                      <a:pt x="711" y="474"/>
                    </a:lnTo>
                    <a:lnTo>
                      <a:pt x="722" y="508"/>
                    </a:lnTo>
                    <a:lnTo>
                      <a:pt x="730" y="543"/>
                    </a:lnTo>
                    <a:lnTo>
                      <a:pt x="726" y="581"/>
                    </a:lnTo>
                    <a:lnTo>
                      <a:pt x="719" y="618"/>
                    </a:lnTo>
                    <a:lnTo>
                      <a:pt x="700" y="653"/>
                    </a:lnTo>
                    <a:lnTo>
                      <a:pt x="673" y="691"/>
                    </a:lnTo>
                    <a:lnTo>
                      <a:pt x="643" y="725"/>
                    </a:lnTo>
                    <a:lnTo>
                      <a:pt x="608" y="755"/>
                    </a:lnTo>
                    <a:lnTo>
                      <a:pt x="574" y="786"/>
                    </a:lnTo>
                    <a:lnTo>
                      <a:pt x="536" y="812"/>
                    </a:lnTo>
                    <a:lnTo>
                      <a:pt x="498" y="843"/>
                    </a:lnTo>
                    <a:lnTo>
                      <a:pt x="460" y="873"/>
                    </a:lnTo>
                    <a:lnTo>
                      <a:pt x="426" y="907"/>
                    </a:lnTo>
                    <a:lnTo>
                      <a:pt x="414" y="918"/>
                    </a:lnTo>
                    <a:lnTo>
                      <a:pt x="407" y="934"/>
                    </a:lnTo>
                    <a:lnTo>
                      <a:pt x="399" y="949"/>
                    </a:lnTo>
                    <a:lnTo>
                      <a:pt x="392" y="964"/>
                    </a:lnTo>
                    <a:lnTo>
                      <a:pt x="388" y="979"/>
                    </a:lnTo>
                    <a:lnTo>
                      <a:pt x="388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49" y="1021"/>
                    </a:lnTo>
                    <a:lnTo>
                      <a:pt x="460" y="1010"/>
                    </a:lnTo>
                    <a:lnTo>
                      <a:pt x="498" y="964"/>
                    </a:lnTo>
                    <a:lnTo>
                      <a:pt x="540" y="926"/>
                    </a:lnTo>
                    <a:lnTo>
                      <a:pt x="582" y="888"/>
                    </a:lnTo>
                    <a:lnTo>
                      <a:pt x="627" y="850"/>
                    </a:lnTo>
                    <a:lnTo>
                      <a:pt x="669" y="812"/>
                    </a:lnTo>
                    <a:lnTo>
                      <a:pt x="711" y="770"/>
                    </a:lnTo>
                    <a:lnTo>
                      <a:pt x="745" y="725"/>
                    </a:lnTo>
                    <a:lnTo>
                      <a:pt x="772" y="675"/>
                    </a:lnTo>
                    <a:lnTo>
                      <a:pt x="791" y="615"/>
                    </a:lnTo>
                    <a:lnTo>
                      <a:pt x="795" y="558"/>
                    </a:lnTo>
                    <a:lnTo>
                      <a:pt x="787" y="501"/>
                    </a:lnTo>
                    <a:lnTo>
                      <a:pt x="768" y="444"/>
                    </a:lnTo>
                    <a:lnTo>
                      <a:pt x="738" y="394"/>
                    </a:lnTo>
                    <a:lnTo>
                      <a:pt x="703" y="345"/>
                    </a:lnTo>
                    <a:lnTo>
                      <a:pt x="658" y="307"/>
                    </a:lnTo>
                    <a:lnTo>
                      <a:pt x="608" y="273"/>
                    </a:lnTo>
                    <a:lnTo>
                      <a:pt x="570" y="250"/>
                    </a:lnTo>
                    <a:lnTo>
                      <a:pt x="529" y="227"/>
                    </a:lnTo>
                    <a:lnTo>
                      <a:pt x="487" y="201"/>
                    </a:lnTo>
                    <a:lnTo>
                      <a:pt x="441" y="178"/>
                    </a:lnTo>
                    <a:lnTo>
                      <a:pt x="395" y="151"/>
                    </a:lnTo>
                    <a:lnTo>
                      <a:pt x="346" y="129"/>
                    </a:lnTo>
                    <a:lnTo>
                      <a:pt x="300" y="102"/>
                    </a:lnTo>
                    <a:lnTo>
                      <a:pt x="255" y="79"/>
                    </a:lnTo>
                    <a:lnTo>
                      <a:pt x="213" y="60"/>
                    </a:lnTo>
                    <a:lnTo>
                      <a:pt x="171" y="41"/>
                    </a:lnTo>
                    <a:lnTo>
                      <a:pt x="129" y="26"/>
                    </a:lnTo>
                    <a:lnTo>
                      <a:pt x="95" y="15"/>
                    </a:lnTo>
                    <a:lnTo>
                      <a:pt x="65" y="3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34" y="26"/>
                    </a:lnTo>
                    <a:lnTo>
                      <a:pt x="72" y="45"/>
                    </a:lnTo>
                    <a:lnTo>
                      <a:pt x="114" y="64"/>
                    </a:lnTo>
                    <a:lnTo>
                      <a:pt x="152" y="83"/>
                    </a:lnTo>
                    <a:lnTo>
                      <a:pt x="194" y="102"/>
                    </a:lnTo>
                    <a:lnTo>
                      <a:pt x="236" y="121"/>
                    </a:lnTo>
                    <a:lnTo>
                      <a:pt x="278" y="144"/>
                    </a:lnTo>
                    <a:lnTo>
                      <a:pt x="319" y="167"/>
                    </a:lnTo>
                    <a:lnTo>
                      <a:pt x="365" y="189"/>
                    </a:lnTo>
                    <a:lnTo>
                      <a:pt x="407" y="212"/>
                    </a:lnTo>
                    <a:lnTo>
                      <a:pt x="449" y="235"/>
                    </a:lnTo>
                    <a:lnTo>
                      <a:pt x="491" y="262"/>
                    </a:lnTo>
                    <a:lnTo>
                      <a:pt x="532" y="292"/>
                    </a:lnTo>
                    <a:lnTo>
                      <a:pt x="570" y="318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288" name="Group 1288"/>
            <p:cNvGrpSpPr>
              <a:grpSpLocks noChangeAspect="1"/>
            </p:cNvGrpSpPr>
            <p:nvPr/>
          </p:nvGrpSpPr>
          <p:grpSpPr bwMode="auto">
            <a:xfrm rot="-1131237">
              <a:off x="2197" y="2470"/>
              <a:ext cx="384" cy="225"/>
              <a:chOff x="307" y="16318"/>
              <a:chExt cx="3570" cy="1818"/>
            </a:xfrm>
          </p:grpSpPr>
          <p:sp>
            <p:nvSpPr>
              <p:cNvPr id="129289" name="Freeform 1289"/>
              <p:cNvSpPr>
                <a:spLocks noChangeAspect="1"/>
              </p:cNvSpPr>
              <p:nvPr/>
            </p:nvSpPr>
            <p:spPr bwMode="auto">
              <a:xfrm>
                <a:off x="1258" y="16568"/>
                <a:ext cx="646" cy="767"/>
              </a:xfrm>
              <a:custGeom>
                <a:avLst/>
                <a:gdLst>
                  <a:gd name="T0" fmla="*/ 228 w 646"/>
                  <a:gd name="T1" fmla="*/ 99 h 767"/>
                  <a:gd name="T2" fmla="*/ 178 w 646"/>
                  <a:gd name="T3" fmla="*/ 129 h 767"/>
                  <a:gd name="T4" fmla="*/ 136 w 646"/>
                  <a:gd name="T5" fmla="*/ 167 h 767"/>
                  <a:gd name="T6" fmla="*/ 98 w 646"/>
                  <a:gd name="T7" fmla="*/ 209 h 767"/>
                  <a:gd name="T8" fmla="*/ 64 w 646"/>
                  <a:gd name="T9" fmla="*/ 255 h 767"/>
                  <a:gd name="T10" fmla="*/ 38 w 646"/>
                  <a:gd name="T11" fmla="*/ 304 h 767"/>
                  <a:gd name="T12" fmla="*/ 19 w 646"/>
                  <a:gd name="T13" fmla="*/ 357 h 767"/>
                  <a:gd name="T14" fmla="*/ 7 w 646"/>
                  <a:gd name="T15" fmla="*/ 414 h 767"/>
                  <a:gd name="T16" fmla="*/ 0 w 646"/>
                  <a:gd name="T17" fmla="*/ 471 h 767"/>
                  <a:gd name="T18" fmla="*/ 7 w 646"/>
                  <a:gd name="T19" fmla="*/ 551 h 767"/>
                  <a:gd name="T20" fmla="*/ 38 w 646"/>
                  <a:gd name="T21" fmla="*/ 615 h 767"/>
                  <a:gd name="T22" fmla="*/ 83 w 646"/>
                  <a:gd name="T23" fmla="*/ 672 h 767"/>
                  <a:gd name="T24" fmla="*/ 144 w 646"/>
                  <a:gd name="T25" fmla="*/ 714 h 767"/>
                  <a:gd name="T26" fmla="*/ 212 w 646"/>
                  <a:gd name="T27" fmla="*/ 748 h 767"/>
                  <a:gd name="T28" fmla="*/ 285 w 646"/>
                  <a:gd name="T29" fmla="*/ 763 h 767"/>
                  <a:gd name="T30" fmla="*/ 361 w 646"/>
                  <a:gd name="T31" fmla="*/ 767 h 767"/>
                  <a:gd name="T32" fmla="*/ 433 w 646"/>
                  <a:gd name="T33" fmla="*/ 756 h 767"/>
                  <a:gd name="T34" fmla="*/ 448 w 646"/>
                  <a:gd name="T35" fmla="*/ 756 h 767"/>
                  <a:gd name="T36" fmla="*/ 463 w 646"/>
                  <a:gd name="T37" fmla="*/ 748 h 767"/>
                  <a:gd name="T38" fmla="*/ 475 w 646"/>
                  <a:gd name="T39" fmla="*/ 737 h 767"/>
                  <a:gd name="T40" fmla="*/ 479 w 646"/>
                  <a:gd name="T41" fmla="*/ 722 h 767"/>
                  <a:gd name="T42" fmla="*/ 471 w 646"/>
                  <a:gd name="T43" fmla="*/ 703 h 767"/>
                  <a:gd name="T44" fmla="*/ 456 w 646"/>
                  <a:gd name="T45" fmla="*/ 687 h 767"/>
                  <a:gd name="T46" fmla="*/ 437 w 646"/>
                  <a:gd name="T47" fmla="*/ 672 h 767"/>
                  <a:gd name="T48" fmla="*/ 418 w 646"/>
                  <a:gd name="T49" fmla="*/ 665 h 767"/>
                  <a:gd name="T50" fmla="*/ 380 w 646"/>
                  <a:gd name="T51" fmla="*/ 653 h 767"/>
                  <a:gd name="T52" fmla="*/ 342 w 646"/>
                  <a:gd name="T53" fmla="*/ 646 h 767"/>
                  <a:gd name="T54" fmla="*/ 304 w 646"/>
                  <a:gd name="T55" fmla="*/ 638 h 767"/>
                  <a:gd name="T56" fmla="*/ 269 w 646"/>
                  <a:gd name="T57" fmla="*/ 631 h 767"/>
                  <a:gd name="T58" fmla="*/ 235 w 646"/>
                  <a:gd name="T59" fmla="*/ 619 h 767"/>
                  <a:gd name="T60" fmla="*/ 201 w 646"/>
                  <a:gd name="T61" fmla="*/ 604 h 767"/>
                  <a:gd name="T62" fmla="*/ 171 w 646"/>
                  <a:gd name="T63" fmla="*/ 585 h 767"/>
                  <a:gd name="T64" fmla="*/ 140 w 646"/>
                  <a:gd name="T65" fmla="*/ 555 h 767"/>
                  <a:gd name="T66" fmla="*/ 129 w 646"/>
                  <a:gd name="T67" fmla="*/ 425 h 767"/>
                  <a:gd name="T68" fmla="*/ 159 w 646"/>
                  <a:gd name="T69" fmla="*/ 319 h 767"/>
                  <a:gd name="T70" fmla="*/ 220 w 646"/>
                  <a:gd name="T71" fmla="*/ 236 h 767"/>
                  <a:gd name="T72" fmla="*/ 304 w 646"/>
                  <a:gd name="T73" fmla="*/ 167 h 767"/>
                  <a:gd name="T74" fmla="*/ 395 w 646"/>
                  <a:gd name="T75" fmla="*/ 114 h 767"/>
                  <a:gd name="T76" fmla="*/ 490 w 646"/>
                  <a:gd name="T77" fmla="*/ 72 h 767"/>
                  <a:gd name="T78" fmla="*/ 577 w 646"/>
                  <a:gd name="T79" fmla="*/ 42 h 767"/>
                  <a:gd name="T80" fmla="*/ 646 w 646"/>
                  <a:gd name="T81" fmla="*/ 15 h 767"/>
                  <a:gd name="T82" fmla="*/ 604 w 646"/>
                  <a:gd name="T83" fmla="*/ 4 h 767"/>
                  <a:gd name="T84" fmla="*/ 558 w 646"/>
                  <a:gd name="T85" fmla="*/ 0 h 767"/>
                  <a:gd name="T86" fmla="*/ 505 w 646"/>
                  <a:gd name="T87" fmla="*/ 8 h 767"/>
                  <a:gd name="T88" fmla="*/ 448 w 646"/>
                  <a:gd name="T89" fmla="*/ 15 h 767"/>
                  <a:gd name="T90" fmla="*/ 391 w 646"/>
                  <a:gd name="T91" fmla="*/ 34 h 767"/>
                  <a:gd name="T92" fmla="*/ 334 w 646"/>
                  <a:gd name="T93" fmla="*/ 53 h 767"/>
                  <a:gd name="T94" fmla="*/ 277 w 646"/>
                  <a:gd name="T95" fmla="*/ 76 h 767"/>
                  <a:gd name="T96" fmla="*/ 228 w 646"/>
                  <a:gd name="T97" fmla="*/ 99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6" h="767">
                    <a:moveTo>
                      <a:pt x="228" y="99"/>
                    </a:moveTo>
                    <a:lnTo>
                      <a:pt x="178" y="129"/>
                    </a:lnTo>
                    <a:lnTo>
                      <a:pt x="136" y="167"/>
                    </a:lnTo>
                    <a:lnTo>
                      <a:pt x="98" y="209"/>
                    </a:lnTo>
                    <a:lnTo>
                      <a:pt x="64" y="255"/>
                    </a:lnTo>
                    <a:lnTo>
                      <a:pt x="38" y="304"/>
                    </a:lnTo>
                    <a:lnTo>
                      <a:pt x="19" y="357"/>
                    </a:lnTo>
                    <a:lnTo>
                      <a:pt x="7" y="414"/>
                    </a:lnTo>
                    <a:lnTo>
                      <a:pt x="0" y="471"/>
                    </a:lnTo>
                    <a:lnTo>
                      <a:pt x="7" y="551"/>
                    </a:lnTo>
                    <a:lnTo>
                      <a:pt x="38" y="615"/>
                    </a:lnTo>
                    <a:lnTo>
                      <a:pt x="83" y="672"/>
                    </a:lnTo>
                    <a:lnTo>
                      <a:pt x="144" y="714"/>
                    </a:lnTo>
                    <a:lnTo>
                      <a:pt x="212" y="748"/>
                    </a:lnTo>
                    <a:lnTo>
                      <a:pt x="285" y="763"/>
                    </a:lnTo>
                    <a:lnTo>
                      <a:pt x="361" y="767"/>
                    </a:lnTo>
                    <a:lnTo>
                      <a:pt x="433" y="756"/>
                    </a:lnTo>
                    <a:lnTo>
                      <a:pt x="448" y="756"/>
                    </a:lnTo>
                    <a:lnTo>
                      <a:pt x="463" y="748"/>
                    </a:lnTo>
                    <a:lnTo>
                      <a:pt x="475" y="737"/>
                    </a:lnTo>
                    <a:lnTo>
                      <a:pt x="479" y="722"/>
                    </a:lnTo>
                    <a:lnTo>
                      <a:pt x="471" y="703"/>
                    </a:lnTo>
                    <a:lnTo>
                      <a:pt x="456" y="687"/>
                    </a:lnTo>
                    <a:lnTo>
                      <a:pt x="437" y="672"/>
                    </a:lnTo>
                    <a:lnTo>
                      <a:pt x="418" y="665"/>
                    </a:lnTo>
                    <a:lnTo>
                      <a:pt x="380" y="653"/>
                    </a:lnTo>
                    <a:lnTo>
                      <a:pt x="342" y="646"/>
                    </a:lnTo>
                    <a:lnTo>
                      <a:pt x="304" y="638"/>
                    </a:lnTo>
                    <a:lnTo>
                      <a:pt x="269" y="631"/>
                    </a:lnTo>
                    <a:lnTo>
                      <a:pt x="235" y="619"/>
                    </a:lnTo>
                    <a:lnTo>
                      <a:pt x="201" y="604"/>
                    </a:lnTo>
                    <a:lnTo>
                      <a:pt x="171" y="585"/>
                    </a:lnTo>
                    <a:lnTo>
                      <a:pt x="140" y="555"/>
                    </a:lnTo>
                    <a:lnTo>
                      <a:pt x="129" y="425"/>
                    </a:lnTo>
                    <a:lnTo>
                      <a:pt x="159" y="319"/>
                    </a:lnTo>
                    <a:lnTo>
                      <a:pt x="220" y="236"/>
                    </a:lnTo>
                    <a:lnTo>
                      <a:pt x="304" y="167"/>
                    </a:lnTo>
                    <a:lnTo>
                      <a:pt x="395" y="114"/>
                    </a:lnTo>
                    <a:lnTo>
                      <a:pt x="490" y="72"/>
                    </a:lnTo>
                    <a:lnTo>
                      <a:pt x="577" y="42"/>
                    </a:lnTo>
                    <a:lnTo>
                      <a:pt x="646" y="15"/>
                    </a:lnTo>
                    <a:lnTo>
                      <a:pt x="604" y="4"/>
                    </a:lnTo>
                    <a:lnTo>
                      <a:pt x="558" y="0"/>
                    </a:lnTo>
                    <a:lnTo>
                      <a:pt x="505" y="8"/>
                    </a:lnTo>
                    <a:lnTo>
                      <a:pt x="448" y="15"/>
                    </a:lnTo>
                    <a:lnTo>
                      <a:pt x="391" y="34"/>
                    </a:lnTo>
                    <a:lnTo>
                      <a:pt x="334" y="53"/>
                    </a:lnTo>
                    <a:lnTo>
                      <a:pt x="277" y="76"/>
                    </a:lnTo>
                    <a:lnTo>
                      <a:pt x="228" y="9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90" name="Freeform 1290"/>
              <p:cNvSpPr>
                <a:spLocks noChangeAspect="1"/>
              </p:cNvSpPr>
              <p:nvPr/>
            </p:nvSpPr>
            <p:spPr bwMode="auto">
              <a:xfrm>
                <a:off x="2360" y="16557"/>
                <a:ext cx="415" cy="596"/>
              </a:xfrm>
              <a:custGeom>
                <a:avLst/>
                <a:gdLst>
                  <a:gd name="T0" fmla="*/ 350 w 415"/>
                  <a:gd name="T1" fmla="*/ 193 h 596"/>
                  <a:gd name="T2" fmla="*/ 365 w 415"/>
                  <a:gd name="T3" fmla="*/ 254 h 596"/>
                  <a:gd name="T4" fmla="*/ 361 w 415"/>
                  <a:gd name="T5" fmla="*/ 311 h 596"/>
                  <a:gd name="T6" fmla="*/ 335 w 415"/>
                  <a:gd name="T7" fmla="*/ 357 h 596"/>
                  <a:gd name="T8" fmla="*/ 297 w 415"/>
                  <a:gd name="T9" fmla="*/ 399 h 596"/>
                  <a:gd name="T10" fmla="*/ 251 w 415"/>
                  <a:gd name="T11" fmla="*/ 436 h 596"/>
                  <a:gd name="T12" fmla="*/ 198 w 415"/>
                  <a:gd name="T13" fmla="*/ 474 h 596"/>
                  <a:gd name="T14" fmla="*/ 145 w 415"/>
                  <a:gd name="T15" fmla="*/ 509 h 596"/>
                  <a:gd name="T16" fmla="*/ 99 w 415"/>
                  <a:gd name="T17" fmla="*/ 543 h 596"/>
                  <a:gd name="T18" fmla="*/ 91 w 415"/>
                  <a:gd name="T19" fmla="*/ 554 h 596"/>
                  <a:gd name="T20" fmla="*/ 88 w 415"/>
                  <a:gd name="T21" fmla="*/ 562 h 596"/>
                  <a:gd name="T22" fmla="*/ 88 w 415"/>
                  <a:gd name="T23" fmla="*/ 573 h 596"/>
                  <a:gd name="T24" fmla="*/ 91 w 415"/>
                  <a:gd name="T25" fmla="*/ 585 h 596"/>
                  <a:gd name="T26" fmla="*/ 103 w 415"/>
                  <a:gd name="T27" fmla="*/ 592 h 596"/>
                  <a:gd name="T28" fmla="*/ 114 w 415"/>
                  <a:gd name="T29" fmla="*/ 596 h 596"/>
                  <a:gd name="T30" fmla="*/ 122 w 415"/>
                  <a:gd name="T31" fmla="*/ 596 h 596"/>
                  <a:gd name="T32" fmla="*/ 133 w 415"/>
                  <a:gd name="T33" fmla="*/ 592 h 596"/>
                  <a:gd name="T34" fmla="*/ 194 w 415"/>
                  <a:gd name="T35" fmla="*/ 558 h 596"/>
                  <a:gd name="T36" fmla="*/ 251 w 415"/>
                  <a:gd name="T37" fmla="*/ 520 h 596"/>
                  <a:gd name="T38" fmla="*/ 304 w 415"/>
                  <a:gd name="T39" fmla="*/ 478 h 596"/>
                  <a:gd name="T40" fmla="*/ 354 w 415"/>
                  <a:gd name="T41" fmla="*/ 429 h 596"/>
                  <a:gd name="T42" fmla="*/ 388 w 415"/>
                  <a:gd name="T43" fmla="*/ 376 h 596"/>
                  <a:gd name="T44" fmla="*/ 411 w 415"/>
                  <a:gd name="T45" fmla="*/ 315 h 596"/>
                  <a:gd name="T46" fmla="*/ 415 w 415"/>
                  <a:gd name="T47" fmla="*/ 250 h 596"/>
                  <a:gd name="T48" fmla="*/ 399 w 415"/>
                  <a:gd name="T49" fmla="*/ 182 h 596"/>
                  <a:gd name="T50" fmla="*/ 365 w 415"/>
                  <a:gd name="T51" fmla="*/ 129 h 596"/>
                  <a:gd name="T52" fmla="*/ 316 w 415"/>
                  <a:gd name="T53" fmla="*/ 83 h 596"/>
                  <a:gd name="T54" fmla="*/ 255 w 415"/>
                  <a:gd name="T55" fmla="*/ 49 h 596"/>
                  <a:gd name="T56" fmla="*/ 186 w 415"/>
                  <a:gd name="T57" fmla="*/ 23 h 596"/>
                  <a:gd name="T58" fmla="*/ 118 w 415"/>
                  <a:gd name="T59" fmla="*/ 7 h 596"/>
                  <a:gd name="T60" fmla="*/ 61 w 415"/>
                  <a:gd name="T61" fmla="*/ 0 h 596"/>
                  <a:gd name="T62" fmla="*/ 19 w 415"/>
                  <a:gd name="T63" fmla="*/ 0 h 596"/>
                  <a:gd name="T64" fmla="*/ 0 w 415"/>
                  <a:gd name="T65" fmla="*/ 11 h 596"/>
                  <a:gd name="T66" fmla="*/ 46 w 415"/>
                  <a:gd name="T67" fmla="*/ 30 h 596"/>
                  <a:gd name="T68" fmla="*/ 95 w 415"/>
                  <a:gd name="T69" fmla="*/ 45 h 596"/>
                  <a:gd name="T70" fmla="*/ 148 w 415"/>
                  <a:gd name="T71" fmla="*/ 61 h 596"/>
                  <a:gd name="T72" fmla="*/ 198 w 415"/>
                  <a:gd name="T73" fmla="*/ 76 h 596"/>
                  <a:gd name="T74" fmla="*/ 247 w 415"/>
                  <a:gd name="T75" fmla="*/ 95 h 596"/>
                  <a:gd name="T76" fmla="*/ 289 w 415"/>
                  <a:gd name="T77" fmla="*/ 121 h 596"/>
                  <a:gd name="T78" fmla="*/ 323 w 415"/>
                  <a:gd name="T79" fmla="*/ 152 h 596"/>
                  <a:gd name="T80" fmla="*/ 350 w 415"/>
                  <a:gd name="T81" fmla="*/ 193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5" h="596">
                    <a:moveTo>
                      <a:pt x="350" y="193"/>
                    </a:moveTo>
                    <a:lnTo>
                      <a:pt x="365" y="254"/>
                    </a:lnTo>
                    <a:lnTo>
                      <a:pt x="361" y="311"/>
                    </a:lnTo>
                    <a:lnTo>
                      <a:pt x="335" y="357"/>
                    </a:lnTo>
                    <a:lnTo>
                      <a:pt x="297" y="399"/>
                    </a:lnTo>
                    <a:lnTo>
                      <a:pt x="251" y="436"/>
                    </a:lnTo>
                    <a:lnTo>
                      <a:pt x="198" y="474"/>
                    </a:lnTo>
                    <a:lnTo>
                      <a:pt x="145" y="509"/>
                    </a:lnTo>
                    <a:lnTo>
                      <a:pt x="99" y="543"/>
                    </a:lnTo>
                    <a:lnTo>
                      <a:pt x="91" y="554"/>
                    </a:lnTo>
                    <a:lnTo>
                      <a:pt x="88" y="562"/>
                    </a:lnTo>
                    <a:lnTo>
                      <a:pt x="88" y="573"/>
                    </a:lnTo>
                    <a:lnTo>
                      <a:pt x="91" y="585"/>
                    </a:lnTo>
                    <a:lnTo>
                      <a:pt x="103" y="592"/>
                    </a:lnTo>
                    <a:lnTo>
                      <a:pt x="114" y="596"/>
                    </a:lnTo>
                    <a:lnTo>
                      <a:pt x="122" y="596"/>
                    </a:lnTo>
                    <a:lnTo>
                      <a:pt x="133" y="592"/>
                    </a:lnTo>
                    <a:lnTo>
                      <a:pt x="194" y="558"/>
                    </a:lnTo>
                    <a:lnTo>
                      <a:pt x="251" y="520"/>
                    </a:lnTo>
                    <a:lnTo>
                      <a:pt x="304" y="478"/>
                    </a:lnTo>
                    <a:lnTo>
                      <a:pt x="354" y="429"/>
                    </a:lnTo>
                    <a:lnTo>
                      <a:pt x="388" y="376"/>
                    </a:lnTo>
                    <a:lnTo>
                      <a:pt x="411" y="315"/>
                    </a:lnTo>
                    <a:lnTo>
                      <a:pt x="415" y="250"/>
                    </a:lnTo>
                    <a:lnTo>
                      <a:pt x="399" y="182"/>
                    </a:lnTo>
                    <a:lnTo>
                      <a:pt x="365" y="129"/>
                    </a:lnTo>
                    <a:lnTo>
                      <a:pt x="316" y="83"/>
                    </a:lnTo>
                    <a:lnTo>
                      <a:pt x="255" y="49"/>
                    </a:lnTo>
                    <a:lnTo>
                      <a:pt x="186" y="23"/>
                    </a:lnTo>
                    <a:lnTo>
                      <a:pt x="118" y="7"/>
                    </a:lnTo>
                    <a:lnTo>
                      <a:pt x="61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6" y="30"/>
                    </a:lnTo>
                    <a:lnTo>
                      <a:pt x="95" y="45"/>
                    </a:lnTo>
                    <a:lnTo>
                      <a:pt x="148" y="61"/>
                    </a:lnTo>
                    <a:lnTo>
                      <a:pt x="198" y="76"/>
                    </a:lnTo>
                    <a:lnTo>
                      <a:pt x="247" y="95"/>
                    </a:lnTo>
                    <a:lnTo>
                      <a:pt x="289" y="121"/>
                    </a:lnTo>
                    <a:lnTo>
                      <a:pt x="323" y="152"/>
                    </a:lnTo>
                    <a:lnTo>
                      <a:pt x="350" y="19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91" name="Freeform 1291"/>
              <p:cNvSpPr>
                <a:spLocks noChangeAspect="1"/>
              </p:cNvSpPr>
              <p:nvPr/>
            </p:nvSpPr>
            <p:spPr bwMode="auto">
              <a:xfrm>
                <a:off x="851" y="16416"/>
                <a:ext cx="1045" cy="1250"/>
              </a:xfrm>
              <a:custGeom>
                <a:avLst/>
                <a:gdLst>
                  <a:gd name="T0" fmla="*/ 327 w 1045"/>
                  <a:gd name="T1" fmla="*/ 232 h 1250"/>
                  <a:gd name="T2" fmla="*/ 175 w 1045"/>
                  <a:gd name="T3" fmla="*/ 380 h 1250"/>
                  <a:gd name="T4" fmla="*/ 57 w 1045"/>
                  <a:gd name="T5" fmla="*/ 551 h 1250"/>
                  <a:gd name="T6" fmla="*/ 0 w 1045"/>
                  <a:gd name="T7" fmla="*/ 748 h 1250"/>
                  <a:gd name="T8" fmla="*/ 11 w 1045"/>
                  <a:gd name="T9" fmla="*/ 881 h 1250"/>
                  <a:gd name="T10" fmla="*/ 30 w 1045"/>
                  <a:gd name="T11" fmla="*/ 934 h 1250"/>
                  <a:gd name="T12" fmla="*/ 64 w 1045"/>
                  <a:gd name="T13" fmla="*/ 984 h 1250"/>
                  <a:gd name="T14" fmla="*/ 106 w 1045"/>
                  <a:gd name="T15" fmla="*/ 1026 h 1250"/>
                  <a:gd name="T16" fmla="*/ 182 w 1045"/>
                  <a:gd name="T17" fmla="*/ 1071 h 1250"/>
                  <a:gd name="T18" fmla="*/ 281 w 1045"/>
                  <a:gd name="T19" fmla="*/ 1120 h 1250"/>
                  <a:gd name="T20" fmla="*/ 388 w 1045"/>
                  <a:gd name="T21" fmla="*/ 1158 h 1250"/>
                  <a:gd name="T22" fmla="*/ 494 w 1045"/>
                  <a:gd name="T23" fmla="*/ 1189 h 1250"/>
                  <a:gd name="T24" fmla="*/ 604 w 1045"/>
                  <a:gd name="T25" fmla="*/ 1212 h 1250"/>
                  <a:gd name="T26" fmla="*/ 715 w 1045"/>
                  <a:gd name="T27" fmla="*/ 1227 h 1250"/>
                  <a:gd name="T28" fmla="*/ 825 w 1045"/>
                  <a:gd name="T29" fmla="*/ 1238 h 1250"/>
                  <a:gd name="T30" fmla="*/ 939 w 1045"/>
                  <a:gd name="T31" fmla="*/ 1246 h 1250"/>
                  <a:gd name="T32" fmla="*/ 1011 w 1045"/>
                  <a:gd name="T33" fmla="*/ 1250 h 1250"/>
                  <a:gd name="T34" fmla="*/ 1038 w 1045"/>
                  <a:gd name="T35" fmla="*/ 1227 h 1250"/>
                  <a:gd name="T36" fmla="*/ 1045 w 1045"/>
                  <a:gd name="T37" fmla="*/ 1193 h 1250"/>
                  <a:gd name="T38" fmla="*/ 1022 w 1045"/>
                  <a:gd name="T39" fmla="*/ 1166 h 1250"/>
                  <a:gd name="T40" fmla="*/ 954 w 1045"/>
                  <a:gd name="T41" fmla="*/ 1147 h 1250"/>
                  <a:gd name="T42" fmla="*/ 855 w 1045"/>
                  <a:gd name="T43" fmla="*/ 1128 h 1250"/>
                  <a:gd name="T44" fmla="*/ 753 w 1045"/>
                  <a:gd name="T45" fmla="*/ 1113 h 1250"/>
                  <a:gd name="T46" fmla="*/ 650 w 1045"/>
                  <a:gd name="T47" fmla="*/ 1098 h 1250"/>
                  <a:gd name="T48" fmla="*/ 551 w 1045"/>
                  <a:gd name="T49" fmla="*/ 1079 h 1250"/>
                  <a:gd name="T50" fmla="*/ 452 w 1045"/>
                  <a:gd name="T51" fmla="*/ 1052 h 1250"/>
                  <a:gd name="T52" fmla="*/ 357 w 1045"/>
                  <a:gd name="T53" fmla="*/ 1022 h 1250"/>
                  <a:gd name="T54" fmla="*/ 262 w 1045"/>
                  <a:gd name="T55" fmla="*/ 984 h 1250"/>
                  <a:gd name="T56" fmla="*/ 178 w 1045"/>
                  <a:gd name="T57" fmla="*/ 931 h 1250"/>
                  <a:gd name="T58" fmla="*/ 125 w 1045"/>
                  <a:gd name="T59" fmla="*/ 858 h 1250"/>
                  <a:gd name="T60" fmla="*/ 110 w 1045"/>
                  <a:gd name="T61" fmla="*/ 767 h 1250"/>
                  <a:gd name="T62" fmla="*/ 125 w 1045"/>
                  <a:gd name="T63" fmla="*/ 661 h 1250"/>
                  <a:gd name="T64" fmla="*/ 167 w 1045"/>
                  <a:gd name="T65" fmla="*/ 562 h 1250"/>
                  <a:gd name="T66" fmla="*/ 232 w 1045"/>
                  <a:gd name="T67" fmla="*/ 456 h 1250"/>
                  <a:gd name="T68" fmla="*/ 308 w 1045"/>
                  <a:gd name="T69" fmla="*/ 365 h 1250"/>
                  <a:gd name="T70" fmla="*/ 399 w 1045"/>
                  <a:gd name="T71" fmla="*/ 274 h 1250"/>
                  <a:gd name="T72" fmla="*/ 498 w 1045"/>
                  <a:gd name="T73" fmla="*/ 190 h 1250"/>
                  <a:gd name="T74" fmla="*/ 635 w 1045"/>
                  <a:gd name="T75" fmla="*/ 126 h 1250"/>
                  <a:gd name="T76" fmla="*/ 772 w 1045"/>
                  <a:gd name="T77" fmla="*/ 69 h 1250"/>
                  <a:gd name="T78" fmla="*/ 859 w 1045"/>
                  <a:gd name="T79" fmla="*/ 23 h 1250"/>
                  <a:gd name="T80" fmla="*/ 832 w 1045"/>
                  <a:gd name="T81" fmla="*/ 0 h 1250"/>
                  <a:gd name="T82" fmla="*/ 718 w 1045"/>
                  <a:gd name="T83" fmla="*/ 15 h 1250"/>
                  <a:gd name="T84" fmla="*/ 585 w 1045"/>
                  <a:gd name="T85" fmla="*/ 61 h 1250"/>
                  <a:gd name="T86" fmla="*/ 460 w 1045"/>
                  <a:gd name="T87" fmla="*/ 126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45" h="1250">
                    <a:moveTo>
                      <a:pt x="407" y="164"/>
                    </a:moveTo>
                    <a:lnTo>
                      <a:pt x="327" y="232"/>
                    </a:lnTo>
                    <a:lnTo>
                      <a:pt x="247" y="300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1"/>
                    </a:lnTo>
                    <a:lnTo>
                      <a:pt x="19" y="646"/>
                    </a:lnTo>
                    <a:lnTo>
                      <a:pt x="0" y="748"/>
                    </a:lnTo>
                    <a:lnTo>
                      <a:pt x="4" y="855"/>
                    </a:lnTo>
                    <a:lnTo>
                      <a:pt x="11" y="881"/>
                    </a:lnTo>
                    <a:lnTo>
                      <a:pt x="19" y="912"/>
                    </a:lnTo>
                    <a:lnTo>
                      <a:pt x="30" y="934"/>
                    </a:lnTo>
                    <a:lnTo>
                      <a:pt x="45" y="961"/>
                    </a:lnTo>
                    <a:lnTo>
                      <a:pt x="64" y="984"/>
                    </a:lnTo>
                    <a:lnTo>
                      <a:pt x="87" y="1007"/>
                    </a:lnTo>
                    <a:lnTo>
                      <a:pt x="106" y="1026"/>
                    </a:lnTo>
                    <a:lnTo>
                      <a:pt x="133" y="1041"/>
                    </a:lnTo>
                    <a:lnTo>
                      <a:pt x="182" y="1071"/>
                    </a:lnTo>
                    <a:lnTo>
                      <a:pt x="232" y="1098"/>
                    </a:lnTo>
                    <a:lnTo>
                      <a:pt x="281" y="1120"/>
                    </a:lnTo>
                    <a:lnTo>
                      <a:pt x="334" y="1139"/>
                    </a:lnTo>
                    <a:lnTo>
                      <a:pt x="388" y="1158"/>
                    </a:lnTo>
                    <a:lnTo>
                      <a:pt x="441" y="1174"/>
                    </a:lnTo>
                    <a:lnTo>
                      <a:pt x="494" y="1189"/>
                    </a:lnTo>
                    <a:lnTo>
                      <a:pt x="547" y="1200"/>
                    </a:lnTo>
                    <a:lnTo>
                      <a:pt x="604" y="1212"/>
                    </a:lnTo>
                    <a:lnTo>
                      <a:pt x="657" y="1219"/>
                    </a:lnTo>
                    <a:lnTo>
                      <a:pt x="715" y="1227"/>
                    </a:lnTo>
                    <a:lnTo>
                      <a:pt x="772" y="1234"/>
                    </a:lnTo>
                    <a:lnTo>
                      <a:pt x="825" y="1238"/>
                    </a:lnTo>
                    <a:lnTo>
                      <a:pt x="882" y="1242"/>
                    </a:lnTo>
                    <a:lnTo>
                      <a:pt x="939" y="1246"/>
                    </a:lnTo>
                    <a:lnTo>
                      <a:pt x="992" y="1250"/>
                    </a:lnTo>
                    <a:lnTo>
                      <a:pt x="1011" y="1250"/>
                    </a:lnTo>
                    <a:lnTo>
                      <a:pt x="1026" y="1242"/>
                    </a:lnTo>
                    <a:lnTo>
                      <a:pt x="1038" y="1227"/>
                    </a:lnTo>
                    <a:lnTo>
                      <a:pt x="1045" y="1212"/>
                    </a:lnTo>
                    <a:lnTo>
                      <a:pt x="1045" y="1193"/>
                    </a:lnTo>
                    <a:lnTo>
                      <a:pt x="1038" y="1177"/>
                    </a:lnTo>
                    <a:lnTo>
                      <a:pt x="1022" y="1166"/>
                    </a:lnTo>
                    <a:lnTo>
                      <a:pt x="1003" y="1158"/>
                    </a:lnTo>
                    <a:lnTo>
                      <a:pt x="954" y="1147"/>
                    </a:lnTo>
                    <a:lnTo>
                      <a:pt x="905" y="1139"/>
                    </a:lnTo>
                    <a:lnTo>
                      <a:pt x="855" y="1128"/>
                    </a:lnTo>
                    <a:lnTo>
                      <a:pt x="802" y="1120"/>
                    </a:lnTo>
                    <a:lnTo>
                      <a:pt x="753" y="1113"/>
                    </a:lnTo>
                    <a:lnTo>
                      <a:pt x="703" y="1105"/>
                    </a:lnTo>
                    <a:lnTo>
                      <a:pt x="650" y="1098"/>
                    </a:lnTo>
                    <a:lnTo>
                      <a:pt x="600" y="1086"/>
                    </a:lnTo>
                    <a:lnTo>
                      <a:pt x="551" y="1079"/>
                    </a:lnTo>
                    <a:lnTo>
                      <a:pt x="502" y="1067"/>
                    </a:lnTo>
                    <a:lnTo>
                      <a:pt x="452" y="1052"/>
                    </a:lnTo>
                    <a:lnTo>
                      <a:pt x="403" y="1041"/>
                    </a:lnTo>
                    <a:lnTo>
                      <a:pt x="357" y="1022"/>
                    </a:lnTo>
                    <a:lnTo>
                      <a:pt x="308" y="1003"/>
                    </a:lnTo>
                    <a:lnTo>
                      <a:pt x="262" y="984"/>
                    </a:lnTo>
                    <a:lnTo>
                      <a:pt x="216" y="957"/>
                    </a:lnTo>
                    <a:lnTo>
                      <a:pt x="178" y="931"/>
                    </a:lnTo>
                    <a:lnTo>
                      <a:pt x="148" y="896"/>
                    </a:lnTo>
                    <a:lnTo>
                      <a:pt x="125" y="858"/>
                    </a:lnTo>
                    <a:lnTo>
                      <a:pt x="114" y="813"/>
                    </a:lnTo>
                    <a:lnTo>
                      <a:pt x="110" y="767"/>
                    </a:lnTo>
                    <a:lnTo>
                      <a:pt x="114" y="714"/>
                    </a:lnTo>
                    <a:lnTo>
                      <a:pt x="125" y="661"/>
                    </a:lnTo>
                    <a:lnTo>
                      <a:pt x="140" y="619"/>
                    </a:lnTo>
                    <a:lnTo>
                      <a:pt x="167" y="562"/>
                    </a:lnTo>
                    <a:lnTo>
                      <a:pt x="197" y="505"/>
                    </a:lnTo>
                    <a:lnTo>
                      <a:pt x="232" y="456"/>
                    </a:lnTo>
                    <a:lnTo>
                      <a:pt x="270" y="410"/>
                    </a:lnTo>
                    <a:lnTo>
                      <a:pt x="308" y="365"/>
                    </a:lnTo>
                    <a:lnTo>
                      <a:pt x="350" y="319"/>
                    </a:lnTo>
                    <a:lnTo>
                      <a:pt x="399" y="274"/>
                    </a:lnTo>
                    <a:lnTo>
                      <a:pt x="448" y="228"/>
                    </a:lnTo>
                    <a:lnTo>
                      <a:pt x="498" y="190"/>
                    </a:lnTo>
                    <a:lnTo>
                      <a:pt x="562" y="156"/>
                    </a:lnTo>
                    <a:lnTo>
                      <a:pt x="635" y="126"/>
                    </a:lnTo>
                    <a:lnTo>
                      <a:pt x="707" y="95"/>
                    </a:lnTo>
                    <a:lnTo>
                      <a:pt x="772" y="69"/>
                    </a:lnTo>
                    <a:lnTo>
                      <a:pt x="825" y="46"/>
                    </a:lnTo>
                    <a:lnTo>
                      <a:pt x="859" y="23"/>
                    </a:lnTo>
                    <a:lnTo>
                      <a:pt x="870" y="8"/>
                    </a:lnTo>
                    <a:lnTo>
                      <a:pt x="832" y="0"/>
                    </a:lnTo>
                    <a:lnTo>
                      <a:pt x="779" y="4"/>
                    </a:lnTo>
                    <a:lnTo>
                      <a:pt x="718" y="15"/>
                    </a:lnTo>
                    <a:lnTo>
                      <a:pt x="654" y="34"/>
                    </a:lnTo>
                    <a:lnTo>
                      <a:pt x="585" y="61"/>
                    </a:lnTo>
                    <a:lnTo>
                      <a:pt x="521" y="91"/>
                    </a:lnTo>
                    <a:lnTo>
                      <a:pt x="460" y="126"/>
                    </a:lnTo>
                    <a:lnTo>
                      <a:pt x="407" y="16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92" name="Freeform 1292"/>
              <p:cNvSpPr>
                <a:spLocks noChangeAspect="1"/>
              </p:cNvSpPr>
              <p:nvPr/>
            </p:nvSpPr>
            <p:spPr bwMode="auto">
              <a:xfrm>
                <a:off x="2322" y="16375"/>
                <a:ext cx="916" cy="831"/>
              </a:xfrm>
              <a:custGeom>
                <a:avLst/>
                <a:gdLst>
                  <a:gd name="T0" fmla="*/ 761 w 916"/>
                  <a:gd name="T1" fmla="*/ 254 h 831"/>
                  <a:gd name="T2" fmla="*/ 802 w 916"/>
                  <a:gd name="T3" fmla="*/ 300 h 831"/>
                  <a:gd name="T4" fmla="*/ 829 w 916"/>
                  <a:gd name="T5" fmla="*/ 353 h 831"/>
                  <a:gd name="T6" fmla="*/ 840 w 916"/>
                  <a:gd name="T7" fmla="*/ 410 h 831"/>
                  <a:gd name="T8" fmla="*/ 840 w 916"/>
                  <a:gd name="T9" fmla="*/ 470 h 831"/>
                  <a:gd name="T10" fmla="*/ 833 w 916"/>
                  <a:gd name="T11" fmla="*/ 520 h 831"/>
                  <a:gd name="T12" fmla="*/ 818 w 916"/>
                  <a:gd name="T13" fmla="*/ 562 h 831"/>
                  <a:gd name="T14" fmla="*/ 791 w 916"/>
                  <a:gd name="T15" fmla="*/ 603 h 831"/>
                  <a:gd name="T16" fmla="*/ 764 w 916"/>
                  <a:gd name="T17" fmla="*/ 637 h 831"/>
                  <a:gd name="T18" fmla="*/ 730 w 916"/>
                  <a:gd name="T19" fmla="*/ 675 h 831"/>
                  <a:gd name="T20" fmla="*/ 696 w 916"/>
                  <a:gd name="T21" fmla="*/ 706 h 831"/>
                  <a:gd name="T22" fmla="*/ 662 w 916"/>
                  <a:gd name="T23" fmla="*/ 740 h 831"/>
                  <a:gd name="T24" fmla="*/ 627 w 916"/>
                  <a:gd name="T25" fmla="*/ 774 h 831"/>
                  <a:gd name="T26" fmla="*/ 620 w 916"/>
                  <a:gd name="T27" fmla="*/ 786 h 831"/>
                  <a:gd name="T28" fmla="*/ 620 w 916"/>
                  <a:gd name="T29" fmla="*/ 797 h 831"/>
                  <a:gd name="T30" fmla="*/ 620 w 916"/>
                  <a:gd name="T31" fmla="*/ 808 h 831"/>
                  <a:gd name="T32" fmla="*/ 627 w 916"/>
                  <a:gd name="T33" fmla="*/ 820 h 831"/>
                  <a:gd name="T34" fmla="*/ 639 w 916"/>
                  <a:gd name="T35" fmla="*/ 827 h 831"/>
                  <a:gd name="T36" fmla="*/ 654 w 916"/>
                  <a:gd name="T37" fmla="*/ 831 h 831"/>
                  <a:gd name="T38" fmla="*/ 666 w 916"/>
                  <a:gd name="T39" fmla="*/ 827 h 831"/>
                  <a:gd name="T40" fmla="*/ 677 w 916"/>
                  <a:gd name="T41" fmla="*/ 820 h 831"/>
                  <a:gd name="T42" fmla="*/ 753 w 916"/>
                  <a:gd name="T43" fmla="*/ 770 h 831"/>
                  <a:gd name="T44" fmla="*/ 818 w 916"/>
                  <a:gd name="T45" fmla="*/ 706 h 831"/>
                  <a:gd name="T46" fmla="*/ 867 w 916"/>
                  <a:gd name="T47" fmla="*/ 634 h 831"/>
                  <a:gd name="T48" fmla="*/ 901 w 916"/>
                  <a:gd name="T49" fmla="*/ 550 h 831"/>
                  <a:gd name="T50" fmla="*/ 916 w 916"/>
                  <a:gd name="T51" fmla="*/ 467 h 831"/>
                  <a:gd name="T52" fmla="*/ 909 w 916"/>
                  <a:gd name="T53" fmla="*/ 379 h 831"/>
                  <a:gd name="T54" fmla="*/ 878 w 916"/>
                  <a:gd name="T55" fmla="*/ 300 h 831"/>
                  <a:gd name="T56" fmla="*/ 818 w 916"/>
                  <a:gd name="T57" fmla="*/ 227 h 831"/>
                  <a:gd name="T58" fmla="*/ 772 w 916"/>
                  <a:gd name="T59" fmla="*/ 189 h 831"/>
                  <a:gd name="T60" fmla="*/ 719 w 916"/>
                  <a:gd name="T61" fmla="*/ 159 h 831"/>
                  <a:gd name="T62" fmla="*/ 662 w 916"/>
                  <a:gd name="T63" fmla="*/ 129 h 831"/>
                  <a:gd name="T64" fmla="*/ 597 w 916"/>
                  <a:gd name="T65" fmla="*/ 102 h 831"/>
                  <a:gd name="T66" fmla="*/ 532 w 916"/>
                  <a:gd name="T67" fmla="*/ 75 h 831"/>
                  <a:gd name="T68" fmla="*/ 468 w 916"/>
                  <a:gd name="T69" fmla="*/ 56 h 831"/>
                  <a:gd name="T70" fmla="*/ 399 w 916"/>
                  <a:gd name="T71" fmla="*/ 41 h 831"/>
                  <a:gd name="T72" fmla="*/ 335 w 916"/>
                  <a:gd name="T73" fmla="*/ 26 h 831"/>
                  <a:gd name="T74" fmla="*/ 270 w 916"/>
                  <a:gd name="T75" fmla="*/ 15 h 831"/>
                  <a:gd name="T76" fmla="*/ 213 w 916"/>
                  <a:gd name="T77" fmla="*/ 7 h 831"/>
                  <a:gd name="T78" fmla="*/ 156 w 916"/>
                  <a:gd name="T79" fmla="*/ 0 h 831"/>
                  <a:gd name="T80" fmla="*/ 110 w 916"/>
                  <a:gd name="T81" fmla="*/ 0 h 831"/>
                  <a:gd name="T82" fmla="*/ 69 w 916"/>
                  <a:gd name="T83" fmla="*/ 0 h 831"/>
                  <a:gd name="T84" fmla="*/ 34 w 916"/>
                  <a:gd name="T85" fmla="*/ 0 h 831"/>
                  <a:gd name="T86" fmla="*/ 12 w 916"/>
                  <a:gd name="T87" fmla="*/ 7 h 831"/>
                  <a:gd name="T88" fmla="*/ 0 w 916"/>
                  <a:gd name="T89" fmla="*/ 15 h 831"/>
                  <a:gd name="T90" fmla="*/ 38 w 916"/>
                  <a:gd name="T91" fmla="*/ 22 h 831"/>
                  <a:gd name="T92" fmla="*/ 76 w 916"/>
                  <a:gd name="T93" fmla="*/ 26 h 831"/>
                  <a:gd name="T94" fmla="*/ 122 w 916"/>
                  <a:gd name="T95" fmla="*/ 34 h 831"/>
                  <a:gd name="T96" fmla="*/ 167 w 916"/>
                  <a:gd name="T97" fmla="*/ 41 h 831"/>
                  <a:gd name="T98" fmla="*/ 213 w 916"/>
                  <a:gd name="T99" fmla="*/ 53 h 831"/>
                  <a:gd name="T100" fmla="*/ 266 w 916"/>
                  <a:gd name="T101" fmla="*/ 60 h 831"/>
                  <a:gd name="T102" fmla="*/ 316 w 916"/>
                  <a:gd name="T103" fmla="*/ 72 h 831"/>
                  <a:gd name="T104" fmla="*/ 369 w 916"/>
                  <a:gd name="T105" fmla="*/ 83 h 831"/>
                  <a:gd name="T106" fmla="*/ 418 w 916"/>
                  <a:gd name="T107" fmla="*/ 98 h 831"/>
                  <a:gd name="T108" fmla="*/ 472 w 916"/>
                  <a:gd name="T109" fmla="*/ 113 h 831"/>
                  <a:gd name="T110" fmla="*/ 525 w 916"/>
                  <a:gd name="T111" fmla="*/ 129 h 831"/>
                  <a:gd name="T112" fmla="*/ 574 w 916"/>
                  <a:gd name="T113" fmla="*/ 148 h 831"/>
                  <a:gd name="T114" fmla="*/ 624 w 916"/>
                  <a:gd name="T115" fmla="*/ 170 h 831"/>
                  <a:gd name="T116" fmla="*/ 673 w 916"/>
                  <a:gd name="T117" fmla="*/ 197 h 831"/>
                  <a:gd name="T118" fmla="*/ 719 w 916"/>
                  <a:gd name="T119" fmla="*/ 224 h 831"/>
                  <a:gd name="T120" fmla="*/ 761 w 916"/>
                  <a:gd name="T121" fmla="*/ 254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16" h="831">
                    <a:moveTo>
                      <a:pt x="761" y="254"/>
                    </a:moveTo>
                    <a:lnTo>
                      <a:pt x="802" y="300"/>
                    </a:lnTo>
                    <a:lnTo>
                      <a:pt x="829" y="353"/>
                    </a:lnTo>
                    <a:lnTo>
                      <a:pt x="840" y="410"/>
                    </a:lnTo>
                    <a:lnTo>
                      <a:pt x="840" y="470"/>
                    </a:lnTo>
                    <a:lnTo>
                      <a:pt x="833" y="520"/>
                    </a:lnTo>
                    <a:lnTo>
                      <a:pt x="818" y="562"/>
                    </a:lnTo>
                    <a:lnTo>
                      <a:pt x="791" y="603"/>
                    </a:lnTo>
                    <a:lnTo>
                      <a:pt x="764" y="637"/>
                    </a:lnTo>
                    <a:lnTo>
                      <a:pt x="730" y="675"/>
                    </a:lnTo>
                    <a:lnTo>
                      <a:pt x="696" y="706"/>
                    </a:lnTo>
                    <a:lnTo>
                      <a:pt x="662" y="740"/>
                    </a:lnTo>
                    <a:lnTo>
                      <a:pt x="627" y="774"/>
                    </a:lnTo>
                    <a:lnTo>
                      <a:pt x="620" y="786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7" y="820"/>
                    </a:lnTo>
                    <a:lnTo>
                      <a:pt x="639" y="827"/>
                    </a:lnTo>
                    <a:lnTo>
                      <a:pt x="654" y="831"/>
                    </a:lnTo>
                    <a:lnTo>
                      <a:pt x="666" y="827"/>
                    </a:lnTo>
                    <a:lnTo>
                      <a:pt x="677" y="820"/>
                    </a:lnTo>
                    <a:lnTo>
                      <a:pt x="753" y="770"/>
                    </a:lnTo>
                    <a:lnTo>
                      <a:pt x="818" y="706"/>
                    </a:lnTo>
                    <a:lnTo>
                      <a:pt x="867" y="634"/>
                    </a:lnTo>
                    <a:lnTo>
                      <a:pt x="901" y="550"/>
                    </a:lnTo>
                    <a:lnTo>
                      <a:pt x="916" y="467"/>
                    </a:lnTo>
                    <a:lnTo>
                      <a:pt x="909" y="379"/>
                    </a:lnTo>
                    <a:lnTo>
                      <a:pt x="878" y="300"/>
                    </a:lnTo>
                    <a:lnTo>
                      <a:pt x="818" y="227"/>
                    </a:lnTo>
                    <a:lnTo>
                      <a:pt x="772" y="189"/>
                    </a:lnTo>
                    <a:lnTo>
                      <a:pt x="719" y="159"/>
                    </a:lnTo>
                    <a:lnTo>
                      <a:pt x="662" y="129"/>
                    </a:lnTo>
                    <a:lnTo>
                      <a:pt x="597" y="102"/>
                    </a:lnTo>
                    <a:lnTo>
                      <a:pt x="532" y="75"/>
                    </a:lnTo>
                    <a:lnTo>
                      <a:pt x="468" y="56"/>
                    </a:lnTo>
                    <a:lnTo>
                      <a:pt x="399" y="41"/>
                    </a:lnTo>
                    <a:lnTo>
                      <a:pt x="335" y="26"/>
                    </a:lnTo>
                    <a:lnTo>
                      <a:pt x="270" y="15"/>
                    </a:lnTo>
                    <a:lnTo>
                      <a:pt x="213" y="7"/>
                    </a:lnTo>
                    <a:lnTo>
                      <a:pt x="156" y="0"/>
                    </a:lnTo>
                    <a:lnTo>
                      <a:pt x="110" y="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12" y="7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76" y="26"/>
                    </a:lnTo>
                    <a:lnTo>
                      <a:pt x="122" y="34"/>
                    </a:lnTo>
                    <a:lnTo>
                      <a:pt x="167" y="41"/>
                    </a:lnTo>
                    <a:lnTo>
                      <a:pt x="213" y="53"/>
                    </a:lnTo>
                    <a:lnTo>
                      <a:pt x="266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8" y="98"/>
                    </a:lnTo>
                    <a:lnTo>
                      <a:pt x="472" y="113"/>
                    </a:lnTo>
                    <a:lnTo>
                      <a:pt x="525" y="129"/>
                    </a:lnTo>
                    <a:lnTo>
                      <a:pt x="574" y="148"/>
                    </a:lnTo>
                    <a:lnTo>
                      <a:pt x="624" y="170"/>
                    </a:lnTo>
                    <a:lnTo>
                      <a:pt x="673" y="197"/>
                    </a:lnTo>
                    <a:lnTo>
                      <a:pt x="719" y="224"/>
                    </a:lnTo>
                    <a:lnTo>
                      <a:pt x="761" y="25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93" name="Freeform 1293"/>
              <p:cNvSpPr>
                <a:spLocks noChangeAspect="1"/>
              </p:cNvSpPr>
              <p:nvPr/>
            </p:nvSpPr>
            <p:spPr bwMode="auto">
              <a:xfrm>
                <a:off x="455" y="16758"/>
                <a:ext cx="373" cy="786"/>
              </a:xfrm>
              <a:custGeom>
                <a:avLst/>
                <a:gdLst>
                  <a:gd name="T0" fmla="*/ 0 w 373"/>
                  <a:gd name="T1" fmla="*/ 429 h 786"/>
                  <a:gd name="T2" fmla="*/ 0 w 373"/>
                  <a:gd name="T3" fmla="*/ 494 h 786"/>
                  <a:gd name="T4" fmla="*/ 16 w 373"/>
                  <a:gd name="T5" fmla="*/ 554 h 786"/>
                  <a:gd name="T6" fmla="*/ 42 w 373"/>
                  <a:gd name="T7" fmla="*/ 611 h 786"/>
                  <a:gd name="T8" fmla="*/ 80 w 373"/>
                  <a:gd name="T9" fmla="*/ 661 h 786"/>
                  <a:gd name="T10" fmla="*/ 126 w 373"/>
                  <a:gd name="T11" fmla="*/ 703 h 786"/>
                  <a:gd name="T12" fmla="*/ 179 w 373"/>
                  <a:gd name="T13" fmla="*/ 741 h 786"/>
                  <a:gd name="T14" fmla="*/ 240 w 373"/>
                  <a:gd name="T15" fmla="*/ 767 h 786"/>
                  <a:gd name="T16" fmla="*/ 301 w 373"/>
                  <a:gd name="T17" fmla="*/ 782 h 786"/>
                  <a:gd name="T18" fmla="*/ 320 w 373"/>
                  <a:gd name="T19" fmla="*/ 786 h 786"/>
                  <a:gd name="T20" fmla="*/ 339 w 373"/>
                  <a:gd name="T21" fmla="*/ 778 h 786"/>
                  <a:gd name="T22" fmla="*/ 354 w 373"/>
                  <a:gd name="T23" fmla="*/ 767 h 786"/>
                  <a:gd name="T24" fmla="*/ 361 w 373"/>
                  <a:gd name="T25" fmla="*/ 752 h 786"/>
                  <a:gd name="T26" fmla="*/ 361 w 373"/>
                  <a:gd name="T27" fmla="*/ 733 h 786"/>
                  <a:gd name="T28" fmla="*/ 358 w 373"/>
                  <a:gd name="T29" fmla="*/ 714 h 786"/>
                  <a:gd name="T30" fmla="*/ 346 w 373"/>
                  <a:gd name="T31" fmla="*/ 699 h 786"/>
                  <a:gd name="T32" fmla="*/ 327 w 373"/>
                  <a:gd name="T33" fmla="*/ 691 h 786"/>
                  <a:gd name="T34" fmla="*/ 266 w 373"/>
                  <a:gd name="T35" fmla="*/ 668 h 786"/>
                  <a:gd name="T36" fmla="*/ 209 w 373"/>
                  <a:gd name="T37" fmla="*/ 638 h 786"/>
                  <a:gd name="T38" fmla="*/ 164 w 373"/>
                  <a:gd name="T39" fmla="*/ 596 h 786"/>
                  <a:gd name="T40" fmla="*/ 130 w 373"/>
                  <a:gd name="T41" fmla="*/ 551 h 786"/>
                  <a:gd name="T42" fmla="*/ 107 w 373"/>
                  <a:gd name="T43" fmla="*/ 494 h 786"/>
                  <a:gd name="T44" fmla="*/ 95 w 373"/>
                  <a:gd name="T45" fmla="*/ 433 h 786"/>
                  <a:gd name="T46" fmla="*/ 95 w 373"/>
                  <a:gd name="T47" fmla="*/ 368 h 786"/>
                  <a:gd name="T48" fmla="*/ 114 w 373"/>
                  <a:gd name="T49" fmla="*/ 300 h 786"/>
                  <a:gd name="T50" fmla="*/ 137 w 373"/>
                  <a:gd name="T51" fmla="*/ 251 h 786"/>
                  <a:gd name="T52" fmla="*/ 168 w 373"/>
                  <a:gd name="T53" fmla="*/ 205 h 786"/>
                  <a:gd name="T54" fmla="*/ 202 w 373"/>
                  <a:gd name="T55" fmla="*/ 163 h 786"/>
                  <a:gd name="T56" fmla="*/ 240 w 373"/>
                  <a:gd name="T57" fmla="*/ 125 h 786"/>
                  <a:gd name="T58" fmla="*/ 274 w 373"/>
                  <a:gd name="T59" fmla="*/ 91 h 786"/>
                  <a:gd name="T60" fmla="*/ 312 w 373"/>
                  <a:gd name="T61" fmla="*/ 61 h 786"/>
                  <a:gd name="T62" fmla="*/ 346 w 373"/>
                  <a:gd name="T63" fmla="*/ 30 h 786"/>
                  <a:gd name="T64" fmla="*/ 373 w 373"/>
                  <a:gd name="T65" fmla="*/ 4 h 786"/>
                  <a:gd name="T66" fmla="*/ 346 w 373"/>
                  <a:gd name="T67" fmla="*/ 0 h 786"/>
                  <a:gd name="T68" fmla="*/ 304 w 373"/>
                  <a:gd name="T69" fmla="*/ 19 h 786"/>
                  <a:gd name="T70" fmla="*/ 247 w 373"/>
                  <a:gd name="T71" fmla="*/ 61 h 786"/>
                  <a:gd name="T72" fmla="*/ 183 w 373"/>
                  <a:gd name="T73" fmla="*/ 118 h 786"/>
                  <a:gd name="T74" fmla="*/ 122 w 373"/>
                  <a:gd name="T75" fmla="*/ 190 h 786"/>
                  <a:gd name="T76" fmla="*/ 65 w 373"/>
                  <a:gd name="T77" fmla="*/ 266 h 786"/>
                  <a:gd name="T78" fmla="*/ 23 w 373"/>
                  <a:gd name="T79" fmla="*/ 349 h 786"/>
                  <a:gd name="T80" fmla="*/ 0 w 373"/>
                  <a:gd name="T81" fmla="*/ 429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" h="786">
                    <a:moveTo>
                      <a:pt x="0" y="429"/>
                    </a:moveTo>
                    <a:lnTo>
                      <a:pt x="0" y="494"/>
                    </a:lnTo>
                    <a:lnTo>
                      <a:pt x="16" y="554"/>
                    </a:lnTo>
                    <a:lnTo>
                      <a:pt x="42" y="611"/>
                    </a:lnTo>
                    <a:lnTo>
                      <a:pt x="80" y="661"/>
                    </a:lnTo>
                    <a:lnTo>
                      <a:pt x="126" y="703"/>
                    </a:lnTo>
                    <a:lnTo>
                      <a:pt x="179" y="741"/>
                    </a:lnTo>
                    <a:lnTo>
                      <a:pt x="240" y="767"/>
                    </a:lnTo>
                    <a:lnTo>
                      <a:pt x="301" y="782"/>
                    </a:lnTo>
                    <a:lnTo>
                      <a:pt x="320" y="786"/>
                    </a:lnTo>
                    <a:lnTo>
                      <a:pt x="339" y="778"/>
                    </a:lnTo>
                    <a:lnTo>
                      <a:pt x="354" y="767"/>
                    </a:lnTo>
                    <a:lnTo>
                      <a:pt x="361" y="752"/>
                    </a:lnTo>
                    <a:lnTo>
                      <a:pt x="361" y="733"/>
                    </a:lnTo>
                    <a:lnTo>
                      <a:pt x="358" y="714"/>
                    </a:lnTo>
                    <a:lnTo>
                      <a:pt x="346" y="699"/>
                    </a:lnTo>
                    <a:lnTo>
                      <a:pt x="327" y="691"/>
                    </a:lnTo>
                    <a:lnTo>
                      <a:pt x="266" y="668"/>
                    </a:lnTo>
                    <a:lnTo>
                      <a:pt x="209" y="638"/>
                    </a:lnTo>
                    <a:lnTo>
                      <a:pt x="164" y="596"/>
                    </a:lnTo>
                    <a:lnTo>
                      <a:pt x="130" y="551"/>
                    </a:lnTo>
                    <a:lnTo>
                      <a:pt x="107" y="494"/>
                    </a:lnTo>
                    <a:lnTo>
                      <a:pt x="95" y="433"/>
                    </a:lnTo>
                    <a:lnTo>
                      <a:pt x="95" y="368"/>
                    </a:lnTo>
                    <a:lnTo>
                      <a:pt x="114" y="300"/>
                    </a:lnTo>
                    <a:lnTo>
                      <a:pt x="137" y="251"/>
                    </a:lnTo>
                    <a:lnTo>
                      <a:pt x="168" y="205"/>
                    </a:lnTo>
                    <a:lnTo>
                      <a:pt x="202" y="163"/>
                    </a:lnTo>
                    <a:lnTo>
                      <a:pt x="240" y="125"/>
                    </a:lnTo>
                    <a:lnTo>
                      <a:pt x="274" y="91"/>
                    </a:lnTo>
                    <a:lnTo>
                      <a:pt x="312" y="61"/>
                    </a:lnTo>
                    <a:lnTo>
                      <a:pt x="346" y="30"/>
                    </a:lnTo>
                    <a:lnTo>
                      <a:pt x="373" y="4"/>
                    </a:lnTo>
                    <a:lnTo>
                      <a:pt x="346" y="0"/>
                    </a:lnTo>
                    <a:lnTo>
                      <a:pt x="304" y="19"/>
                    </a:lnTo>
                    <a:lnTo>
                      <a:pt x="247" y="61"/>
                    </a:lnTo>
                    <a:lnTo>
                      <a:pt x="183" y="118"/>
                    </a:lnTo>
                    <a:lnTo>
                      <a:pt x="122" y="190"/>
                    </a:lnTo>
                    <a:lnTo>
                      <a:pt x="65" y="266"/>
                    </a:lnTo>
                    <a:lnTo>
                      <a:pt x="23" y="34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94" name="Freeform 1294"/>
              <p:cNvSpPr>
                <a:spLocks noChangeAspect="1"/>
              </p:cNvSpPr>
              <p:nvPr/>
            </p:nvSpPr>
            <p:spPr bwMode="auto">
              <a:xfrm>
                <a:off x="3079" y="16318"/>
                <a:ext cx="798" cy="1025"/>
              </a:xfrm>
              <a:custGeom>
                <a:avLst/>
                <a:gdLst>
                  <a:gd name="T0" fmla="*/ 673 w 798"/>
                  <a:gd name="T1" fmla="*/ 410 h 1025"/>
                  <a:gd name="T2" fmla="*/ 711 w 798"/>
                  <a:gd name="T3" fmla="*/ 474 h 1025"/>
                  <a:gd name="T4" fmla="*/ 730 w 798"/>
                  <a:gd name="T5" fmla="*/ 543 h 1025"/>
                  <a:gd name="T6" fmla="*/ 718 w 798"/>
                  <a:gd name="T7" fmla="*/ 619 h 1025"/>
                  <a:gd name="T8" fmla="*/ 677 w 798"/>
                  <a:gd name="T9" fmla="*/ 691 h 1025"/>
                  <a:gd name="T10" fmla="*/ 612 w 798"/>
                  <a:gd name="T11" fmla="*/ 755 h 1025"/>
                  <a:gd name="T12" fmla="*/ 540 w 798"/>
                  <a:gd name="T13" fmla="*/ 812 h 1025"/>
                  <a:gd name="T14" fmla="*/ 464 w 798"/>
                  <a:gd name="T15" fmla="*/ 873 h 1025"/>
                  <a:gd name="T16" fmla="*/ 418 w 798"/>
                  <a:gd name="T17" fmla="*/ 919 h 1025"/>
                  <a:gd name="T18" fmla="*/ 403 w 798"/>
                  <a:gd name="T19" fmla="*/ 949 h 1025"/>
                  <a:gd name="T20" fmla="*/ 391 w 798"/>
                  <a:gd name="T21" fmla="*/ 979 h 1025"/>
                  <a:gd name="T22" fmla="*/ 395 w 798"/>
                  <a:gd name="T23" fmla="*/ 1010 h 1025"/>
                  <a:gd name="T24" fmla="*/ 422 w 798"/>
                  <a:gd name="T25" fmla="*/ 1025 h 1025"/>
                  <a:gd name="T26" fmla="*/ 452 w 798"/>
                  <a:gd name="T27" fmla="*/ 1021 h 1025"/>
                  <a:gd name="T28" fmla="*/ 502 w 798"/>
                  <a:gd name="T29" fmla="*/ 968 h 1025"/>
                  <a:gd name="T30" fmla="*/ 585 w 798"/>
                  <a:gd name="T31" fmla="*/ 888 h 1025"/>
                  <a:gd name="T32" fmla="*/ 673 w 798"/>
                  <a:gd name="T33" fmla="*/ 812 h 1025"/>
                  <a:gd name="T34" fmla="*/ 749 w 798"/>
                  <a:gd name="T35" fmla="*/ 725 h 1025"/>
                  <a:gd name="T36" fmla="*/ 794 w 798"/>
                  <a:gd name="T37" fmla="*/ 619 h 1025"/>
                  <a:gd name="T38" fmla="*/ 787 w 798"/>
                  <a:gd name="T39" fmla="*/ 505 h 1025"/>
                  <a:gd name="T40" fmla="*/ 737 w 798"/>
                  <a:gd name="T41" fmla="*/ 398 h 1025"/>
                  <a:gd name="T42" fmla="*/ 654 w 798"/>
                  <a:gd name="T43" fmla="*/ 311 h 1025"/>
                  <a:gd name="T44" fmla="*/ 574 w 798"/>
                  <a:gd name="T45" fmla="*/ 246 h 1025"/>
                  <a:gd name="T46" fmla="*/ 494 w 798"/>
                  <a:gd name="T47" fmla="*/ 197 h 1025"/>
                  <a:gd name="T48" fmla="*/ 410 w 798"/>
                  <a:gd name="T49" fmla="*/ 144 h 1025"/>
                  <a:gd name="T50" fmla="*/ 319 w 798"/>
                  <a:gd name="T51" fmla="*/ 94 h 1025"/>
                  <a:gd name="T52" fmla="*/ 235 w 798"/>
                  <a:gd name="T53" fmla="*/ 53 h 1025"/>
                  <a:gd name="T54" fmla="*/ 152 w 798"/>
                  <a:gd name="T55" fmla="*/ 22 h 1025"/>
                  <a:gd name="T56" fmla="*/ 80 w 798"/>
                  <a:gd name="T57" fmla="*/ 3 h 1025"/>
                  <a:gd name="T58" fmla="*/ 23 w 798"/>
                  <a:gd name="T59" fmla="*/ 3 h 1025"/>
                  <a:gd name="T60" fmla="*/ 26 w 798"/>
                  <a:gd name="T61" fmla="*/ 19 h 1025"/>
                  <a:gd name="T62" fmla="*/ 91 w 798"/>
                  <a:gd name="T63" fmla="*/ 45 h 1025"/>
                  <a:gd name="T64" fmla="*/ 167 w 798"/>
                  <a:gd name="T65" fmla="*/ 79 h 1025"/>
                  <a:gd name="T66" fmla="*/ 255 w 798"/>
                  <a:gd name="T67" fmla="*/ 121 h 1025"/>
                  <a:gd name="T68" fmla="*/ 346 w 798"/>
                  <a:gd name="T69" fmla="*/ 170 h 1025"/>
                  <a:gd name="T70" fmla="*/ 437 w 798"/>
                  <a:gd name="T71" fmla="*/ 227 h 1025"/>
                  <a:gd name="T72" fmla="*/ 528 w 798"/>
                  <a:gd name="T73" fmla="*/ 288 h 1025"/>
                  <a:gd name="T74" fmla="*/ 608 w 798"/>
                  <a:gd name="T75" fmla="*/ 349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8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6" y="440"/>
                    </a:lnTo>
                    <a:lnTo>
                      <a:pt x="711" y="474"/>
                    </a:lnTo>
                    <a:lnTo>
                      <a:pt x="726" y="508"/>
                    </a:lnTo>
                    <a:lnTo>
                      <a:pt x="730" y="543"/>
                    </a:lnTo>
                    <a:lnTo>
                      <a:pt x="730" y="581"/>
                    </a:lnTo>
                    <a:lnTo>
                      <a:pt x="718" y="619"/>
                    </a:lnTo>
                    <a:lnTo>
                      <a:pt x="703" y="653"/>
                    </a:lnTo>
                    <a:lnTo>
                      <a:pt x="677" y="691"/>
                    </a:lnTo>
                    <a:lnTo>
                      <a:pt x="646" y="725"/>
                    </a:lnTo>
                    <a:lnTo>
                      <a:pt x="612" y="755"/>
                    </a:lnTo>
                    <a:lnTo>
                      <a:pt x="574" y="786"/>
                    </a:lnTo>
                    <a:lnTo>
                      <a:pt x="540" y="812"/>
                    </a:lnTo>
                    <a:lnTo>
                      <a:pt x="502" y="843"/>
                    </a:lnTo>
                    <a:lnTo>
                      <a:pt x="464" y="873"/>
                    </a:lnTo>
                    <a:lnTo>
                      <a:pt x="429" y="907"/>
                    </a:lnTo>
                    <a:lnTo>
                      <a:pt x="418" y="919"/>
                    </a:lnTo>
                    <a:lnTo>
                      <a:pt x="410" y="934"/>
                    </a:lnTo>
                    <a:lnTo>
                      <a:pt x="403" y="949"/>
                    </a:lnTo>
                    <a:lnTo>
                      <a:pt x="395" y="964"/>
                    </a:lnTo>
                    <a:lnTo>
                      <a:pt x="391" y="979"/>
                    </a:lnTo>
                    <a:lnTo>
                      <a:pt x="391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52" y="1021"/>
                    </a:lnTo>
                    <a:lnTo>
                      <a:pt x="464" y="1010"/>
                    </a:lnTo>
                    <a:lnTo>
                      <a:pt x="502" y="968"/>
                    </a:lnTo>
                    <a:lnTo>
                      <a:pt x="543" y="926"/>
                    </a:lnTo>
                    <a:lnTo>
                      <a:pt x="585" y="888"/>
                    </a:lnTo>
                    <a:lnTo>
                      <a:pt x="631" y="850"/>
                    </a:lnTo>
                    <a:lnTo>
                      <a:pt x="673" y="812"/>
                    </a:lnTo>
                    <a:lnTo>
                      <a:pt x="711" y="770"/>
                    </a:lnTo>
                    <a:lnTo>
                      <a:pt x="749" y="725"/>
                    </a:lnTo>
                    <a:lnTo>
                      <a:pt x="775" y="675"/>
                    </a:lnTo>
                    <a:lnTo>
                      <a:pt x="794" y="619"/>
                    </a:lnTo>
                    <a:lnTo>
                      <a:pt x="798" y="562"/>
                    </a:lnTo>
                    <a:lnTo>
                      <a:pt x="787" y="505"/>
                    </a:lnTo>
                    <a:lnTo>
                      <a:pt x="768" y="451"/>
                    </a:lnTo>
                    <a:lnTo>
                      <a:pt x="737" y="398"/>
                    </a:lnTo>
                    <a:lnTo>
                      <a:pt x="699" y="353"/>
                    </a:lnTo>
                    <a:lnTo>
                      <a:pt x="654" y="311"/>
                    </a:lnTo>
                    <a:lnTo>
                      <a:pt x="608" y="273"/>
                    </a:lnTo>
                    <a:lnTo>
                      <a:pt x="574" y="246"/>
                    </a:lnTo>
                    <a:lnTo>
                      <a:pt x="536" y="224"/>
                    </a:lnTo>
                    <a:lnTo>
                      <a:pt x="494" y="197"/>
                    </a:lnTo>
                    <a:lnTo>
                      <a:pt x="452" y="170"/>
                    </a:lnTo>
                    <a:lnTo>
                      <a:pt x="410" y="144"/>
                    </a:lnTo>
                    <a:lnTo>
                      <a:pt x="365" y="117"/>
                    </a:lnTo>
                    <a:lnTo>
                      <a:pt x="319" y="94"/>
                    </a:lnTo>
                    <a:lnTo>
                      <a:pt x="277" y="72"/>
                    </a:lnTo>
                    <a:lnTo>
                      <a:pt x="235" y="53"/>
                    </a:lnTo>
                    <a:lnTo>
                      <a:pt x="194" y="34"/>
                    </a:lnTo>
                    <a:lnTo>
                      <a:pt x="152" y="22"/>
                    </a:lnTo>
                    <a:lnTo>
                      <a:pt x="114" y="11"/>
                    </a:lnTo>
                    <a:lnTo>
                      <a:pt x="80" y="3"/>
                    </a:lnTo>
                    <a:lnTo>
                      <a:pt x="49" y="0"/>
                    </a:lnTo>
                    <a:lnTo>
                      <a:pt x="23" y="3"/>
                    </a:lnTo>
                    <a:lnTo>
                      <a:pt x="0" y="11"/>
                    </a:lnTo>
                    <a:lnTo>
                      <a:pt x="26" y="19"/>
                    </a:lnTo>
                    <a:lnTo>
                      <a:pt x="57" y="30"/>
                    </a:lnTo>
                    <a:lnTo>
                      <a:pt x="91" y="45"/>
                    </a:lnTo>
                    <a:lnTo>
                      <a:pt x="125" y="60"/>
                    </a:lnTo>
                    <a:lnTo>
                      <a:pt x="167" y="79"/>
                    </a:lnTo>
                    <a:lnTo>
                      <a:pt x="209" y="98"/>
                    </a:lnTo>
                    <a:lnTo>
                      <a:pt x="255" y="121"/>
                    </a:lnTo>
                    <a:lnTo>
                      <a:pt x="300" y="144"/>
                    </a:lnTo>
                    <a:lnTo>
                      <a:pt x="346" y="170"/>
                    </a:lnTo>
                    <a:lnTo>
                      <a:pt x="391" y="197"/>
                    </a:lnTo>
                    <a:lnTo>
                      <a:pt x="437" y="227"/>
                    </a:lnTo>
                    <a:lnTo>
                      <a:pt x="483" y="258"/>
                    </a:lnTo>
                    <a:lnTo>
                      <a:pt x="528" y="288"/>
                    </a:lnTo>
                    <a:lnTo>
                      <a:pt x="570" y="319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95" name="Freeform 1295"/>
              <p:cNvSpPr>
                <a:spLocks noChangeAspect="1"/>
              </p:cNvSpPr>
              <p:nvPr/>
            </p:nvSpPr>
            <p:spPr bwMode="auto">
              <a:xfrm>
                <a:off x="2197" y="17517"/>
                <a:ext cx="270" cy="619"/>
              </a:xfrm>
              <a:custGeom>
                <a:avLst/>
                <a:gdLst>
                  <a:gd name="T0" fmla="*/ 102 w 270"/>
                  <a:gd name="T1" fmla="*/ 46 h 619"/>
                  <a:gd name="T2" fmla="*/ 95 w 270"/>
                  <a:gd name="T3" fmla="*/ 27 h 619"/>
                  <a:gd name="T4" fmla="*/ 83 w 270"/>
                  <a:gd name="T5" fmla="*/ 12 h 619"/>
                  <a:gd name="T6" fmla="*/ 64 w 270"/>
                  <a:gd name="T7" fmla="*/ 4 h 619"/>
                  <a:gd name="T8" fmla="*/ 45 w 270"/>
                  <a:gd name="T9" fmla="*/ 0 h 619"/>
                  <a:gd name="T10" fmla="*/ 26 w 270"/>
                  <a:gd name="T11" fmla="*/ 8 h 619"/>
                  <a:gd name="T12" fmla="*/ 11 w 270"/>
                  <a:gd name="T13" fmla="*/ 19 h 619"/>
                  <a:gd name="T14" fmla="*/ 0 w 270"/>
                  <a:gd name="T15" fmla="*/ 38 h 619"/>
                  <a:gd name="T16" fmla="*/ 0 w 270"/>
                  <a:gd name="T17" fmla="*/ 57 h 619"/>
                  <a:gd name="T18" fmla="*/ 19 w 270"/>
                  <a:gd name="T19" fmla="*/ 141 h 619"/>
                  <a:gd name="T20" fmla="*/ 49 w 270"/>
                  <a:gd name="T21" fmla="*/ 236 h 619"/>
                  <a:gd name="T22" fmla="*/ 87 w 270"/>
                  <a:gd name="T23" fmla="*/ 331 h 619"/>
                  <a:gd name="T24" fmla="*/ 133 w 270"/>
                  <a:gd name="T25" fmla="*/ 422 h 619"/>
                  <a:gd name="T26" fmla="*/ 178 w 270"/>
                  <a:gd name="T27" fmla="*/ 502 h 619"/>
                  <a:gd name="T28" fmla="*/ 220 w 270"/>
                  <a:gd name="T29" fmla="*/ 566 h 619"/>
                  <a:gd name="T30" fmla="*/ 251 w 270"/>
                  <a:gd name="T31" fmla="*/ 608 h 619"/>
                  <a:gd name="T32" fmla="*/ 270 w 270"/>
                  <a:gd name="T33" fmla="*/ 619 h 619"/>
                  <a:gd name="T34" fmla="*/ 262 w 270"/>
                  <a:gd name="T35" fmla="*/ 578 h 619"/>
                  <a:gd name="T36" fmla="*/ 243 w 270"/>
                  <a:gd name="T37" fmla="*/ 525 h 619"/>
                  <a:gd name="T38" fmla="*/ 220 w 270"/>
                  <a:gd name="T39" fmla="*/ 456 h 619"/>
                  <a:gd name="T40" fmla="*/ 194 w 270"/>
                  <a:gd name="T41" fmla="*/ 376 h 619"/>
                  <a:gd name="T42" fmla="*/ 167 w 270"/>
                  <a:gd name="T43" fmla="*/ 293 h 619"/>
                  <a:gd name="T44" fmla="*/ 140 w 270"/>
                  <a:gd name="T45" fmla="*/ 209 h 619"/>
                  <a:gd name="T46" fmla="*/ 118 w 270"/>
                  <a:gd name="T47" fmla="*/ 126 h 619"/>
                  <a:gd name="T48" fmla="*/ 102 w 270"/>
                  <a:gd name="T49" fmla="*/ 46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0" h="619">
                    <a:moveTo>
                      <a:pt x="102" y="46"/>
                    </a:moveTo>
                    <a:lnTo>
                      <a:pt x="95" y="27"/>
                    </a:lnTo>
                    <a:lnTo>
                      <a:pt x="83" y="12"/>
                    </a:lnTo>
                    <a:lnTo>
                      <a:pt x="64" y="4"/>
                    </a:lnTo>
                    <a:lnTo>
                      <a:pt x="45" y="0"/>
                    </a:lnTo>
                    <a:lnTo>
                      <a:pt x="26" y="8"/>
                    </a:lnTo>
                    <a:lnTo>
                      <a:pt x="11" y="19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19" y="141"/>
                    </a:lnTo>
                    <a:lnTo>
                      <a:pt x="49" y="236"/>
                    </a:lnTo>
                    <a:lnTo>
                      <a:pt x="87" y="331"/>
                    </a:lnTo>
                    <a:lnTo>
                      <a:pt x="133" y="422"/>
                    </a:lnTo>
                    <a:lnTo>
                      <a:pt x="178" y="502"/>
                    </a:lnTo>
                    <a:lnTo>
                      <a:pt x="220" y="566"/>
                    </a:lnTo>
                    <a:lnTo>
                      <a:pt x="251" y="608"/>
                    </a:lnTo>
                    <a:lnTo>
                      <a:pt x="270" y="619"/>
                    </a:lnTo>
                    <a:lnTo>
                      <a:pt x="262" y="578"/>
                    </a:lnTo>
                    <a:lnTo>
                      <a:pt x="243" y="525"/>
                    </a:lnTo>
                    <a:lnTo>
                      <a:pt x="220" y="456"/>
                    </a:lnTo>
                    <a:lnTo>
                      <a:pt x="194" y="376"/>
                    </a:lnTo>
                    <a:lnTo>
                      <a:pt x="167" y="293"/>
                    </a:lnTo>
                    <a:lnTo>
                      <a:pt x="140" y="209"/>
                    </a:lnTo>
                    <a:lnTo>
                      <a:pt x="118" y="12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96" name="Freeform 1296"/>
              <p:cNvSpPr>
                <a:spLocks noChangeAspect="1"/>
              </p:cNvSpPr>
              <p:nvPr/>
            </p:nvSpPr>
            <p:spPr bwMode="auto">
              <a:xfrm>
                <a:off x="2079" y="17187"/>
                <a:ext cx="140" cy="312"/>
              </a:xfrm>
              <a:custGeom>
                <a:avLst/>
                <a:gdLst>
                  <a:gd name="T0" fmla="*/ 72 w 140"/>
                  <a:gd name="T1" fmla="*/ 34 h 312"/>
                  <a:gd name="T2" fmla="*/ 68 w 140"/>
                  <a:gd name="T3" fmla="*/ 19 h 312"/>
                  <a:gd name="T4" fmla="*/ 57 w 140"/>
                  <a:gd name="T5" fmla="*/ 8 h 312"/>
                  <a:gd name="T6" fmla="*/ 45 w 140"/>
                  <a:gd name="T7" fmla="*/ 0 h 312"/>
                  <a:gd name="T8" fmla="*/ 30 w 140"/>
                  <a:gd name="T9" fmla="*/ 0 h 312"/>
                  <a:gd name="T10" fmla="*/ 19 w 140"/>
                  <a:gd name="T11" fmla="*/ 4 h 312"/>
                  <a:gd name="T12" fmla="*/ 7 w 140"/>
                  <a:gd name="T13" fmla="*/ 12 h 312"/>
                  <a:gd name="T14" fmla="*/ 0 w 140"/>
                  <a:gd name="T15" fmla="*/ 23 h 312"/>
                  <a:gd name="T16" fmla="*/ 0 w 140"/>
                  <a:gd name="T17" fmla="*/ 38 h 312"/>
                  <a:gd name="T18" fmla="*/ 0 w 140"/>
                  <a:gd name="T19" fmla="*/ 80 h 312"/>
                  <a:gd name="T20" fmla="*/ 11 w 140"/>
                  <a:gd name="T21" fmla="*/ 125 h 312"/>
                  <a:gd name="T22" fmla="*/ 26 w 140"/>
                  <a:gd name="T23" fmla="*/ 171 h 312"/>
                  <a:gd name="T24" fmla="*/ 45 w 140"/>
                  <a:gd name="T25" fmla="*/ 217 h 312"/>
                  <a:gd name="T26" fmla="*/ 68 w 140"/>
                  <a:gd name="T27" fmla="*/ 258 h 312"/>
                  <a:gd name="T28" fmla="*/ 91 w 140"/>
                  <a:gd name="T29" fmla="*/ 289 h 312"/>
                  <a:gd name="T30" fmla="*/ 118 w 140"/>
                  <a:gd name="T31" fmla="*/ 308 h 312"/>
                  <a:gd name="T32" fmla="*/ 137 w 140"/>
                  <a:gd name="T33" fmla="*/ 312 h 312"/>
                  <a:gd name="T34" fmla="*/ 140 w 140"/>
                  <a:gd name="T35" fmla="*/ 251 h 312"/>
                  <a:gd name="T36" fmla="*/ 121 w 140"/>
                  <a:gd name="T37" fmla="*/ 179 h 312"/>
                  <a:gd name="T38" fmla="*/ 99 w 140"/>
                  <a:gd name="T39" fmla="*/ 106 h 312"/>
                  <a:gd name="T40" fmla="*/ 72 w 140"/>
                  <a:gd name="T41" fmla="*/ 3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312">
                    <a:moveTo>
                      <a:pt x="72" y="34"/>
                    </a:moveTo>
                    <a:lnTo>
                      <a:pt x="68" y="19"/>
                    </a:lnTo>
                    <a:lnTo>
                      <a:pt x="57" y="8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0" y="80"/>
                    </a:lnTo>
                    <a:lnTo>
                      <a:pt x="11" y="125"/>
                    </a:lnTo>
                    <a:lnTo>
                      <a:pt x="26" y="171"/>
                    </a:lnTo>
                    <a:lnTo>
                      <a:pt x="45" y="217"/>
                    </a:lnTo>
                    <a:lnTo>
                      <a:pt x="68" y="258"/>
                    </a:lnTo>
                    <a:lnTo>
                      <a:pt x="91" y="289"/>
                    </a:lnTo>
                    <a:lnTo>
                      <a:pt x="118" y="308"/>
                    </a:lnTo>
                    <a:lnTo>
                      <a:pt x="137" y="312"/>
                    </a:lnTo>
                    <a:lnTo>
                      <a:pt x="140" y="251"/>
                    </a:lnTo>
                    <a:lnTo>
                      <a:pt x="121" y="179"/>
                    </a:lnTo>
                    <a:lnTo>
                      <a:pt x="99" y="10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97" name="Freeform 1297"/>
              <p:cNvSpPr>
                <a:spLocks noChangeAspect="1"/>
              </p:cNvSpPr>
              <p:nvPr/>
            </p:nvSpPr>
            <p:spPr bwMode="auto">
              <a:xfrm>
                <a:off x="1965" y="16959"/>
                <a:ext cx="121" cy="179"/>
              </a:xfrm>
              <a:custGeom>
                <a:avLst/>
                <a:gdLst>
                  <a:gd name="T0" fmla="*/ 64 w 121"/>
                  <a:gd name="T1" fmla="*/ 23 h 179"/>
                  <a:gd name="T2" fmla="*/ 64 w 121"/>
                  <a:gd name="T3" fmla="*/ 27 h 179"/>
                  <a:gd name="T4" fmla="*/ 64 w 121"/>
                  <a:gd name="T5" fmla="*/ 27 h 179"/>
                  <a:gd name="T6" fmla="*/ 64 w 121"/>
                  <a:gd name="T7" fmla="*/ 27 h 179"/>
                  <a:gd name="T8" fmla="*/ 64 w 121"/>
                  <a:gd name="T9" fmla="*/ 27 h 179"/>
                  <a:gd name="T10" fmla="*/ 61 w 121"/>
                  <a:gd name="T11" fmla="*/ 15 h 179"/>
                  <a:gd name="T12" fmla="*/ 49 w 121"/>
                  <a:gd name="T13" fmla="*/ 4 h 179"/>
                  <a:gd name="T14" fmla="*/ 38 w 121"/>
                  <a:gd name="T15" fmla="*/ 0 h 179"/>
                  <a:gd name="T16" fmla="*/ 23 w 121"/>
                  <a:gd name="T17" fmla="*/ 0 h 179"/>
                  <a:gd name="T18" fmla="*/ 11 w 121"/>
                  <a:gd name="T19" fmla="*/ 4 h 179"/>
                  <a:gd name="T20" fmla="*/ 4 w 121"/>
                  <a:gd name="T21" fmla="*/ 15 h 179"/>
                  <a:gd name="T22" fmla="*/ 0 w 121"/>
                  <a:gd name="T23" fmla="*/ 27 h 179"/>
                  <a:gd name="T24" fmla="*/ 0 w 121"/>
                  <a:gd name="T25" fmla="*/ 38 h 179"/>
                  <a:gd name="T26" fmla="*/ 4 w 121"/>
                  <a:gd name="T27" fmla="*/ 57 h 179"/>
                  <a:gd name="T28" fmla="*/ 11 w 121"/>
                  <a:gd name="T29" fmla="*/ 80 h 179"/>
                  <a:gd name="T30" fmla="*/ 26 w 121"/>
                  <a:gd name="T31" fmla="*/ 107 h 179"/>
                  <a:gd name="T32" fmla="*/ 45 w 121"/>
                  <a:gd name="T33" fmla="*/ 129 h 179"/>
                  <a:gd name="T34" fmla="*/ 64 w 121"/>
                  <a:gd name="T35" fmla="*/ 152 h 179"/>
                  <a:gd name="T36" fmla="*/ 87 w 121"/>
                  <a:gd name="T37" fmla="*/ 167 h 179"/>
                  <a:gd name="T38" fmla="*/ 106 w 121"/>
                  <a:gd name="T39" fmla="*/ 179 h 179"/>
                  <a:gd name="T40" fmla="*/ 121 w 121"/>
                  <a:gd name="T41" fmla="*/ 179 h 179"/>
                  <a:gd name="T42" fmla="*/ 118 w 121"/>
                  <a:gd name="T43" fmla="*/ 141 h 179"/>
                  <a:gd name="T44" fmla="*/ 102 w 121"/>
                  <a:gd name="T45" fmla="*/ 95 h 179"/>
                  <a:gd name="T46" fmla="*/ 80 w 121"/>
                  <a:gd name="T47" fmla="*/ 53 h 179"/>
                  <a:gd name="T48" fmla="*/ 64 w 121"/>
                  <a:gd name="T49" fmla="*/ 2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1" h="179">
                    <a:moveTo>
                      <a:pt x="64" y="23"/>
                    </a:move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1" y="15"/>
                    </a:lnTo>
                    <a:lnTo>
                      <a:pt x="49" y="4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4" y="15"/>
                    </a:lnTo>
                    <a:lnTo>
                      <a:pt x="0" y="27"/>
                    </a:lnTo>
                    <a:lnTo>
                      <a:pt x="0" y="38"/>
                    </a:lnTo>
                    <a:lnTo>
                      <a:pt x="4" y="57"/>
                    </a:lnTo>
                    <a:lnTo>
                      <a:pt x="11" y="80"/>
                    </a:lnTo>
                    <a:lnTo>
                      <a:pt x="26" y="107"/>
                    </a:lnTo>
                    <a:lnTo>
                      <a:pt x="45" y="129"/>
                    </a:lnTo>
                    <a:lnTo>
                      <a:pt x="64" y="152"/>
                    </a:lnTo>
                    <a:lnTo>
                      <a:pt x="87" y="167"/>
                    </a:lnTo>
                    <a:lnTo>
                      <a:pt x="106" y="179"/>
                    </a:lnTo>
                    <a:lnTo>
                      <a:pt x="121" y="179"/>
                    </a:lnTo>
                    <a:lnTo>
                      <a:pt x="118" y="141"/>
                    </a:lnTo>
                    <a:lnTo>
                      <a:pt x="102" y="95"/>
                    </a:lnTo>
                    <a:lnTo>
                      <a:pt x="80" y="5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98" name="Freeform 1298"/>
              <p:cNvSpPr>
                <a:spLocks noChangeAspect="1"/>
              </p:cNvSpPr>
              <p:nvPr/>
            </p:nvSpPr>
            <p:spPr bwMode="auto">
              <a:xfrm>
                <a:off x="1862" y="16811"/>
                <a:ext cx="167" cy="118"/>
              </a:xfrm>
              <a:custGeom>
                <a:avLst/>
                <a:gdLst>
                  <a:gd name="T0" fmla="*/ 133 w 167"/>
                  <a:gd name="T1" fmla="*/ 88 h 118"/>
                  <a:gd name="T2" fmla="*/ 148 w 167"/>
                  <a:gd name="T3" fmla="*/ 80 h 118"/>
                  <a:gd name="T4" fmla="*/ 164 w 167"/>
                  <a:gd name="T5" fmla="*/ 69 h 118"/>
                  <a:gd name="T6" fmla="*/ 167 w 167"/>
                  <a:gd name="T7" fmla="*/ 53 h 118"/>
                  <a:gd name="T8" fmla="*/ 167 w 167"/>
                  <a:gd name="T9" fmla="*/ 38 h 118"/>
                  <a:gd name="T10" fmla="*/ 160 w 167"/>
                  <a:gd name="T11" fmla="*/ 19 h 118"/>
                  <a:gd name="T12" fmla="*/ 148 w 167"/>
                  <a:gd name="T13" fmla="*/ 8 h 118"/>
                  <a:gd name="T14" fmla="*/ 133 w 167"/>
                  <a:gd name="T15" fmla="*/ 0 h 118"/>
                  <a:gd name="T16" fmla="*/ 114 w 167"/>
                  <a:gd name="T17" fmla="*/ 0 h 118"/>
                  <a:gd name="T18" fmla="*/ 107 w 167"/>
                  <a:gd name="T19" fmla="*/ 0 h 118"/>
                  <a:gd name="T20" fmla="*/ 91 w 167"/>
                  <a:gd name="T21" fmla="*/ 4 h 118"/>
                  <a:gd name="T22" fmla="*/ 69 w 167"/>
                  <a:gd name="T23" fmla="*/ 12 h 118"/>
                  <a:gd name="T24" fmla="*/ 42 w 167"/>
                  <a:gd name="T25" fmla="*/ 27 h 118"/>
                  <a:gd name="T26" fmla="*/ 19 w 167"/>
                  <a:gd name="T27" fmla="*/ 50 h 118"/>
                  <a:gd name="T28" fmla="*/ 8 w 167"/>
                  <a:gd name="T29" fmla="*/ 72 h 118"/>
                  <a:gd name="T30" fmla="*/ 0 w 167"/>
                  <a:gd name="T31" fmla="*/ 95 h 118"/>
                  <a:gd name="T32" fmla="*/ 0 w 167"/>
                  <a:gd name="T33" fmla="*/ 103 h 118"/>
                  <a:gd name="T34" fmla="*/ 11 w 167"/>
                  <a:gd name="T35" fmla="*/ 110 h 118"/>
                  <a:gd name="T36" fmla="*/ 27 w 167"/>
                  <a:gd name="T37" fmla="*/ 118 h 118"/>
                  <a:gd name="T38" fmla="*/ 42 w 167"/>
                  <a:gd name="T39" fmla="*/ 118 h 118"/>
                  <a:gd name="T40" fmla="*/ 57 w 167"/>
                  <a:gd name="T41" fmla="*/ 118 h 118"/>
                  <a:gd name="T42" fmla="*/ 76 w 167"/>
                  <a:gd name="T43" fmla="*/ 110 h 118"/>
                  <a:gd name="T44" fmla="*/ 95 w 167"/>
                  <a:gd name="T45" fmla="*/ 107 h 118"/>
                  <a:gd name="T46" fmla="*/ 114 w 167"/>
                  <a:gd name="T47" fmla="*/ 99 h 118"/>
                  <a:gd name="T48" fmla="*/ 133 w 167"/>
                  <a:gd name="T49" fmla="*/ 8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7" h="118">
                    <a:moveTo>
                      <a:pt x="133" y="88"/>
                    </a:moveTo>
                    <a:lnTo>
                      <a:pt x="148" y="80"/>
                    </a:lnTo>
                    <a:lnTo>
                      <a:pt x="164" y="69"/>
                    </a:lnTo>
                    <a:lnTo>
                      <a:pt x="167" y="53"/>
                    </a:lnTo>
                    <a:lnTo>
                      <a:pt x="167" y="38"/>
                    </a:lnTo>
                    <a:lnTo>
                      <a:pt x="160" y="19"/>
                    </a:lnTo>
                    <a:lnTo>
                      <a:pt x="148" y="8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1" y="4"/>
                    </a:lnTo>
                    <a:lnTo>
                      <a:pt x="69" y="12"/>
                    </a:lnTo>
                    <a:lnTo>
                      <a:pt x="42" y="27"/>
                    </a:lnTo>
                    <a:lnTo>
                      <a:pt x="19" y="50"/>
                    </a:lnTo>
                    <a:lnTo>
                      <a:pt x="8" y="72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11" y="110"/>
                    </a:lnTo>
                    <a:lnTo>
                      <a:pt x="27" y="118"/>
                    </a:lnTo>
                    <a:lnTo>
                      <a:pt x="42" y="118"/>
                    </a:lnTo>
                    <a:lnTo>
                      <a:pt x="57" y="118"/>
                    </a:lnTo>
                    <a:lnTo>
                      <a:pt x="76" y="110"/>
                    </a:lnTo>
                    <a:lnTo>
                      <a:pt x="95" y="107"/>
                    </a:lnTo>
                    <a:lnTo>
                      <a:pt x="114" y="99"/>
                    </a:lnTo>
                    <a:lnTo>
                      <a:pt x="133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99" name="Freeform 1299"/>
              <p:cNvSpPr>
                <a:spLocks noChangeAspect="1"/>
              </p:cNvSpPr>
              <p:nvPr/>
            </p:nvSpPr>
            <p:spPr bwMode="auto">
              <a:xfrm>
                <a:off x="1079" y="16614"/>
                <a:ext cx="642" cy="778"/>
              </a:xfrm>
              <a:custGeom>
                <a:avLst/>
                <a:gdLst>
                  <a:gd name="T0" fmla="*/ 236 w 642"/>
                  <a:gd name="T1" fmla="*/ 117 h 778"/>
                  <a:gd name="T2" fmla="*/ 190 w 642"/>
                  <a:gd name="T3" fmla="*/ 152 h 778"/>
                  <a:gd name="T4" fmla="*/ 148 w 642"/>
                  <a:gd name="T5" fmla="*/ 190 h 778"/>
                  <a:gd name="T6" fmla="*/ 106 w 642"/>
                  <a:gd name="T7" fmla="*/ 235 h 778"/>
                  <a:gd name="T8" fmla="*/ 72 w 642"/>
                  <a:gd name="T9" fmla="*/ 281 h 778"/>
                  <a:gd name="T10" fmla="*/ 45 w 642"/>
                  <a:gd name="T11" fmla="*/ 330 h 778"/>
                  <a:gd name="T12" fmla="*/ 23 w 642"/>
                  <a:gd name="T13" fmla="*/ 379 h 778"/>
                  <a:gd name="T14" fmla="*/ 7 w 642"/>
                  <a:gd name="T15" fmla="*/ 429 h 778"/>
                  <a:gd name="T16" fmla="*/ 0 w 642"/>
                  <a:gd name="T17" fmla="*/ 482 h 778"/>
                  <a:gd name="T18" fmla="*/ 7 w 642"/>
                  <a:gd name="T19" fmla="*/ 562 h 778"/>
                  <a:gd name="T20" fmla="*/ 38 w 642"/>
                  <a:gd name="T21" fmla="*/ 626 h 778"/>
                  <a:gd name="T22" fmla="*/ 83 w 642"/>
                  <a:gd name="T23" fmla="*/ 683 h 778"/>
                  <a:gd name="T24" fmla="*/ 141 w 642"/>
                  <a:gd name="T25" fmla="*/ 725 h 778"/>
                  <a:gd name="T26" fmla="*/ 209 w 642"/>
                  <a:gd name="T27" fmla="*/ 755 h 778"/>
                  <a:gd name="T28" fmla="*/ 285 w 642"/>
                  <a:gd name="T29" fmla="*/ 774 h 778"/>
                  <a:gd name="T30" fmla="*/ 357 w 642"/>
                  <a:gd name="T31" fmla="*/ 778 h 778"/>
                  <a:gd name="T32" fmla="*/ 429 w 642"/>
                  <a:gd name="T33" fmla="*/ 767 h 778"/>
                  <a:gd name="T34" fmla="*/ 445 w 642"/>
                  <a:gd name="T35" fmla="*/ 767 h 778"/>
                  <a:gd name="T36" fmla="*/ 460 w 642"/>
                  <a:gd name="T37" fmla="*/ 759 h 778"/>
                  <a:gd name="T38" fmla="*/ 471 w 642"/>
                  <a:gd name="T39" fmla="*/ 744 h 778"/>
                  <a:gd name="T40" fmla="*/ 475 w 642"/>
                  <a:gd name="T41" fmla="*/ 729 h 778"/>
                  <a:gd name="T42" fmla="*/ 471 w 642"/>
                  <a:gd name="T43" fmla="*/ 721 h 778"/>
                  <a:gd name="T44" fmla="*/ 460 w 642"/>
                  <a:gd name="T45" fmla="*/ 721 h 778"/>
                  <a:gd name="T46" fmla="*/ 445 w 642"/>
                  <a:gd name="T47" fmla="*/ 717 h 778"/>
                  <a:gd name="T48" fmla="*/ 426 w 642"/>
                  <a:gd name="T49" fmla="*/ 717 h 778"/>
                  <a:gd name="T50" fmla="*/ 403 w 642"/>
                  <a:gd name="T51" fmla="*/ 717 h 778"/>
                  <a:gd name="T52" fmla="*/ 384 w 642"/>
                  <a:gd name="T53" fmla="*/ 717 h 778"/>
                  <a:gd name="T54" fmla="*/ 365 w 642"/>
                  <a:gd name="T55" fmla="*/ 717 h 778"/>
                  <a:gd name="T56" fmla="*/ 353 w 642"/>
                  <a:gd name="T57" fmla="*/ 717 h 778"/>
                  <a:gd name="T58" fmla="*/ 315 w 642"/>
                  <a:gd name="T59" fmla="*/ 714 h 778"/>
                  <a:gd name="T60" fmla="*/ 281 w 642"/>
                  <a:gd name="T61" fmla="*/ 710 h 778"/>
                  <a:gd name="T62" fmla="*/ 243 w 642"/>
                  <a:gd name="T63" fmla="*/ 706 h 778"/>
                  <a:gd name="T64" fmla="*/ 205 w 642"/>
                  <a:gd name="T65" fmla="*/ 695 h 778"/>
                  <a:gd name="T66" fmla="*/ 167 w 642"/>
                  <a:gd name="T67" fmla="*/ 683 h 778"/>
                  <a:gd name="T68" fmla="*/ 129 w 642"/>
                  <a:gd name="T69" fmla="*/ 657 h 778"/>
                  <a:gd name="T70" fmla="*/ 95 w 642"/>
                  <a:gd name="T71" fmla="*/ 623 h 778"/>
                  <a:gd name="T72" fmla="*/ 57 w 642"/>
                  <a:gd name="T73" fmla="*/ 573 h 778"/>
                  <a:gd name="T74" fmla="*/ 49 w 642"/>
                  <a:gd name="T75" fmla="*/ 516 h 778"/>
                  <a:gd name="T76" fmla="*/ 53 w 642"/>
                  <a:gd name="T77" fmla="*/ 463 h 778"/>
                  <a:gd name="T78" fmla="*/ 68 w 642"/>
                  <a:gd name="T79" fmla="*/ 410 h 778"/>
                  <a:gd name="T80" fmla="*/ 91 w 642"/>
                  <a:gd name="T81" fmla="*/ 360 h 778"/>
                  <a:gd name="T82" fmla="*/ 125 w 642"/>
                  <a:gd name="T83" fmla="*/ 315 h 778"/>
                  <a:gd name="T84" fmla="*/ 163 w 642"/>
                  <a:gd name="T85" fmla="*/ 269 h 778"/>
                  <a:gd name="T86" fmla="*/ 205 w 642"/>
                  <a:gd name="T87" fmla="*/ 231 h 778"/>
                  <a:gd name="T88" fmla="*/ 255 w 642"/>
                  <a:gd name="T89" fmla="*/ 193 h 778"/>
                  <a:gd name="T90" fmla="*/ 304 w 642"/>
                  <a:gd name="T91" fmla="*/ 159 h 778"/>
                  <a:gd name="T92" fmla="*/ 357 w 642"/>
                  <a:gd name="T93" fmla="*/ 129 h 778"/>
                  <a:gd name="T94" fmla="*/ 410 w 642"/>
                  <a:gd name="T95" fmla="*/ 102 h 778"/>
                  <a:gd name="T96" fmla="*/ 460 w 642"/>
                  <a:gd name="T97" fmla="*/ 79 h 778"/>
                  <a:gd name="T98" fmla="*/ 513 w 642"/>
                  <a:gd name="T99" fmla="*/ 61 h 778"/>
                  <a:gd name="T100" fmla="*/ 559 w 642"/>
                  <a:gd name="T101" fmla="*/ 42 h 778"/>
                  <a:gd name="T102" fmla="*/ 604 w 642"/>
                  <a:gd name="T103" fmla="*/ 30 h 778"/>
                  <a:gd name="T104" fmla="*/ 642 w 642"/>
                  <a:gd name="T105" fmla="*/ 23 h 778"/>
                  <a:gd name="T106" fmla="*/ 616 w 642"/>
                  <a:gd name="T107" fmla="*/ 7 h 778"/>
                  <a:gd name="T108" fmla="*/ 574 w 642"/>
                  <a:gd name="T109" fmla="*/ 0 h 778"/>
                  <a:gd name="T110" fmla="*/ 525 w 642"/>
                  <a:gd name="T111" fmla="*/ 7 h 778"/>
                  <a:gd name="T112" fmla="*/ 468 w 642"/>
                  <a:gd name="T113" fmla="*/ 19 h 778"/>
                  <a:gd name="T114" fmla="*/ 403 w 642"/>
                  <a:gd name="T115" fmla="*/ 38 h 778"/>
                  <a:gd name="T116" fmla="*/ 342 w 642"/>
                  <a:gd name="T117" fmla="*/ 61 h 778"/>
                  <a:gd name="T118" fmla="*/ 285 w 642"/>
                  <a:gd name="T119" fmla="*/ 91 h 778"/>
                  <a:gd name="T120" fmla="*/ 236 w 642"/>
                  <a:gd name="T121" fmla="*/ 117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42" h="778">
                    <a:moveTo>
                      <a:pt x="236" y="117"/>
                    </a:moveTo>
                    <a:lnTo>
                      <a:pt x="190" y="152"/>
                    </a:lnTo>
                    <a:lnTo>
                      <a:pt x="148" y="190"/>
                    </a:lnTo>
                    <a:lnTo>
                      <a:pt x="106" y="235"/>
                    </a:lnTo>
                    <a:lnTo>
                      <a:pt x="72" y="281"/>
                    </a:lnTo>
                    <a:lnTo>
                      <a:pt x="45" y="330"/>
                    </a:lnTo>
                    <a:lnTo>
                      <a:pt x="23" y="379"/>
                    </a:lnTo>
                    <a:lnTo>
                      <a:pt x="7" y="429"/>
                    </a:lnTo>
                    <a:lnTo>
                      <a:pt x="0" y="482"/>
                    </a:lnTo>
                    <a:lnTo>
                      <a:pt x="7" y="562"/>
                    </a:lnTo>
                    <a:lnTo>
                      <a:pt x="38" y="626"/>
                    </a:lnTo>
                    <a:lnTo>
                      <a:pt x="83" y="683"/>
                    </a:lnTo>
                    <a:lnTo>
                      <a:pt x="141" y="725"/>
                    </a:lnTo>
                    <a:lnTo>
                      <a:pt x="209" y="755"/>
                    </a:lnTo>
                    <a:lnTo>
                      <a:pt x="285" y="774"/>
                    </a:lnTo>
                    <a:lnTo>
                      <a:pt x="357" y="778"/>
                    </a:lnTo>
                    <a:lnTo>
                      <a:pt x="429" y="767"/>
                    </a:lnTo>
                    <a:lnTo>
                      <a:pt x="445" y="767"/>
                    </a:lnTo>
                    <a:lnTo>
                      <a:pt x="460" y="759"/>
                    </a:lnTo>
                    <a:lnTo>
                      <a:pt x="471" y="744"/>
                    </a:lnTo>
                    <a:lnTo>
                      <a:pt x="475" y="729"/>
                    </a:lnTo>
                    <a:lnTo>
                      <a:pt x="471" y="721"/>
                    </a:lnTo>
                    <a:lnTo>
                      <a:pt x="460" y="721"/>
                    </a:lnTo>
                    <a:lnTo>
                      <a:pt x="445" y="717"/>
                    </a:lnTo>
                    <a:lnTo>
                      <a:pt x="426" y="717"/>
                    </a:lnTo>
                    <a:lnTo>
                      <a:pt x="403" y="717"/>
                    </a:lnTo>
                    <a:lnTo>
                      <a:pt x="384" y="717"/>
                    </a:lnTo>
                    <a:lnTo>
                      <a:pt x="365" y="717"/>
                    </a:lnTo>
                    <a:lnTo>
                      <a:pt x="353" y="717"/>
                    </a:lnTo>
                    <a:lnTo>
                      <a:pt x="315" y="714"/>
                    </a:lnTo>
                    <a:lnTo>
                      <a:pt x="281" y="710"/>
                    </a:lnTo>
                    <a:lnTo>
                      <a:pt x="243" y="706"/>
                    </a:lnTo>
                    <a:lnTo>
                      <a:pt x="205" y="695"/>
                    </a:lnTo>
                    <a:lnTo>
                      <a:pt x="167" y="683"/>
                    </a:lnTo>
                    <a:lnTo>
                      <a:pt x="129" y="657"/>
                    </a:lnTo>
                    <a:lnTo>
                      <a:pt x="95" y="623"/>
                    </a:lnTo>
                    <a:lnTo>
                      <a:pt x="57" y="573"/>
                    </a:lnTo>
                    <a:lnTo>
                      <a:pt x="49" y="516"/>
                    </a:lnTo>
                    <a:lnTo>
                      <a:pt x="53" y="463"/>
                    </a:lnTo>
                    <a:lnTo>
                      <a:pt x="68" y="410"/>
                    </a:lnTo>
                    <a:lnTo>
                      <a:pt x="91" y="360"/>
                    </a:lnTo>
                    <a:lnTo>
                      <a:pt x="125" y="315"/>
                    </a:lnTo>
                    <a:lnTo>
                      <a:pt x="163" y="269"/>
                    </a:lnTo>
                    <a:lnTo>
                      <a:pt x="205" y="231"/>
                    </a:lnTo>
                    <a:lnTo>
                      <a:pt x="255" y="193"/>
                    </a:lnTo>
                    <a:lnTo>
                      <a:pt x="304" y="159"/>
                    </a:lnTo>
                    <a:lnTo>
                      <a:pt x="357" y="129"/>
                    </a:lnTo>
                    <a:lnTo>
                      <a:pt x="410" y="102"/>
                    </a:lnTo>
                    <a:lnTo>
                      <a:pt x="460" y="79"/>
                    </a:lnTo>
                    <a:lnTo>
                      <a:pt x="513" y="61"/>
                    </a:lnTo>
                    <a:lnTo>
                      <a:pt x="559" y="42"/>
                    </a:lnTo>
                    <a:lnTo>
                      <a:pt x="604" y="30"/>
                    </a:lnTo>
                    <a:lnTo>
                      <a:pt x="642" y="23"/>
                    </a:lnTo>
                    <a:lnTo>
                      <a:pt x="616" y="7"/>
                    </a:lnTo>
                    <a:lnTo>
                      <a:pt x="574" y="0"/>
                    </a:lnTo>
                    <a:lnTo>
                      <a:pt x="525" y="7"/>
                    </a:lnTo>
                    <a:lnTo>
                      <a:pt x="468" y="19"/>
                    </a:lnTo>
                    <a:lnTo>
                      <a:pt x="403" y="38"/>
                    </a:lnTo>
                    <a:lnTo>
                      <a:pt x="342" y="61"/>
                    </a:lnTo>
                    <a:lnTo>
                      <a:pt x="285" y="91"/>
                    </a:lnTo>
                    <a:lnTo>
                      <a:pt x="236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00" name="Freeform 1300"/>
              <p:cNvSpPr>
                <a:spLocks noChangeAspect="1"/>
              </p:cNvSpPr>
              <p:nvPr/>
            </p:nvSpPr>
            <p:spPr bwMode="auto">
              <a:xfrm>
                <a:off x="2181" y="16606"/>
                <a:ext cx="415" cy="604"/>
              </a:xfrm>
              <a:custGeom>
                <a:avLst/>
                <a:gdLst>
                  <a:gd name="T0" fmla="*/ 350 w 415"/>
                  <a:gd name="T1" fmla="*/ 201 h 604"/>
                  <a:gd name="T2" fmla="*/ 362 w 415"/>
                  <a:gd name="T3" fmla="*/ 266 h 604"/>
                  <a:gd name="T4" fmla="*/ 354 w 415"/>
                  <a:gd name="T5" fmla="*/ 319 h 604"/>
                  <a:gd name="T6" fmla="*/ 327 w 415"/>
                  <a:gd name="T7" fmla="*/ 365 h 604"/>
                  <a:gd name="T8" fmla="*/ 289 w 415"/>
                  <a:gd name="T9" fmla="*/ 406 h 604"/>
                  <a:gd name="T10" fmla="*/ 244 w 415"/>
                  <a:gd name="T11" fmla="*/ 444 h 604"/>
                  <a:gd name="T12" fmla="*/ 194 w 415"/>
                  <a:gd name="T13" fmla="*/ 479 h 604"/>
                  <a:gd name="T14" fmla="*/ 141 w 415"/>
                  <a:gd name="T15" fmla="*/ 517 h 604"/>
                  <a:gd name="T16" fmla="*/ 96 w 415"/>
                  <a:gd name="T17" fmla="*/ 551 h 604"/>
                  <a:gd name="T18" fmla="*/ 88 w 415"/>
                  <a:gd name="T19" fmla="*/ 562 h 604"/>
                  <a:gd name="T20" fmla="*/ 84 w 415"/>
                  <a:gd name="T21" fmla="*/ 570 h 604"/>
                  <a:gd name="T22" fmla="*/ 84 w 415"/>
                  <a:gd name="T23" fmla="*/ 581 h 604"/>
                  <a:gd name="T24" fmla="*/ 92 w 415"/>
                  <a:gd name="T25" fmla="*/ 593 h 604"/>
                  <a:gd name="T26" fmla="*/ 99 w 415"/>
                  <a:gd name="T27" fmla="*/ 600 h 604"/>
                  <a:gd name="T28" fmla="*/ 111 w 415"/>
                  <a:gd name="T29" fmla="*/ 604 h 604"/>
                  <a:gd name="T30" fmla="*/ 122 w 415"/>
                  <a:gd name="T31" fmla="*/ 604 h 604"/>
                  <a:gd name="T32" fmla="*/ 134 w 415"/>
                  <a:gd name="T33" fmla="*/ 600 h 604"/>
                  <a:gd name="T34" fmla="*/ 191 w 415"/>
                  <a:gd name="T35" fmla="*/ 566 h 604"/>
                  <a:gd name="T36" fmla="*/ 248 w 415"/>
                  <a:gd name="T37" fmla="*/ 528 h 604"/>
                  <a:gd name="T38" fmla="*/ 301 w 415"/>
                  <a:gd name="T39" fmla="*/ 486 h 604"/>
                  <a:gd name="T40" fmla="*/ 350 w 415"/>
                  <a:gd name="T41" fmla="*/ 437 h 604"/>
                  <a:gd name="T42" fmla="*/ 384 w 415"/>
                  <a:gd name="T43" fmla="*/ 384 h 604"/>
                  <a:gd name="T44" fmla="*/ 407 w 415"/>
                  <a:gd name="T45" fmla="*/ 323 h 604"/>
                  <a:gd name="T46" fmla="*/ 415 w 415"/>
                  <a:gd name="T47" fmla="*/ 258 h 604"/>
                  <a:gd name="T48" fmla="*/ 400 w 415"/>
                  <a:gd name="T49" fmla="*/ 190 h 604"/>
                  <a:gd name="T50" fmla="*/ 365 w 415"/>
                  <a:gd name="T51" fmla="*/ 137 h 604"/>
                  <a:gd name="T52" fmla="*/ 320 w 415"/>
                  <a:gd name="T53" fmla="*/ 91 h 604"/>
                  <a:gd name="T54" fmla="*/ 259 w 415"/>
                  <a:gd name="T55" fmla="*/ 53 h 604"/>
                  <a:gd name="T56" fmla="*/ 198 w 415"/>
                  <a:gd name="T57" fmla="*/ 27 h 604"/>
                  <a:gd name="T58" fmla="*/ 134 w 415"/>
                  <a:gd name="T59" fmla="*/ 8 h 604"/>
                  <a:gd name="T60" fmla="*/ 77 w 415"/>
                  <a:gd name="T61" fmla="*/ 0 h 604"/>
                  <a:gd name="T62" fmla="*/ 31 w 415"/>
                  <a:gd name="T63" fmla="*/ 4 h 604"/>
                  <a:gd name="T64" fmla="*/ 0 w 415"/>
                  <a:gd name="T65" fmla="*/ 19 h 604"/>
                  <a:gd name="T66" fmla="*/ 54 w 415"/>
                  <a:gd name="T67" fmla="*/ 34 h 604"/>
                  <a:gd name="T68" fmla="*/ 107 w 415"/>
                  <a:gd name="T69" fmla="*/ 46 h 604"/>
                  <a:gd name="T70" fmla="*/ 156 w 415"/>
                  <a:gd name="T71" fmla="*/ 57 h 604"/>
                  <a:gd name="T72" fmla="*/ 206 w 415"/>
                  <a:gd name="T73" fmla="*/ 72 h 604"/>
                  <a:gd name="T74" fmla="*/ 251 w 415"/>
                  <a:gd name="T75" fmla="*/ 91 h 604"/>
                  <a:gd name="T76" fmla="*/ 293 w 415"/>
                  <a:gd name="T77" fmla="*/ 118 h 604"/>
                  <a:gd name="T78" fmla="*/ 327 w 415"/>
                  <a:gd name="T79" fmla="*/ 152 h 604"/>
                  <a:gd name="T80" fmla="*/ 350 w 415"/>
                  <a:gd name="T81" fmla="*/ 201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5" h="604">
                    <a:moveTo>
                      <a:pt x="350" y="201"/>
                    </a:moveTo>
                    <a:lnTo>
                      <a:pt x="362" y="266"/>
                    </a:lnTo>
                    <a:lnTo>
                      <a:pt x="354" y="319"/>
                    </a:lnTo>
                    <a:lnTo>
                      <a:pt x="327" y="365"/>
                    </a:lnTo>
                    <a:lnTo>
                      <a:pt x="289" y="406"/>
                    </a:lnTo>
                    <a:lnTo>
                      <a:pt x="244" y="444"/>
                    </a:lnTo>
                    <a:lnTo>
                      <a:pt x="194" y="479"/>
                    </a:lnTo>
                    <a:lnTo>
                      <a:pt x="141" y="517"/>
                    </a:lnTo>
                    <a:lnTo>
                      <a:pt x="96" y="551"/>
                    </a:lnTo>
                    <a:lnTo>
                      <a:pt x="88" y="562"/>
                    </a:lnTo>
                    <a:lnTo>
                      <a:pt x="84" y="570"/>
                    </a:lnTo>
                    <a:lnTo>
                      <a:pt x="84" y="581"/>
                    </a:lnTo>
                    <a:lnTo>
                      <a:pt x="92" y="593"/>
                    </a:lnTo>
                    <a:lnTo>
                      <a:pt x="99" y="600"/>
                    </a:lnTo>
                    <a:lnTo>
                      <a:pt x="111" y="604"/>
                    </a:lnTo>
                    <a:lnTo>
                      <a:pt x="122" y="604"/>
                    </a:lnTo>
                    <a:lnTo>
                      <a:pt x="134" y="600"/>
                    </a:lnTo>
                    <a:lnTo>
                      <a:pt x="191" y="566"/>
                    </a:lnTo>
                    <a:lnTo>
                      <a:pt x="248" y="528"/>
                    </a:lnTo>
                    <a:lnTo>
                      <a:pt x="301" y="486"/>
                    </a:lnTo>
                    <a:lnTo>
                      <a:pt x="350" y="437"/>
                    </a:lnTo>
                    <a:lnTo>
                      <a:pt x="384" y="384"/>
                    </a:lnTo>
                    <a:lnTo>
                      <a:pt x="407" y="323"/>
                    </a:lnTo>
                    <a:lnTo>
                      <a:pt x="415" y="258"/>
                    </a:lnTo>
                    <a:lnTo>
                      <a:pt x="400" y="190"/>
                    </a:lnTo>
                    <a:lnTo>
                      <a:pt x="365" y="137"/>
                    </a:lnTo>
                    <a:lnTo>
                      <a:pt x="320" y="91"/>
                    </a:lnTo>
                    <a:lnTo>
                      <a:pt x="259" y="53"/>
                    </a:lnTo>
                    <a:lnTo>
                      <a:pt x="198" y="27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31" y="4"/>
                    </a:lnTo>
                    <a:lnTo>
                      <a:pt x="0" y="19"/>
                    </a:lnTo>
                    <a:lnTo>
                      <a:pt x="54" y="34"/>
                    </a:lnTo>
                    <a:lnTo>
                      <a:pt x="107" y="46"/>
                    </a:lnTo>
                    <a:lnTo>
                      <a:pt x="156" y="57"/>
                    </a:lnTo>
                    <a:lnTo>
                      <a:pt x="206" y="72"/>
                    </a:lnTo>
                    <a:lnTo>
                      <a:pt x="251" y="91"/>
                    </a:lnTo>
                    <a:lnTo>
                      <a:pt x="293" y="118"/>
                    </a:lnTo>
                    <a:lnTo>
                      <a:pt x="327" y="152"/>
                    </a:lnTo>
                    <a:lnTo>
                      <a:pt x="350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01" name="Freeform 1301"/>
              <p:cNvSpPr>
                <a:spLocks noChangeAspect="1"/>
              </p:cNvSpPr>
              <p:nvPr/>
            </p:nvSpPr>
            <p:spPr bwMode="auto">
              <a:xfrm>
                <a:off x="668" y="16469"/>
                <a:ext cx="1046" cy="1254"/>
              </a:xfrm>
              <a:custGeom>
                <a:avLst/>
                <a:gdLst>
                  <a:gd name="T0" fmla="*/ 327 w 1046"/>
                  <a:gd name="T1" fmla="*/ 232 h 1254"/>
                  <a:gd name="T2" fmla="*/ 175 w 1046"/>
                  <a:gd name="T3" fmla="*/ 380 h 1254"/>
                  <a:gd name="T4" fmla="*/ 57 w 1046"/>
                  <a:gd name="T5" fmla="*/ 555 h 1254"/>
                  <a:gd name="T6" fmla="*/ 0 w 1046"/>
                  <a:gd name="T7" fmla="*/ 752 h 1254"/>
                  <a:gd name="T8" fmla="*/ 12 w 1046"/>
                  <a:gd name="T9" fmla="*/ 885 h 1254"/>
                  <a:gd name="T10" fmla="*/ 34 w 1046"/>
                  <a:gd name="T11" fmla="*/ 938 h 1254"/>
                  <a:gd name="T12" fmla="*/ 69 w 1046"/>
                  <a:gd name="T13" fmla="*/ 988 h 1254"/>
                  <a:gd name="T14" fmla="*/ 110 w 1046"/>
                  <a:gd name="T15" fmla="*/ 1030 h 1254"/>
                  <a:gd name="T16" fmla="*/ 183 w 1046"/>
                  <a:gd name="T17" fmla="*/ 1075 h 1254"/>
                  <a:gd name="T18" fmla="*/ 282 w 1046"/>
                  <a:gd name="T19" fmla="*/ 1124 h 1254"/>
                  <a:gd name="T20" fmla="*/ 388 w 1046"/>
                  <a:gd name="T21" fmla="*/ 1162 h 1254"/>
                  <a:gd name="T22" fmla="*/ 494 w 1046"/>
                  <a:gd name="T23" fmla="*/ 1193 h 1254"/>
                  <a:gd name="T24" fmla="*/ 605 w 1046"/>
                  <a:gd name="T25" fmla="*/ 1216 h 1254"/>
                  <a:gd name="T26" fmla="*/ 715 w 1046"/>
                  <a:gd name="T27" fmla="*/ 1231 h 1254"/>
                  <a:gd name="T28" fmla="*/ 829 w 1046"/>
                  <a:gd name="T29" fmla="*/ 1242 h 1254"/>
                  <a:gd name="T30" fmla="*/ 939 w 1046"/>
                  <a:gd name="T31" fmla="*/ 1250 h 1254"/>
                  <a:gd name="T32" fmla="*/ 1012 w 1046"/>
                  <a:gd name="T33" fmla="*/ 1254 h 1254"/>
                  <a:gd name="T34" fmla="*/ 1038 w 1046"/>
                  <a:gd name="T35" fmla="*/ 1231 h 1254"/>
                  <a:gd name="T36" fmla="*/ 1046 w 1046"/>
                  <a:gd name="T37" fmla="*/ 1193 h 1254"/>
                  <a:gd name="T38" fmla="*/ 1023 w 1046"/>
                  <a:gd name="T39" fmla="*/ 1166 h 1254"/>
                  <a:gd name="T40" fmla="*/ 955 w 1046"/>
                  <a:gd name="T41" fmla="*/ 1162 h 1254"/>
                  <a:gd name="T42" fmla="*/ 852 w 1046"/>
                  <a:gd name="T43" fmla="*/ 1159 h 1254"/>
                  <a:gd name="T44" fmla="*/ 749 w 1046"/>
                  <a:gd name="T45" fmla="*/ 1151 h 1254"/>
                  <a:gd name="T46" fmla="*/ 647 w 1046"/>
                  <a:gd name="T47" fmla="*/ 1136 h 1254"/>
                  <a:gd name="T48" fmla="*/ 544 w 1046"/>
                  <a:gd name="T49" fmla="*/ 1117 h 1254"/>
                  <a:gd name="T50" fmla="*/ 441 w 1046"/>
                  <a:gd name="T51" fmla="*/ 1090 h 1254"/>
                  <a:gd name="T52" fmla="*/ 342 w 1046"/>
                  <a:gd name="T53" fmla="*/ 1060 h 1254"/>
                  <a:gd name="T54" fmla="*/ 247 w 1046"/>
                  <a:gd name="T55" fmla="*/ 1014 h 1254"/>
                  <a:gd name="T56" fmla="*/ 164 w 1046"/>
                  <a:gd name="T57" fmla="*/ 965 h 1254"/>
                  <a:gd name="T58" fmla="*/ 114 w 1046"/>
                  <a:gd name="T59" fmla="*/ 889 h 1254"/>
                  <a:gd name="T60" fmla="*/ 99 w 1046"/>
                  <a:gd name="T61" fmla="*/ 790 h 1254"/>
                  <a:gd name="T62" fmla="*/ 122 w 1046"/>
                  <a:gd name="T63" fmla="*/ 654 h 1254"/>
                  <a:gd name="T64" fmla="*/ 164 w 1046"/>
                  <a:gd name="T65" fmla="*/ 547 h 1254"/>
                  <a:gd name="T66" fmla="*/ 221 w 1046"/>
                  <a:gd name="T67" fmla="*/ 452 h 1254"/>
                  <a:gd name="T68" fmla="*/ 289 w 1046"/>
                  <a:gd name="T69" fmla="*/ 369 h 1254"/>
                  <a:gd name="T70" fmla="*/ 369 w 1046"/>
                  <a:gd name="T71" fmla="*/ 293 h 1254"/>
                  <a:gd name="T72" fmla="*/ 468 w 1046"/>
                  <a:gd name="T73" fmla="*/ 213 h 1254"/>
                  <a:gd name="T74" fmla="*/ 586 w 1046"/>
                  <a:gd name="T75" fmla="*/ 137 h 1254"/>
                  <a:gd name="T76" fmla="*/ 711 w 1046"/>
                  <a:gd name="T77" fmla="*/ 73 h 1254"/>
                  <a:gd name="T78" fmla="*/ 821 w 1046"/>
                  <a:gd name="T79" fmla="*/ 23 h 1254"/>
                  <a:gd name="T80" fmla="*/ 825 w 1046"/>
                  <a:gd name="T81" fmla="*/ 0 h 1254"/>
                  <a:gd name="T82" fmla="*/ 715 w 1046"/>
                  <a:gd name="T83" fmla="*/ 19 h 1254"/>
                  <a:gd name="T84" fmla="*/ 586 w 1046"/>
                  <a:gd name="T85" fmla="*/ 65 h 1254"/>
                  <a:gd name="T86" fmla="*/ 460 w 1046"/>
                  <a:gd name="T87" fmla="*/ 130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46" h="1254">
                    <a:moveTo>
                      <a:pt x="407" y="168"/>
                    </a:moveTo>
                    <a:lnTo>
                      <a:pt x="327" y="232"/>
                    </a:lnTo>
                    <a:lnTo>
                      <a:pt x="247" y="304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5"/>
                    </a:lnTo>
                    <a:lnTo>
                      <a:pt x="19" y="650"/>
                    </a:lnTo>
                    <a:lnTo>
                      <a:pt x="0" y="752"/>
                    </a:lnTo>
                    <a:lnTo>
                      <a:pt x="4" y="859"/>
                    </a:lnTo>
                    <a:lnTo>
                      <a:pt x="12" y="885"/>
                    </a:lnTo>
                    <a:lnTo>
                      <a:pt x="23" y="916"/>
                    </a:lnTo>
                    <a:lnTo>
                      <a:pt x="34" y="938"/>
                    </a:lnTo>
                    <a:lnTo>
                      <a:pt x="50" y="965"/>
                    </a:lnTo>
                    <a:lnTo>
                      <a:pt x="69" y="988"/>
                    </a:lnTo>
                    <a:lnTo>
                      <a:pt x="88" y="1011"/>
                    </a:lnTo>
                    <a:lnTo>
                      <a:pt x="110" y="1030"/>
                    </a:lnTo>
                    <a:lnTo>
                      <a:pt x="133" y="1045"/>
                    </a:lnTo>
                    <a:lnTo>
                      <a:pt x="183" y="1075"/>
                    </a:lnTo>
                    <a:lnTo>
                      <a:pt x="232" y="1102"/>
                    </a:lnTo>
                    <a:lnTo>
                      <a:pt x="282" y="1124"/>
                    </a:lnTo>
                    <a:lnTo>
                      <a:pt x="335" y="1143"/>
                    </a:lnTo>
                    <a:lnTo>
                      <a:pt x="388" y="1162"/>
                    </a:lnTo>
                    <a:lnTo>
                      <a:pt x="441" y="1178"/>
                    </a:lnTo>
                    <a:lnTo>
                      <a:pt x="494" y="1193"/>
                    </a:lnTo>
                    <a:lnTo>
                      <a:pt x="548" y="1204"/>
                    </a:lnTo>
                    <a:lnTo>
                      <a:pt x="605" y="1216"/>
                    </a:lnTo>
                    <a:lnTo>
                      <a:pt x="662" y="1223"/>
                    </a:lnTo>
                    <a:lnTo>
                      <a:pt x="715" y="1231"/>
                    </a:lnTo>
                    <a:lnTo>
                      <a:pt x="772" y="1238"/>
                    </a:lnTo>
                    <a:lnTo>
                      <a:pt x="829" y="1242"/>
                    </a:lnTo>
                    <a:lnTo>
                      <a:pt x="886" y="1246"/>
                    </a:lnTo>
                    <a:lnTo>
                      <a:pt x="939" y="1250"/>
                    </a:lnTo>
                    <a:lnTo>
                      <a:pt x="996" y="1254"/>
                    </a:lnTo>
                    <a:lnTo>
                      <a:pt x="1012" y="1254"/>
                    </a:lnTo>
                    <a:lnTo>
                      <a:pt x="1027" y="1242"/>
                    </a:lnTo>
                    <a:lnTo>
                      <a:pt x="1038" y="1231"/>
                    </a:lnTo>
                    <a:lnTo>
                      <a:pt x="1046" y="1212"/>
                    </a:lnTo>
                    <a:lnTo>
                      <a:pt x="1046" y="1193"/>
                    </a:lnTo>
                    <a:lnTo>
                      <a:pt x="1038" y="1178"/>
                    </a:lnTo>
                    <a:lnTo>
                      <a:pt x="1023" y="1166"/>
                    </a:lnTo>
                    <a:lnTo>
                      <a:pt x="1008" y="1162"/>
                    </a:lnTo>
                    <a:lnTo>
                      <a:pt x="955" y="1162"/>
                    </a:lnTo>
                    <a:lnTo>
                      <a:pt x="905" y="1162"/>
                    </a:lnTo>
                    <a:lnTo>
                      <a:pt x="852" y="1159"/>
                    </a:lnTo>
                    <a:lnTo>
                      <a:pt x="802" y="1155"/>
                    </a:lnTo>
                    <a:lnTo>
                      <a:pt x="749" y="1151"/>
                    </a:lnTo>
                    <a:lnTo>
                      <a:pt x="696" y="1143"/>
                    </a:lnTo>
                    <a:lnTo>
                      <a:pt x="647" y="1136"/>
                    </a:lnTo>
                    <a:lnTo>
                      <a:pt x="593" y="1128"/>
                    </a:lnTo>
                    <a:lnTo>
                      <a:pt x="544" y="1117"/>
                    </a:lnTo>
                    <a:lnTo>
                      <a:pt x="491" y="1105"/>
                    </a:lnTo>
                    <a:lnTo>
                      <a:pt x="441" y="1090"/>
                    </a:lnTo>
                    <a:lnTo>
                      <a:pt x="392" y="1075"/>
                    </a:lnTo>
                    <a:lnTo>
                      <a:pt x="342" y="1060"/>
                    </a:lnTo>
                    <a:lnTo>
                      <a:pt x="297" y="1037"/>
                    </a:lnTo>
                    <a:lnTo>
                      <a:pt x="247" y="1014"/>
                    </a:lnTo>
                    <a:lnTo>
                      <a:pt x="202" y="992"/>
                    </a:lnTo>
                    <a:lnTo>
                      <a:pt x="164" y="965"/>
                    </a:lnTo>
                    <a:lnTo>
                      <a:pt x="133" y="927"/>
                    </a:lnTo>
                    <a:lnTo>
                      <a:pt x="114" y="889"/>
                    </a:lnTo>
                    <a:lnTo>
                      <a:pt x="99" y="843"/>
                    </a:lnTo>
                    <a:lnTo>
                      <a:pt x="99" y="790"/>
                    </a:lnTo>
                    <a:lnTo>
                      <a:pt x="107" y="722"/>
                    </a:lnTo>
                    <a:lnTo>
                      <a:pt x="122" y="654"/>
                    </a:lnTo>
                    <a:lnTo>
                      <a:pt x="137" y="604"/>
                    </a:lnTo>
                    <a:lnTo>
                      <a:pt x="164" y="547"/>
                    </a:lnTo>
                    <a:lnTo>
                      <a:pt x="194" y="498"/>
                    </a:lnTo>
                    <a:lnTo>
                      <a:pt x="221" y="452"/>
                    </a:lnTo>
                    <a:lnTo>
                      <a:pt x="255" y="411"/>
                    </a:lnTo>
                    <a:lnTo>
                      <a:pt x="289" y="369"/>
                    </a:lnTo>
                    <a:lnTo>
                      <a:pt x="327" y="331"/>
                    </a:lnTo>
                    <a:lnTo>
                      <a:pt x="369" y="293"/>
                    </a:lnTo>
                    <a:lnTo>
                      <a:pt x="418" y="251"/>
                    </a:lnTo>
                    <a:lnTo>
                      <a:pt x="468" y="213"/>
                    </a:lnTo>
                    <a:lnTo>
                      <a:pt x="525" y="175"/>
                    </a:lnTo>
                    <a:lnTo>
                      <a:pt x="586" y="137"/>
                    </a:lnTo>
                    <a:lnTo>
                      <a:pt x="650" y="103"/>
                    </a:lnTo>
                    <a:lnTo>
                      <a:pt x="711" y="73"/>
                    </a:lnTo>
                    <a:lnTo>
                      <a:pt x="768" y="46"/>
                    </a:lnTo>
                    <a:lnTo>
                      <a:pt x="821" y="23"/>
                    </a:lnTo>
                    <a:lnTo>
                      <a:pt x="867" y="4"/>
                    </a:lnTo>
                    <a:lnTo>
                      <a:pt x="825" y="0"/>
                    </a:lnTo>
                    <a:lnTo>
                      <a:pt x="772" y="4"/>
                    </a:lnTo>
                    <a:lnTo>
                      <a:pt x="715" y="19"/>
                    </a:lnTo>
                    <a:lnTo>
                      <a:pt x="650" y="38"/>
                    </a:lnTo>
                    <a:lnTo>
                      <a:pt x="586" y="65"/>
                    </a:lnTo>
                    <a:lnTo>
                      <a:pt x="521" y="95"/>
                    </a:lnTo>
                    <a:lnTo>
                      <a:pt x="460" y="130"/>
                    </a:lnTo>
                    <a:lnTo>
                      <a:pt x="407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02" name="Freeform 1302"/>
              <p:cNvSpPr>
                <a:spLocks noChangeAspect="1"/>
              </p:cNvSpPr>
              <p:nvPr/>
            </p:nvSpPr>
            <p:spPr bwMode="auto">
              <a:xfrm>
                <a:off x="2143" y="16428"/>
                <a:ext cx="913" cy="835"/>
              </a:xfrm>
              <a:custGeom>
                <a:avLst/>
                <a:gdLst>
                  <a:gd name="T0" fmla="*/ 761 w 913"/>
                  <a:gd name="T1" fmla="*/ 258 h 835"/>
                  <a:gd name="T2" fmla="*/ 803 w 913"/>
                  <a:gd name="T3" fmla="*/ 303 h 835"/>
                  <a:gd name="T4" fmla="*/ 826 w 913"/>
                  <a:gd name="T5" fmla="*/ 357 h 835"/>
                  <a:gd name="T6" fmla="*/ 841 w 913"/>
                  <a:gd name="T7" fmla="*/ 414 h 835"/>
                  <a:gd name="T8" fmla="*/ 841 w 913"/>
                  <a:gd name="T9" fmla="*/ 474 h 835"/>
                  <a:gd name="T10" fmla="*/ 833 w 913"/>
                  <a:gd name="T11" fmla="*/ 524 h 835"/>
                  <a:gd name="T12" fmla="*/ 818 w 913"/>
                  <a:gd name="T13" fmla="*/ 565 h 835"/>
                  <a:gd name="T14" fmla="*/ 791 w 913"/>
                  <a:gd name="T15" fmla="*/ 607 h 835"/>
                  <a:gd name="T16" fmla="*/ 765 w 913"/>
                  <a:gd name="T17" fmla="*/ 641 h 835"/>
                  <a:gd name="T18" fmla="*/ 730 w 913"/>
                  <a:gd name="T19" fmla="*/ 679 h 835"/>
                  <a:gd name="T20" fmla="*/ 696 w 913"/>
                  <a:gd name="T21" fmla="*/ 710 h 835"/>
                  <a:gd name="T22" fmla="*/ 662 w 913"/>
                  <a:gd name="T23" fmla="*/ 744 h 835"/>
                  <a:gd name="T24" fmla="*/ 628 w 913"/>
                  <a:gd name="T25" fmla="*/ 778 h 835"/>
                  <a:gd name="T26" fmla="*/ 620 w 913"/>
                  <a:gd name="T27" fmla="*/ 790 h 835"/>
                  <a:gd name="T28" fmla="*/ 616 w 913"/>
                  <a:gd name="T29" fmla="*/ 801 h 835"/>
                  <a:gd name="T30" fmla="*/ 620 w 913"/>
                  <a:gd name="T31" fmla="*/ 812 h 835"/>
                  <a:gd name="T32" fmla="*/ 628 w 913"/>
                  <a:gd name="T33" fmla="*/ 824 h 835"/>
                  <a:gd name="T34" fmla="*/ 639 w 913"/>
                  <a:gd name="T35" fmla="*/ 831 h 835"/>
                  <a:gd name="T36" fmla="*/ 651 w 913"/>
                  <a:gd name="T37" fmla="*/ 835 h 835"/>
                  <a:gd name="T38" fmla="*/ 666 w 913"/>
                  <a:gd name="T39" fmla="*/ 831 h 835"/>
                  <a:gd name="T40" fmla="*/ 677 w 913"/>
                  <a:gd name="T41" fmla="*/ 824 h 835"/>
                  <a:gd name="T42" fmla="*/ 753 w 913"/>
                  <a:gd name="T43" fmla="*/ 774 h 835"/>
                  <a:gd name="T44" fmla="*/ 814 w 913"/>
                  <a:gd name="T45" fmla="*/ 710 h 835"/>
                  <a:gd name="T46" fmla="*/ 867 w 913"/>
                  <a:gd name="T47" fmla="*/ 634 h 835"/>
                  <a:gd name="T48" fmla="*/ 902 w 913"/>
                  <a:gd name="T49" fmla="*/ 554 h 835"/>
                  <a:gd name="T50" fmla="*/ 913 w 913"/>
                  <a:gd name="T51" fmla="*/ 467 h 835"/>
                  <a:gd name="T52" fmla="*/ 905 w 913"/>
                  <a:gd name="T53" fmla="*/ 383 h 835"/>
                  <a:gd name="T54" fmla="*/ 875 w 913"/>
                  <a:gd name="T55" fmla="*/ 303 h 835"/>
                  <a:gd name="T56" fmla="*/ 814 w 913"/>
                  <a:gd name="T57" fmla="*/ 231 h 835"/>
                  <a:gd name="T58" fmla="*/ 768 w 913"/>
                  <a:gd name="T59" fmla="*/ 193 h 835"/>
                  <a:gd name="T60" fmla="*/ 715 w 913"/>
                  <a:gd name="T61" fmla="*/ 159 h 835"/>
                  <a:gd name="T62" fmla="*/ 654 w 913"/>
                  <a:gd name="T63" fmla="*/ 129 h 835"/>
                  <a:gd name="T64" fmla="*/ 594 w 913"/>
                  <a:gd name="T65" fmla="*/ 102 h 835"/>
                  <a:gd name="T66" fmla="*/ 529 w 913"/>
                  <a:gd name="T67" fmla="*/ 79 h 835"/>
                  <a:gd name="T68" fmla="*/ 461 w 913"/>
                  <a:gd name="T69" fmla="*/ 60 h 835"/>
                  <a:gd name="T70" fmla="*/ 396 w 913"/>
                  <a:gd name="T71" fmla="*/ 41 h 835"/>
                  <a:gd name="T72" fmla="*/ 327 w 913"/>
                  <a:gd name="T73" fmla="*/ 26 h 835"/>
                  <a:gd name="T74" fmla="*/ 267 w 913"/>
                  <a:gd name="T75" fmla="*/ 15 h 835"/>
                  <a:gd name="T76" fmla="*/ 206 w 913"/>
                  <a:gd name="T77" fmla="*/ 7 h 835"/>
                  <a:gd name="T78" fmla="*/ 153 w 913"/>
                  <a:gd name="T79" fmla="*/ 0 h 835"/>
                  <a:gd name="T80" fmla="*/ 103 w 913"/>
                  <a:gd name="T81" fmla="*/ 0 h 835"/>
                  <a:gd name="T82" fmla="*/ 61 w 913"/>
                  <a:gd name="T83" fmla="*/ 0 h 835"/>
                  <a:gd name="T84" fmla="*/ 31 w 913"/>
                  <a:gd name="T85" fmla="*/ 3 h 835"/>
                  <a:gd name="T86" fmla="*/ 12 w 913"/>
                  <a:gd name="T87" fmla="*/ 11 h 835"/>
                  <a:gd name="T88" fmla="*/ 0 w 913"/>
                  <a:gd name="T89" fmla="*/ 19 h 835"/>
                  <a:gd name="T90" fmla="*/ 38 w 913"/>
                  <a:gd name="T91" fmla="*/ 26 h 835"/>
                  <a:gd name="T92" fmla="*/ 80 w 913"/>
                  <a:gd name="T93" fmla="*/ 30 h 835"/>
                  <a:gd name="T94" fmla="*/ 122 w 913"/>
                  <a:gd name="T95" fmla="*/ 38 h 835"/>
                  <a:gd name="T96" fmla="*/ 168 w 913"/>
                  <a:gd name="T97" fmla="*/ 45 h 835"/>
                  <a:gd name="T98" fmla="*/ 217 w 913"/>
                  <a:gd name="T99" fmla="*/ 53 h 835"/>
                  <a:gd name="T100" fmla="*/ 267 w 913"/>
                  <a:gd name="T101" fmla="*/ 60 h 835"/>
                  <a:gd name="T102" fmla="*/ 316 w 913"/>
                  <a:gd name="T103" fmla="*/ 72 h 835"/>
                  <a:gd name="T104" fmla="*/ 369 w 913"/>
                  <a:gd name="T105" fmla="*/ 83 h 835"/>
                  <a:gd name="T106" fmla="*/ 419 w 913"/>
                  <a:gd name="T107" fmla="*/ 98 h 835"/>
                  <a:gd name="T108" fmla="*/ 472 w 913"/>
                  <a:gd name="T109" fmla="*/ 114 h 835"/>
                  <a:gd name="T110" fmla="*/ 525 w 913"/>
                  <a:gd name="T111" fmla="*/ 133 h 835"/>
                  <a:gd name="T112" fmla="*/ 575 w 913"/>
                  <a:gd name="T113" fmla="*/ 152 h 835"/>
                  <a:gd name="T114" fmla="*/ 624 w 913"/>
                  <a:gd name="T115" fmla="*/ 174 h 835"/>
                  <a:gd name="T116" fmla="*/ 673 w 913"/>
                  <a:gd name="T117" fmla="*/ 197 h 835"/>
                  <a:gd name="T118" fmla="*/ 719 w 913"/>
                  <a:gd name="T119" fmla="*/ 228 h 835"/>
                  <a:gd name="T120" fmla="*/ 761 w 913"/>
                  <a:gd name="T121" fmla="*/ 258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13" h="835">
                    <a:moveTo>
                      <a:pt x="761" y="258"/>
                    </a:moveTo>
                    <a:lnTo>
                      <a:pt x="803" y="303"/>
                    </a:lnTo>
                    <a:lnTo>
                      <a:pt x="826" y="357"/>
                    </a:lnTo>
                    <a:lnTo>
                      <a:pt x="841" y="414"/>
                    </a:lnTo>
                    <a:lnTo>
                      <a:pt x="841" y="474"/>
                    </a:lnTo>
                    <a:lnTo>
                      <a:pt x="833" y="524"/>
                    </a:lnTo>
                    <a:lnTo>
                      <a:pt x="818" y="565"/>
                    </a:lnTo>
                    <a:lnTo>
                      <a:pt x="791" y="607"/>
                    </a:lnTo>
                    <a:lnTo>
                      <a:pt x="765" y="641"/>
                    </a:lnTo>
                    <a:lnTo>
                      <a:pt x="730" y="679"/>
                    </a:lnTo>
                    <a:lnTo>
                      <a:pt x="696" y="710"/>
                    </a:lnTo>
                    <a:lnTo>
                      <a:pt x="662" y="744"/>
                    </a:lnTo>
                    <a:lnTo>
                      <a:pt x="628" y="778"/>
                    </a:lnTo>
                    <a:lnTo>
                      <a:pt x="620" y="790"/>
                    </a:lnTo>
                    <a:lnTo>
                      <a:pt x="616" y="801"/>
                    </a:lnTo>
                    <a:lnTo>
                      <a:pt x="620" y="812"/>
                    </a:lnTo>
                    <a:lnTo>
                      <a:pt x="628" y="824"/>
                    </a:lnTo>
                    <a:lnTo>
                      <a:pt x="639" y="831"/>
                    </a:lnTo>
                    <a:lnTo>
                      <a:pt x="651" y="835"/>
                    </a:lnTo>
                    <a:lnTo>
                      <a:pt x="666" y="831"/>
                    </a:lnTo>
                    <a:lnTo>
                      <a:pt x="677" y="824"/>
                    </a:lnTo>
                    <a:lnTo>
                      <a:pt x="753" y="774"/>
                    </a:lnTo>
                    <a:lnTo>
                      <a:pt x="814" y="710"/>
                    </a:lnTo>
                    <a:lnTo>
                      <a:pt x="867" y="634"/>
                    </a:lnTo>
                    <a:lnTo>
                      <a:pt x="902" y="554"/>
                    </a:lnTo>
                    <a:lnTo>
                      <a:pt x="913" y="467"/>
                    </a:lnTo>
                    <a:lnTo>
                      <a:pt x="905" y="383"/>
                    </a:lnTo>
                    <a:lnTo>
                      <a:pt x="875" y="303"/>
                    </a:lnTo>
                    <a:lnTo>
                      <a:pt x="814" y="231"/>
                    </a:lnTo>
                    <a:lnTo>
                      <a:pt x="768" y="193"/>
                    </a:lnTo>
                    <a:lnTo>
                      <a:pt x="715" y="159"/>
                    </a:lnTo>
                    <a:lnTo>
                      <a:pt x="654" y="129"/>
                    </a:lnTo>
                    <a:lnTo>
                      <a:pt x="594" y="102"/>
                    </a:lnTo>
                    <a:lnTo>
                      <a:pt x="529" y="79"/>
                    </a:lnTo>
                    <a:lnTo>
                      <a:pt x="461" y="60"/>
                    </a:lnTo>
                    <a:lnTo>
                      <a:pt x="396" y="41"/>
                    </a:lnTo>
                    <a:lnTo>
                      <a:pt x="327" y="26"/>
                    </a:lnTo>
                    <a:lnTo>
                      <a:pt x="267" y="15"/>
                    </a:lnTo>
                    <a:lnTo>
                      <a:pt x="206" y="7"/>
                    </a:lnTo>
                    <a:lnTo>
                      <a:pt x="153" y="0"/>
                    </a:lnTo>
                    <a:lnTo>
                      <a:pt x="103" y="0"/>
                    </a:lnTo>
                    <a:lnTo>
                      <a:pt x="61" y="0"/>
                    </a:lnTo>
                    <a:lnTo>
                      <a:pt x="31" y="3"/>
                    </a:lnTo>
                    <a:lnTo>
                      <a:pt x="12" y="11"/>
                    </a:lnTo>
                    <a:lnTo>
                      <a:pt x="0" y="19"/>
                    </a:lnTo>
                    <a:lnTo>
                      <a:pt x="38" y="26"/>
                    </a:lnTo>
                    <a:lnTo>
                      <a:pt x="80" y="30"/>
                    </a:lnTo>
                    <a:lnTo>
                      <a:pt x="122" y="38"/>
                    </a:lnTo>
                    <a:lnTo>
                      <a:pt x="168" y="45"/>
                    </a:lnTo>
                    <a:lnTo>
                      <a:pt x="217" y="53"/>
                    </a:lnTo>
                    <a:lnTo>
                      <a:pt x="267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9" y="98"/>
                    </a:lnTo>
                    <a:lnTo>
                      <a:pt x="472" y="114"/>
                    </a:lnTo>
                    <a:lnTo>
                      <a:pt x="525" y="133"/>
                    </a:lnTo>
                    <a:lnTo>
                      <a:pt x="575" y="152"/>
                    </a:lnTo>
                    <a:lnTo>
                      <a:pt x="624" y="174"/>
                    </a:lnTo>
                    <a:lnTo>
                      <a:pt x="673" y="197"/>
                    </a:lnTo>
                    <a:lnTo>
                      <a:pt x="719" y="228"/>
                    </a:lnTo>
                    <a:lnTo>
                      <a:pt x="761" y="2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03" name="Freeform 1303"/>
              <p:cNvSpPr>
                <a:spLocks noChangeAspect="1"/>
              </p:cNvSpPr>
              <p:nvPr/>
            </p:nvSpPr>
            <p:spPr bwMode="auto">
              <a:xfrm>
                <a:off x="307" y="16880"/>
                <a:ext cx="373" cy="782"/>
              </a:xfrm>
              <a:custGeom>
                <a:avLst/>
                <a:gdLst>
                  <a:gd name="T0" fmla="*/ 0 w 373"/>
                  <a:gd name="T1" fmla="*/ 425 h 782"/>
                  <a:gd name="T2" fmla="*/ 0 w 373"/>
                  <a:gd name="T3" fmla="*/ 489 h 782"/>
                  <a:gd name="T4" fmla="*/ 15 w 373"/>
                  <a:gd name="T5" fmla="*/ 550 h 782"/>
                  <a:gd name="T6" fmla="*/ 42 w 373"/>
                  <a:gd name="T7" fmla="*/ 607 h 782"/>
                  <a:gd name="T8" fmla="*/ 80 w 373"/>
                  <a:gd name="T9" fmla="*/ 656 h 782"/>
                  <a:gd name="T10" fmla="*/ 125 w 373"/>
                  <a:gd name="T11" fmla="*/ 698 h 782"/>
                  <a:gd name="T12" fmla="*/ 179 w 373"/>
                  <a:gd name="T13" fmla="*/ 736 h 782"/>
                  <a:gd name="T14" fmla="*/ 240 w 373"/>
                  <a:gd name="T15" fmla="*/ 763 h 782"/>
                  <a:gd name="T16" fmla="*/ 300 w 373"/>
                  <a:gd name="T17" fmla="*/ 778 h 782"/>
                  <a:gd name="T18" fmla="*/ 319 w 373"/>
                  <a:gd name="T19" fmla="*/ 782 h 782"/>
                  <a:gd name="T20" fmla="*/ 338 w 373"/>
                  <a:gd name="T21" fmla="*/ 774 h 782"/>
                  <a:gd name="T22" fmla="*/ 354 w 373"/>
                  <a:gd name="T23" fmla="*/ 763 h 782"/>
                  <a:gd name="T24" fmla="*/ 361 w 373"/>
                  <a:gd name="T25" fmla="*/ 748 h 782"/>
                  <a:gd name="T26" fmla="*/ 361 w 373"/>
                  <a:gd name="T27" fmla="*/ 729 h 782"/>
                  <a:gd name="T28" fmla="*/ 357 w 373"/>
                  <a:gd name="T29" fmla="*/ 710 h 782"/>
                  <a:gd name="T30" fmla="*/ 346 w 373"/>
                  <a:gd name="T31" fmla="*/ 694 h 782"/>
                  <a:gd name="T32" fmla="*/ 327 w 373"/>
                  <a:gd name="T33" fmla="*/ 687 h 782"/>
                  <a:gd name="T34" fmla="*/ 266 w 373"/>
                  <a:gd name="T35" fmla="*/ 664 h 782"/>
                  <a:gd name="T36" fmla="*/ 209 w 373"/>
                  <a:gd name="T37" fmla="*/ 634 h 782"/>
                  <a:gd name="T38" fmla="*/ 164 w 373"/>
                  <a:gd name="T39" fmla="*/ 592 h 782"/>
                  <a:gd name="T40" fmla="*/ 129 w 373"/>
                  <a:gd name="T41" fmla="*/ 546 h 782"/>
                  <a:gd name="T42" fmla="*/ 106 w 373"/>
                  <a:gd name="T43" fmla="*/ 489 h 782"/>
                  <a:gd name="T44" fmla="*/ 95 w 373"/>
                  <a:gd name="T45" fmla="*/ 429 h 782"/>
                  <a:gd name="T46" fmla="*/ 95 w 373"/>
                  <a:gd name="T47" fmla="*/ 364 h 782"/>
                  <a:gd name="T48" fmla="*/ 114 w 373"/>
                  <a:gd name="T49" fmla="*/ 296 h 782"/>
                  <a:gd name="T50" fmla="*/ 141 w 373"/>
                  <a:gd name="T51" fmla="*/ 246 h 782"/>
                  <a:gd name="T52" fmla="*/ 183 w 373"/>
                  <a:gd name="T53" fmla="*/ 197 h 782"/>
                  <a:gd name="T54" fmla="*/ 228 w 373"/>
                  <a:gd name="T55" fmla="*/ 151 h 782"/>
                  <a:gd name="T56" fmla="*/ 278 w 373"/>
                  <a:gd name="T57" fmla="*/ 110 h 782"/>
                  <a:gd name="T58" fmla="*/ 319 w 373"/>
                  <a:gd name="T59" fmla="*/ 76 h 782"/>
                  <a:gd name="T60" fmla="*/ 354 w 373"/>
                  <a:gd name="T61" fmla="*/ 41 h 782"/>
                  <a:gd name="T62" fmla="*/ 373 w 373"/>
                  <a:gd name="T63" fmla="*/ 19 h 782"/>
                  <a:gd name="T64" fmla="*/ 373 w 373"/>
                  <a:gd name="T65" fmla="*/ 0 h 782"/>
                  <a:gd name="T66" fmla="*/ 331 w 373"/>
                  <a:gd name="T67" fmla="*/ 15 h 782"/>
                  <a:gd name="T68" fmla="*/ 278 w 373"/>
                  <a:gd name="T69" fmla="*/ 41 h 782"/>
                  <a:gd name="T70" fmla="*/ 221 w 373"/>
                  <a:gd name="T71" fmla="*/ 87 h 782"/>
                  <a:gd name="T72" fmla="*/ 160 w 373"/>
                  <a:gd name="T73" fmla="*/ 140 h 782"/>
                  <a:gd name="T74" fmla="*/ 103 w 373"/>
                  <a:gd name="T75" fmla="*/ 201 h 782"/>
                  <a:gd name="T76" fmla="*/ 57 w 373"/>
                  <a:gd name="T77" fmla="*/ 273 h 782"/>
                  <a:gd name="T78" fmla="*/ 19 w 373"/>
                  <a:gd name="T79" fmla="*/ 349 h 782"/>
                  <a:gd name="T80" fmla="*/ 0 w 373"/>
                  <a:gd name="T81" fmla="*/ 42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" h="782">
                    <a:moveTo>
                      <a:pt x="0" y="425"/>
                    </a:moveTo>
                    <a:lnTo>
                      <a:pt x="0" y="489"/>
                    </a:lnTo>
                    <a:lnTo>
                      <a:pt x="15" y="550"/>
                    </a:lnTo>
                    <a:lnTo>
                      <a:pt x="42" y="607"/>
                    </a:lnTo>
                    <a:lnTo>
                      <a:pt x="80" y="656"/>
                    </a:lnTo>
                    <a:lnTo>
                      <a:pt x="125" y="698"/>
                    </a:lnTo>
                    <a:lnTo>
                      <a:pt x="179" y="736"/>
                    </a:lnTo>
                    <a:lnTo>
                      <a:pt x="240" y="763"/>
                    </a:lnTo>
                    <a:lnTo>
                      <a:pt x="300" y="778"/>
                    </a:lnTo>
                    <a:lnTo>
                      <a:pt x="319" y="782"/>
                    </a:lnTo>
                    <a:lnTo>
                      <a:pt x="338" y="774"/>
                    </a:lnTo>
                    <a:lnTo>
                      <a:pt x="354" y="763"/>
                    </a:lnTo>
                    <a:lnTo>
                      <a:pt x="361" y="748"/>
                    </a:lnTo>
                    <a:lnTo>
                      <a:pt x="361" y="729"/>
                    </a:lnTo>
                    <a:lnTo>
                      <a:pt x="357" y="710"/>
                    </a:lnTo>
                    <a:lnTo>
                      <a:pt x="346" y="694"/>
                    </a:lnTo>
                    <a:lnTo>
                      <a:pt x="327" y="687"/>
                    </a:lnTo>
                    <a:lnTo>
                      <a:pt x="266" y="664"/>
                    </a:lnTo>
                    <a:lnTo>
                      <a:pt x="209" y="634"/>
                    </a:lnTo>
                    <a:lnTo>
                      <a:pt x="164" y="592"/>
                    </a:lnTo>
                    <a:lnTo>
                      <a:pt x="129" y="546"/>
                    </a:lnTo>
                    <a:lnTo>
                      <a:pt x="106" y="489"/>
                    </a:lnTo>
                    <a:lnTo>
                      <a:pt x="95" y="429"/>
                    </a:lnTo>
                    <a:lnTo>
                      <a:pt x="95" y="364"/>
                    </a:lnTo>
                    <a:lnTo>
                      <a:pt x="114" y="296"/>
                    </a:lnTo>
                    <a:lnTo>
                      <a:pt x="141" y="246"/>
                    </a:lnTo>
                    <a:lnTo>
                      <a:pt x="183" y="197"/>
                    </a:lnTo>
                    <a:lnTo>
                      <a:pt x="228" y="151"/>
                    </a:lnTo>
                    <a:lnTo>
                      <a:pt x="278" y="110"/>
                    </a:lnTo>
                    <a:lnTo>
                      <a:pt x="319" y="76"/>
                    </a:lnTo>
                    <a:lnTo>
                      <a:pt x="354" y="41"/>
                    </a:lnTo>
                    <a:lnTo>
                      <a:pt x="373" y="19"/>
                    </a:lnTo>
                    <a:lnTo>
                      <a:pt x="373" y="0"/>
                    </a:lnTo>
                    <a:lnTo>
                      <a:pt x="331" y="15"/>
                    </a:lnTo>
                    <a:lnTo>
                      <a:pt x="278" y="41"/>
                    </a:lnTo>
                    <a:lnTo>
                      <a:pt x="221" y="87"/>
                    </a:lnTo>
                    <a:lnTo>
                      <a:pt x="160" y="140"/>
                    </a:lnTo>
                    <a:lnTo>
                      <a:pt x="103" y="201"/>
                    </a:lnTo>
                    <a:lnTo>
                      <a:pt x="57" y="273"/>
                    </a:lnTo>
                    <a:lnTo>
                      <a:pt x="19" y="349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04" name="Freeform 1304"/>
              <p:cNvSpPr>
                <a:spLocks noChangeAspect="1"/>
              </p:cNvSpPr>
              <p:nvPr/>
            </p:nvSpPr>
            <p:spPr bwMode="auto">
              <a:xfrm>
                <a:off x="2900" y="16375"/>
                <a:ext cx="795" cy="1025"/>
              </a:xfrm>
              <a:custGeom>
                <a:avLst/>
                <a:gdLst>
                  <a:gd name="T0" fmla="*/ 673 w 795"/>
                  <a:gd name="T1" fmla="*/ 410 h 1025"/>
                  <a:gd name="T2" fmla="*/ 711 w 795"/>
                  <a:gd name="T3" fmla="*/ 474 h 1025"/>
                  <a:gd name="T4" fmla="*/ 730 w 795"/>
                  <a:gd name="T5" fmla="*/ 543 h 1025"/>
                  <a:gd name="T6" fmla="*/ 719 w 795"/>
                  <a:gd name="T7" fmla="*/ 618 h 1025"/>
                  <a:gd name="T8" fmla="*/ 673 w 795"/>
                  <a:gd name="T9" fmla="*/ 691 h 1025"/>
                  <a:gd name="T10" fmla="*/ 608 w 795"/>
                  <a:gd name="T11" fmla="*/ 755 h 1025"/>
                  <a:gd name="T12" fmla="*/ 536 w 795"/>
                  <a:gd name="T13" fmla="*/ 812 h 1025"/>
                  <a:gd name="T14" fmla="*/ 460 w 795"/>
                  <a:gd name="T15" fmla="*/ 873 h 1025"/>
                  <a:gd name="T16" fmla="*/ 414 w 795"/>
                  <a:gd name="T17" fmla="*/ 918 h 1025"/>
                  <a:gd name="T18" fmla="*/ 399 w 795"/>
                  <a:gd name="T19" fmla="*/ 949 h 1025"/>
                  <a:gd name="T20" fmla="*/ 388 w 795"/>
                  <a:gd name="T21" fmla="*/ 979 h 1025"/>
                  <a:gd name="T22" fmla="*/ 395 w 795"/>
                  <a:gd name="T23" fmla="*/ 1010 h 1025"/>
                  <a:gd name="T24" fmla="*/ 422 w 795"/>
                  <a:gd name="T25" fmla="*/ 1025 h 1025"/>
                  <a:gd name="T26" fmla="*/ 449 w 795"/>
                  <a:gd name="T27" fmla="*/ 1021 h 1025"/>
                  <a:gd name="T28" fmla="*/ 498 w 795"/>
                  <a:gd name="T29" fmla="*/ 964 h 1025"/>
                  <a:gd name="T30" fmla="*/ 582 w 795"/>
                  <a:gd name="T31" fmla="*/ 888 h 1025"/>
                  <a:gd name="T32" fmla="*/ 669 w 795"/>
                  <a:gd name="T33" fmla="*/ 812 h 1025"/>
                  <a:gd name="T34" fmla="*/ 745 w 795"/>
                  <a:gd name="T35" fmla="*/ 725 h 1025"/>
                  <a:gd name="T36" fmla="*/ 791 w 795"/>
                  <a:gd name="T37" fmla="*/ 615 h 1025"/>
                  <a:gd name="T38" fmla="*/ 787 w 795"/>
                  <a:gd name="T39" fmla="*/ 501 h 1025"/>
                  <a:gd name="T40" fmla="*/ 738 w 795"/>
                  <a:gd name="T41" fmla="*/ 394 h 1025"/>
                  <a:gd name="T42" fmla="*/ 658 w 795"/>
                  <a:gd name="T43" fmla="*/ 307 h 1025"/>
                  <a:gd name="T44" fmla="*/ 570 w 795"/>
                  <a:gd name="T45" fmla="*/ 250 h 1025"/>
                  <a:gd name="T46" fmla="*/ 487 w 795"/>
                  <a:gd name="T47" fmla="*/ 201 h 1025"/>
                  <a:gd name="T48" fmla="*/ 395 w 795"/>
                  <a:gd name="T49" fmla="*/ 151 h 1025"/>
                  <a:gd name="T50" fmla="*/ 300 w 795"/>
                  <a:gd name="T51" fmla="*/ 102 h 1025"/>
                  <a:gd name="T52" fmla="*/ 213 w 795"/>
                  <a:gd name="T53" fmla="*/ 60 h 1025"/>
                  <a:gd name="T54" fmla="*/ 129 w 795"/>
                  <a:gd name="T55" fmla="*/ 26 h 1025"/>
                  <a:gd name="T56" fmla="*/ 65 w 795"/>
                  <a:gd name="T57" fmla="*/ 3 h 1025"/>
                  <a:gd name="T58" fmla="*/ 15 w 795"/>
                  <a:gd name="T59" fmla="*/ 0 h 1025"/>
                  <a:gd name="T60" fmla="*/ 34 w 795"/>
                  <a:gd name="T61" fmla="*/ 26 h 1025"/>
                  <a:gd name="T62" fmla="*/ 114 w 795"/>
                  <a:gd name="T63" fmla="*/ 64 h 1025"/>
                  <a:gd name="T64" fmla="*/ 194 w 795"/>
                  <a:gd name="T65" fmla="*/ 102 h 1025"/>
                  <a:gd name="T66" fmla="*/ 278 w 795"/>
                  <a:gd name="T67" fmla="*/ 144 h 1025"/>
                  <a:gd name="T68" fmla="*/ 365 w 795"/>
                  <a:gd name="T69" fmla="*/ 189 h 1025"/>
                  <a:gd name="T70" fmla="*/ 449 w 795"/>
                  <a:gd name="T71" fmla="*/ 235 h 1025"/>
                  <a:gd name="T72" fmla="*/ 532 w 795"/>
                  <a:gd name="T73" fmla="*/ 292 h 1025"/>
                  <a:gd name="T74" fmla="*/ 608 w 795"/>
                  <a:gd name="T75" fmla="*/ 349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5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2" y="440"/>
                    </a:lnTo>
                    <a:lnTo>
                      <a:pt x="711" y="474"/>
                    </a:lnTo>
                    <a:lnTo>
                      <a:pt x="722" y="508"/>
                    </a:lnTo>
                    <a:lnTo>
                      <a:pt x="730" y="543"/>
                    </a:lnTo>
                    <a:lnTo>
                      <a:pt x="726" y="581"/>
                    </a:lnTo>
                    <a:lnTo>
                      <a:pt x="719" y="618"/>
                    </a:lnTo>
                    <a:lnTo>
                      <a:pt x="700" y="653"/>
                    </a:lnTo>
                    <a:lnTo>
                      <a:pt x="673" y="691"/>
                    </a:lnTo>
                    <a:lnTo>
                      <a:pt x="643" y="725"/>
                    </a:lnTo>
                    <a:lnTo>
                      <a:pt x="608" y="755"/>
                    </a:lnTo>
                    <a:lnTo>
                      <a:pt x="574" y="786"/>
                    </a:lnTo>
                    <a:lnTo>
                      <a:pt x="536" y="812"/>
                    </a:lnTo>
                    <a:lnTo>
                      <a:pt x="498" y="843"/>
                    </a:lnTo>
                    <a:lnTo>
                      <a:pt x="460" y="873"/>
                    </a:lnTo>
                    <a:lnTo>
                      <a:pt x="426" y="907"/>
                    </a:lnTo>
                    <a:lnTo>
                      <a:pt x="414" y="918"/>
                    </a:lnTo>
                    <a:lnTo>
                      <a:pt x="407" y="934"/>
                    </a:lnTo>
                    <a:lnTo>
                      <a:pt x="399" y="949"/>
                    </a:lnTo>
                    <a:lnTo>
                      <a:pt x="392" y="964"/>
                    </a:lnTo>
                    <a:lnTo>
                      <a:pt x="388" y="979"/>
                    </a:lnTo>
                    <a:lnTo>
                      <a:pt x="388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49" y="1021"/>
                    </a:lnTo>
                    <a:lnTo>
                      <a:pt x="460" y="1010"/>
                    </a:lnTo>
                    <a:lnTo>
                      <a:pt x="498" y="964"/>
                    </a:lnTo>
                    <a:lnTo>
                      <a:pt x="540" y="926"/>
                    </a:lnTo>
                    <a:lnTo>
                      <a:pt x="582" y="888"/>
                    </a:lnTo>
                    <a:lnTo>
                      <a:pt x="627" y="850"/>
                    </a:lnTo>
                    <a:lnTo>
                      <a:pt x="669" y="812"/>
                    </a:lnTo>
                    <a:lnTo>
                      <a:pt x="711" y="770"/>
                    </a:lnTo>
                    <a:lnTo>
                      <a:pt x="745" y="725"/>
                    </a:lnTo>
                    <a:lnTo>
                      <a:pt x="772" y="675"/>
                    </a:lnTo>
                    <a:lnTo>
                      <a:pt x="791" y="615"/>
                    </a:lnTo>
                    <a:lnTo>
                      <a:pt x="795" y="558"/>
                    </a:lnTo>
                    <a:lnTo>
                      <a:pt x="787" y="501"/>
                    </a:lnTo>
                    <a:lnTo>
                      <a:pt x="768" y="444"/>
                    </a:lnTo>
                    <a:lnTo>
                      <a:pt x="738" y="394"/>
                    </a:lnTo>
                    <a:lnTo>
                      <a:pt x="703" y="345"/>
                    </a:lnTo>
                    <a:lnTo>
                      <a:pt x="658" y="307"/>
                    </a:lnTo>
                    <a:lnTo>
                      <a:pt x="608" y="273"/>
                    </a:lnTo>
                    <a:lnTo>
                      <a:pt x="570" y="250"/>
                    </a:lnTo>
                    <a:lnTo>
                      <a:pt x="529" y="227"/>
                    </a:lnTo>
                    <a:lnTo>
                      <a:pt x="487" y="201"/>
                    </a:lnTo>
                    <a:lnTo>
                      <a:pt x="441" y="178"/>
                    </a:lnTo>
                    <a:lnTo>
                      <a:pt x="395" y="151"/>
                    </a:lnTo>
                    <a:lnTo>
                      <a:pt x="346" y="129"/>
                    </a:lnTo>
                    <a:lnTo>
                      <a:pt x="300" y="102"/>
                    </a:lnTo>
                    <a:lnTo>
                      <a:pt x="255" y="79"/>
                    </a:lnTo>
                    <a:lnTo>
                      <a:pt x="213" y="60"/>
                    </a:lnTo>
                    <a:lnTo>
                      <a:pt x="171" y="41"/>
                    </a:lnTo>
                    <a:lnTo>
                      <a:pt x="129" y="26"/>
                    </a:lnTo>
                    <a:lnTo>
                      <a:pt x="95" y="15"/>
                    </a:lnTo>
                    <a:lnTo>
                      <a:pt x="65" y="3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34" y="26"/>
                    </a:lnTo>
                    <a:lnTo>
                      <a:pt x="72" y="45"/>
                    </a:lnTo>
                    <a:lnTo>
                      <a:pt x="114" y="64"/>
                    </a:lnTo>
                    <a:lnTo>
                      <a:pt x="152" y="83"/>
                    </a:lnTo>
                    <a:lnTo>
                      <a:pt x="194" y="102"/>
                    </a:lnTo>
                    <a:lnTo>
                      <a:pt x="236" y="121"/>
                    </a:lnTo>
                    <a:lnTo>
                      <a:pt x="278" y="144"/>
                    </a:lnTo>
                    <a:lnTo>
                      <a:pt x="319" y="167"/>
                    </a:lnTo>
                    <a:lnTo>
                      <a:pt x="365" y="189"/>
                    </a:lnTo>
                    <a:lnTo>
                      <a:pt x="407" y="212"/>
                    </a:lnTo>
                    <a:lnTo>
                      <a:pt x="449" y="235"/>
                    </a:lnTo>
                    <a:lnTo>
                      <a:pt x="491" y="262"/>
                    </a:lnTo>
                    <a:lnTo>
                      <a:pt x="532" y="292"/>
                    </a:lnTo>
                    <a:lnTo>
                      <a:pt x="570" y="318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9305" name="AutoShape 1305"/>
            <p:cNvSpPr>
              <a:spLocks noChangeAspect="1" noChangeArrowheads="1" noTextEdit="1"/>
            </p:cNvSpPr>
            <p:nvPr/>
          </p:nvSpPr>
          <p:spPr bwMode="auto">
            <a:xfrm>
              <a:off x="4830" y="1842"/>
              <a:ext cx="454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06" name="Freeform 1306"/>
            <p:cNvSpPr>
              <a:spLocks/>
            </p:cNvSpPr>
            <p:nvPr/>
          </p:nvSpPr>
          <p:spPr bwMode="auto">
            <a:xfrm>
              <a:off x="5173" y="2010"/>
              <a:ext cx="35" cy="31"/>
            </a:xfrm>
            <a:custGeom>
              <a:avLst/>
              <a:gdLst>
                <a:gd name="T0" fmla="*/ 80 w 191"/>
                <a:gd name="T1" fmla="*/ 0 h 162"/>
                <a:gd name="T2" fmla="*/ 12 w 191"/>
                <a:gd name="T3" fmla="*/ 53 h 162"/>
                <a:gd name="T4" fmla="*/ 0 w 191"/>
                <a:gd name="T5" fmla="*/ 95 h 162"/>
                <a:gd name="T6" fmla="*/ 29 w 191"/>
                <a:gd name="T7" fmla="*/ 152 h 162"/>
                <a:gd name="T8" fmla="*/ 117 w 191"/>
                <a:gd name="T9" fmla="*/ 162 h 162"/>
                <a:gd name="T10" fmla="*/ 147 w 191"/>
                <a:gd name="T11" fmla="*/ 155 h 162"/>
                <a:gd name="T12" fmla="*/ 191 w 191"/>
                <a:gd name="T13" fmla="*/ 108 h 162"/>
                <a:gd name="T14" fmla="*/ 80 w 191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162">
                  <a:moveTo>
                    <a:pt x="80" y="0"/>
                  </a:moveTo>
                  <a:lnTo>
                    <a:pt x="12" y="53"/>
                  </a:lnTo>
                  <a:lnTo>
                    <a:pt x="0" y="95"/>
                  </a:lnTo>
                  <a:lnTo>
                    <a:pt x="29" y="152"/>
                  </a:lnTo>
                  <a:lnTo>
                    <a:pt x="117" y="162"/>
                  </a:lnTo>
                  <a:lnTo>
                    <a:pt x="147" y="155"/>
                  </a:lnTo>
                  <a:lnTo>
                    <a:pt x="191" y="10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D6F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07" name="Freeform 1307"/>
            <p:cNvSpPr>
              <a:spLocks/>
            </p:cNvSpPr>
            <p:nvPr/>
          </p:nvSpPr>
          <p:spPr bwMode="auto">
            <a:xfrm>
              <a:off x="5122" y="2056"/>
              <a:ext cx="108" cy="93"/>
            </a:xfrm>
            <a:custGeom>
              <a:avLst/>
              <a:gdLst>
                <a:gd name="T0" fmla="*/ 587 w 587"/>
                <a:gd name="T1" fmla="*/ 0 h 498"/>
                <a:gd name="T2" fmla="*/ 540 w 587"/>
                <a:gd name="T3" fmla="*/ 276 h 498"/>
                <a:gd name="T4" fmla="*/ 493 w 587"/>
                <a:gd name="T5" fmla="*/ 400 h 498"/>
                <a:gd name="T6" fmla="*/ 417 w 587"/>
                <a:gd name="T7" fmla="*/ 468 h 498"/>
                <a:gd name="T8" fmla="*/ 336 w 587"/>
                <a:gd name="T9" fmla="*/ 498 h 498"/>
                <a:gd name="T10" fmla="*/ 334 w 587"/>
                <a:gd name="T11" fmla="*/ 498 h 498"/>
                <a:gd name="T12" fmla="*/ 327 w 587"/>
                <a:gd name="T13" fmla="*/ 498 h 498"/>
                <a:gd name="T14" fmla="*/ 317 w 587"/>
                <a:gd name="T15" fmla="*/ 498 h 498"/>
                <a:gd name="T16" fmla="*/ 306 w 587"/>
                <a:gd name="T17" fmla="*/ 498 h 498"/>
                <a:gd name="T18" fmla="*/ 293 w 587"/>
                <a:gd name="T19" fmla="*/ 498 h 498"/>
                <a:gd name="T20" fmla="*/ 281 w 587"/>
                <a:gd name="T21" fmla="*/ 498 h 498"/>
                <a:gd name="T22" fmla="*/ 269 w 587"/>
                <a:gd name="T23" fmla="*/ 498 h 498"/>
                <a:gd name="T24" fmla="*/ 260 w 587"/>
                <a:gd name="T25" fmla="*/ 498 h 498"/>
                <a:gd name="T26" fmla="*/ 254 w 587"/>
                <a:gd name="T27" fmla="*/ 498 h 498"/>
                <a:gd name="T28" fmla="*/ 242 w 587"/>
                <a:gd name="T29" fmla="*/ 497 h 498"/>
                <a:gd name="T30" fmla="*/ 227 w 587"/>
                <a:gd name="T31" fmla="*/ 496 h 498"/>
                <a:gd name="T32" fmla="*/ 210 w 587"/>
                <a:gd name="T33" fmla="*/ 495 h 498"/>
                <a:gd name="T34" fmla="*/ 190 w 587"/>
                <a:gd name="T35" fmla="*/ 494 h 498"/>
                <a:gd name="T36" fmla="*/ 168 w 587"/>
                <a:gd name="T37" fmla="*/ 493 h 498"/>
                <a:gd name="T38" fmla="*/ 145 w 587"/>
                <a:gd name="T39" fmla="*/ 491 h 498"/>
                <a:gd name="T40" fmla="*/ 122 w 587"/>
                <a:gd name="T41" fmla="*/ 489 h 498"/>
                <a:gd name="T42" fmla="*/ 98 w 587"/>
                <a:gd name="T43" fmla="*/ 488 h 498"/>
                <a:gd name="T44" fmla="*/ 76 w 587"/>
                <a:gd name="T45" fmla="*/ 485 h 498"/>
                <a:gd name="T46" fmla="*/ 56 w 587"/>
                <a:gd name="T47" fmla="*/ 484 h 498"/>
                <a:gd name="T48" fmla="*/ 38 w 587"/>
                <a:gd name="T49" fmla="*/ 483 h 498"/>
                <a:gd name="T50" fmla="*/ 22 w 587"/>
                <a:gd name="T51" fmla="*/ 482 h 498"/>
                <a:gd name="T52" fmla="*/ 11 w 587"/>
                <a:gd name="T53" fmla="*/ 481 h 498"/>
                <a:gd name="T54" fmla="*/ 3 w 587"/>
                <a:gd name="T55" fmla="*/ 480 h 498"/>
                <a:gd name="T56" fmla="*/ 0 w 587"/>
                <a:gd name="T57" fmla="*/ 480 h 498"/>
                <a:gd name="T58" fmla="*/ 0 w 587"/>
                <a:gd name="T59" fmla="*/ 429 h 498"/>
                <a:gd name="T60" fmla="*/ 5 w 587"/>
                <a:gd name="T61" fmla="*/ 426 h 498"/>
                <a:gd name="T62" fmla="*/ 18 w 587"/>
                <a:gd name="T63" fmla="*/ 417 h 498"/>
                <a:gd name="T64" fmla="*/ 36 w 587"/>
                <a:gd name="T65" fmla="*/ 403 h 498"/>
                <a:gd name="T66" fmla="*/ 58 w 587"/>
                <a:gd name="T67" fmla="*/ 388 h 498"/>
                <a:gd name="T68" fmla="*/ 78 w 587"/>
                <a:gd name="T69" fmla="*/ 372 h 498"/>
                <a:gd name="T70" fmla="*/ 99 w 587"/>
                <a:gd name="T71" fmla="*/ 358 h 498"/>
                <a:gd name="T72" fmla="*/ 114 w 587"/>
                <a:gd name="T73" fmla="*/ 347 h 498"/>
                <a:gd name="T74" fmla="*/ 123 w 587"/>
                <a:gd name="T75" fmla="*/ 341 h 498"/>
                <a:gd name="T76" fmla="*/ 133 w 587"/>
                <a:gd name="T77" fmla="*/ 334 h 498"/>
                <a:gd name="T78" fmla="*/ 150 w 587"/>
                <a:gd name="T79" fmla="*/ 325 h 498"/>
                <a:gd name="T80" fmla="*/ 173 w 587"/>
                <a:gd name="T81" fmla="*/ 314 h 498"/>
                <a:gd name="T82" fmla="*/ 198 w 587"/>
                <a:gd name="T83" fmla="*/ 301 h 498"/>
                <a:gd name="T84" fmla="*/ 222 w 587"/>
                <a:gd name="T85" fmla="*/ 289 h 498"/>
                <a:gd name="T86" fmla="*/ 244 w 587"/>
                <a:gd name="T87" fmla="*/ 278 h 498"/>
                <a:gd name="T88" fmla="*/ 259 w 587"/>
                <a:gd name="T89" fmla="*/ 271 h 498"/>
                <a:gd name="T90" fmla="*/ 264 w 587"/>
                <a:gd name="T91" fmla="*/ 268 h 498"/>
                <a:gd name="T92" fmla="*/ 431 w 587"/>
                <a:gd name="T93" fmla="*/ 238 h 498"/>
                <a:gd name="T94" fmla="*/ 511 w 587"/>
                <a:gd name="T95" fmla="*/ 162 h 498"/>
                <a:gd name="T96" fmla="*/ 532 w 587"/>
                <a:gd name="T97" fmla="*/ 106 h 498"/>
                <a:gd name="T98" fmla="*/ 558 w 587"/>
                <a:gd name="T99" fmla="*/ 47 h 498"/>
                <a:gd name="T100" fmla="*/ 587 w 587"/>
                <a:gd name="T101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7" h="498">
                  <a:moveTo>
                    <a:pt x="587" y="0"/>
                  </a:moveTo>
                  <a:lnTo>
                    <a:pt x="540" y="276"/>
                  </a:lnTo>
                  <a:lnTo>
                    <a:pt x="493" y="400"/>
                  </a:lnTo>
                  <a:lnTo>
                    <a:pt x="417" y="468"/>
                  </a:lnTo>
                  <a:lnTo>
                    <a:pt x="336" y="498"/>
                  </a:lnTo>
                  <a:lnTo>
                    <a:pt x="334" y="498"/>
                  </a:lnTo>
                  <a:lnTo>
                    <a:pt x="327" y="498"/>
                  </a:lnTo>
                  <a:lnTo>
                    <a:pt x="317" y="498"/>
                  </a:lnTo>
                  <a:lnTo>
                    <a:pt x="306" y="498"/>
                  </a:lnTo>
                  <a:lnTo>
                    <a:pt x="293" y="498"/>
                  </a:lnTo>
                  <a:lnTo>
                    <a:pt x="281" y="498"/>
                  </a:lnTo>
                  <a:lnTo>
                    <a:pt x="269" y="498"/>
                  </a:lnTo>
                  <a:lnTo>
                    <a:pt x="260" y="498"/>
                  </a:lnTo>
                  <a:lnTo>
                    <a:pt x="254" y="498"/>
                  </a:lnTo>
                  <a:lnTo>
                    <a:pt x="242" y="497"/>
                  </a:lnTo>
                  <a:lnTo>
                    <a:pt x="227" y="496"/>
                  </a:lnTo>
                  <a:lnTo>
                    <a:pt x="210" y="495"/>
                  </a:lnTo>
                  <a:lnTo>
                    <a:pt x="190" y="494"/>
                  </a:lnTo>
                  <a:lnTo>
                    <a:pt x="168" y="493"/>
                  </a:lnTo>
                  <a:lnTo>
                    <a:pt x="145" y="491"/>
                  </a:lnTo>
                  <a:lnTo>
                    <a:pt x="122" y="489"/>
                  </a:lnTo>
                  <a:lnTo>
                    <a:pt x="98" y="488"/>
                  </a:lnTo>
                  <a:lnTo>
                    <a:pt x="76" y="485"/>
                  </a:lnTo>
                  <a:lnTo>
                    <a:pt x="56" y="484"/>
                  </a:lnTo>
                  <a:lnTo>
                    <a:pt x="38" y="483"/>
                  </a:lnTo>
                  <a:lnTo>
                    <a:pt x="22" y="482"/>
                  </a:lnTo>
                  <a:lnTo>
                    <a:pt x="11" y="481"/>
                  </a:lnTo>
                  <a:lnTo>
                    <a:pt x="3" y="480"/>
                  </a:lnTo>
                  <a:lnTo>
                    <a:pt x="0" y="480"/>
                  </a:lnTo>
                  <a:lnTo>
                    <a:pt x="0" y="429"/>
                  </a:lnTo>
                  <a:lnTo>
                    <a:pt x="5" y="426"/>
                  </a:lnTo>
                  <a:lnTo>
                    <a:pt x="18" y="417"/>
                  </a:lnTo>
                  <a:lnTo>
                    <a:pt x="36" y="403"/>
                  </a:lnTo>
                  <a:lnTo>
                    <a:pt x="58" y="388"/>
                  </a:lnTo>
                  <a:lnTo>
                    <a:pt x="78" y="372"/>
                  </a:lnTo>
                  <a:lnTo>
                    <a:pt x="99" y="358"/>
                  </a:lnTo>
                  <a:lnTo>
                    <a:pt x="114" y="347"/>
                  </a:lnTo>
                  <a:lnTo>
                    <a:pt x="123" y="341"/>
                  </a:lnTo>
                  <a:lnTo>
                    <a:pt x="133" y="334"/>
                  </a:lnTo>
                  <a:lnTo>
                    <a:pt x="150" y="325"/>
                  </a:lnTo>
                  <a:lnTo>
                    <a:pt x="173" y="314"/>
                  </a:lnTo>
                  <a:lnTo>
                    <a:pt x="198" y="301"/>
                  </a:lnTo>
                  <a:lnTo>
                    <a:pt x="222" y="289"/>
                  </a:lnTo>
                  <a:lnTo>
                    <a:pt x="244" y="278"/>
                  </a:lnTo>
                  <a:lnTo>
                    <a:pt x="259" y="271"/>
                  </a:lnTo>
                  <a:lnTo>
                    <a:pt x="264" y="268"/>
                  </a:lnTo>
                  <a:lnTo>
                    <a:pt x="431" y="238"/>
                  </a:lnTo>
                  <a:lnTo>
                    <a:pt x="511" y="162"/>
                  </a:lnTo>
                  <a:lnTo>
                    <a:pt x="532" y="106"/>
                  </a:lnTo>
                  <a:lnTo>
                    <a:pt x="558" y="47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D6F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08" name="Freeform 1308"/>
            <p:cNvSpPr>
              <a:spLocks/>
            </p:cNvSpPr>
            <p:nvPr/>
          </p:nvSpPr>
          <p:spPr bwMode="auto">
            <a:xfrm>
              <a:off x="4988" y="1842"/>
              <a:ext cx="263" cy="298"/>
            </a:xfrm>
            <a:custGeom>
              <a:avLst/>
              <a:gdLst>
                <a:gd name="T0" fmla="*/ 4 w 1417"/>
                <a:gd name="T1" fmla="*/ 1497 h 1603"/>
                <a:gd name="T2" fmla="*/ 13 w 1417"/>
                <a:gd name="T3" fmla="*/ 1407 h 1603"/>
                <a:gd name="T4" fmla="*/ 64 w 1417"/>
                <a:gd name="T5" fmla="*/ 1011 h 1603"/>
                <a:gd name="T6" fmla="*/ 175 w 1417"/>
                <a:gd name="T7" fmla="*/ 855 h 1603"/>
                <a:gd name="T8" fmla="*/ 136 w 1417"/>
                <a:gd name="T9" fmla="*/ 753 h 1603"/>
                <a:gd name="T10" fmla="*/ 131 w 1417"/>
                <a:gd name="T11" fmla="*/ 749 h 1603"/>
                <a:gd name="T12" fmla="*/ 116 w 1417"/>
                <a:gd name="T13" fmla="*/ 753 h 1603"/>
                <a:gd name="T14" fmla="*/ 104 w 1417"/>
                <a:gd name="T15" fmla="*/ 758 h 1603"/>
                <a:gd name="T16" fmla="*/ 94 w 1417"/>
                <a:gd name="T17" fmla="*/ 761 h 1603"/>
                <a:gd name="T18" fmla="*/ 84 w 1417"/>
                <a:gd name="T19" fmla="*/ 761 h 1603"/>
                <a:gd name="T20" fmla="*/ 81 w 1417"/>
                <a:gd name="T21" fmla="*/ 761 h 1603"/>
                <a:gd name="T22" fmla="*/ 86 w 1417"/>
                <a:gd name="T23" fmla="*/ 732 h 1603"/>
                <a:gd name="T24" fmla="*/ 99 w 1417"/>
                <a:gd name="T25" fmla="*/ 666 h 1603"/>
                <a:gd name="T26" fmla="*/ 110 w 1417"/>
                <a:gd name="T27" fmla="*/ 598 h 1603"/>
                <a:gd name="T28" fmla="*/ 116 w 1417"/>
                <a:gd name="T29" fmla="*/ 561 h 1603"/>
                <a:gd name="T30" fmla="*/ 124 w 1417"/>
                <a:gd name="T31" fmla="*/ 495 h 1603"/>
                <a:gd name="T32" fmla="*/ 142 w 1417"/>
                <a:gd name="T33" fmla="*/ 358 h 1603"/>
                <a:gd name="T34" fmla="*/ 158 w 1417"/>
                <a:gd name="T35" fmla="*/ 226 h 1603"/>
                <a:gd name="T36" fmla="*/ 167 w 1417"/>
                <a:gd name="T37" fmla="*/ 166 h 1603"/>
                <a:gd name="T38" fmla="*/ 247 w 1417"/>
                <a:gd name="T39" fmla="*/ 21 h 1603"/>
                <a:gd name="T40" fmla="*/ 548 w 1417"/>
                <a:gd name="T41" fmla="*/ 21 h 1603"/>
                <a:gd name="T42" fmla="*/ 1349 w 1417"/>
                <a:gd name="T43" fmla="*/ 102 h 1603"/>
                <a:gd name="T44" fmla="*/ 1417 w 1417"/>
                <a:gd name="T45" fmla="*/ 247 h 1603"/>
                <a:gd name="T46" fmla="*/ 1319 w 1417"/>
                <a:gd name="T47" fmla="*/ 965 h 1603"/>
                <a:gd name="T48" fmla="*/ 1212 w 1417"/>
                <a:gd name="T49" fmla="*/ 906 h 1603"/>
                <a:gd name="T50" fmla="*/ 1106 w 1417"/>
                <a:gd name="T51" fmla="*/ 817 h 1603"/>
                <a:gd name="T52" fmla="*/ 1034 w 1417"/>
                <a:gd name="T53" fmla="*/ 766 h 1603"/>
                <a:gd name="T54" fmla="*/ 872 w 1417"/>
                <a:gd name="T55" fmla="*/ 710 h 1603"/>
                <a:gd name="T56" fmla="*/ 914 w 1417"/>
                <a:gd name="T57" fmla="*/ 851 h 1603"/>
                <a:gd name="T58" fmla="*/ 872 w 1417"/>
                <a:gd name="T59" fmla="*/ 915 h 1603"/>
                <a:gd name="T60" fmla="*/ 732 w 1417"/>
                <a:gd name="T61" fmla="*/ 919 h 1603"/>
                <a:gd name="T62" fmla="*/ 617 w 1417"/>
                <a:gd name="T63" fmla="*/ 1191 h 1603"/>
                <a:gd name="T64" fmla="*/ 446 w 1417"/>
                <a:gd name="T65" fmla="*/ 1432 h 1603"/>
                <a:gd name="T66" fmla="*/ 310 w 1417"/>
                <a:gd name="T67" fmla="*/ 1544 h 1603"/>
                <a:gd name="T68" fmla="*/ 167 w 1417"/>
                <a:gd name="T69" fmla="*/ 1590 h 1603"/>
                <a:gd name="T70" fmla="*/ 30 w 1417"/>
                <a:gd name="T71" fmla="*/ 1544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17" h="1603">
                  <a:moveTo>
                    <a:pt x="30" y="1544"/>
                  </a:moveTo>
                  <a:lnTo>
                    <a:pt x="4" y="1497"/>
                  </a:lnTo>
                  <a:lnTo>
                    <a:pt x="0" y="1442"/>
                  </a:lnTo>
                  <a:lnTo>
                    <a:pt x="13" y="1407"/>
                  </a:lnTo>
                  <a:lnTo>
                    <a:pt x="69" y="1079"/>
                  </a:lnTo>
                  <a:lnTo>
                    <a:pt x="64" y="1011"/>
                  </a:lnTo>
                  <a:lnTo>
                    <a:pt x="141" y="926"/>
                  </a:lnTo>
                  <a:lnTo>
                    <a:pt x="175" y="855"/>
                  </a:lnTo>
                  <a:lnTo>
                    <a:pt x="167" y="778"/>
                  </a:lnTo>
                  <a:lnTo>
                    <a:pt x="136" y="753"/>
                  </a:lnTo>
                  <a:lnTo>
                    <a:pt x="135" y="752"/>
                  </a:lnTo>
                  <a:lnTo>
                    <a:pt x="131" y="749"/>
                  </a:lnTo>
                  <a:lnTo>
                    <a:pt x="124" y="749"/>
                  </a:lnTo>
                  <a:lnTo>
                    <a:pt x="116" y="753"/>
                  </a:lnTo>
                  <a:lnTo>
                    <a:pt x="110" y="756"/>
                  </a:lnTo>
                  <a:lnTo>
                    <a:pt x="104" y="758"/>
                  </a:lnTo>
                  <a:lnTo>
                    <a:pt x="99" y="760"/>
                  </a:lnTo>
                  <a:lnTo>
                    <a:pt x="94" y="761"/>
                  </a:lnTo>
                  <a:lnTo>
                    <a:pt x="88" y="761"/>
                  </a:lnTo>
                  <a:lnTo>
                    <a:pt x="84" y="761"/>
                  </a:lnTo>
                  <a:lnTo>
                    <a:pt x="82" y="761"/>
                  </a:lnTo>
                  <a:lnTo>
                    <a:pt x="81" y="761"/>
                  </a:lnTo>
                  <a:lnTo>
                    <a:pt x="82" y="753"/>
                  </a:lnTo>
                  <a:lnTo>
                    <a:pt x="86" y="732"/>
                  </a:lnTo>
                  <a:lnTo>
                    <a:pt x="92" y="701"/>
                  </a:lnTo>
                  <a:lnTo>
                    <a:pt x="99" y="666"/>
                  </a:lnTo>
                  <a:lnTo>
                    <a:pt x="105" y="630"/>
                  </a:lnTo>
                  <a:lnTo>
                    <a:pt x="110" y="598"/>
                  </a:lnTo>
                  <a:lnTo>
                    <a:pt x="114" y="574"/>
                  </a:lnTo>
                  <a:lnTo>
                    <a:pt x="116" y="561"/>
                  </a:lnTo>
                  <a:lnTo>
                    <a:pt x="118" y="541"/>
                  </a:lnTo>
                  <a:lnTo>
                    <a:pt x="124" y="495"/>
                  </a:lnTo>
                  <a:lnTo>
                    <a:pt x="132" y="430"/>
                  </a:lnTo>
                  <a:lnTo>
                    <a:pt x="142" y="358"/>
                  </a:lnTo>
                  <a:lnTo>
                    <a:pt x="150" y="287"/>
                  </a:lnTo>
                  <a:lnTo>
                    <a:pt x="158" y="226"/>
                  </a:lnTo>
                  <a:lnTo>
                    <a:pt x="165" y="182"/>
                  </a:lnTo>
                  <a:lnTo>
                    <a:pt x="167" y="166"/>
                  </a:lnTo>
                  <a:lnTo>
                    <a:pt x="192" y="64"/>
                  </a:lnTo>
                  <a:lnTo>
                    <a:pt x="247" y="21"/>
                  </a:lnTo>
                  <a:lnTo>
                    <a:pt x="375" y="0"/>
                  </a:lnTo>
                  <a:lnTo>
                    <a:pt x="548" y="21"/>
                  </a:lnTo>
                  <a:lnTo>
                    <a:pt x="1268" y="72"/>
                  </a:lnTo>
                  <a:lnTo>
                    <a:pt x="1349" y="102"/>
                  </a:lnTo>
                  <a:lnTo>
                    <a:pt x="1417" y="149"/>
                  </a:lnTo>
                  <a:lnTo>
                    <a:pt x="1417" y="247"/>
                  </a:lnTo>
                  <a:lnTo>
                    <a:pt x="1400" y="374"/>
                  </a:lnTo>
                  <a:lnTo>
                    <a:pt x="1319" y="965"/>
                  </a:lnTo>
                  <a:lnTo>
                    <a:pt x="1306" y="986"/>
                  </a:lnTo>
                  <a:lnTo>
                    <a:pt x="1212" y="906"/>
                  </a:lnTo>
                  <a:lnTo>
                    <a:pt x="1159" y="839"/>
                  </a:lnTo>
                  <a:lnTo>
                    <a:pt x="1106" y="817"/>
                  </a:lnTo>
                  <a:lnTo>
                    <a:pt x="1091" y="778"/>
                  </a:lnTo>
                  <a:lnTo>
                    <a:pt x="1034" y="766"/>
                  </a:lnTo>
                  <a:lnTo>
                    <a:pt x="977" y="778"/>
                  </a:lnTo>
                  <a:lnTo>
                    <a:pt x="872" y="710"/>
                  </a:lnTo>
                  <a:lnTo>
                    <a:pt x="953" y="821"/>
                  </a:lnTo>
                  <a:lnTo>
                    <a:pt x="914" y="851"/>
                  </a:lnTo>
                  <a:lnTo>
                    <a:pt x="877" y="859"/>
                  </a:lnTo>
                  <a:lnTo>
                    <a:pt x="872" y="915"/>
                  </a:lnTo>
                  <a:lnTo>
                    <a:pt x="793" y="902"/>
                  </a:lnTo>
                  <a:lnTo>
                    <a:pt x="732" y="919"/>
                  </a:lnTo>
                  <a:lnTo>
                    <a:pt x="578" y="1105"/>
                  </a:lnTo>
                  <a:lnTo>
                    <a:pt x="617" y="1191"/>
                  </a:lnTo>
                  <a:lnTo>
                    <a:pt x="497" y="1365"/>
                  </a:lnTo>
                  <a:lnTo>
                    <a:pt x="446" y="1432"/>
                  </a:lnTo>
                  <a:lnTo>
                    <a:pt x="379" y="1471"/>
                  </a:lnTo>
                  <a:lnTo>
                    <a:pt x="310" y="1544"/>
                  </a:lnTo>
                  <a:lnTo>
                    <a:pt x="294" y="1603"/>
                  </a:lnTo>
                  <a:lnTo>
                    <a:pt x="167" y="1590"/>
                  </a:lnTo>
                  <a:lnTo>
                    <a:pt x="59" y="1569"/>
                  </a:lnTo>
                  <a:lnTo>
                    <a:pt x="30" y="1544"/>
                  </a:lnTo>
                  <a:close/>
                </a:path>
              </a:pathLst>
            </a:custGeom>
            <a:solidFill>
              <a:srgbClr val="D6F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09" name="Freeform 1309"/>
            <p:cNvSpPr>
              <a:spLocks/>
            </p:cNvSpPr>
            <p:nvPr/>
          </p:nvSpPr>
          <p:spPr bwMode="auto">
            <a:xfrm>
              <a:off x="4830" y="2092"/>
              <a:ext cx="88" cy="106"/>
            </a:xfrm>
            <a:custGeom>
              <a:avLst/>
              <a:gdLst>
                <a:gd name="T0" fmla="*/ 90 w 478"/>
                <a:gd name="T1" fmla="*/ 63 h 574"/>
                <a:gd name="T2" fmla="*/ 301 w 478"/>
                <a:gd name="T3" fmla="*/ 2 h 574"/>
                <a:gd name="T4" fmla="*/ 322 w 478"/>
                <a:gd name="T5" fmla="*/ 20 h 574"/>
                <a:gd name="T6" fmla="*/ 350 w 478"/>
                <a:gd name="T7" fmla="*/ 45 h 574"/>
                <a:gd name="T8" fmla="*/ 373 w 478"/>
                <a:gd name="T9" fmla="*/ 67 h 574"/>
                <a:gd name="T10" fmla="*/ 386 w 478"/>
                <a:gd name="T11" fmla="*/ 87 h 574"/>
                <a:gd name="T12" fmla="*/ 409 w 478"/>
                <a:gd name="T13" fmla="*/ 130 h 574"/>
                <a:gd name="T14" fmla="*/ 437 w 478"/>
                <a:gd name="T15" fmla="*/ 182 h 574"/>
                <a:gd name="T16" fmla="*/ 458 w 478"/>
                <a:gd name="T17" fmla="*/ 220 h 574"/>
                <a:gd name="T18" fmla="*/ 473 w 478"/>
                <a:gd name="T19" fmla="*/ 310 h 574"/>
                <a:gd name="T20" fmla="*/ 349 w 478"/>
                <a:gd name="T21" fmla="*/ 446 h 574"/>
                <a:gd name="T22" fmla="*/ 175 w 478"/>
                <a:gd name="T23" fmla="*/ 571 h 574"/>
                <a:gd name="T24" fmla="*/ 200 w 478"/>
                <a:gd name="T25" fmla="*/ 548 h 574"/>
                <a:gd name="T26" fmla="*/ 235 w 478"/>
                <a:gd name="T27" fmla="*/ 515 h 574"/>
                <a:gd name="T28" fmla="*/ 263 w 478"/>
                <a:gd name="T29" fmla="*/ 487 h 574"/>
                <a:gd name="T30" fmla="*/ 275 w 478"/>
                <a:gd name="T31" fmla="*/ 473 h 574"/>
                <a:gd name="T32" fmla="*/ 303 w 478"/>
                <a:gd name="T33" fmla="*/ 445 h 574"/>
                <a:gd name="T34" fmla="*/ 338 w 478"/>
                <a:gd name="T35" fmla="*/ 412 h 574"/>
                <a:gd name="T36" fmla="*/ 363 w 478"/>
                <a:gd name="T37" fmla="*/ 389 h 574"/>
                <a:gd name="T38" fmla="*/ 443 w 478"/>
                <a:gd name="T39" fmla="*/ 335 h 574"/>
                <a:gd name="T40" fmla="*/ 437 w 478"/>
                <a:gd name="T41" fmla="*/ 295 h 574"/>
                <a:gd name="T42" fmla="*/ 431 w 478"/>
                <a:gd name="T43" fmla="*/ 241 h 574"/>
                <a:gd name="T44" fmla="*/ 420 w 478"/>
                <a:gd name="T45" fmla="*/ 217 h 574"/>
                <a:gd name="T46" fmla="*/ 397 w 478"/>
                <a:gd name="T47" fmla="*/ 180 h 574"/>
                <a:gd name="T48" fmla="*/ 373 w 478"/>
                <a:gd name="T49" fmla="*/ 146 h 574"/>
                <a:gd name="T50" fmla="*/ 363 w 478"/>
                <a:gd name="T51" fmla="*/ 131 h 574"/>
                <a:gd name="T52" fmla="*/ 291 w 478"/>
                <a:gd name="T53" fmla="*/ 34 h 574"/>
                <a:gd name="T54" fmla="*/ 273 w 478"/>
                <a:gd name="T55" fmla="*/ 40 h 574"/>
                <a:gd name="T56" fmla="*/ 246 w 478"/>
                <a:gd name="T57" fmla="*/ 49 h 574"/>
                <a:gd name="T58" fmla="*/ 222 w 478"/>
                <a:gd name="T59" fmla="*/ 57 h 574"/>
                <a:gd name="T60" fmla="*/ 202 w 478"/>
                <a:gd name="T61" fmla="*/ 62 h 574"/>
                <a:gd name="T62" fmla="*/ 161 w 478"/>
                <a:gd name="T63" fmla="*/ 72 h 574"/>
                <a:gd name="T64" fmla="*/ 109 w 478"/>
                <a:gd name="T65" fmla="*/ 83 h 574"/>
                <a:gd name="T66" fmla="*/ 74 w 478"/>
                <a:gd name="T67" fmla="*/ 91 h 574"/>
                <a:gd name="T68" fmla="*/ 0 w 478"/>
                <a:gd name="T69" fmla="*/ 102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8" h="574">
                  <a:moveTo>
                    <a:pt x="0" y="102"/>
                  </a:moveTo>
                  <a:lnTo>
                    <a:pt x="90" y="63"/>
                  </a:lnTo>
                  <a:lnTo>
                    <a:pt x="298" y="0"/>
                  </a:lnTo>
                  <a:lnTo>
                    <a:pt x="301" y="2"/>
                  </a:lnTo>
                  <a:lnTo>
                    <a:pt x="310" y="9"/>
                  </a:lnTo>
                  <a:lnTo>
                    <a:pt x="322" y="20"/>
                  </a:lnTo>
                  <a:lnTo>
                    <a:pt x="336" y="31"/>
                  </a:lnTo>
                  <a:lnTo>
                    <a:pt x="350" y="45"/>
                  </a:lnTo>
                  <a:lnTo>
                    <a:pt x="363" y="57"/>
                  </a:lnTo>
                  <a:lnTo>
                    <a:pt x="373" y="67"/>
                  </a:lnTo>
                  <a:lnTo>
                    <a:pt x="380" y="76"/>
                  </a:lnTo>
                  <a:lnTo>
                    <a:pt x="386" y="87"/>
                  </a:lnTo>
                  <a:lnTo>
                    <a:pt x="396" y="106"/>
                  </a:lnTo>
                  <a:lnTo>
                    <a:pt x="409" y="130"/>
                  </a:lnTo>
                  <a:lnTo>
                    <a:pt x="423" y="156"/>
                  </a:lnTo>
                  <a:lnTo>
                    <a:pt x="437" y="182"/>
                  </a:lnTo>
                  <a:lnTo>
                    <a:pt x="449" y="204"/>
                  </a:lnTo>
                  <a:lnTo>
                    <a:pt x="458" y="220"/>
                  </a:lnTo>
                  <a:lnTo>
                    <a:pt x="461" y="225"/>
                  </a:lnTo>
                  <a:lnTo>
                    <a:pt x="473" y="310"/>
                  </a:lnTo>
                  <a:lnTo>
                    <a:pt x="478" y="353"/>
                  </a:lnTo>
                  <a:lnTo>
                    <a:pt x="349" y="446"/>
                  </a:lnTo>
                  <a:lnTo>
                    <a:pt x="171" y="574"/>
                  </a:lnTo>
                  <a:lnTo>
                    <a:pt x="175" y="571"/>
                  </a:lnTo>
                  <a:lnTo>
                    <a:pt x="186" y="561"/>
                  </a:lnTo>
                  <a:lnTo>
                    <a:pt x="200" y="548"/>
                  </a:lnTo>
                  <a:lnTo>
                    <a:pt x="217" y="531"/>
                  </a:lnTo>
                  <a:lnTo>
                    <a:pt x="235" y="515"/>
                  </a:lnTo>
                  <a:lnTo>
                    <a:pt x="250" y="500"/>
                  </a:lnTo>
                  <a:lnTo>
                    <a:pt x="263" y="487"/>
                  </a:lnTo>
                  <a:lnTo>
                    <a:pt x="269" y="480"/>
                  </a:lnTo>
                  <a:lnTo>
                    <a:pt x="275" y="473"/>
                  </a:lnTo>
                  <a:lnTo>
                    <a:pt x="288" y="460"/>
                  </a:lnTo>
                  <a:lnTo>
                    <a:pt x="303" y="445"/>
                  </a:lnTo>
                  <a:lnTo>
                    <a:pt x="321" y="428"/>
                  </a:lnTo>
                  <a:lnTo>
                    <a:pt x="338" y="412"/>
                  </a:lnTo>
                  <a:lnTo>
                    <a:pt x="352" y="399"/>
                  </a:lnTo>
                  <a:lnTo>
                    <a:pt x="363" y="389"/>
                  </a:lnTo>
                  <a:lnTo>
                    <a:pt x="367" y="386"/>
                  </a:lnTo>
                  <a:lnTo>
                    <a:pt x="443" y="335"/>
                  </a:lnTo>
                  <a:lnTo>
                    <a:pt x="441" y="323"/>
                  </a:lnTo>
                  <a:lnTo>
                    <a:pt x="437" y="295"/>
                  </a:lnTo>
                  <a:lnTo>
                    <a:pt x="433" y="263"/>
                  </a:lnTo>
                  <a:lnTo>
                    <a:pt x="431" y="241"/>
                  </a:lnTo>
                  <a:lnTo>
                    <a:pt x="427" y="232"/>
                  </a:lnTo>
                  <a:lnTo>
                    <a:pt x="420" y="217"/>
                  </a:lnTo>
                  <a:lnTo>
                    <a:pt x="409" y="199"/>
                  </a:lnTo>
                  <a:lnTo>
                    <a:pt x="397" y="180"/>
                  </a:lnTo>
                  <a:lnTo>
                    <a:pt x="385" y="161"/>
                  </a:lnTo>
                  <a:lnTo>
                    <a:pt x="373" y="146"/>
                  </a:lnTo>
                  <a:lnTo>
                    <a:pt x="366" y="135"/>
                  </a:lnTo>
                  <a:lnTo>
                    <a:pt x="363" y="131"/>
                  </a:lnTo>
                  <a:lnTo>
                    <a:pt x="294" y="33"/>
                  </a:lnTo>
                  <a:lnTo>
                    <a:pt x="291" y="34"/>
                  </a:lnTo>
                  <a:lnTo>
                    <a:pt x="284" y="36"/>
                  </a:lnTo>
                  <a:lnTo>
                    <a:pt x="273" y="40"/>
                  </a:lnTo>
                  <a:lnTo>
                    <a:pt x="261" y="45"/>
                  </a:lnTo>
                  <a:lnTo>
                    <a:pt x="246" y="49"/>
                  </a:lnTo>
                  <a:lnTo>
                    <a:pt x="234" y="53"/>
                  </a:lnTo>
                  <a:lnTo>
                    <a:pt x="222" y="57"/>
                  </a:lnTo>
                  <a:lnTo>
                    <a:pt x="214" y="59"/>
                  </a:lnTo>
                  <a:lnTo>
                    <a:pt x="202" y="62"/>
                  </a:lnTo>
                  <a:lnTo>
                    <a:pt x="183" y="66"/>
                  </a:lnTo>
                  <a:lnTo>
                    <a:pt x="161" y="72"/>
                  </a:lnTo>
                  <a:lnTo>
                    <a:pt x="134" y="77"/>
                  </a:lnTo>
                  <a:lnTo>
                    <a:pt x="109" y="83"/>
                  </a:lnTo>
                  <a:lnTo>
                    <a:pt x="89" y="88"/>
                  </a:lnTo>
                  <a:lnTo>
                    <a:pt x="74" y="91"/>
                  </a:lnTo>
                  <a:lnTo>
                    <a:pt x="69" y="9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10" name="Freeform 1310"/>
            <p:cNvSpPr>
              <a:spLocks/>
            </p:cNvSpPr>
            <p:nvPr/>
          </p:nvSpPr>
          <p:spPr bwMode="auto">
            <a:xfrm>
              <a:off x="4890" y="1993"/>
              <a:ext cx="107" cy="108"/>
            </a:xfrm>
            <a:custGeom>
              <a:avLst/>
              <a:gdLst>
                <a:gd name="T0" fmla="*/ 4 w 575"/>
                <a:gd name="T1" fmla="*/ 559 h 579"/>
                <a:gd name="T2" fmla="*/ 29 w 575"/>
                <a:gd name="T3" fmla="*/ 546 h 579"/>
                <a:gd name="T4" fmla="*/ 64 w 575"/>
                <a:gd name="T5" fmla="*/ 529 h 579"/>
                <a:gd name="T6" fmla="*/ 92 w 575"/>
                <a:gd name="T7" fmla="*/ 512 h 579"/>
                <a:gd name="T8" fmla="*/ 105 w 575"/>
                <a:gd name="T9" fmla="*/ 497 h 579"/>
                <a:gd name="T10" fmla="*/ 133 w 575"/>
                <a:gd name="T11" fmla="*/ 466 h 579"/>
                <a:gd name="T12" fmla="*/ 171 w 575"/>
                <a:gd name="T13" fmla="*/ 424 h 579"/>
                <a:gd name="T14" fmla="*/ 208 w 575"/>
                <a:gd name="T15" fmla="*/ 385 h 579"/>
                <a:gd name="T16" fmla="*/ 234 w 575"/>
                <a:gd name="T17" fmla="*/ 352 h 579"/>
                <a:gd name="T18" fmla="*/ 264 w 575"/>
                <a:gd name="T19" fmla="*/ 294 h 579"/>
                <a:gd name="T20" fmla="*/ 293 w 575"/>
                <a:gd name="T21" fmla="*/ 230 h 579"/>
                <a:gd name="T22" fmla="*/ 312 w 575"/>
                <a:gd name="T23" fmla="*/ 186 h 579"/>
                <a:gd name="T24" fmla="*/ 332 w 575"/>
                <a:gd name="T25" fmla="*/ 157 h 579"/>
                <a:gd name="T26" fmla="*/ 373 w 575"/>
                <a:gd name="T27" fmla="*/ 85 h 579"/>
                <a:gd name="T28" fmla="*/ 391 w 575"/>
                <a:gd name="T29" fmla="*/ 79 h 579"/>
                <a:gd name="T30" fmla="*/ 418 w 575"/>
                <a:gd name="T31" fmla="*/ 67 h 579"/>
                <a:gd name="T32" fmla="*/ 448 w 575"/>
                <a:gd name="T33" fmla="*/ 54 h 579"/>
                <a:gd name="T34" fmla="*/ 473 w 575"/>
                <a:gd name="T35" fmla="*/ 40 h 579"/>
                <a:gd name="T36" fmla="*/ 504 w 575"/>
                <a:gd name="T37" fmla="*/ 25 h 579"/>
                <a:gd name="T38" fmla="*/ 535 w 575"/>
                <a:gd name="T39" fmla="*/ 11 h 579"/>
                <a:gd name="T40" fmla="*/ 555 w 575"/>
                <a:gd name="T41" fmla="*/ 2 h 579"/>
                <a:gd name="T42" fmla="*/ 575 w 575"/>
                <a:gd name="T43" fmla="*/ 0 h 579"/>
                <a:gd name="T44" fmla="*/ 396 w 575"/>
                <a:gd name="T45" fmla="*/ 98 h 579"/>
                <a:gd name="T46" fmla="*/ 328 w 575"/>
                <a:gd name="T47" fmla="*/ 191 h 579"/>
                <a:gd name="T48" fmla="*/ 289 w 575"/>
                <a:gd name="T49" fmla="*/ 267 h 579"/>
                <a:gd name="T50" fmla="*/ 281 w 575"/>
                <a:gd name="T51" fmla="*/ 291 h 579"/>
                <a:gd name="T52" fmla="*/ 268 w 575"/>
                <a:gd name="T53" fmla="*/ 327 h 579"/>
                <a:gd name="T54" fmla="*/ 254 w 575"/>
                <a:gd name="T55" fmla="*/ 359 h 579"/>
                <a:gd name="T56" fmla="*/ 240 w 575"/>
                <a:gd name="T57" fmla="*/ 378 h 579"/>
                <a:gd name="T58" fmla="*/ 224 w 575"/>
                <a:gd name="T59" fmla="*/ 396 h 579"/>
                <a:gd name="T60" fmla="*/ 211 w 575"/>
                <a:gd name="T61" fmla="*/ 413 h 579"/>
                <a:gd name="T62" fmla="*/ 201 w 575"/>
                <a:gd name="T63" fmla="*/ 423 h 579"/>
                <a:gd name="T64" fmla="*/ 98 w 575"/>
                <a:gd name="T65" fmla="*/ 536 h 579"/>
                <a:gd name="T66" fmla="*/ 0 w 575"/>
                <a:gd name="T67" fmla="*/ 5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5" h="579">
                  <a:moveTo>
                    <a:pt x="0" y="561"/>
                  </a:moveTo>
                  <a:lnTo>
                    <a:pt x="4" y="559"/>
                  </a:lnTo>
                  <a:lnTo>
                    <a:pt x="15" y="554"/>
                  </a:lnTo>
                  <a:lnTo>
                    <a:pt x="29" y="546"/>
                  </a:lnTo>
                  <a:lnTo>
                    <a:pt x="46" y="538"/>
                  </a:lnTo>
                  <a:lnTo>
                    <a:pt x="64" y="529"/>
                  </a:lnTo>
                  <a:lnTo>
                    <a:pt x="79" y="519"/>
                  </a:lnTo>
                  <a:lnTo>
                    <a:pt x="92" y="512"/>
                  </a:lnTo>
                  <a:lnTo>
                    <a:pt x="98" y="506"/>
                  </a:lnTo>
                  <a:lnTo>
                    <a:pt x="105" y="497"/>
                  </a:lnTo>
                  <a:lnTo>
                    <a:pt x="117" y="484"/>
                  </a:lnTo>
                  <a:lnTo>
                    <a:pt x="133" y="466"/>
                  </a:lnTo>
                  <a:lnTo>
                    <a:pt x="152" y="445"/>
                  </a:lnTo>
                  <a:lnTo>
                    <a:pt x="171" y="424"/>
                  </a:lnTo>
                  <a:lnTo>
                    <a:pt x="191" y="404"/>
                  </a:lnTo>
                  <a:lnTo>
                    <a:pt x="208" y="385"/>
                  </a:lnTo>
                  <a:lnTo>
                    <a:pt x="221" y="369"/>
                  </a:lnTo>
                  <a:lnTo>
                    <a:pt x="234" y="352"/>
                  </a:lnTo>
                  <a:lnTo>
                    <a:pt x="248" y="325"/>
                  </a:lnTo>
                  <a:lnTo>
                    <a:pt x="264" y="294"/>
                  </a:lnTo>
                  <a:lnTo>
                    <a:pt x="280" y="261"/>
                  </a:lnTo>
                  <a:lnTo>
                    <a:pt x="293" y="230"/>
                  </a:lnTo>
                  <a:lnTo>
                    <a:pt x="305" y="204"/>
                  </a:lnTo>
                  <a:lnTo>
                    <a:pt x="312" y="186"/>
                  </a:lnTo>
                  <a:lnTo>
                    <a:pt x="315" y="179"/>
                  </a:lnTo>
                  <a:lnTo>
                    <a:pt x="332" y="157"/>
                  </a:lnTo>
                  <a:lnTo>
                    <a:pt x="370" y="86"/>
                  </a:lnTo>
                  <a:lnTo>
                    <a:pt x="373" y="85"/>
                  </a:lnTo>
                  <a:lnTo>
                    <a:pt x="380" y="82"/>
                  </a:lnTo>
                  <a:lnTo>
                    <a:pt x="391" y="79"/>
                  </a:lnTo>
                  <a:lnTo>
                    <a:pt x="404" y="72"/>
                  </a:lnTo>
                  <a:lnTo>
                    <a:pt x="418" y="67"/>
                  </a:lnTo>
                  <a:lnTo>
                    <a:pt x="433" y="61"/>
                  </a:lnTo>
                  <a:lnTo>
                    <a:pt x="448" y="54"/>
                  </a:lnTo>
                  <a:lnTo>
                    <a:pt x="460" y="47"/>
                  </a:lnTo>
                  <a:lnTo>
                    <a:pt x="473" y="40"/>
                  </a:lnTo>
                  <a:lnTo>
                    <a:pt x="488" y="33"/>
                  </a:lnTo>
                  <a:lnTo>
                    <a:pt x="504" y="25"/>
                  </a:lnTo>
                  <a:lnTo>
                    <a:pt x="520" y="17"/>
                  </a:lnTo>
                  <a:lnTo>
                    <a:pt x="535" y="11"/>
                  </a:lnTo>
                  <a:lnTo>
                    <a:pt x="547" y="6"/>
                  </a:lnTo>
                  <a:lnTo>
                    <a:pt x="555" y="2"/>
                  </a:lnTo>
                  <a:lnTo>
                    <a:pt x="558" y="0"/>
                  </a:lnTo>
                  <a:lnTo>
                    <a:pt x="575" y="0"/>
                  </a:lnTo>
                  <a:lnTo>
                    <a:pt x="511" y="47"/>
                  </a:lnTo>
                  <a:lnTo>
                    <a:pt x="396" y="98"/>
                  </a:lnTo>
                  <a:lnTo>
                    <a:pt x="366" y="157"/>
                  </a:lnTo>
                  <a:lnTo>
                    <a:pt x="328" y="191"/>
                  </a:lnTo>
                  <a:lnTo>
                    <a:pt x="290" y="263"/>
                  </a:lnTo>
                  <a:lnTo>
                    <a:pt x="289" y="267"/>
                  </a:lnTo>
                  <a:lnTo>
                    <a:pt x="286" y="277"/>
                  </a:lnTo>
                  <a:lnTo>
                    <a:pt x="281" y="291"/>
                  </a:lnTo>
                  <a:lnTo>
                    <a:pt x="275" y="308"/>
                  </a:lnTo>
                  <a:lnTo>
                    <a:pt x="268" y="327"/>
                  </a:lnTo>
                  <a:lnTo>
                    <a:pt x="261" y="344"/>
                  </a:lnTo>
                  <a:lnTo>
                    <a:pt x="254" y="359"/>
                  </a:lnTo>
                  <a:lnTo>
                    <a:pt x="247" y="369"/>
                  </a:lnTo>
                  <a:lnTo>
                    <a:pt x="240" y="378"/>
                  </a:lnTo>
                  <a:lnTo>
                    <a:pt x="233" y="387"/>
                  </a:lnTo>
                  <a:lnTo>
                    <a:pt x="224" y="396"/>
                  </a:lnTo>
                  <a:lnTo>
                    <a:pt x="217" y="405"/>
                  </a:lnTo>
                  <a:lnTo>
                    <a:pt x="211" y="413"/>
                  </a:lnTo>
                  <a:lnTo>
                    <a:pt x="206" y="419"/>
                  </a:lnTo>
                  <a:lnTo>
                    <a:pt x="201" y="423"/>
                  </a:lnTo>
                  <a:lnTo>
                    <a:pt x="200" y="424"/>
                  </a:lnTo>
                  <a:lnTo>
                    <a:pt x="98" y="536"/>
                  </a:lnTo>
                  <a:lnTo>
                    <a:pt x="0" y="579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11" name="Freeform 1311"/>
            <p:cNvSpPr>
              <a:spLocks/>
            </p:cNvSpPr>
            <p:nvPr/>
          </p:nvSpPr>
          <p:spPr bwMode="auto">
            <a:xfrm>
              <a:off x="4949" y="1980"/>
              <a:ext cx="75" cy="61"/>
            </a:xfrm>
            <a:custGeom>
              <a:avLst/>
              <a:gdLst>
                <a:gd name="T0" fmla="*/ 0 w 405"/>
                <a:gd name="T1" fmla="*/ 330 h 330"/>
                <a:gd name="T2" fmla="*/ 3 w 405"/>
                <a:gd name="T3" fmla="*/ 328 h 330"/>
                <a:gd name="T4" fmla="*/ 13 w 405"/>
                <a:gd name="T5" fmla="*/ 323 h 330"/>
                <a:gd name="T6" fmla="*/ 25 w 405"/>
                <a:gd name="T7" fmla="*/ 314 h 330"/>
                <a:gd name="T8" fmla="*/ 40 w 405"/>
                <a:gd name="T9" fmla="*/ 305 h 330"/>
                <a:gd name="T10" fmla="*/ 54 w 405"/>
                <a:gd name="T11" fmla="*/ 294 h 330"/>
                <a:gd name="T12" fmla="*/ 67 w 405"/>
                <a:gd name="T13" fmla="*/ 285 h 330"/>
                <a:gd name="T14" fmla="*/ 77 w 405"/>
                <a:gd name="T15" fmla="*/ 277 h 330"/>
                <a:gd name="T16" fmla="*/ 81 w 405"/>
                <a:gd name="T17" fmla="*/ 270 h 330"/>
                <a:gd name="T18" fmla="*/ 86 w 405"/>
                <a:gd name="T19" fmla="*/ 264 h 330"/>
                <a:gd name="T20" fmla="*/ 93 w 405"/>
                <a:gd name="T21" fmla="*/ 255 h 330"/>
                <a:gd name="T22" fmla="*/ 102 w 405"/>
                <a:gd name="T23" fmla="*/ 244 h 330"/>
                <a:gd name="T24" fmla="*/ 113 w 405"/>
                <a:gd name="T25" fmla="*/ 234 h 330"/>
                <a:gd name="T26" fmla="*/ 123 w 405"/>
                <a:gd name="T27" fmla="*/ 224 h 330"/>
                <a:gd name="T28" fmla="*/ 133 w 405"/>
                <a:gd name="T29" fmla="*/ 215 h 330"/>
                <a:gd name="T30" fmla="*/ 139 w 405"/>
                <a:gd name="T31" fmla="*/ 209 h 330"/>
                <a:gd name="T32" fmla="*/ 141 w 405"/>
                <a:gd name="T33" fmla="*/ 207 h 330"/>
                <a:gd name="T34" fmla="*/ 196 w 405"/>
                <a:gd name="T35" fmla="*/ 118 h 330"/>
                <a:gd name="T36" fmla="*/ 260 w 405"/>
                <a:gd name="T37" fmla="*/ 71 h 330"/>
                <a:gd name="T38" fmla="*/ 294 w 405"/>
                <a:gd name="T39" fmla="*/ 20 h 330"/>
                <a:gd name="T40" fmla="*/ 345 w 405"/>
                <a:gd name="T41" fmla="*/ 0 h 330"/>
                <a:gd name="T42" fmla="*/ 396 w 405"/>
                <a:gd name="T43" fmla="*/ 16 h 330"/>
                <a:gd name="T44" fmla="*/ 405 w 405"/>
                <a:gd name="T45" fmla="*/ 59 h 330"/>
                <a:gd name="T46" fmla="*/ 405 w 405"/>
                <a:gd name="T47" fmla="*/ 62 h 330"/>
                <a:gd name="T48" fmla="*/ 404 w 405"/>
                <a:gd name="T49" fmla="*/ 71 h 330"/>
                <a:gd name="T50" fmla="*/ 403 w 405"/>
                <a:gd name="T51" fmla="*/ 85 h 330"/>
                <a:gd name="T52" fmla="*/ 400 w 405"/>
                <a:gd name="T53" fmla="*/ 102 h 330"/>
                <a:gd name="T54" fmla="*/ 396 w 405"/>
                <a:gd name="T55" fmla="*/ 119 h 330"/>
                <a:gd name="T56" fmla="*/ 390 w 405"/>
                <a:gd name="T57" fmla="*/ 138 h 330"/>
                <a:gd name="T58" fmla="*/ 382 w 405"/>
                <a:gd name="T59" fmla="*/ 155 h 330"/>
                <a:gd name="T60" fmla="*/ 370 w 405"/>
                <a:gd name="T61" fmla="*/ 169 h 330"/>
                <a:gd name="T62" fmla="*/ 359 w 405"/>
                <a:gd name="T63" fmla="*/ 181 h 330"/>
                <a:gd name="T64" fmla="*/ 348 w 405"/>
                <a:gd name="T65" fmla="*/ 190 h 330"/>
                <a:gd name="T66" fmla="*/ 341 w 405"/>
                <a:gd name="T67" fmla="*/ 199 h 330"/>
                <a:gd name="T68" fmla="*/ 335 w 405"/>
                <a:gd name="T69" fmla="*/ 205 h 330"/>
                <a:gd name="T70" fmla="*/ 330 w 405"/>
                <a:gd name="T71" fmla="*/ 210 h 330"/>
                <a:gd name="T72" fmla="*/ 326 w 405"/>
                <a:gd name="T73" fmla="*/ 213 h 330"/>
                <a:gd name="T74" fmla="*/ 324 w 405"/>
                <a:gd name="T75" fmla="*/ 214 h 330"/>
                <a:gd name="T76" fmla="*/ 323 w 405"/>
                <a:gd name="T77" fmla="*/ 215 h 330"/>
                <a:gd name="T78" fmla="*/ 370 w 405"/>
                <a:gd name="T79" fmla="*/ 131 h 330"/>
                <a:gd name="T80" fmla="*/ 380 w 405"/>
                <a:gd name="T81" fmla="*/ 55 h 330"/>
                <a:gd name="T82" fmla="*/ 337 w 405"/>
                <a:gd name="T83" fmla="*/ 33 h 330"/>
                <a:gd name="T84" fmla="*/ 282 w 405"/>
                <a:gd name="T85" fmla="*/ 67 h 330"/>
                <a:gd name="T86" fmla="*/ 264 w 405"/>
                <a:gd name="T87" fmla="*/ 98 h 330"/>
                <a:gd name="T88" fmla="*/ 262 w 405"/>
                <a:gd name="T89" fmla="*/ 99 h 330"/>
                <a:gd name="T90" fmla="*/ 257 w 405"/>
                <a:gd name="T91" fmla="*/ 101 h 330"/>
                <a:gd name="T92" fmla="*/ 248 w 405"/>
                <a:gd name="T93" fmla="*/ 105 h 330"/>
                <a:gd name="T94" fmla="*/ 239 w 405"/>
                <a:gd name="T95" fmla="*/ 110 h 330"/>
                <a:gd name="T96" fmla="*/ 228 w 405"/>
                <a:gd name="T97" fmla="*/ 116 h 330"/>
                <a:gd name="T98" fmla="*/ 219 w 405"/>
                <a:gd name="T99" fmla="*/ 125 h 330"/>
                <a:gd name="T100" fmla="*/ 211 w 405"/>
                <a:gd name="T101" fmla="*/ 134 h 330"/>
                <a:gd name="T102" fmla="*/ 204 w 405"/>
                <a:gd name="T103" fmla="*/ 144 h 330"/>
                <a:gd name="T104" fmla="*/ 197 w 405"/>
                <a:gd name="T105" fmla="*/ 157 h 330"/>
                <a:gd name="T106" fmla="*/ 188 w 405"/>
                <a:gd name="T107" fmla="*/ 171 h 330"/>
                <a:gd name="T108" fmla="*/ 175 w 405"/>
                <a:gd name="T109" fmla="*/ 187 h 330"/>
                <a:gd name="T110" fmla="*/ 162 w 405"/>
                <a:gd name="T111" fmla="*/ 203 h 330"/>
                <a:gd name="T112" fmla="*/ 149 w 405"/>
                <a:gd name="T113" fmla="*/ 217 h 330"/>
                <a:gd name="T114" fmla="*/ 139 w 405"/>
                <a:gd name="T115" fmla="*/ 230 h 330"/>
                <a:gd name="T116" fmla="*/ 131 w 405"/>
                <a:gd name="T117" fmla="*/ 237 h 330"/>
                <a:gd name="T118" fmla="*/ 128 w 405"/>
                <a:gd name="T119" fmla="*/ 240 h 330"/>
                <a:gd name="T120" fmla="*/ 64 w 405"/>
                <a:gd name="T121" fmla="*/ 313 h 330"/>
                <a:gd name="T122" fmla="*/ 0 w 405"/>
                <a:gd name="T123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330">
                  <a:moveTo>
                    <a:pt x="0" y="330"/>
                  </a:moveTo>
                  <a:lnTo>
                    <a:pt x="3" y="328"/>
                  </a:lnTo>
                  <a:lnTo>
                    <a:pt x="13" y="323"/>
                  </a:lnTo>
                  <a:lnTo>
                    <a:pt x="25" y="314"/>
                  </a:lnTo>
                  <a:lnTo>
                    <a:pt x="40" y="305"/>
                  </a:lnTo>
                  <a:lnTo>
                    <a:pt x="54" y="294"/>
                  </a:lnTo>
                  <a:lnTo>
                    <a:pt x="67" y="285"/>
                  </a:lnTo>
                  <a:lnTo>
                    <a:pt x="77" y="277"/>
                  </a:lnTo>
                  <a:lnTo>
                    <a:pt x="81" y="270"/>
                  </a:lnTo>
                  <a:lnTo>
                    <a:pt x="86" y="264"/>
                  </a:lnTo>
                  <a:lnTo>
                    <a:pt x="93" y="255"/>
                  </a:lnTo>
                  <a:lnTo>
                    <a:pt x="102" y="244"/>
                  </a:lnTo>
                  <a:lnTo>
                    <a:pt x="113" y="234"/>
                  </a:lnTo>
                  <a:lnTo>
                    <a:pt x="123" y="224"/>
                  </a:lnTo>
                  <a:lnTo>
                    <a:pt x="133" y="215"/>
                  </a:lnTo>
                  <a:lnTo>
                    <a:pt x="139" y="209"/>
                  </a:lnTo>
                  <a:lnTo>
                    <a:pt x="141" y="207"/>
                  </a:lnTo>
                  <a:lnTo>
                    <a:pt x="196" y="118"/>
                  </a:lnTo>
                  <a:lnTo>
                    <a:pt x="260" y="71"/>
                  </a:lnTo>
                  <a:lnTo>
                    <a:pt x="294" y="20"/>
                  </a:lnTo>
                  <a:lnTo>
                    <a:pt x="345" y="0"/>
                  </a:lnTo>
                  <a:lnTo>
                    <a:pt x="396" y="16"/>
                  </a:lnTo>
                  <a:lnTo>
                    <a:pt x="405" y="59"/>
                  </a:lnTo>
                  <a:lnTo>
                    <a:pt x="405" y="62"/>
                  </a:lnTo>
                  <a:lnTo>
                    <a:pt x="404" y="71"/>
                  </a:lnTo>
                  <a:lnTo>
                    <a:pt x="403" y="85"/>
                  </a:lnTo>
                  <a:lnTo>
                    <a:pt x="400" y="102"/>
                  </a:lnTo>
                  <a:lnTo>
                    <a:pt x="396" y="119"/>
                  </a:lnTo>
                  <a:lnTo>
                    <a:pt x="390" y="138"/>
                  </a:lnTo>
                  <a:lnTo>
                    <a:pt x="382" y="155"/>
                  </a:lnTo>
                  <a:lnTo>
                    <a:pt x="370" y="169"/>
                  </a:lnTo>
                  <a:lnTo>
                    <a:pt x="359" y="181"/>
                  </a:lnTo>
                  <a:lnTo>
                    <a:pt x="348" y="190"/>
                  </a:lnTo>
                  <a:lnTo>
                    <a:pt x="341" y="199"/>
                  </a:lnTo>
                  <a:lnTo>
                    <a:pt x="335" y="205"/>
                  </a:lnTo>
                  <a:lnTo>
                    <a:pt x="330" y="210"/>
                  </a:lnTo>
                  <a:lnTo>
                    <a:pt x="326" y="213"/>
                  </a:lnTo>
                  <a:lnTo>
                    <a:pt x="324" y="214"/>
                  </a:lnTo>
                  <a:lnTo>
                    <a:pt x="323" y="215"/>
                  </a:lnTo>
                  <a:lnTo>
                    <a:pt x="370" y="131"/>
                  </a:lnTo>
                  <a:lnTo>
                    <a:pt x="380" y="55"/>
                  </a:lnTo>
                  <a:lnTo>
                    <a:pt x="337" y="33"/>
                  </a:lnTo>
                  <a:lnTo>
                    <a:pt x="282" y="67"/>
                  </a:lnTo>
                  <a:lnTo>
                    <a:pt x="264" y="98"/>
                  </a:lnTo>
                  <a:lnTo>
                    <a:pt x="262" y="99"/>
                  </a:lnTo>
                  <a:lnTo>
                    <a:pt x="257" y="101"/>
                  </a:lnTo>
                  <a:lnTo>
                    <a:pt x="248" y="105"/>
                  </a:lnTo>
                  <a:lnTo>
                    <a:pt x="239" y="110"/>
                  </a:lnTo>
                  <a:lnTo>
                    <a:pt x="228" y="116"/>
                  </a:lnTo>
                  <a:lnTo>
                    <a:pt x="219" y="125"/>
                  </a:lnTo>
                  <a:lnTo>
                    <a:pt x="211" y="134"/>
                  </a:lnTo>
                  <a:lnTo>
                    <a:pt x="204" y="144"/>
                  </a:lnTo>
                  <a:lnTo>
                    <a:pt x="197" y="157"/>
                  </a:lnTo>
                  <a:lnTo>
                    <a:pt x="188" y="171"/>
                  </a:lnTo>
                  <a:lnTo>
                    <a:pt x="175" y="187"/>
                  </a:lnTo>
                  <a:lnTo>
                    <a:pt x="162" y="203"/>
                  </a:lnTo>
                  <a:lnTo>
                    <a:pt x="149" y="217"/>
                  </a:lnTo>
                  <a:lnTo>
                    <a:pt x="139" y="230"/>
                  </a:lnTo>
                  <a:lnTo>
                    <a:pt x="131" y="237"/>
                  </a:lnTo>
                  <a:lnTo>
                    <a:pt x="128" y="240"/>
                  </a:lnTo>
                  <a:lnTo>
                    <a:pt x="64" y="313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12" name="Freeform 1312"/>
            <p:cNvSpPr>
              <a:spLocks/>
            </p:cNvSpPr>
            <p:nvPr/>
          </p:nvSpPr>
          <p:spPr bwMode="auto">
            <a:xfrm>
              <a:off x="4993" y="2020"/>
              <a:ext cx="16" cy="32"/>
            </a:xfrm>
            <a:custGeom>
              <a:avLst/>
              <a:gdLst>
                <a:gd name="T0" fmla="*/ 84 w 84"/>
                <a:gd name="T1" fmla="*/ 0 h 174"/>
                <a:gd name="T2" fmla="*/ 83 w 84"/>
                <a:gd name="T3" fmla="*/ 1 h 174"/>
                <a:gd name="T4" fmla="*/ 79 w 84"/>
                <a:gd name="T5" fmla="*/ 5 h 174"/>
                <a:gd name="T6" fmla="*/ 74 w 84"/>
                <a:gd name="T7" fmla="*/ 11 h 174"/>
                <a:gd name="T8" fmla="*/ 68 w 84"/>
                <a:gd name="T9" fmla="*/ 18 h 174"/>
                <a:gd name="T10" fmla="*/ 60 w 84"/>
                <a:gd name="T11" fmla="*/ 27 h 174"/>
                <a:gd name="T12" fmla="*/ 53 w 84"/>
                <a:gd name="T13" fmla="*/ 37 h 174"/>
                <a:gd name="T14" fmla="*/ 45 w 84"/>
                <a:gd name="T15" fmla="*/ 46 h 174"/>
                <a:gd name="T16" fmla="*/ 38 w 84"/>
                <a:gd name="T17" fmla="*/ 55 h 174"/>
                <a:gd name="T18" fmla="*/ 32 w 84"/>
                <a:gd name="T19" fmla="*/ 66 h 174"/>
                <a:gd name="T20" fmla="*/ 25 w 84"/>
                <a:gd name="T21" fmla="*/ 77 h 174"/>
                <a:gd name="T22" fmla="*/ 19 w 84"/>
                <a:gd name="T23" fmla="*/ 89 h 174"/>
                <a:gd name="T24" fmla="*/ 12 w 84"/>
                <a:gd name="T25" fmla="*/ 99 h 174"/>
                <a:gd name="T26" fmla="*/ 7 w 84"/>
                <a:gd name="T27" fmla="*/ 109 h 174"/>
                <a:gd name="T28" fmla="*/ 3 w 84"/>
                <a:gd name="T29" fmla="*/ 116 h 174"/>
                <a:gd name="T30" fmla="*/ 1 w 84"/>
                <a:gd name="T31" fmla="*/ 121 h 174"/>
                <a:gd name="T32" fmla="*/ 0 w 84"/>
                <a:gd name="T33" fmla="*/ 123 h 174"/>
                <a:gd name="T34" fmla="*/ 4 w 84"/>
                <a:gd name="T35" fmla="*/ 174 h 174"/>
                <a:gd name="T36" fmla="*/ 47 w 84"/>
                <a:gd name="T37" fmla="*/ 90 h 174"/>
                <a:gd name="T38" fmla="*/ 84 w 84"/>
                <a:gd name="T3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74">
                  <a:moveTo>
                    <a:pt x="84" y="0"/>
                  </a:moveTo>
                  <a:lnTo>
                    <a:pt x="83" y="1"/>
                  </a:lnTo>
                  <a:lnTo>
                    <a:pt x="79" y="5"/>
                  </a:lnTo>
                  <a:lnTo>
                    <a:pt x="74" y="11"/>
                  </a:lnTo>
                  <a:lnTo>
                    <a:pt x="68" y="18"/>
                  </a:lnTo>
                  <a:lnTo>
                    <a:pt x="60" y="27"/>
                  </a:lnTo>
                  <a:lnTo>
                    <a:pt x="53" y="37"/>
                  </a:lnTo>
                  <a:lnTo>
                    <a:pt x="45" y="46"/>
                  </a:lnTo>
                  <a:lnTo>
                    <a:pt x="38" y="55"/>
                  </a:lnTo>
                  <a:lnTo>
                    <a:pt x="32" y="66"/>
                  </a:lnTo>
                  <a:lnTo>
                    <a:pt x="25" y="77"/>
                  </a:lnTo>
                  <a:lnTo>
                    <a:pt x="19" y="89"/>
                  </a:lnTo>
                  <a:lnTo>
                    <a:pt x="12" y="99"/>
                  </a:lnTo>
                  <a:lnTo>
                    <a:pt x="7" y="109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4" y="174"/>
                  </a:lnTo>
                  <a:lnTo>
                    <a:pt x="47" y="9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13" name="Freeform 1313"/>
            <p:cNvSpPr>
              <a:spLocks/>
            </p:cNvSpPr>
            <p:nvPr/>
          </p:nvSpPr>
          <p:spPr bwMode="auto">
            <a:xfrm>
              <a:off x="4970" y="2039"/>
              <a:ext cx="30" cy="68"/>
            </a:xfrm>
            <a:custGeom>
              <a:avLst/>
              <a:gdLst>
                <a:gd name="T0" fmla="*/ 157 w 162"/>
                <a:gd name="T1" fmla="*/ 0 h 370"/>
                <a:gd name="T2" fmla="*/ 158 w 162"/>
                <a:gd name="T3" fmla="*/ 17 h 370"/>
                <a:gd name="T4" fmla="*/ 160 w 162"/>
                <a:gd name="T5" fmla="*/ 56 h 370"/>
                <a:gd name="T6" fmla="*/ 161 w 162"/>
                <a:gd name="T7" fmla="*/ 97 h 370"/>
                <a:gd name="T8" fmla="*/ 162 w 162"/>
                <a:gd name="T9" fmla="*/ 123 h 370"/>
                <a:gd name="T10" fmla="*/ 159 w 162"/>
                <a:gd name="T11" fmla="*/ 135 h 370"/>
                <a:gd name="T12" fmla="*/ 150 w 162"/>
                <a:gd name="T13" fmla="*/ 152 h 370"/>
                <a:gd name="T14" fmla="*/ 136 w 162"/>
                <a:gd name="T15" fmla="*/ 174 h 370"/>
                <a:gd name="T16" fmla="*/ 122 w 162"/>
                <a:gd name="T17" fmla="*/ 198 h 370"/>
                <a:gd name="T18" fmla="*/ 107 w 162"/>
                <a:gd name="T19" fmla="*/ 221 h 370"/>
                <a:gd name="T20" fmla="*/ 94 w 162"/>
                <a:gd name="T21" fmla="*/ 241 h 370"/>
                <a:gd name="T22" fmla="*/ 84 w 162"/>
                <a:gd name="T23" fmla="*/ 254 h 370"/>
                <a:gd name="T24" fmla="*/ 81 w 162"/>
                <a:gd name="T25" fmla="*/ 260 h 370"/>
                <a:gd name="T26" fmla="*/ 0 w 162"/>
                <a:gd name="T27" fmla="*/ 370 h 370"/>
                <a:gd name="T28" fmla="*/ 81 w 162"/>
                <a:gd name="T29" fmla="*/ 209 h 370"/>
                <a:gd name="T30" fmla="*/ 136 w 162"/>
                <a:gd name="T31" fmla="*/ 123 h 370"/>
                <a:gd name="T32" fmla="*/ 157 w 162"/>
                <a:gd name="T33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370">
                  <a:moveTo>
                    <a:pt x="157" y="0"/>
                  </a:moveTo>
                  <a:lnTo>
                    <a:pt x="158" y="17"/>
                  </a:lnTo>
                  <a:lnTo>
                    <a:pt x="160" y="56"/>
                  </a:lnTo>
                  <a:lnTo>
                    <a:pt x="161" y="97"/>
                  </a:lnTo>
                  <a:lnTo>
                    <a:pt x="162" y="123"/>
                  </a:lnTo>
                  <a:lnTo>
                    <a:pt x="159" y="135"/>
                  </a:lnTo>
                  <a:lnTo>
                    <a:pt x="150" y="152"/>
                  </a:lnTo>
                  <a:lnTo>
                    <a:pt x="136" y="174"/>
                  </a:lnTo>
                  <a:lnTo>
                    <a:pt x="122" y="198"/>
                  </a:lnTo>
                  <a:lnTo>
                    <a:pt x="107" y="221"/>
                  </a:lnTo>
                  <a:lnTo>
                    <a:pt x="94" y="241"/>
                  </a:lnTo>
                  <a:lnTo>
                    <a:pt x="84" y="254"/>
                  </a:lnTo>
                  <a:lnTo>
                    <a:pt x="81" y="260"/>
                  </a:lnTo>
                  <a:lnTo>
                    <a:pt x="0" y="370"/>
                  </a:lnTo>
                  <a:lnTo>
                    <a:pt x="81" y="209"/>
                  </a:lnTo>
                  <a:lnTo>
                    <a:pt x="136" y="12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14" name="Freeform 1314"/>
            <p:cNvSpPr>
              <a:spLocks/>
            </p:cNvSpPr>
            <p:nvPr/>
          </p:nvSpPr>
          <p:spPr bwMode="auto">
            <a:xfrm>
              <a:off x="4940" y="2070"/>
              <a:ext cx="57" cy="68"/>
            </a:xfrm>
            <a:custGeom>
              <a:avLst/>
              <a:gdLst>
                <a:gd name="T0" fmla="*/ 290 w 307"/>
                <a:gd name="T1" fmla="*/ 0 h 362"/>
                <a:gd name="T2" fmla="*/ 289 w 307"/>
                <a:gd name="T3" fmla="*/ 19 h 362"/>
                <a:gd name="T4" fmla="*/ 285 w 307"/>
                <a:gd name="T5" fmla="*/ 63 h 362"/>
                <a:gd name="T6" fmla="*/ 278 w 307"/>
                <a:gd name="T7" fmla="*/ 114 h 362"/>
                <a:gd name="T8" fmla="*/ 264 w 307"/>
                <a:gd name="T9" fmla="*/ 153 h 362"/>
                <a:gd name="T10" fmla="*/ 255 w 307"/>
                <a:gd name="T11" fmla="*/ 169 h 362"/>
                <a:gd name="T12" fmla="*/ 242 w 307"/>
                <a:gd name="T13" fmla="*/ 187 h 362"/>
                <a:gd name="T14" fmla="*/ 229 w 307"/>
                <a:gd name="T15" fmla="*/ 205 h 362"/>
                <a:gd name="T16" fmla="*/ 214 w 307"/>
                <a:gd name="T17" fmla="*/ 223 h 362"/>
                <a:gd name="T18" fmla="*/ 200 w 307"/>
                <a:gd name="T19" fmla="*/ 240 h 362"/>
                <a:gd name="T20" fmla="*/ 190 w 307"/>
                <a:gd name="T21" fmla="*/ 252 h 362"/>
                <a:gd name="T22" fmla="*/ 183 w 307"/>
                <a:gd name="T23" fmla="*/ 262 h 362"/>
                <a:gd name="T24" fmla="*/ 180 w 307"/>
                <a:gd name="T25" fmla="*/ 265 h 362"/>
                <a:gd name="T26" fmla="*/ 176 w 307"/>
                <a:gd name="T27" fmla="*/ 268 h 362"/>
                <a:gd name="T28" fmla="*/ 168 w 307"/>
                <a:gd name="T29" fmla="*/ 275 h 362"/>
                <a:gd name="T30" fmla="*/ 157 w 307"/>
                <a:gd name="T31" fmla="*/ 284 h 362"/>
                <a:gd name="T32" fmla="*/ 143 w 307"/>
                <a:gd name="T33" fmla="*/ 296 h 362"/>
                <a:gd name="T34" fmla="*/ 127 w 307"/>
                <a:gd name="T35" fmla="*/ 308 h 362"/>
                <a:gd name="T36" fmla="*/ 113 w 307"/>
                <a:gd name="T37" fmla="*/ 318 h 362"/>
                <a:gd name="T38" fmla="*/ 99 w 307"/>
                <a:gd name="T39" fmla="*/ 325 h 362"/>
                <a:gd name="T40" fmla="*/ 90 w 307"/>
                <a:gd name="T41" fmla="*/ 328 h 362"/>
                <a:gd name="T42" fmla="*/ 80 w 307"/>
                <a:gd name="T43" fmla="*/ 329 h 362"/>
                <a:gd name="T44" fmla="*/ 67 w 307"/>
                <a:gd name="T45" fmla="*/ 332 h 362"/>
                <a:gd name="T46" fmla="*/ 52 w 307"/>
                <a:gd name="T47" fmla="*/ 337 h 362"/>
                <a:gd name="T48" fmla="*/ 38 w 307"/>
                <a:gd name="T49" fmla="*/ 341 h 362"/>
                <a:gd name="T50" fmla="*/ 23 w 307"/>
                <a:gd name="T51" fmla="*/ 345 h 362"/>
                <a:gd name="T52" fmla="*/ 12 w 307"/>
                <a:gd name="T53" fmla="*/ 349 h 362"/>
                <a:gd name="T54" fmla="*/ 3 w 307"/>
                <a:gd name="T55" fmla="*/ 352 h 362"/>
                <a:gd name="T56" fmla="*/ 0 w 307"/>
                <a:gd name="T57" fmla="*/ 353 h 362"/>
                <a:gd name="T58" fmla="*/ 22 w 307"/>
                <a:gd name="T59" fmla="*/ 362 h 362"/>
                <a:gd name="T60" fmla="*/ 90 w 307"/>
                <a:gd name="T61" fmla="*/ 353 h 362"/>
                <a:gd name="T62" fmla="*/ 92 w 307"/>
                <a:gd name="T63" fmla="*/ 353 h 362"/>
                <a:gd name="T64" fmla="*/ 96 w 307"/>
                <a:gd name="T65" fmla="*/ 352 h 362"/>
                <a:gd name="T66" fmla="*/ 103 w 307"/>
                <a:gd name="T67" fmla="*/ 351 h 362"/>
                <a:gd name="T68" fmla="*/ 112 w 307"/>
                <a:gd name="T69" fmla="*/ 348 h 362"/>
                <a:gd name="T70" fmla="*/ 120 w 307"/>
                <a:gd name="T71" fmla="*/ 345 h 362"/>
                <a:gd name="T72" fmla="*/ 129 w 307"/>
                <a:gd name="T73" fmla="*/ 341 h 362"/>
                <a:gd name="T74" fmla="*/ 138 w 307"/>
                <a:gd name="T75" fmla="*/ 336 h 362"/>
                <a:gd name="T76" fmla="*/ 145 w 307"/>
                <a:gd name="T77" fmla="*/ 328 h 362"/>
                <a:gd name="T78" fmla="*/ 153 w 307"/>
                <a:gd name="T79" fmla="*/ 317 h 362"/>
                <a:gd name="T80" fmla="*/ 167 w 307"/>
                <a:gd name="T81" fmla="*/ 302 h 362"/>
                <a:gd name="T82" fmla="*/ 183 w 307"/>
                <a:gd name="T83" fmla="*/ 283 h 362"/>
                <a:gd name="T84" fmla="*/ 198 w 307"/>
                <a:gd name="T85" fmla="*/ 265 h 362"/>
                <a:gd name="T86" fmla="*/ 214 w 307"/>
                <a:gd name="T87" fmla="*/ 247 h 362"/>
                <a:gd name="T88" fmla="*/ 226 w 307"/>
                <a:gd name="T89" fmla="*/ 232 h 362"/>
                <a:gd name="T90" fmla="*/ 236 w 307"/>
                <a:gd name="T91" fmla="*/ 222 h 362"/>
                <a:gd name="T92" fmla="*/ 239 w 307"/>
                <a:gd name="T93" fmla="*/ 218 h 362"/>
                <a:gd name="T94" fmla="*/ 307 w 307"/>
                <a:gd name="T95" fmla="*/ 145 h 362"/>
                <a:gd name="T96" fmla="*/ 290 w 307"/>
                <a:gd name="T9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" h="362">
                  <a:moveTo>
                    <a:pt x="290" y="0"/>
                  </a:moveTo>
                  <a:lnTo>
                    <a:pt x="289" y="19"/>
                  </a:lnTo>
                  <a:lnTo>
                    <a:pt x="285" y="63"/>
                  </a:lnTo>
                  <a:lnTo>
                    <a:pt x="278" y="114"/>
                  </a:lnTo>
                  <a:lnTo>
                    <a:pt x="264" y="153"/>
                  </a:lnTo>
                  <a:lnTo>
                    <a:pt x="255" y="169"/>
                  </a:lnTo>
                  <a:lnTo>
                    <a:pt x="242" y="187"/>
                  </a:lnTo>
                  <a:lnTo>
                    <a:pt x="229" y="205"/>
                  </a:lnTo>
                  <a:lnTo>
                    <a:pt x="214" y="223"/>
                  </a:lnTo>
                  <a:lnTo>
                    <a:pt x="200" y="240"/>
                  </a:lnTo>
                  <a:lnTo>
                    <a:pt x="190" y="252"/>
                  </a:lnTo>
                  <a:lnTo>
                    <a:pt x="183" y="262"/>
                  </a:lnTo>
                  <a:lnTo>
                    <a:pt x="180" y="265"/>
                  </a:lnTo>
                  <a:lnTo>
                    <a:pt x="176" y="268"/>
                  </a:lnTo>
                  <a:lnTo>
                    <a:pt x="168" y="275"/>
                  </a:lnTo>
                  <a:lnTo>
                    <a:pt x="157" y="284"/>
                  </a:lnTo>
                  <a:lnTo>
                    <a:pt x="143" y="296"/>
                  </a:lnTo>
                  <a:lnTo>
                    <a:pt x="127" y="308"/>
                  </a:lnTo>
                  <a:lnTo>
                    <a:pt x="113" y="318"/>
                  </a:lnTo>
                  <a:lnTo>
                    <a:pt x="99" y="325"/>
                  </a:lnTo>
                  <a:lnTo>
                    <a:pt x="90" y="328"/>
                  </a:lnTo>
                  <a:lnTo>
                    <a:pt x="80" y="329"/>
                  </a:lnTo>
                  <a:lnTo>
                    <a:pt x="67" y="332"/>
                  </a:lnTo>
                  <a:lnTo>
                    <a:pt x="52" y="337"/>
                  </a:lnTo>
                  <a:lnTo>
                    <a:pt x="38" y="341"/>
                  </a:lnTo>
                  <a:lnTo>
                    <a:pt x="23" y="345"/>
                  </a:lnTo>
                  <a:lnTo>
                    <a:pt x="12" y="349"/>
                  </a:lnTo>
                  <a:lnTo>
                    <a:pt x="3" y="352"/>
                  </a:lnTo>
                  <a:lnTo>
                    <a:pt x="0" y="353"/>
                  </a:lnTo>
                  <a:lnTo>
                    <a:pt x="22" y="362"/>
                  </a:lnTo>
                  <a:lnTo>
                    <a:pt x="90" y="353"/>
                  </a:lnTo>
                  <a:lnTo>
                    <a:pt x="92" y="353"/>
                  </a:lnTo>
                  <a:lnTo>
                    <a:pt x="96" y="352"/>
                  </a:lnTo>
                  <a:lnTo>
                    <a:pt x="103" y="351"/>
                  </a:lnTo>
                  <a:lnTo>
                    <a:pt x="112" y="348"/>
                  </a:lnTo>
                  <a:lnTo>
                    <a:pt x="120" y="345"/>
                  </a:lnTo>
                  <a:lnTo>
                    <a:pt x="129" y="341"/>
                  </a:lnTo>
                  <a:lnTo>
                    <a:pt x="138" y="336"/>
                  </a:lnTo>
                  <a:lnTo>
                    <a:pt x="145" y="328"/>
                  </a:lnTo>
                  <a:lnTo>
                    <a:pt x="153" y="317"/>
                  </a:lnTo>
                  <a:lnTo>
                    <a:pt x="167" y="302"/>
                  </a:lnTo>
                  <a:lnTo>
                    <a:pt x="183" y="283"/>
                  </a:lnTo>
                  <a:lnTo>
                    <a:pt x="198" y="265"/>
                  </a:lnTo>
                  <a:lnTo>
                    <a:pt x="214" y="247"/>
                  </a:lnTo>
                  <a:lnTo>
                    <a:pt x="226" y="232"/>
                  </a:lnTo>
                  <a:lnTo>
                    <a:pt x="236" y="222"/>
                  </a:lnTo>
                  <a:lnTo>
                    <a:pt x="239" y="218"/>
                  </a:lnTo>
                  <a:lnTo>
                    <a:pt x="307" y="145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15" name="Freeform 1315"/>
            <p:cNvSpPr>
              <a:spLocks/>
            </p:cNvSpPr>
            <p:nvPr/>
          </p:nvSpPr>
          <p:spPr bwMode="auto">
            <a:xfrm>
              <a:off x="4913" y="2136"/>
              <a:ext cx="35" cy="22"/>
            </a:xfrm>
            <a:custGeom>
              <a:avLst/>
              <a:gdLst>
                <a:gd name="T0" fmla="*/ 141 w 184"/>
                <a:gd name="T1" fmla="*/ 0 h 120"/>
                <a:gd name="T2" fmla="*/ 22 w 184"/>
                <a:gd name="T3" fmla="*/ 73 h 120"/>
                <a:gd name="T4" fmla="*/ 0 w 184"/>
                <a:gd name="T5" fmla="*/ 120 h 120"/>
                <a:gd name="T6" fmla="*/ 184 w 184"/>
                <a:gd name="T7" fmla="*/ 0 h 120"/>
                <a:gd name="T8" fmla="*/ 141 w 184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20">
                  <a:moveTo>
                    <a:pt x="141" y="0"/>
                  </a:moveTo>
                  <a:lnTo>
                    <a:pt x="22" y="73"/>
                  </a:lnTo>
                  <a:lnTo>
                    <a:pt x="0" y="120"/>
                  </a:lnTo>
                  <a:lnTo>
                    <a:pt x="184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16" name="Freeform 1316"/>
            <p:cNvSpPr>
              <a:spLocks/>
            </p:cNvSpPr>
            <p:nvPr/>
          </p:nvSpPr>
          <p:spPr bwMode="auto">
            <a:xfrm>
              <a:off x="5071" y="1981"/>
              <a:ext cx="122" cy="127"/>
            </a:xfrm>
            <a:custGeom>
              <a:avLst/>
              <a:gdLst>
                <a:gd name="T0" fmla="*/ 141 w 662"/>
                <a:gd name="T1" fmla="*/ 471 h 683"/>
                <a:gd name="T2" fmla="*/ 148 w 662"/>
                <a:gd name="T3" fmla="*/ 452 h 683"/>
                <a:gd name="T4" fmla="*/ 169 w 662"/>
                <a:gd name="T5" fmla="*/ 408 h 683"/>
                <a:gd name="T6" fmla="*/ 200 w 662"/>
                <a:gd name="T7" fmla="*/ 358 h 683"/>
                <a:gd name="T8" fmla="*/ 239 w 662"/>
                <a:gd name="T9" fmla="*/ 318 h 683"/>
                <a:gd name="T10" fmla="*/ 275 w 662"/>
                <a:gd name="T11" fmla="*/ 292 h 683"/>
                <a:gd name="T12" fmla="*/ 302 w 662"/>
                <a:gd name="T13" fmla="*/ 272 h 683"/>
                <a:gd name="T14" fmla="*/ 319 w 662"/>
                <a:gd name="T15" fmla="*/ 258 h 683"/>
                <a:gd name="T16" fmla="*/ 324 w 662"/>
                <a:gd name="T17" fmla="*/ 254 h 683"/>
                <a:gd name="T18" fmla="*/ 409 w 662"/>
                <a:gd name="T19" fmla="*/ 185 h 683"/>
                <a:gd name="T20" fmla="*/ 432 w 662"/>
                <a:gd name="T21" fmla="*/ 151 h 683"/>
                <a:gd name="T22" fmla="*/ 464 w 662"/>
                <a:gd name="T23" fmla="*/ 103 h 683"/>
                <a:gd name="T24" fmla="*/ 489 w 662"/>
                <a:gd name="T25" fmla="*/ 65 h 683"/>
                <a:gd name="T26" fmla="*/ 497 w 662"/>
                <a:gd name="T27" fmla="*/ 50 h 683"/>
                <a:gd name="T28" fmla="*/ 510 w 662"/>
                <a:gd name="T29" fmla="*/ 37 h 683"/>
                <a:gd name="T30" fmla="*/ 524 w 662"/>
                <a:gd name="T31" fmla="*/ 26 h 683"/>
                <a:gd name="T32" fmla="*/ 535 w 662"/>
                <a:gd name="T33" fmla="*/ 18 h 683"/>
                <a:gd name="T34" fmla="*/ 538 w 662"/>
                <a:gd name="T35" fmla="*/ 16 h 683"/>
                <a:gd name="T36" fmla="*/ 546 w 662"/>
                <a:gd name="T37" fmla="*/ 10 h 683"/>
                <a:gd name="T38" fmla="*/ 559 w 662"/>
                <a:gd name="T39" fmla="*/ 3 h 683"/>
                <a:gd name="T40" fmla="*/ 572 w 662"/>
                <a:gd name="T41" fmla="*/ 0 h 683"/>
                <a:gd name="T42" fmla="*/ 602 w 662"/>
                <a:gd name="T43" fmla="*/ 6 h 683"/>
                <a:gd name="T44" fmla="*/ 634 w 662"/>
                <a:gd name="T45" fmla="*/ 17 h 683"/>
                <a:gd name="T46" fmla="*/ 653 w 662"/>
                <a:gd name="T47" fmla="*/ 25 h 683"/>
                <a:gd name="T48" fmla="*/ 661 w 662"/>
                <a:gd name="T49" fmla="*/ 28 h 683"/>
                <a:gd name="T50" fmla="*/ 660 w 662"/>
                <a:gd name="T51" fmla="*/ 51 h 683"/>
                <a:gd name="T52" fmla="*/ 562 w 662"/>
                <a:gd name="T53" fmla="*/ 29 h 683"/>
                <a:gd name="T54" fmla="*/ 534 w 662"/>
                <a:gd name="T55" fmla="*/ 57 h 683"/>
                <a:gd name="T56" fmla="*/ 516 w 662"/>
                <a:gd name="T57" fmla="*/ 73 h 683"/>
                <a:gd name="T58" fmla="*/ 493 w 662"/>
                <a:gd name="T59" fmla="*/ 96 h 683"/>
                <a:gd name="T60" fmla="*/ 475 w 662"/>
                <a:gd name="T61" fmla="*/ 117 h 683"/>
                <a:gd name="T62" fmla="*/ 470 w 662"/>
                <a:gd name="T63" fmla="*/ 130 h 683"/>
                <a:gd name="T64" fmla="*/ 460 w 662"/>
                <a:gd name="T65" fmla="*/ 151 h 683"/>
                <a:gd name="T66" fmla="*/ 444 w 662"/>
                <a:gd name="T67" fmla="*/ 176 h 683"/>
                <a:gd name="T68" fmla="*/ 431 w 662"/>
                <a:gd name="T69" fmla="*/ 197 h 683"/>
                <a:gd name="T70" fmla="*/ 421 w 662"/>
                <a:gd name="T71" fmla="*/ 208 h 683"/>
                <a:gd name="T72" fmla="*/ 402 w 662"/>
                <a:gd name="T73" fmla="*/ 223 h 683"/>
                <a:gd name="T74" fmla="*/ 377 w 662"/>
                <a:gd name="T75" fmla="*/ 240 h 683"/>
                <a:gd name="T76" fmla="*/ 355 w 662"/>
                <a:gd name="T77" fmla="*/ 255 h 683"/>
                <a:gd name="T78" fmla="*/ 334 w 662"/>
                <a:gd name="T79" fmla="*/ 273 h 683"/>
                <a:gd name="T80" fmla="*/ 296 w 662"/>
                <a:gd name="T81" fmla="*/ 308 h 683"/>
                <a:gd name="T82" fmla="*/ 252 w 662"/>
                <a:gd name="T83" fmla="*/ 352 h 683"/>
                <a:gd name="T84" fmla="*/ 218 w 662"/>
                <a:gd name="T85" fmla="*/ 388 h 683"/>
                <a:gd name="T86" fmla="*/ 202 w 662"/>
                <a:gd name="T87" fmla="*/ 408 h 683"/>
                <a:gd name="T88" fmla="*/ 182 w 662"/>
                <a:gd name="T89" fmla="*/ 442 h 683"/>
                <a:gd name="T90" fmla="*/ 162 w 662"/>
                <a:gd name="T91" fmla="*/ 479 h 683"/>
                <a:gd name="T92" fmla="*/ 147 w 662"/>
                <a:gd name="T93" fmla="*/ 505 h 683"/>
                <a:gd name="T94" fmla="*/ 0 w 662"/>
                <a:gd name="T95" fmla="*/ 683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2" h="683">
                  <a:moveTo>
                    <a:pt x="0" y="683"/>
                  </a:moveTo>
                  <a:lnTo>
                    <a:pt x="141" y="471"/>
                  </a:lnTo>
                  <a:lnTo>
                    <a:pt x="143" y="466"/>
                  </a:lnTo>
                  <a:lnTo>
                    <a:pt x="148" y="452"/>
                  </a:lnTo>
                  <a:lnTo>
                    <a:pt x="157" y="432"/>
                  </a:lnTo>
                  <a:lnTo>
                    <a:pt x="169" y="408"/>
                  </a:lnTo>
                  <a:lnTo>
                    <a:pt x="184" y="383"/>
                  </a:lnTo>
                  <a:lnTo>
                    <a:pt x="200" y="358"/>
                  </a:lnTo>
                  <a:lnTo>
                    <a:pt x="219" y="335"/>
                  </a:lnTo>
                  <a:lnTo>
                    <a:pt x="239" y="318"/>
                  </a:lnTo>
                  <a:lnTo>
                    <a:pt x="259" y="304"/>
                  </a:lnTo>
                  <a:lnTo>
                    <a:pt x="275" y="292"/>
                  </a:lnTo>
                  <a:lnTo>
                    <a:pt x="290" y="280"/>
                  </a:lnTo>
                  <a:lnTo>
                    <a:pt x="302" y="272"/>
                  </a:lnTo>
                  <a:lnTo>
                    <a:pt x="312" y="265"/>
                  </a:lnTo>
                  <a:lnTo>
                    <a:pt x="319" y="258"/>
                  </a:lnTo>
                  <a:lnTo>
                    <a:pt x="323" y="255"/>
                  </a:lnTo>
                  <a:lnTo>
                    <a:pt x="324" y="254"/>
                  </a:lnTo>
                  <a:lnTo>
                    <a:pt x="405" y="191"/>
                  </a:lnTo>
                  <a:lnTo>
                    <a:pt x="409" y="185"/>
                  </a:lnTo>
                  <a:lnTo>
                    <a:pt x="418" y="171"/>
                  </a:lnTo>
                  <a:lnTo>
                    <a:pt x="432" y="151"/>
                  </a:lnTo>
                  <a:lnTo>
                    <a:pt x="448" y="127"/>
                  </a:lnTo>
                  <a:lnTo>
                    <a:pt x="464" y="103"/>
                  </a:lnTo>
                  <a:lnTo>
                    <a:pt x="479" y="81"/>
                  </a:lnTo>
                  <a:lnTo>
                    <a:pt x="489" y="65"/>
                  </a:lnTo>
                  <a:lnTo>
                    <a:pt x="494" y="55"/>
                  </a:lnTo>
                  <a:lnTo>
                    <a:pt x="497" y="50"/>
                  </a:lnTo>
                  <a:lnTo>
                    <a:pt x="503" y="44"/>
                  </a:lnTo>
                  <a:lnTo>
                    <a:pt x="510" y="37"/>
                  </a:lnTo>
                  <a:lnTo>
                    <a:pt x="517" y="31"/>
                  </a:lnTo>
                  <a:lnTo>
                    <a:pt x="524" y="26"/>
                  </a:lnTo>
                  <a:lnTo>
                    <a:pt x="531" y="21"/>
                  </a:lnTo>
                  <a:lnTo>
                    <a:pt x="535" y="18"/>
                  </a:lnTo>
                  <a:lnTo>
                    <a:pt x="537" y="17"/>
                  </a:lnTo>
                  <a:lnTo>
                    <a:pt x="538" y="16"/>
                  </a:lnTo>
                  <a:lnTo>
                    <a:pt x="541" y="13"/>
                  </a:lnTo>
                  <a:lnTo>
                    <a:pt x="546" y="10"/>
                  </a:lnTo>
                  <a:lnTo>
                    <a:pt x="553" y="6"/>
                  </a:lnTo>
                  <a:lnTo>
                    <a:pt x="559" y="3"/>
                  </a:lnTo>
                  <a:lnTo>
                    <a:pt x="566" y="1"/>
                  </a:lnTo>
                  <a:lnTo>
                    <a:pt x="572" y="0"/>
                  </a:lnTo>
                  <a:lnTo>
                    <a:pt x="579" y="0"/>
                  </a:lnTo>
                  <a:lnTo>
                    <a:pt x="602" y="6"/>
                  </a:lnTo>
                  <a:lnTo>
                    <a:pt x="619" y="12"/>
                  </a:lnTo>
                  <a:lnTo>
                    <a:pt x="634" y="17"/>
                  </a:lnTo>
                  <a:lnTo>
                    <a:pt x="645" y="21"/>
                  </a:lnTo>
                  <a:lnTo>
                    <a:pt x="653" y="25"/>
                  </a:lnTo>
                  <a:lnTo>
                    <a:pt x="658" y="27"/>
                  </a:lnTo>
                  <a:lnTo>
                    <a:pt x="661" y="28"/>
                  </a:lnTo>
                  <a:lnTo>
                    <a:pt x="662" y="29"/>
                  </a:lnTo>
                  <a:lnTo>
                    <a:pt x="660" y="51"/>
                  </a:lnTo>
                  <a:lnTo>
                    <a:pt x="597" y="20"/>
                  </a:lnTo>
                  <a:lnTo>
                    <a:pt x="562" y="29"/>
                  </a:lnTo>
                  <a:lnTo>
                    <a:pt x="537" y="55"/>
                  </a:lnTo>
                  <a:lnTo>
                    <a:pt x="534" y="57"/>
                  </a:lnTo>
                  <a:lnTo>
                    <a:pt x="527" y="63"/>
                  </a:lnTo>
                  <a:lnTo>
                    <a:pt x="516" y="73"/>
                  </a:lnTo>
                  <a:lnTo>
                    <a:pt x="505" y="84"/>
                  </a:lnTo>
                  <a:lnTo>
                    <a:pt x="493" y="96"/>
                  </a:lnTo>
                  <a:lnTo>
                    <a:pt x="483" y="107"/>
                  </a:lnTo>
                  <a:lnTo>
                    <a:pt x="475" y="117"/>
                  </a:lnTo>
                  <a:lnTo>
                    <a:pt x="472" y="123"/>
                  </a:lnTo>
                  <a:lnTo>
                    <a:pt x="470" y="130"/>
                  </a:lnTo>
                  <a:lnTo>
                    <a:pt x="466" y="140"/>
                  </a:lnTo>
                  <a:lnTo>
                    <a:pt x="460" y="151"/>
                  </a:lnTo>
                  <a:lnTo>
                    <a:pt x="453" y="163"/>
                  </a:lnTo>
                  <a:lnTo>
                    <a:pt x="444" y="176"/>
                  </a:lnTo>
                  <a:lnTo>
                    <a:pt x="437" y="187"/>
                  </a:lnTo>
                  <a:lnTo>
                    <a:pt x="431" y="197"/>
                  </a:lnTo>
                  <a:lnTo>
                    <a:pt x="426" y="203"/>
                  </a:lnTo>
                  <a:lnTo>
                    <a:pt x="421" y="208"/>
                  </a:lnTo>
                  <a:lnTo>
                    <a:pt x="413" y="216"/>
                  </a:lnTo>
                  <a:lnTo>
                    <a:pt x="402" y="223"/>
                  </a:lnTo>
                  <a:lnTo>
                    <a:pt x="390" y="231"/>
                  </a:lnTo>
                  <a:lnTo>
                    <a:pt x="377" y="240"/>
                  </a:lnTo>
                  <a:lnTo>
                    <a:pt x="365" y="248"/>
                  </a:lnTo>
                  <a:lnTo>
                    <a:pt x="355" y="255"/>
                  </a:lnTo>
                  <a:lnTo>
                    <a:pt x="345" y="262"/>
                  </a:lnTo>
                  <a:lnTo>
                    <a:pt x="334" y="273"/>
                  </a:lnTo>
                  <a:lnTo>
                    <a:pt x="317" y="288"/>
                  </a:lnTo>
                  <a:lnTo>
                    <a:pt x="296" y="308"/>
                  </a:lnTo>
                  <a:lnTo>
                    <a:pt x="274" y="330"/>
                  </a:lnTo>
                  <a:lnTo>
                    <a:pt x="252" y="352"/>
                  </a:lnTo>
                  <a:lnTo>
                    <a:pt x="233" y="373"/>
                  </a:lnTo>
                  <a:lnTo>
                    <a:pt x="218" y="388"/>
                  </a:lnTo>
                  <a:lnTo>
                    <a:pt x="209" y="399"/>
                  </a:lnTo>
                  <a:lnTo>
                    <a:pt x="202" y="408"/>
                  </a:lnTo>
                  <a:lnTo>
                    <a:pt x="193" y="423"/>
                  </a:lnTo>
                  <a:lnTo>
                    <a:pt x="182" y="442"/>
                  </a:lnTo>
                  <a:lnTo>
                    <a:pt x="172" y="460"/>
                  </a:lnTo>
                  <a:lnTo>
                    <a:pt x="162" y="479"/>
                  </a:lnTo>
                  <a:lnTo>
                    <a:pt x="153" y="495"/>
                  </a:lnTo>
                  <a:lnTo>
                    <a:pt x="147" y="505"/>
                  </a:lnTo>
                  <a:lnTo>
                    <a:pt x="145" y="509"/>
                  </a:lnTo>
                  <a:lnTo>
                    <a:pt x="0" y="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17" name="Freeform 1317"/>
            <p:cNvSpPr>
              <a:spLocks/>
            </p:cNvSpPr>
            <p:nvPr/>
          </p:nvSpPr>
          <p:spPr bwMode="auto">
            <a:xfrm>
              <a:off x="5123" y="2051"/>
              <a:ext cx="106" cy="83"/>
            </a:xfrm>
            <a:custGeom>
              <a:avLst/>
              <a:gdLst>
                <a:gd name="T0" fmla="*/ 5 w 570"/>
                <a:gd name="T1" fmla="*/ 430 h 451"/>
                <a:gd name="T2" fmla="*/ 39 w 570"/>
                <a:gd name="T3" fmla="*/ 405 h 451"/>
                <a:gd name="T4" fmla="*/ 87 w 570"/>
                <a:gd name="T5" fmla="*/ 370 h 451"/>
                <a:gd name="T6" fmla="*/ 126 w 570"/>
                <a:gd name="T7" fmla="*/ 345 h 451"/>
                <a:gd name="T8" fmla="*/ 139 w 570"/>
                <a:gd name="T9" fmla="*/ 339 h 451"/>
                <a:gd name="T10" fmla="*/ 154 w 570"/>
                <a:gd name="T11" fmla="*/ 334 h 451"/>
                <a:gd name="T12" fmla="*/ 177 w 570"/>
                <a:gd name="T13" fmla="*/ 325 h 451"/>
                <a:gd name="T14" fmla="*/ 205 w 570"/>
                <a:gd name="T15" fmla="*/ 312 h 451"/>
                <a:gd name="T16" fmla="*/ 235 w 570"/>
                <a:gd name="T17" fmla="*/ 300 h 451"/>
                <a:gd name="T18" fmla="*/ 266 w 570"/>
                <a:gd name="T19" fmla="*/ 287 h 451"/>
                <a:gd name="T20" fmla="*/ 295 w 570"/>
                <a:gd name="T21" fmla="*/ 277 h 451"/>
                <a:gd name="T22" fmla="*/ 318 w 570"/>
                <a:gd name="T23" fmla="*/ 270 h 451"/>
                <a:gd name="T24" fmla="*/ 346 w 570"/>
                <a:gd name="T25" fmla="*/ 265 h 451"/>
                <a:gd name="T26" fmla="*/ 392 w 570"/>
                <a:gd name="T27" fmla="*/ 253 h 451"/>
                <a:gd name="T28" fmla="*/ 437 w 570"/>
                <a:gd name="T29" fmla="*/ 238 h 451"/>
                <a:gd name="T30" fmla="*/ 468 w 570"/>
                <a:gd name="T31" fmla="*/ 228 h 451"/>
                <a:gd name="T32" fmla="*/ 472 w 570"/>
                <a:gd name="T33" fmla="*/ 179 h 451"/>
                <a:gd name="T34" fmla="*/ 523 w 570"/>
                <a:gd name="T35" fmla="*/ 77 h 451"/>
                <a:gd name="T36" fmla="*/ 570 w 570"/>
                <a:gd name="T37" fmla="*/ 0 h 451"/>
                <a:gd name="T38" fmla="*/ 549 w 570"/>
                <a:gd name="T39" fmla="*/ 77 h 451"/>
                <a:gd name="T40" fmla="*/ 531 w 570"/>
                <a:gd name="T41" fmla="*/ 161 h 451"/>
                <a:gd name="T42" fmla="*/ 498 w 570"/>
                <a:gd name="T43" fmla="*/ 247 h 451"/>
                <a:gd name="T44" fmla="*/ 407 w 570"/>
                <a:gd name="T45" fmla="*/ 285 h 451"/>
                <a:gd name="T46" fmla="*/ 371 w 570"/>
                <a:gd name="T47" fmla="*/ 288 h 451"/>
                <a:gd name="T48" fmla="*/ 319 w 570"/>
                <a:gd name="T49" fmla="*/ 296 h 451"/>
                <a:gd name="T50" fmla="*/ 269 w 570"/>
                <a:gd name="T51" fmla="*/ 309 h 451"/>
                <a:gd name="T52" fmla="*/ 242 w 570"/>
                <a:gd name="T53" fmla="*/ 325 h 451"/>
                <a:gd name="T54" fmla="*/ 221 w 570"/>
                <a:gd name="T55" fmla="*/ 337 h 451"/>
                <a:gd name="T56" fmla="*/ 194 w 570"/>
                <a:gd name="T57" fmla="*/ 350 h 451"/>
                <a:gd name="T58" fmla="*/ 165 w 570"/>
                <a:gd name="T59" fmla="*/ 362 h 451"/>
                <a:gd name="T60" fmla="*/ 137 w 570"/>
                <a:gd name="T61" fmla="*/ 374 h 451"/>
                <a:gd name="T62" fmla="*/ 112 w 570"/>
                <a:gd name="T63" fmla="*/ 384 h 451"/>
                <a:gd name="T64" fmla="*/ 92 w 570"/>
                <a:gd name="T65" fmla="*/ 392 h 451"/>
                <a:gd name="T66" fmla="*/ 81 w 570"/>
                <a:gd name="T67" fmla="*/ 395 h 451"/>
                <a:gd name="T68" fmla="*/ 4 w 570"/>
                <a:gd name="T69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0" h="451">
                  <a:moveTo>
                    <a:pt x="0" y="434"/>
                  </a:moveTo>
                  <a:lnTo>
                    <a:pt x="5" y="430"/>
                  </a:lnTo>
                  <a:lnTo>
                    <a:pt x="19" y="420"/>
                  </a:lnTo>
                  <a:lnTo>
                    <a:pt x="39" y="405"/>
                  </a:lnTo>
                  <a:lnTo>
                    <a:pt x="63" y="387"/>
                  </a:lnTo>
                  <a:lnTo>
                    <a:pt x="87" y="370"/>
                  </a:lnTo>
                  <a:lnTo>
                    <a:pt x="109" y="355"/>
                  </a:lnTo>
                  <a:lnTo>
                    <a:pt x="126" y="345"/>
                  </a:lnTo>
                  <a:lnTo>
                    <a:pt x="135" y="340"/>
                  </a:lnTo>
                  <a:lnTo>
                    <a:pt x="139" y="339"/>
                  </a:lnTo>
                  <a:lnTo>
                    <a:pt x="145" y="337"/>
                  </a:lnTo>
                  <a:lnTo>
                    <a:pt x="154" y="334"/>
                  </a:lnTo>
                  <a:lnTo>
                    <a:pt x="164" y="330"/>
                  </a:lnTo>
                  <a:lnTo>
                    <a:pt x="177" y="325"/>
                  </a:lnTo>
                  <a:lnTo>
                    <a:pt x="190" y="319"/>
                  </a:lnTo>
                  <a:lnTo>
                    <a:pt x="205" y="312"/>
                  </a:lnTo>
                  <a:lnTo>
                    <a:pt x="221" y="306"/>
                  </a:lnTo>
                  <a:lnTo>
                    <a:pt x="235" y="300"/>
                  </a:lnTo>
                  <a:lnTo>
                    <a:pt x="251" y="294"/>
                  </a:lnTo>
                  <a:lnTo>
                    <a:pt x="266" y="287"/>
                  </a:lnTo>
                  <a:lnTo>
                    <a:pt x="281" y="281"/>
                  </a:lnTo>
                  <a:lnTo>
                    <a:pt x="295" y="277"/>
                  </a:lnTo>
                  <a:lnTo>
                    <a:pt x="307" y="273"/>
                  </a:lnTo>
                  <a:lnTo>
                    <a:pt x="318" y="270"/>
                  </a:lnTo>
                  <a:lnTo>
                    <a:pt x="327" y="269"/>
                  </a:lnTo>
                  <a:lnTo>
                    <a:pt x="346" y="265"/>
                  </a:lnTo>
                  <a:lnTo>
                    <a:pt x="368" y="259"/>
                  </a:lnTo>
                  <a:lnTo>
                    <a:pt x="392" y="253"/>
                  </a:lnTo>
                  <a:lnTo>
                    <a:pt x="416" y="246"/>
                  </a:lnTo>
                  <a:lnTo>
                    <a:pt x="437" y="238"/>
                  </a:lnTo>
                  <a:lnTo>
                    <a:pt x="455" y="232"/>
                  </a:lnTo>
                  <a:lnTo>
                    <a:pt x="468" y="228"/>
                  </a:lnTo>
                  <a:lnTo>
                    <a:pt x="472" y="226"/>
                  </a:lnTo>
                  <a:lnTo>
                    <a:pt x="472" y="179"/>
                  </a:lnTo>
                  <a:lnTo>
                    <a:pt x="510" y="136"/>
                  </a:lnTo>
                  <a:lnTo>
                    <a:pt x="523" y="77"/>
                  </a:lnTo>
                  <a:lnTo>
                    <a:pt x="553" y="34"/>
                  </a:lnTo>
                  <a:lnTo>
                    <a:pt x="570" y="0"/>
                  </a:lnTo>
                  <a:lnTo>
                    <a:pt x="570" y="18"/>
                  </a:lnTo>
                  <a:lnTo>
                    <a:pt x="549" y="77"/>
                  </a:lnTo>
                  <a:lnTo>
                    <a:pt x="531" y="102"/>
                  </a:lnTo>
                  <a:lnTo>
                    <a:pt x="531" y="161"/>
                  </a:lnTo>
                  <a:lnTo>
                    <a:pt x="502" y="192"/>
                  </a:lnTo>
                  <a:lnTo>
                    <a:pt x="498" y="247"/>
                  </a:lnTo>
                  <a:lnTo>
                    <a:pt x="412" y="285"/>
                  </a:lnTo>
                  <a:lnTo>
                    <a:pt x="407" y="285"/>
                  </a:lnTo>
                  <a:lnTo>
                    <a:pt x="393" y="286"/>
                  </a:lnTo>
                  <a:lnTo>
                    <a:pt x="371" y="288"/>
                  </a:lnTo>
                  <a:lnTo>
                    <a:pt x="346" y="292"/>
                  </a:lnTo>
                  <a:lnTo>
                    <a:pt x="319" y="296"/>
                  </a:lnTo>
                  <a:lnTo>
                    <a:pt x="291" y="302"/>
                  </a:lnTo>
                  <a:lnTo>
                    <a:pt x="269" y="309"/>
                  </a:lnTo>
                  <a:lnTo>
                    <a:pt x="251" y="320"/>
                  </a:lnTo>
                  <a:lnTo>
                    <a:pt x="242" y="325"/>
                  </a:lnTo>
                  <a:lnTo>
                    <a:pt x="232" y="331"/>
                  </a:lnTo>
                  <a:lnTo>
                    <a:pt x="221" y="337"/>
                  </a:lnTo>
                  <a:lnTo>
                    <a:pt x="208" y="344"/>
                  </a:lnTo>
                  <a:lnTo>
                    <a:pt x="194" y="350"/>
                  </a:lnTo>
                  <a:lnTo>
                    <a:pt x="180" y="356"/>
                  </a:lnTo>
                  <a:lnTo>
                    <a:pt x="165" y="362"/>
                  </a:lnTo>
                  <a:lnTo>
                    <a:pt x="151" y="369"/>
                  </a:lnTo>
                  <a:lnTo>
                    <a:pt x="137" y="374"/>
                  </a:lnTo>
                  <a:lnTo>
                    <a:pt x="124" y="379"/>
                  </a:lnTo>
                  <a:lnTo>
                    <a:pt x="112" y="384"/>
                  </a:lnTo>
                  <a:lnTo>
                    <a:pt x="101" y="388"/>
                  </a:lnTo>
                  <a:lnTo>
                    <a:pt x="92" y="392"/>
                  </a:lnTo>
                  <a:lnTo>
                    <a:pt x="86" y="394"/>
                  </a:lnTo>
                  <a:lnTo>
                    <a:pt x="81" y="395"/>
                  </a:lnTo>
                  <a:lnTo>
                    <a:pt x="80" y="396"/>
                  </a:lnTo>
                  <a:lnTo>
                    <a:pt x="4" y="451"/>
                  </a:lnTo>
                  <a:lnTo>
                    <a:pt x="0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18" name="Freeform 1318"/>
            <p:cNvSpPr>
              <a:spLocks/>
            </p:cNvSpPr>
            <p:nvPr/>
          </p:nvSpPr>
          <p:spPr bwMode="auto">
            <a:xfrm>
              <a:off x="5016" y="2105"/>
              <a:ext cx="110" cy="95"/>
            </a:xfrm>
            <a:custGeom>
              <a:avLst/>
              <a:gdLst>
                <a:gd name="T0" fmla="*/ 230 w 595"/>
                <a:gd name="T1" fmla="*/ 38 h 510"/>
                <a:gd name="T2" fmla="*/ 356 w 595"/>
                <a:gd name="T3" fmla="*/ 0 h 510"/>
                <a:gd name="T4" fmla="*/ 362 w 595"/>
                <a:gd name="T5" fmla="*/ 1 h 510"/>
                <a:gd name="T6" fmla="*/ 374 w 595"/>
                <a:gd name="T7" fmla="*/ 4 h 510"/>
                <a:gd name="T8" fmla="*/ 393 w 595"/>
                <a:gd name="T9" fmla="*/ 9 h 510"/>
                <a:gd name="T10" fmla="*/ 415 w 595"/>
                <a:gd name="T11" fmla="*/ 14 h 510"/>
                <a:gd name="T12" fmla="*/ 437 w 595"/>
                <a:gd name="T13" fmla="*/ 20 h 510"/>
                <a:gd name="T14" fmla="*/ 458 w 595"/>
                <a:gd name="T15" fmla="*/ 27 h 510"/>
                <a:gd name="T16" fmla="*/ 474 w 595"/>
                <a:gd name="T17" fmla="*/ 33 h 510"/>
                <a:gd name="T18" fmla="*/ 485 w 595"/>
                <a:gd name="T19" fmla="*/ 38 h 510"/>
                <a:gd name="T20" fmla="*/ 493 w 595"/>
                <a:gd name="T21" fmla="*/ 44 h 510"/>
                <a:gd name="T22" fmla="*/ 503 w 595"/>
                <a:gd name="T23" fmla="*/ 52 h 510"/>
                <a:gd name="T24" fmla="*/ 515 w 595"/>
                <a:gd name="T25" fmla="*/ 61 h 510"/>
                <a:gd name="T26" fmla="*/ 527 w 595"/>
                <a:gd name="T27" fmla="*/ 70 h 510"/>
                <a:gd name="T28" fmla="*/ 538 w 595"/>
                <a:gd name="T29" fmla="*/ 79 h 510"/>
                <a:gd name="T30" fmla="*/ 547 w 595"/>
                <a:gd name="T31" fmla="*/ 86 h 510"/>
                <a:gd name="T32" fmla="*/ 555 w 595"/>
                <a:gd name="T33" fmla="*/ 91 h 510"/>
                <a:gd name="T34" fmla="*/ 557 w 595"/>
                <a:gd name="T35" fmla="*/ 93 h 510"/>
                <a:gd name="T36" fmla="*/ 595 w 595"/>
                <a:gd name="T37" fmla="*/ 165 h 510"/>
                <a:gd name="T38" fmla="*/ 595 w 595"/>
                <a:gd name="T39" fmla="*/ 208 h 510"/>
                <a:gd name="T40" fmla="*/ 523 w 595"/>
                <a:gd name="T41" fmla="*/ 463 h 510"/>
                <a:gd name="T42" fmla="*/ 497 w 595"/>
                <a:gd name="T43" fmla="*/ 510 h 510"/>
                <a:gd name="T44" fmla="*/ 499 w 595"/>
                <a:gd name="T45" fmla="*/ 500 h 510"/>
                <a:gd name="T46" fmla="*/ 503 w 595"/>
                <a:gd name="T47" fmla="*/ 477 h 510"/>
                <a:gd name="T48" fmla="*/ 508 w 595"/>
                <a:gd name="T49" fmla="*/ 451 h 510"/>
                <a:gd name="T50" fmla="*/ 510 w 595"/>
                <a:gd name="T51" fmla="*/ 434 h 510"/>
                <a:gd name="T52" fmla="*/ 512 w 595"/>
                <a:gd name="T53" fmla="*/ 419 h 510"/>
                <a:gd name="T54" fmla="*/ 519 w 595"/>
                <a:gd name="T55" fmla="*/ 390 h 510"/>
                <a:gd name="T56" fmla="*/ 528 w 595"/>
                <a:gd name="T57" fmla="*/ 352 h 510"/>
                <a:gd name="T58" fmla="*/ 540 w 595"/>
                <a:gd name="T59" fmla="*/ 308 h 510"/>
                <a:gd name="T60" fmla="*/ 551 w 595"/>
                <a:gd name="T61" fmla="*/ 264 h 510"/>
                <a:gd name="T62" fmla="*/ 561 w 595"/>
                <a:gd name="T63" fmla="*/ 228 h 510"/>
                <a:gd name="T64" fmla="*/ 568 w 595"/>
                <a:gd name="T65" fmla="*/ 201 h 510"/>
                <a:gd name="T66" fmla="*/ 570 w 595"/>
                <a:gd name="T67" fmla="*/ 191 h 510"/>
                <a:gd name="T68" fmla="*/ 540 w 595"/>
                <a:gd name="T69" fmla="*/ 128 h 510"/>
                <a:gd name="T70" fmla="*/ 538 w 595"/>
                <a:gd name="T71" fmla="*/ 125 h 510"/>
                <a:gd name="T72" fmla="*/ 533 w 595"/>
                <a:gd name="T73" fmla="*/ 116 h 510"/>
                <a:gd name="T74" fmla="*/ 524 w 595"/>
                <a:gd name="T75" fmla="*/ 104 h 510"/>
                <a:gd name="T76" fmla="*/ 513 w 595"/>
                <a:gd name="T77" fmla="*/ 90 h 510"/>
                <a:gd name="T78" fmla="*/ 499 w 595"/>
                <a:gd name="T79" fmla="*/ 76 h 510"/>
                <a:gd name="T80" fmla="*/ 484 w 595"/>
                <a:gd name="T81" fmla="*/ 63 h 510"/>
                <a:gd name="T82" fmla="*/ 468 w 595"/>
                <a:gd name="T83" fmla="*/ 53 h 510"/>
                <a:gd name="T84" fmla="*/ 450 w 595"/>
                <a:gd name="T85" fmla="*/ 46 h 510"/>
                <a:gd name="T86" fmla="*/ 433 w 595"/>
                <a:gd name="T87" fmla="*/ 43 h 510"/>
                <a:gd name="T88" fmla="*/ 417 w 595"/>
                <a:gd name="T89" fmla="*/ 41 h 510"/>
                <a:gd name="T90" fmla="*/ 401 w 595"/>
                <a:gd name="T91" fmla="*/ 39 h 510"/>
                <a:gd name="T92" fmla="*/ 388 w 595"/>
                <a:gd name="T93" fmla="*/ 37 h 510"/>
                <a:gd name="T94" fmla="*/ 376 w 595"/>
                <a:gd name="T95" fmla="*/ 36 h 510"/>
                <a:gd name="T96" fmla="*/ 368 w 595"/>
                <a:gd name="T97" fmla="*/ 35 h 510"/>
                <a:gd name="T98" fmla="*/ 363 w 595"/>
                <a:gd name="T99" fmla="*/ 34 h 510"/>
                <a:gd name="T100" fmla="*/ 361 w 595"/>
                <a:gd name="T101" fmla="*/ 34 h 510"/>
                <a:gd name="T102" fmla="*/ 263 w 595"/>
                <a:gd name="T103" fmla="*/ 46 h 510"/>
                <a:gd name="T104" fmla="*/ 226 w 595"/>
                <a:gd name="T105" fmla="*/ 81 h 510"/>
                <a:gd name="T106" fmla="*/ 18 w 595"/>
                <a:gd name="T107" fmla="*/ 353 h 510"/>
                <a:gd name="T108" fmla="*/ 0 w 595"/>
                <a:gd name="T109" fmla="*/ 353 h 510"/>
                <a:gd name="T110" fmla="*/ 230 w 595"/>
                <a:gd name="T111" fmla="*/ 38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95" h="510">
                  <a:moveTo>
                    <a:pt x="230" y="38"/>
                  </a:moveTo>
                  <a:lnTo>
                    <a:pt x="356" y="0"/>
                  </a:lnTo>
                  <a:lnTo>
                    <a:pt x="362" y="1"/>
                  </a:lnTo>
                  <a:lnTo>
                    <a:pt x="374" y="4"/>
                  </a:lnTo>
                  <a:lnTo>
                    <a:pt x="393" y="9"/>
                  </a:lnTo>
                  <a:lnTo>
                    <a:pt x="415" y="14"/>
                  </a:lnTo>
                  <a:lnTo>
                    <a:pt x="437" y="20"/>
                  </a:lnTo>
                  <a:lnTo>
                    <a:pt x="458" y="27"/>
                  </a:lnTo>
                  <a:lnTo>
                    <a:pt x="474" y="33"/>
                  </a:lnTo>
                  <a:lnTo>
                    <a:pt x="485" y="38"/>
                  </a:lnTo>
                  <a:lnTo>
                    <a:pt x="493" y="44"/>
                  </a:lnTo>
                  <a:lnTo>
                    <a:pt x="503" y="52"/>
                  </a:lnTo>
                  <a:lnTo>
                    <a:pt x="515" y="61"/>
                  </a:lnTo>
                  <a:lnTo>
                    <a:pt x="527" y="70"/>
                  </a:lnTo>
                  <a:lnTo>
                    <a:pt x="538" y="79"/>
                  </a:lnTo>
                  <a:lnTo>
                    <a:pt x="547" y="86"/>
                  </a:lnTo>
                  <a:lnTo>
                    <a:pt x="555" y="91"/>
                  </a:lnTo>
                  <a:lnTo>
                    <a:pt x="557" y="93"/>
                  </a:lnTo>
                  <a:lnTo>
                    <a:pt x="595" y="165"/>
                  </a:lnTo>
                  <a:lnTo>
                    <a:pt x="595" y="208"/>
                  </a:lnTo>
                  <a:lnTo>
                    <a:pt x="523" y="463"/>
                  </a:lnTo>
                  <a:lnTo>
                    <a:pt x="497" y="510"/>
                  </a:lnTo>
                  <a:lnTo>
                    <a:pt x="499" y="500"/>
                  </a:lnTo>
                  <a:lnTo>
                    <a:pt x="503" y="477"/>
                  </a:lnTo>
                  <a:lnTo>
                    <a:pt x="508" y="451"/>
                  </a:lnTo>
                  <a:lnTo>
                    <a:pt x="510" y="434"/>
                  </a:lnTo>
                  <a:lnTo>
                    <a:pt x="512" y="419"/>
                  </a:lnTo>
                  <a:lnTo>
                    <a:pt x="519" y="390"/>
                  </a:lnTo>
                  <a:lnTo>
                    <a:pt x="528" y="352"/>
                  </a:lnTo>
                  <a:lnTo>
                    <a:pt x="540" y="308"/>
                  </a:lnTo>
                  <a:lnTo>
                    <a:pt x="551" y="264"/>
                  </a:lnTo>
                  <a:lnTo>
                    <a:pt x="561" y="228"/>
                  </a:lnTo>
                  <a:lnTo>
                    <a:pt x="568" y="201"/>
                  </a:lnTo>
                  <a:lnTo>
                    <a:pt x="570" y="191"/>
                  </a:lnTo>
                  <a:lnTo>
                    <a:pt x="540" y="128"/>
                  </a:lnTo>
                  <a:lnTo>
                    <a:pt x="538" y="125"/>
                  </a:lnTo>
                  <a:lnTo>
                    <a:pt x="533" y="116"/>
                  </a:lnTo>
                  <a:lnTo>
                    <a:pt x="524" y="104"/>
                  </a:lnTo>
                  <a:lnTo>
                    <a:pt x="513" y="90"/>
                  </a:lnTo>
                  <a:lnTo>
                    <a:pt x="499" y="76"/>
                  </a:lnTo>
                  <a:lnTo>
                    <a:pt x="484" y="63"/>
                  </a:lnTo>
                  <a:lnTo>
                    <a:pt x="468" y="53"/>
                  </a:lnTo>
                  <a:lnTo>
                    <a:pt x="450" y="46"/>
                  </a:lnTo>
                  <a:lnTo>
                    <a:pt x="433" y="43"/>
                  </a:lnTo>
                  <a:lnTo>
                    <a:pt x="417" y="41"/>
                  </a:lnTo>
                  <a:lnTo>
                    <a:pt x="401" y="39"/>
                  </a:lnTo>
                  <a:lnTo>
                    <a:pt x="388" y="37"/>
                  </a:lnTo>
                  <a:lnTo>
                    <a:pt x="376" y="36"/>
                  </a:lnTo>
                  <a:lnTo>
                    <a:pt x="368" y="35"/>
                  </a:lnTo>
                  <a:lnTo>
                    <a:pt x="363" y="34"/>
                  </a:lnTo>
                  <a:lnTo>
                    <a:pt x="361" y="34"/>
                  </a:lnTo>
                  <a:lnTo>
                    <a:pt x="263" y="46"/>
                  </a:lnTo>
                  <a:lnTo>
                    <a:pt x="226" y="81"/>
                  </a:lnTo>
                  <a:lnTo>
                    <a:pt x="18" y="353"/>
                  </a:lnTo>
                  <a:lnTo>
                    <a:pt x="0" y="353"/>
                  </a:lnTo>
                  <a:lnTo>
                    <a:pt x="23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19" name="Freeform 1319"/>
            <p:cNvSpPr>
              <a:spLocks/>
            </p:cNvSpPr>
            <p:nvPr/>
          </p:nvSpPr>
          <p:spPr bwMode="auto">
            <a:xfrm>
              <a:off x="4992" y="2166"/>
              <a:ext cx="85" cy="30"/>
            </a:xfrm>
            <a:custGeom>
              <a:avLst/>
              <a:gdLst>
                <a:gd name="T0" fmla="*/ 0 w 458"/>
                <a:gd name="T1" fmla="*/ 157 h 157"/>
                <a:gd name="T2" fmla="*/ 2 w 458"/>
                <a:gd name="T3" fmla="*/ 155 h 157"/>
                <a:gd name="T4" fmla="*/ 7 w 458"/>
                <a:gd name="T5" fmla="*/ 150 h 157"/>
                <a:gd name="T6" fmla="*/ 15 w 458"/>
                <a:gd name="T7" fmla="*/ 142 h 157"/>
                <a:gd name="T8" fmla="*/ 26 w 458"/>
                <a:gd name="T9" fmla="*/ 133 h 157"/>
                <a:gd name="T10" fmla="*/ 37 w 458"/>
                <a:gd name="T11" fmla="*/ 123 h 157"/>
                <a:gd name="T12" fmla="*/ 48 w 458"/>
                <a:gd name="T13" fmla="*/ 112 h 157"/>
                <a:gd name="T14" fmla="*/ 58 w 458"/>
                <a:gd name="T15" fmla="*/ 102 h 157"/>
                <a:gd name="T16" fmla="*/ 67 w 458"/>
                <a:gd name="T17" fmla="*/ 92 h 157"/>
                <a:gd name="T18" fmla="*/ 74 w 458"/>
                <a:gd name="T19" fmla="*/ 84 h 157"/>
                <a:gd name="T20" fmla="*/ 78 w 458"/>
                <a:gd name="T21" fmla="*/ 75 h 157"/>
                <a:gd name="T22" fmla="*/ 81 w 458"/>
                <a:gd name="T23" fmla="*/ 64 h 157"/>
                <a:gd name="T24" fmla="*/ 84 w 458"/>
                <a:gd name="T25" fmla="*/ 54 h 157"/>
                <a:gd name="T26" fmla="*/ 87 w 458"/>
                <a:gd name="T27" fmla="*/ 46 h 157"/>
                <a:gd name="T28" fmla="*/ 91 w 458"/>
                <a:gd name="T29" fmla="*/ 37 h 157"/>
                <a:gd name="T30" fmla="*/ 100 w 458"/>
                <a:gd name="T31" fmla="*/ 32 h 157"/>
                <a:gd name="T32" fmla="*/ 110 w 458"/>
                <a:gd name="T33" fmla="*/ 29 h 157"/>
                <a:gd name="T34" fmla="*/ 125 w 458"/>
                <a:gd name="T35" fmla="*/ 27 h 157"/>
                <a:gd name="T36" fmla="*/ 143 w 458"/>
                <a:gd name="T37" fmla="*/ 23 h 157"/>
                <a:gd name="T38" fmla="*/ 161 w 458"/>
                <a:gd name="T39" fmla="*/ 17 h 157"/>
                <a:gd name="T40" fmla="*/ 180 w 458"/>
                <a:gd name="T41" fmla="*/ 12 h 157"/>
                <a:gd name="T42" fmla="*/ 198 w 458"/>
                <a:gd name="T43" fmla="*/ 8 h 157"/>
                <a:gd name="T44" fmla="*/ 211 w 458"/>
                <a:gd name="T45" fmla="*/ 4 h 157"/>
                <a:gd name="T46" fmla="*/ 222 w 458"/>
                <a:gd name="T47" fmla="*/ 1 h 157"/>
                <a:gd name="T48" fmla="*/ 225 w 458"/>
                <a:gd name="T49" fmla="*/ 0 h 157"/>
                <a:gd name="T50" fmla="*/ 357 w 458"/>
                <a:gd name="T51" fmla="*/ 0 h 157"/>
                <a:gd name="T52" fmla="*/ 458 w 458"/>
                <a:gd name="T53" fmla="*/ 59 h 157"/>
                <a:gd name="T54" fmla="*/ 365 w 458"/>
                <a:gd name="T55" fmla="*/ 25 h 157"/>
                <a:gd name="T56" fmla="*/ 363 w 458"/>
                <a:gd name="T57" fmla="*/ 25 h 157"/>
                <a:gd name="T58" fmla="*/ 358 w 458"/>
                <a:gd name="T59" fmla="*/ 25 h 157"/>
                <a:gd name="T60" fmla="*/ 351 w 458"/>
                <a:gd name="T61" fmla="*/ 25 h 157"/>
                <a:gd name="T62" fmla="*/ 343 w 458"/>
                <a:gd name="T63" fmla="*/ 25 h 157"/>
                <a:gd name="T64" fmla="*/ 331 w 458"/>
                <a:gd name="T65" fmla="*/ 24 h 157"/>
                <a:gd name="T66" fmla="*/ 319 w 458"/>
                <a:gd name="T67" fmla="*/ 24 h 157"/>
                <a:gd name="T68" fmla="*/ 305 w 458"/>
                <a:gd name="T69" fmla="*/ 24 h 157"/>
                <a:gd name="T70" fmla="*/ 291 w 458"/>
                <a:gd name="T71" fmla="*/ 24 h 157"/>
                <a:gd name="T72" fmla="*/ 276 w 458"/>
                <a:gd name="T73" fmla="*/ 25 h 157"/>
                <a:gd name="T74" fmla="*/ 261 w 458"/>
                <a:gd name="T75" fmla="*/ 25 h 157"/>
                <a:gd name="T76" fmla="*/ 247 w 458"/>
                <a:gd name="T77" fmla="*/ 26 h 157"/>
                <a:gd name="T78" fmla="*/ 232 w 458"/>
                <a:gd name="T79" fmla="*/ 27 h 157"/>
                <a:gd name="T80" fmla="*/ 220 w 458"/>
                <a:gd name="T81" fmla="*/ 28 h 157"/>
                <a:gd name="T82" fmla="*/ 208 w 458"/>
                <a:gd name="T83" fmla="*/ 29 h 157"/>
                <a:gd name="T84" fmla="*/ 199 w 458"/>
                <a:gd name="T85" fmla="*/ 31 h 157"/>
                <a:gd name="T86" fmla="*/ 192 w 458"/>
                <a:gd name="T87" fmla="*/ 33 h 157"/>
                <a:gd name="T88" fmla="*/ 178 w 458"/>
                <a:gd name="T89" fmla="*/ 38 h 157"/>
                <a:gd name="T90" fmla="*/ 163 w 458"/>
                <a:gd name="T91" fmla="*/ 45 h 157"/>
                <a:gd name="T92" fmla="*/ 148 w 458"/>
                <a:gd name="T93" fmla="*/ 52 h 157"/>
                <a:gd name="T94" fmla="*/ 134 w 458"/>
                <a:gd name="T95" fmla="*/ 59 h 157"/>
                <a:gd name="T96" fmla="*/ 122 w 458"/>
                <a:gd name="T97" fmla="*/ 65 h 157"/>
                <a:gd name="T98" fmla="*/ 111 w 458"/>
                <a:gd name="T99" fmla="*/ 71 h 157"/>
                <a:gd name="T100" fmla="*/ 104 w 458"/>
                <a:gd name="T101" fmla="*/ 75 h 157"/>
                <a:gd name="T102" fmla="*/ 102 w 458"/>
                <a:gd name="T103" fmla="*/ 76 h 157"/>
                <a:gd name="T104" fmla="*/ 80 w 458"/>
                <a:gd name="T105" fmla="*/ 127 h 157"/>
                <a:gd name="T106" fmla="*/ 0 w 458"/>
                <a:gd name="T10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8" h="157">
                  <a:moveTo>
                    <a:pt x="0" y="157"/>
                  </a:moveTo>
                  <a:lnTo>
                    <a:pt x="2" y="155"/>
                  </a:lnTo>
                  <a:lnTo>
                    <a:pt x="7" y="150"/>
                  </a:lnTo>
                  <a:lnTo>
                    <a:pt x="15" y="142"/>
                  </a:lnTo>
                  <a:lnTo>
                    <a:pt x="26" y="133"/>
                  </a:lnTo>
                  <a:lnTo>
                    <a:pt x="37" y="123"/>
                  </a:lnTo>
                  <a:lnTo>
                    <a:pt x="48" y="112"/>
                  </a:lnTo>
                  <a:lnTo>
                    <a:pt x="58" y="102"/>
                  </a:lnTo>
                  <a:lnTo>
                    <a:pt x="67" y="92"/>
                  </a:lnTo>
                  <a:lnTo>
                    <a:pt x="74" y="84"/>
                  </a:lnTo>
                  <a:lnTo>
                    <a:pt x="78" y="75"/>
                  </a:lnTo>
                  <a:lnTo>
                    <a:pt x="81" y="64"/>
                  </a:lnTo>
                  <a:lnTo>
                    <a:pt x="84" y="54"/>
                  </a:lnTo>
                  <a:lnTo>
                    <a:pt x="87" y="46"/>
                  </a:lnTo>
                  <a:lnTo>
                    <a:pt x="91" y="37"/>
                  </a:lnTo>
                  <a:lnTo>
                    <a:pt x="100" y="32"/>
                  </a:lnTo>
                  <a:lnTo>
                    <a:pt x="110" y="29"/>
                  </a:lnTo>
                  <a:lnTo>
                    <a:pt x="125" y="27"/>
                  </a:lnTo>
                  <a:lnTo>
                    <a:pt x="143" y="23"/>
                  </a:lnTo>
                  <a:lnTo>
                    <a:pt x="161" y="17"/>
                  </a:lnTo>
                  <a:lnTo>
                    <a:pt x="180" y="12"/>
                  </a:lnTo>
                  <a:lnTo>
                    <a:pt x="198" y="8"/>
                  </a:lnTo>
                  <a:lnTo>
                    <a:pt x="211" y="4"/>
                  </a:lnTo>
                  <a:lnTo>
                    <a:pt x="222" y="1"/>
                  </a:lnTo>
                  <a:lnTo>
                    <a:pt x="225" y="0"/>
                  </a:lnTo>
                  <a:lnTo>
                    <a:pt x="357" y="0"/>
                  </a:lnTo>
                  <a:lnTo>
                    <a:pt x="458" y="59"/>
                  </a:lnTo>
                  <a:lnTo>
                    <a:pt x="365" y="25"/>
                  </a:lnTo>
                  <a:lnTo>
                    <a:pt x="363" y="25"/>
                  </a:lnTo>
                  <a:lnTo>
                    <a:pt x="358" y="25"/>
                  </a:lnTo>
                  <a:lnTo>
                    <a:pt x="351" y="25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19" y="24"/>
                  </a:lnTo>
                  <a:lnTo>
                    <a:pt x="305" y="24"/>
                  </a:lnTo>
                  <a:lnTo>
                    <a:pt x="291" y="24"/>
                  </a:lnTo>
                  <a:lnTo>
                    <a:pt x="276" y="25"/>
                  </a:lnTo>
                  <a:lnTo>
                    <a:pt x="261" y="25"/>
                  </a:lnTo>
                  <a:lnTo>
                    <a:pt x="247" y="26"/>
                  </a:lnTo>
                  <a:lnTo>
                    <a:pt x="232" y="27"/>
                  </a:lnTo>
                  <a:lnTo>
                    <a:pt x="220" y="28"/>
                  </a:lnTo>
                  <a:lnTo>
                    <a:pt x="208" y="29"/>
                  </a:lnTo>
                  <a:lnTo>
                    <a:pt x="199" y="31"/>
                  </a:lnTo>
                  <a:lnTo>
                    <a:pt x="192" y="33"/>
                  </a:lnTo>
                  <a:lnTo>
                    <a:pt x="178" y="38"/>
                  </a:lnTo>
                  <a:lnTo>
                    <a:pt x="163" y="45"/>
                  </a:lnTo>
                  <a:lnTo>
                    <a:pt x="148" y="52"/>
                  </a:lnTo>
                  <a:lnTo>
                    <a:pt x="134" y="59"/>
                  </a:lnTo>
                  <a:lnTo>
                    <a:pt x="122" y="65"/>
                  </a:lnTo>
                  <a:lnTo>
                    <a:pt x="111" y="71"/>
                  </a:lnTo>
                  <a:lnTo>
                    <a:pt x="104" y="75"/>
                  </a:lnTo>
                  <a:lnTo>
                    <a:pt x="102" y="76"/>
                  </a:lnTo>
                  <a:lnTo>
                    <a:pt x="80" y="12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20" name="Freeform 1320"/>
            <p:cNvSpPr>
              <a:spLocks/>
            </p:cNvSpPr>
            <p:nvPr/>
          </p:nvSpPr>
          <p:spPr bwMode="auto">
            <a:xfrm>
              <a:off x="5174" y="1986"/>
              <a:ext cx="20" cy="51"/>
            </a:xfrm>
            <a:custGeom>
              <a:avLst/>
              <a:gdLst>
                <a:gd name="T0" fmla="*/ 106 w 108"/>
                <a:gd name="T1" fmla="*/ 0 h 272"/>
                <a:gd name="T2" fmla="*/ 108 w 108"/>
                <a:gd name="T3" fmla="*/ 51 h 272"/>
                <a:gd name="T4" fmla="*/ 102 w 108"/>
                <a:gd name="T5" fmla="*/ 112 h 272"/>
                <a:gd name="T6" fmla="*/ 100 w 108"/>
                <a:gd name="T7" fmla="*/ 114 h 272"/>
                <a:gd name="T8" fmla="*/ 93 w 108"/>
                <a:gd name="T9" fmla="*/ 120 h 272"/>
                <a:gd name="T10" fmla="*/ 83 w 108"/>
                <a:gd name="T11" fmla="*/ 128 h 272"/>
                <a:gd name="T12" fmla="*/ 72 w 108"/>
                <a:gd name="T13" fmla="*/ 139 h 272"/>
                <a:gd name="T14" fmla="*/ 60 w 108"/>
                <a:gd name="T15" fmla="*/ 149 h 272"/>
                <a:gd name="T16" fmla="*/ 50 w 108"/>
                <a:gd name="T17" fmla="*/ 158 h 272"/>
                <a:gd name="T18" fmla="*/ 42 w 108"/>
                <a:gd name="T19" fmla="*/ 166 h 272"/>
                <a:gd name="T20" fmla="*/ 38 w 108"/>
                <a:gd name="T21" fmla="*/ 170 h 272"/>
                <a:gd name="T22" fmla="*/ 32 w 108"/>
                <a:gd name="T23" fmla="*/ 177 h 272"/>
                <a:gd name="T24" fmla="*/ 23 w 108"/>
                <a:gd name="T25" fmla="*/ 190 h 272"/>
                <a:gd name="T26" fmla="*/ 14 w 108"/>
                <a:gd name="T27" fmla="*/ 202 h 272"/>
                <a:gd name="T28" fmla="*/ 10 w 108"/>
                <a:gd name="T29" fmla="*/ 213 h 272"/>
                <a:gd name="T30" fmla="*/ 11 w 108"/>
                <a:gd name="T31" fmla="*/ 226 h 272"/>
                <a:gd name="T32" fmla="*/ 13 w 108"/>
                <a:gd name="T33" fmla="*/ 246 h 272"/>
                <a:gd name="T34" fmla="*/ 15 w 108"/>
                <a:gd name="T35" fmla="*/ 264 h 272"/>
                <a:gd name="T36" fmla="*/ 16 w 108"/>
                <a:gd name="T37" fmla="*/ 272 h 272"/>
                <a:gd name="T38" fmla="*/ 0 w 108"/>
                <a:gd name="T39" fmla="*/ 231 h 272"/>
                <a:gd name="T40" fmla="*/ 2 w 108"/>
                <a:gd name="T41" fmla="*/ 168 h 272"/>
                <a:gd name="T42" fmla="*/ 49 w 108"/>
                <a:gd name="T43" fmla="*/ 124 h 272"/>
                <a:gd name="T44" fmla="*/ 51 w 108"/>
                <a:gd name="T45" fmla="*/ 123 h 272"/>
                <a:gd name="T46" fmla="*/ 55 w 108"/>
                <a:gd name="T47" fmla="*/ 120 h 272"/>
                <a:gd name="T48" fmla="*/ 61 w 108"/>
                <a:gd name="T49" fmla="*/ 115 h 272"/>
                <a:gd name="T50" fmla="*/ 69 w 108"/>
                <a:gd name="T51" fmla="*/ 108 h 272"/>
                <a:gd name="T52" fmla="*/ 76 w 108"/>
                <a:gd name="T53" fmla="*/ 102 h 272"/>
                <a:gd name="T54" fmla="*/ 83 w 108"/>
                <a:gd name="T55" fmla="*/ 95 h 272"/>
                <a:gd name="T56" fmla="*/ 88 w 108"/>
                <a:gd name="T57" fmla="*/ 89 h 272"/>
                <a:gd name="T58" fmla="*/ 91 w 108"/>
                <a:gd name="T59" fmla="*/ 83 h 272"/>
                <a:gd name="T60" fmla="*/ 93 w 108"/>
                <a:gd name="T61" fmla="*/ 65 h 272"/>
                <a:gd name="T62" fmla="*/ 93 w 108"/>
                <a:gd name="T63" fmla="*/ 37 h 272"/>
                <a:gd name="T64" fmla="*/ 90 w 108"/>
                <a:gd name="T65" fmla="*/ 12 h 272"/>
                <a:gd name="T66" fmla="*/ 89 w 108"/>
                <a:gd name="T67" fmla="*/ 0 h 272"/>
                <a:gd name="T68" fmla="*/ 106 w 108"/>
                <a:gd name="T69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" h="272">
                  <a:moveTo>
                    <a:pt x="106" y="0"/>
                  </a:moveTo>
                  <a:lnTo>
                    <a:pt x="108" y="51"/>
                  </a:lnTo>
                  <a:lnTo>
                    <a:pt x="102" y="112"/>
                  </a:lnTo>
                  <a:lnTo>
                    <a:pt x="100" y="114"/>
                  </a:lnTo>
                  <a:lnTo>
                    <a:pt x="93" y="120"/>
                  </a:lnTo>
                  <a:lnTo>
                    <a:pt x="83" y="128"/>
                  </a:lnTo>
                  <a:lnTo>
                    <a:pt x="72" y="139"/>
                  </a:lnTo>
                  <a:lnTo>
                    <a:pt x="60" y="149"/>
                  </a:lnTo>
                  <a:lnTo>
                    <a:pt x="50" y="158"/>
                  </a:lnTo>
                  <a:lnTo>
                    <a:pt x="42" y="166"/>
                  </a:lnTo>
                  <a:lnTo>
                    <a:pt x="38" y="170"/>
                  </a:lnTo>
                  <a:lnTo>
                    <a:pt x="32" y="177"/>
                  </a:lnTo>
                  <a:lnTo>
                    <a:pt x="23" y="190"/>
                  </a:lnTo>
                  <a:lnTo>
                    <a:pt x="14" y="202"/>
                  </a:lnTo>
                  <a:lnTo>
                    <a:pt x="10" y="213"/>
                  </a:lnTo>
                  <a:lnTo>
                    <a:pt x="11" y="226"/>
                  </a:lnTo>
                  <a:lnTo>
                    <a:pt x="13" y="246"/>
                  </a:lnTo>
                  <a:lnTo>
                    <a:pt x="15" y="264"/>
                  </a:lnTo>
                  <a:lnTo>
                    <a:pt x="16" y="272"/>
                  </a:lnTo>
                  <a:lnTo>
                    <a:pt x="0" y="231"/>
                  </a:lnTo>
                  <a:lnTo>
                    <a:pt x="2" y="168"/>
                  </a:lnTo>
                  <a:lnTo>
                    <a:pt x="49" y="124"/>
                  </a:lnTo>
                  <a:lnTo>
                    <a:pt x="51" y="123"/>
                  </a:lnTo>
                  <a:lnTo>
                    <a:pt x="55" y="120"/>
                  </a:lnTo>
                  <a:lnTo>
                    <a:pt x="61" y="115"/>
                  </a:lnTo>
                  <a:lnTo>
                    <a:pt x="69" y="108"/>
                  </a:lnTo>
                  <a:lnTo>
                    <a:pt x="76" y="102"/>
                  </a:lnTo>
                  <a:lnTo>
                    <a:pt x="83" y="95"/>
                  </a:lnTo>
                  <a:lnTo>
                    <a:pt x="88" y="89"/>
                  </a:lnTo>
                  <a:lnTo>
                    <a:pt x="91" y="83"/>
                  </a:lnTo>
                  <a:lnTo>
                    <a:pt x="93" y="65"/>
                  </a:lnTo>
                  <a:lnTo>
                    <a:pt x="93" y="37"/>
                  </a:lnTo>
                  <a:lnTo>
                    <a:pt x="90" y="12"/>
                  </a:lnTo>
                  <a:lnTo>
                    <a:pt x="89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21" name="Freeform 1321"/>
            <p:cNvSpPr>
              <a:spLocks/>
            </p:cNvSpPr>
            <p:nvPr/>
          </p:nvSpPr>
          <p:spPr bwMode="auto">
            <a:xfrm>
              <a:off x="5167" y="2029"/>
              <a:ext cx="45" cy="15"/>
            </a:xfrm>
            <a:custGeom>
              <a:avLst/>
              <a:gdLst>
                <a:gd name="T0" fmla="*/ 216 w 243"/>
                <a:gd name="T1" fmla="*/ 0 h 84"/>
                <a:gd name="T2" fmla="*/ 175 w 243"/>
                <a:gd name="T3" fmla="*/ 47 h 84"/>
                <a:gd name="T4" fmla="*/ 169 w 243"/>
                <a:gd name="T5" fmla="*/ 57 h 84"/>
                <a:gd name="T6" fmla="*/ 168 w 243"/>
                <a:gd name="T7" fmla="*/ 57 h 84"/>
                <a:gd name="T8" fmla="*/ 165 w 243"/>
                <a:gd name="T9" fmla="*/ 57 h 84"/>
                <a:gd name="T10" fmla="*/ 161 w 243"/>
                <a:gd name="T11" fmla="*/ 57 h 84"/>
                <a:gd name="T12" fmla="*/ 155 w 243"/>
                <a:gd name="T13" fmla="*/ 57 h 84"/>
                <a:gd name="T14" fmla="*/ 149 w 243"/>
                <a:gd name="T15" fmla="*/ 57 h 84"/>
                <a:gd name="T16" fmla="*/ 144 w 243"/>
                <a:gd name="T17" fmla="*/ 57 h 84"/>
                <a:gd name="T18" fmla="*/ 140 w 243"/>
                <a:gd name="T19" fmla="*/ 57 h 84"/>
                <a:gd name="T20" fmla="*/ 137 w 243"/>
                <a:gd name="T21" fmla="*/ 57 h 84"/>
                <a:gd name="T22" fmla="*/ 132 w 243"/>
                <a:gd name="T23" fmla="*/ 57 h 84"/>
                <a:gd name="T24" fmla="*/ 122 w 243"/>
                <a:gd name="T25" fmla="*/ 55 h 84"/>
                <a:gd name="T26" fmla="*/ 111 w 243"/>
                <a:gd name="T27" fmla="*/ 54 h 84"/>
                <a:gd name="T28" fmla="*/ 97 w 243"/>
                <a:gd name="T29" fmla="*/ 52 h 84"/>
                <a:gd name="T30" fmla="*/ 85 w 243"/>
                <a:gd name="T31" fmla="*/ 50 h 84"/>
                <a:gd name="T32" fmla="*/ 73 w 243"/>
                <a:gd name="T33" fmla="*/ 49 h 84"/>
                <a:gd name="T34" fmla="*/ 66 w 243"/>
                <a:gd name="T35" fmla="*/ 47 h 84"/>
                <a:gd name="T36" fmla="*/ 63 w 243"/>
                <a:gd name="T37" fmla="*/ 47 h 84"/>
                <a:gd name="T38" fmla="*/ 0 w 243"/>
                <a:gd name="T39" fmla="*/ 6 h 84"/>
                <a:gd name="T40" fmla="*/ 43 w 243"/>
                <a:gd name="T41" fmla="*/ 55 h 84"/>
                <a:gd name="T42" fmla="*/ 104 w 243"/>
                <a:gd name="T43" fmla="*/ 66 h 84"/>
                <a:gd name="T44" fmla="*/ 171 w 243"/>
                <a:gd name="T45" fmla="*/ 70 h 84"/>
                <a:gd name="T46" fmla="*/ 243 w 243"/>
                <a:gd name="T47" fmla="*/ 84 h 84"/>
                <a:gd name="T48" fmla="*/ 200 w 243"/>
                <a:gd name="T49" fmla="*/ 60 h 84"/>
                <a:gd name="T50" fmla="*/ 224 w 243"/>
                <a:gd name="T51" fmla="*/ 53 h 84"/>
                <a:gd name="T52" fmla="*/ 200 w 243"/>
                <a:gd name="T53" fmla="*/ 41 h 84"/>
                <a:gd name="T54" fmla="*/ 233 w 243"/>
                <a:gd name="T55" fmla="*/ 4 h 84"/>
                <a:gd name="T56" fmla="*/ 216 w 243"/>
                <a:gd name="T5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3" h="84">
                  <a:moveTo>
                    <a:pt x="216" y="0"/>
                  </a:moveTo>
                  <a:lnTo>
                    <a:pt x="175" y="47"/>
                  </a:lnTo>
                  <a:lnTo>
                    <a:pt x="169" y="57"/>
                  </a:lnTo>
                  <a:lnTo>
                    <a:pt x="168" y="57"/>
                  </a:lnTo>
                  <a:lnTo>
                    <a:pt x="165" y="57"/>
                  </a:lnTo>
                  <a:lnTo>
                    <a:pt x="161" y="57"/>
                  </a:lnTo>
                  <a:lnTo>
                    <a:pt x="155" y="57"/>
                  </a:lnTo>
                  <a:lnTo>
                    <a:pt x="149" y="57"/>
                  </a:lnTo>
                  <a:lnTo>
                    <a:pt x="144" y="57"/>
                  </a:lnTo>
                  <a:lnTo>
                    <a:pt x="140" y="57"/>
                  </a:lnTo>
                  <a:lnTo>
                    <a:pt x="137" y="57"/>
                  </a:lnTo>
                  <a:lnTo>
                    <a:pt x="132" y="57"/>
                  </a:lnTo>
                  <a:lnTo>
                    <a:pt x="122" y="55"/>
                  </a:lnTo>
                  <a:lnTo>
                    <a:pt x="111" y="54"/>
                  </a:lnTo>
                  <a:lnTo>
                    <a:pt x="97" y="52"/>
                  </a:lnTo>
                  <a:lnTo>
                    <a:pt x="85" y="50"/>
                  </a:lnTo>
                  <a:lnTo>
                    <a:pt x="73" y="49"/>
                  </a:lnTo>
                  <a:lnTo>
                    <a:pt x="66" y="47"/>
                  </a:lnTo>
                  <a:lnTo>
                    <a:pt x="63" y="47"/>
                  </a:lnTo>
                  <a:lnTo>
                    <a:pt x="0" y="6"/>
                  </a:lnTo>
                  <a:lnTo>
                    <a:pt x="43" y="55"/>
                  </a:lnTo>
                  <a:lnTo>
                    <a:pt x="104" y="66"/>
                  </a:lnTo>
                  <a:lnTo>
                    <a:pt x="171" y="70"/>
                  </a:lnTo>
                  <a:lnTo>
                    <a:pt x="243" y="84"/>
                  </a:lnTo>
                  <a:lnTo>
                    <a:pt x="200" y="60"/>
                  </a:lnTo>
                  <a:lnTo>
                    <a:pt x="224" y="53"/>
                  </a:lnTo>
                  <a:lnTo>
                    <a:pt x="200" y="41"/>
                  </a:lnTo>
                  <a:lnTo>
                    <a:pt x="233" y="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22" name="Freeform 1322"/>
            <p:cNvSpPr>
              <a:spLocks/>
            </p:cNvSpPr>
            <p:nvPr/>
          </p:nvSpPr>
          <p:spPr bwMode="auto">
            <a:xfrm>
              <a:off x="5147" y="1998"/>
              <a:ext cx="13" cy="15"/>
            </a:xfrm>
            <a:custGeom>
              <a:avLst/>
              <a:gdLst>
                <a:gd name="T0" fmla="*/ 71 w 71"/>
                <a:gd name="T1" fmla="*/ 6 h 82"/>
                <a:gd name="T2" fmla="*/ 32 w 71"/>
                <a:gd name="T3" fmla="*/ 0 h 82"/>
                <a:gd name="T4" fmla="*/ 0 w 71"/>
                <a:gd name="T5" fmla="*/ 33 h 82"/>
                <a:gd name="T6" fmla="*/ 2 w 71"/>
                <a:gd name="T7" fmla="*/ 71 h 82"/>
                <a:gd name="T8" fmla="*/ 20 w 71"/>
                <a:gd name="T9" fmla="*/ 82 h 82"/>
                <a:gd name="T10" fmla="*/ 19 w 71"/>
                <a:gd name="T11" fmla="*/ 77 h 82"/>
                <a:gd name="T12" fmla="*/ 16 w 71"/>
                <a:gd name="T13" fmla="*/ 63 h 82"/>
                <a:gd name="T14" fmla="*/ 15 w 71"/>
                <a:gd name="T15" fmla="*/ 50 h 82"/>
                <a:gd name="T16" fmla="*/ 20 w 71"/>
                <a:gd name="T17" fmla="*/ 41 h 82"/>
                <a:gd name="T18" fmla="*/ 27 w 71"/>
                <a:gd name="T19" fmla="*/ 37 h 82"/>
                <a:gd name="T20" fmla="*/ 36 w 71"/>
                <a:gd name="T21" fmla="*/ 31 h 82"/>
                <a:gd name="T22" fmla="*/ 44 w 71"/>
                <a:gd name="T23" fmla="*/ 27 h 82"/>
                <a:gd name="T24" fmla="*/ 47 w 71"/>
                <a:gd name="T25" fmla="*/ 25 h 82"/>
                <a:gd name="T26" fmla="*/ 71 w 71"/>
                <a:gd name="T27" fmla="*/ 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82">
                  <a:moveTo>
                    <a:pt x="71" y="6"/>
                  </a:moveTo>
                  <a:lnTo>
                    <a:pt x="32" y="0"/>
                  </a:lnTo>
                  <a:lnTo>
                    <a:pt x="0" y="33"/>
                  </a:lnTo>
                  <a:lnTo>
                    <a:pt x="2" y="71"/>
                  </a:lnTo>
                  <a:lnTo>
                    <a:pt x="20" y="82"/>
                  </a:lnTo>
                  <a:lnTo>
                    <a:pt x="19" y="77"/>
                  </a:lnTo>
                  <a:lnTo>
                    <a:pt x="16" y="63"/>
                  </a:lnTo>
                  <a:lnTo>
                    <a:pt x="15" y="50"/>
                  </a:lnTo>
                  <a:lnTo>
                    <a:pt x="20" y="41"/>
                  </a:lnTo>
                  <a:lnTo>
                    <a:pt x="27" y="37"/>
                  </a:lnTo>
                  <a:lnTo>
                    <a:pt x="36" y="31"/>
                  </a:lnTo>
                  <a:lnTo>
                    <a:pt x="44" y="27"/>
                  </a:lnTo>
                  <a:lnTo>
                    <a:pt x="47" y="25"/>
                  </a:lnTo>
                  <a:lnTo>
                    <a:pt x="7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23" name="Freeform 1323"/>
            <p:cNvSpPr>
              <a:spLocks/>
            </p:cNvSpPr>
            <p:nvPr/>
          </p:nvSpPr>
          <p:spPr bwMode="auto">
            <a:xfrm>
              <a:off x="5133" y="2009"/>
              <a:ext cx="17" cy="15"/>
            </a:xfrm>
            <a:custGeom>
              <a:avLst/>
              <a:gdLst>
                <a:gd name="T0" fmla="*/ 89 w 89"/>
                <a:gd name="T1" fmla="*/ 17 h 79"/>
                <a:gd name="T2" fmla="*/ 88 w 89"/>
                <a:gd name="T3" fmla="*/ 16 h 79"/>
                <a:gd name="T4" fmla="*/ 86 w 89"/>
                <a:gd name="T5" fmla="*/ 13 h 79"/>
                <a:gd name="T6" fmla="*/ 82 w 89"/>
                <a:gd name="T7" fmla="*/ 11 h 79"/>
                <a:gd name="T8" fmla="*/ 78 w 89"/>
                <a:gd name="T9" fmla="*/ 8 h 79"/>
                <a:gd name="T10" fmla="*/ 73 w 89"/>
                <a:gd name="T11" fmla="*/ 5 h 79"/>
                <a:gd name="T12" fmla="*/ 68 w 89"/>
                <a:gd name="T13" fmla="*/ 2 h 79"/>
                <a:gd name="T14" fmla="*/ 62 w 89"/>
                <a:gd name="T15" fmla="*/ 1 h 79"/>
                <a:gd name="T16" fmla="*/ 57 w 89"/>
                <a:gd name="T17" fmla="*/ 0 h 79"/>
                <a:gd name="T18" fmla="*/ 52 w 89"/>
                <a:gd name="T19" fmla="*/ 0 h 79"/>
                <a:gd name="T20" fmla="*/ 45 w 89"/>
                <a:gd name="T21" fmla="*/ 1 h 79"/>
                <a:gd name="T22" fmla="*/ 36 w 89"/>
                <a:gd name="T23" fmla="*/ 1 h 79"/>
                <a:gd name="T24" fmla="*/ 29 w 89"/>
                <a:gd name="T25" fmla="*/ 2 h 79"/>
                <a:gd name="T26" fmla="*/ 22 w 89"/>
                <a:gd name="T27" fmla="*/ 3 h 79"/>
                <a:gd name="T28" fmla="*/ 15 w 89"/>
                <a:gd name="T29" fmla="*/ 3 h 79"/>
                <a:gd name="T30" fmla="*/ 11 w 89"/>
                <a:gd name="T31" fmla="*/ 4 h 79"/>
                <a:gd name="T32" fmla="*/ 10 w 89"/>
                <a:gd name="T33" fmla="*/ 4 h 79"/>
                <a:gd name="T34" fmla="*/ 8 w 89"/>
                <a:gd name="T35" fmla="*/ 8 h 79"/>
                <a:gd name="T36" fmla="*/ 5 w 89"/>
                <a:gd name="T37" fmla="*/ 20 h 79"/>
                <a:gd name="T38" fmla="*/ 2 w 89"/>
                <a:gd name="T39" fmla="*/ 32 h 79"/>
                <a:gd name="T40" fmla="*/ 0 w 89"/>
                <a:gd name="T41" fmla="*/ 42 h 79"/>
                <a:gd name="T42" fmla="*/ 3 w 89"/>
                <a:gd name="T43" fmla="*/ 50 h 79"/>
                <a:gd name="T44" fmla="*/ 11 w 89"/>
                <a:gd name="T45" fmla="*/ 61 h 79"/>
                <a:gd name="T46" fmla="*/ 20 w 89"/>
                <a:gd name="T47" fmla="*/ 71 h 79"/>
                <a:gd name="T48" fmla="*/ 23 w 89"/>
                <a:gd name="T49" fmla="*/ 75 h 79"/>
                <a:gd name="T50" fmla="*/ 33 w 89"/>
                <a:gd name="T51" fmla="*/ 79 h 79"/>
                <a:gd name="T52" fmla="*/ 45 w 89"/>
                <a:gd name="T53" fmla="*/ 75 h 79"/>
                <a:gd name="T54" fmla="*/ 41 w 89"/>
                <a:gd name="T55" fmla="*/ 73 h 79"/>
                <a:gd name="T56" fmla="*/ 33 w 89"/>
                <a:gd name="T57" fmla="*/ 67 h 79"/>
                <a:gd name="T58" fmla="*/ 25 w 89"/>
                <a:gd name="T59" fmla="*/ 58 h 79"/>
                <a:gd name="T60" fmla="*/ 21 w 89"/>
                <a:gd name="T61" fmla="*/ 50 h 79"/>
                <a:gd name="T62" fmla="*/ 20 w 89"/>
                <a:gd name="T63" fmla="*/ 41 h 79"/>
                <a:gd name="T64" fmla="*/ 19 w 89"/>
                <a:gd name="T65" fmla="*/ 31 h 79"/>
                <a:gd name="T66" fmla="*/ 19 w 89"/>
                <a:gd name="T67" fmla="*/ 24 h 79"/>
                <a:gd name="T68" fmla="*/ 19 w 89"/>
                <a:gd name="T69" fmla="*/ 21 h 79"/>
                <a:gd name="T70" fmla="*/ 47 w 89"/>
                <a:gd name="T71" fmla="*/ 17 h 79"/>
                <a:gd name="T72" fmla="*/ 82 w 89"/>
                <a:gd name="T73" fmla="*/ 28 h 79"/>
                <a:gd name="T74" fmla="*/ 89 w 89"/>
                <a:gd name="T75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79">
                  <a:moveTo>
                    <a:pt x="89" y="17"/>
                  </a:moveTo>
                  <a:lnTo>
                    <a:pt x="88" y="16"/>
                  </a:lnTo>
                  <a:lnTo>
                    <a:pt x="86" y="13"/>
                  </a:lnTo>
                  <a:lnTo>
                    <a:pt x="82" y="11"/>
                  </a:lnTo>
                  <a:lnTo>
                    <a:pt x="78" y="8"/>
                  </a:lnTo>
                  <a:lnTo>
                    <a:pt x="73" y="5"/>
                  </a:lnTo>
                  <a:lnTo>
                    <a:pt x="68" y="2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5" y="1"/>
                  </a:lnTo>
                  <a:lnTo>
                    <a:pt x="36" y="1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5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5" y="20"/>
                  </a:lnTo>
                  <a:lnTo>
                    <a:pt x="2" y="32"/>
                  </a:lnTo>
                  <a:lnTo>
                    <a:pt x="0" y="42"/>
                  </a:lnTo>
                  <a:lnTo>
                    <a:pt x="3" y="50"/>
                  </a:lnTo>
                  <a:lnTo>
                    <a:pt x="11" y="61"/>
                  </a:lnTo>
                  <a:lnTo>
                    <a:pt x="20" y="71"/>
                  </a:lnTo>
                  <a:lnTo>
                    <a:pt x="23" y="75"/>
                  </a:lnTo>
                  <a:lnTo>
                    <a:pt x="33" y="79"/>
                  </a:lnTo>
                  <a:lnTo>
                    <a:pt x="45" y="75"/>
                  </a:lnTo>
                  <a:lnTo>
                    <a:pt x="41" y="73"/>
                  </a:lnTo>
                  <a:lnTo>
                    <a:pt x="33" y="67"/>
                  </a:lnTo>
                  <a:lnTo>
                    <a:pt x="25" y="58"/>
                  </a:lnTo>
                  <a:lnTo>
                    <a:pt x="21" y="50"/>
                  </a:lnTo>
                  <a:lnTo>
                    <a:pt x="20" y="41"/>
                  </a:lnTo>
                  <a:lnTo>
                    <a:pt x="19" y="31"/>
                  </a:lnTo>
                  <a:lnTo>
                    <a:pt x="19" y="24"/>
                  </a:lnTo>
                  <a:lnTo>
                    <a:pt x="19" y="21"/>
                  </a:lnTo>
                  <a:lnTo>
                    <a:pt x="47" y="17"/>
                  </a:lnTo>
                  <a:lnTo>
                    <a:pt x="82" y="28"/>
                  </a:lnTo>
                  <a:lnTo>
                    <a:pt x="8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24" name="Freeform 1324"/>
            <p:cNvSpPr>
              <a:spLocks/>
            </p:cNvSpPr>
            <p:nvPr/>
          </p:nvSpPr>
          <p:spPr bwMode="auto">
            <a:xfrm>
              <a:off x="5122" y="2024"/>
              <a:ext cx="16" cy="12"/>
            </a:xfrm>
            <a:custGeom>
              <a:avLst/>
              <a:gdLst>
                <a:gd name="T0" fmla="*/ 87 w 87"/>
                <a:gd name="T1" fmla="*/ 4 h 67"/>
                <a:gd name="T2" fmla="*/ 31 w 87"/>
                <a:gd name="T3" fmla="*/ 0 h 67"/>
                <a:gd name="T4" fmla="*/ 0 w 87"/>
                <a:gd name="T5" fmla="*/ 39 h 67"/>
                <a:gd name="T6" fmla="*/ 15 w 87"/>
                <a:gd name="T7" fmla="*/ 67 h 67"/>
                <a:gd name="T8" fmla="*/ 25 w 87"/>
                <a:gd name="T9" fmla="*/ 39 h 67"/>
                <a:gd name="T10" fmla="*/ 51 w 87"/>
                <a:gd name="T11" fmla="*/ 18 h 67"/>
                <a:gd name="T12" fmla="*/ 72 w 87"/>
                <a:gd name="T13" fmla="*/ 20 h 67"/>
                <a:gd name="T14" fmla="*/ 87 w 87"/>
                <a:gd name="T15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67">
                  <a:moveTo>
                    <a:pt x="87" y="4"/>
                  </a:moveTo>
                  <a:lnTo>
                    <a:pt x="31" y="0"/>
                  </a:lnTo>
                  <a:lnTo>
                    <a:pt x="0" y="39"/>
                  </a:lnTo>
                  <a:lnTo>
                    <a:pt x="15" y="67"/>
                  </a:lnTo>
                  <a:lnTo>
                    <a:pt x="25" y="39"/>
                  </a:lnTo>
                  <a:lnTo>
                    <a:pt x="51" y="18"/>
                  </a:lnTo>
                  <a:lnTo>
                    <a:pt x="72" y="20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25" name="Freeform 1325"/>
            <p:cNvSpPr>
              <a:spLocks/>
            </p:cNvSpPr>
            <p:nvPr/>
          </p:nvSpPr>
          <p:spPr bwMode="auto">
            <a:xfrm>
              <a:off x="5193" y="1994"/>
              <a:ext cx="39" cy="44"/>
            </a:xfrm>
            <a:custGeom>
              <a:avLst/>
              <a:gdLst>
                <a:gd name="T0" fmla="*/ 211 w 211"/>
                <a:gd name="T1" fmla="*/ 237 h 237"/>
                <a:gd name="T2" fmla="*/ 211 w 211"/>
                <a:gd name="T3" fmla="*/ 172 h 237"/>
                <a:gd name="T4" fmla="*/ 209 w 211"/>
                <a:gd name="T5" fmla="*/ 169 h 237"/>
                <a:gd name="T6" fmla="*/ 201 w 211"/>
                <a:gd name="T7" fmla="*/ 165 h 237"/>
                <a:gd name="T8" fmla="*/ 192 w 211"/>
                <a:gd name="T9" fmla="*/ 158 h 237"/>
                <a:gd name="T10" fmla="*/ 180 w 211"/>
                <a:gd name="T11" fmla="*/ 149 h 237"/>
                <a:gd name="T12" fmla="*/ 167 w 211"/>
                <a:gd name="T13" fmla="*/ 138 h 237"/>
                <a:gd name="T14" fmla="*/ 155 w 211"/>
                <a:gd name="T15" fmla="*/ 128 h 237"/>
                <a:gd name="T16" fmla="*/ 145 w 211"/>
                <a:gd name="T17" fmla="*/ 118 h 237"/>
                <a:gd name="T18" fmla="*/ 137 w 211"/>
                <a:gd name="T19" fmla="*/ 109 h 237"/>
                <a:gd name="T20" fmla="*/ 128 w 211"/>
                <a:gd name="T21" fmla="*/ 100 h 237"/>
                <a:gd name="T22" fmla="*/ 117 w 211"/>
                <a:gd name="T23" fmla="*/ 87 h 237"/>
                <a:gd name="T24" fmla="*/ 103 w 211"/>
                <a:gd name="T25" fmla="*/ 73 h 237"/>
                <a:gd name="T26" fmla="*/ 89 w 211"/>
                <a:gd name="T27" fmla="*/ 58 h 237"/>
                <a:gd name="T28" fmla="*/ 75 w 211"/>
                <a:gd name="T29" fmla="*/ 44 h 237"/>
                <a:gd name="T30" fmla="*/ 64 w 211"/>
                <a:gd name="T31" fmla="*/ 32 h 237"/>
                <a:gd name="T32" fmla="*/ 56 w 211"/>
                <a:gd name="T33" fmla="*/ 25 h 237"/>
                <a:gd name="T34" fmla="*/ 53 w 211"/>
                <a:gd name="T35" fmla="*/ 22 h 237"/>
                <a:gd name="T36" fmla="*/ 0 w 211"/>
                <a:gd name="T37" fmla="*/ 0 h 237"/>
                <a:gd name="T38" fmla="*/ 59 w 211"/>
                <a:gd name="T39" fmla="*/ 42 h 237"/>
                <a:gd name="T40" fmla="*/ 60 w 211"/>
                <a:gd name="T41" fmla="*/ 43 h 237"/>
                <a:gd name="T42" fmla="*/ 65 w 211"/>
                <a:gd name="T43" fmla="*/ 48 h 237"/>
                <a:gd name="T44" fmla="*/ 70 w 211"/>
                <a:gd name="T45" fmla="*/ 54 h 237"/>
                <a:gd name="T46" fmla="*/ 77 w 211"/>
                <a:gd name="T47" fmla="*/ 61 h 237"/>
                <a:gd name="T48" fmla="*/ 85 w 211"/>
                <a:gd name="T49" fmla="*/ 70 h 237"/>
                <a:gd name="T50" fmla="*/ 95 w 211"/>
                <a:gd name="T51" fmla="*/ 82 h 237"/>
                <a:gd name="T52" fmla="*/ 104 w 211"/>
                <a:gd name="T53" fmla="*/ 93 h 237"/>
                <a:gd name="T54" fmla="*/ 115 w 211"/>
                <a:gd name="T55" fmla="*/ 105 h 237"/>
                <a:gd name="T56" fmla="*/ 126 w 211"/>
                <a:gd name="T57" fmla="*/ 117 h 237"/>
                <a:gd name="T58" fmla="*/ 138 w 211"/>
                <a:gd name="T59" fmla="*/ 129 h 237"/>
                <a:gd name="T60" fmla="*/ 149 w 211"/>
                <a:gd name="T61" fmla="*/ 140 h 237"/>
                <a:gd name="T62" fmla="*/ 159 w 211"/>
                <a:gd name="T63" fmla="*/ 150 h 237"/>
                <a:gd name="T64" fmla="*/ 170 w 211"/>
                <a:gd name="T65" fmla="*/ 158 h 237"/>
                <a:gd name="T66" fmla="*/ 177 w 211"/>
                <a:gd name="T67" fmla="*/ 164 h 237"/>
                <a:gd name="T68" fmla="*/ 183 w 211"/>
                <a:gd name="T69" fmla="*/ 170 h 237"/>
                <a:gd name="T70" fmla="*/ 186 w 211"/>
                <a:gd name="T71" fmla="*/ 174 h 237"/>
                <a:gd name="T72" fmla="*/ 188 w 211"/>
                <a:gd name="T73" fmla="*/ 181 h 237"/>
                <a:gd name="T74" fmla="*/ 191 w 211"/>
                <a:gd name="T75" fmla="*/ 189 h 237"/>
                <a:gd name="T76" fmla="*/ 193 w 211"/>
                <a:gd name="T77" fmla="*/ 198 h 237"/>
                <a:gd name="T78" fmla="*/ 194 w 211"/>
                <a:gd name="T79" fmla="*/ 201 h 237"/>
                <a:gd name="T80" fmla="*/ 192 w 211"/>
                <a:gd name="T81" fmla="*/ 225 h 237"/>
                <a:gd name="T82" fmla="*/ 211 w 211"/>
                <a:gd name="T83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1" h="237">
                  <a:moveTo>
                    <a:pt x="211" y="237"/>
                  </a:moveTo>
                  <a:lnTo>
                    <a:pt x="211" y="172"/>
                  </a:lnTo>
                  <a:lnTo>
                    <a:pt x="209" y="169"/>
                  </a:lnTo>
                  <a:lnTo>
                    <a:pt x="201" y="165"/>
                  </a:lnTo>
                  <a:lnTo>
                    <a:pt x="192" y="158"/>
                  </a:lnTo>
                  <a:lnTo>
                    <a:pt x="180" y="149"/>
                  </a:lnTo>
                  <a:lnTo>
                    <a:pt x="167" y="138"/>
                  </a:lnTo>
                  <a:lnTo>
                    <a:pt x="155" y="128"/>
                  </a:lnTo>
                  <a:lnTo>
                    <a:pt x="145" y="118"/>
                  </a:lnTo>
                  <a:lnTo>
                    <a:pt x="137" y="109"/>
                  </a:lnTo>
                  <a:lnTo>
                    <a:pt x="128" y="100"/>
                  </a:lnTo>
                  <a:lnTo>
                    <a:pt x="117" y="87"/>
                  </a:lnTo>
                  <a:lnTo>
                    <a:pt x="103" y="73"/>
                  </a:lnTo>
                  <a:lnTo>
                    <a:pt x="89" y="58"/>
                  </a:lnTo>
                  <a:lnTo>
                    <a:pt x="75" y="44"/>
                  </a:lnTo>
                  <a:lnTo>
                    <a:pt x="64" y="32"/>
                  </a:lnTo>
                  <a:lnTo>
                    <a:pt x="56" y="25"/>
                  </a:lnTo>
                  <a:lnTo>
                    <a:pt x="53" y="22"/>
                  </a:lnTo>
                  <a:lnTo>
                    <a:pt x="0" y="0"/>
                  </a:lnTo>
                  <a:lnTo>
                    <a:pt x="59" y="42"/>
                  </a:lnTo>
                  <a:lnTo>
                    <a:pt x="60" y="43"/>
                  </a:lnTo>
                  <a:lnTo>
                    <a:pt x="65" y="48"/>
                  </a:lnTo>
                  <a:lnTo>
                    <a:pt x="70" y="54"/>
                  </a:lnTo>
                  <a:lnTo>
                    <a:pt x="77" y="61"/>
                  </a:lnTo>
                  <a:lnTo>
                    <a:pt x="85" y="70"/>
                  </a:lnTo>
                  <a:lnTo>
                    <a:pt x="95" y="82"/>
                  </a:lnTo>
                  <a:lnTo>
                    <a:pt x="104" y="93"/>
                  </a:lnTo>
                  <a:lnTo>
                    <a:pt x="115" y="105"/>
                  </a:lnTo>
                  <a:lnTo>
                    <a:pt x="126" y="117"/>
                  </a:lnTo>
                  <a:lnTo>
                    <a:pt x="138" y="129"/>
                  </a:lnTo>
                  <a:lnTo>
                    <a:pt x="149" y="140"/>
                  </a:lnTo>
                  <a:lnTo>
                    <a:pt x="159" y="150"/>
                  </a:lnTo>
                  <a:lnTo>
                    <a:pt x="170" y="158"/>
                  </a:lnTo>
                  <a:lnTo>
                    <a:pt x="177" y="164"/>
                  </a:lnTo>
                  <a:lnTo>
                    <a:pt x="183" y="170"/>
                  </a:lnTo>
                  <a:lnTo>
                    <a:pt x="186" y="174"/>
                  </a:lnTo>
                  <a:lnTo>
                    <a:pt x="188" y="181"/>
                  </a:lnTo>
                  <a:lnTo>
                    <a:pt x="191" y="189"/>
                  </a:lnTo>
                  <a:lnTo>
                    <a:pt x="193" y="198"/>
                  </a:lnTo>
                  <a:lnTo>
                    <a:pt x="194" y="201"/>
                  </a:lnTo>
                  <a:lnTo>
                    <a:pt x="192" y="225"/>
                  </a:lnTo>
                  <a:lnTo>
                    <a:pt x="211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26" name="Freeform 1326"/>
            <p:cNvSpPr>
              <a:spLocks/>
            </p:cNvSpPr>
            <p:nvPr/>
          </p:nvSpPr>
          <p:spPr bwMode="auto">
            <a:xfrm>
              <a:off x="5184" y="2004"/>
              <a:ext cx="100" cy="132"/>
            </a:xfrm>
            <a:custGeom>
              <a:avLst/>
              <a:gdLst>
                <a:gd name="T0" fmla="*/ 300 w 537"/>
                <a:gd name="T1" fmla="*/ 211 h 713"/>
                <a:gd name="T2" fmla="*/ 305 w 537"/>
                <a:gd name="T3" fmla="*/ 252 h 713"/>
                <a:gd name="T4" fmla="*/ 383 w 537"/>
                <a:gd name="T5" fmla="*/ 328 h 713"/>
                <a:gd name="T6" fmla="*/ 404 w 537"/>
                <a:gd name="T7" fmla="*/ 351 h 713"/>
                <a:gd name="T8" fmla="*/ 432 w 537"/>
                <a:gd name="T9" fmla="*/ 386 h 713"/>
                <a:gd name="T10" fmla="*/ 454 w 537"/>
                <a:gd name="T11" fmla="*/ 422 h 713"/>
                <a:gd name="T12" fmla="*/ 462 w 537"/>
                <a:gd name="T13" fmla="*/ 461 h 713"/>
                <a:gd name="T14" fmla="*/ 471 w 537"/>
                <a:gd name="T15" fmla="*/ 507 h 713"/>
                <a:gd name="T16" fmla="*/ 469 w 537"/>
                <a:gd name="T17" fmla="*/ 546 h 713"/>
                <a:gd name="T18" fmla="*/ 468 w 537"/>
                <a:gd name="T19" fmla="*/ 595 h 713"/>
                <a:gd name="T20" fmla="*/ 486 w 537"/>
                <a:gd name="T21" fmla="*/ 667 h 713"/>
                <a:gd name="T22" fmla="*/ 504 w 537"/>
                <a:gd name="T23" fmla="*/ 686 h 713"/>
                <a:gd name="T24" fmla="*/ 520 w 537"/>
                <a:gd name="T25" fmla="*/ 701 h 713"/>
                <a:gd name="T26" fmla="*/ 532 w 537"/>
                <a:gd name="T27" fmla="*/ 710 h 713"/>
                <a:gd name="T28" fmla="*/ 537 w 537"/>
                <a:gd name="T29" fmla="*/ 713 h 713"/>
                <a:gd name="T30" fmla="*/ 462 w 537"/>
                <a:gd name="T31" fmla="*/ 646 h 713"/>
                <a:gd name="T32" fmla="*/ 458 w 537"/>
                <a:gd name="T33" fmla="*/ 553 h 713"/>
                <a:gd name="T34" fmla="*/ 460 w 537"/>
                <a:gd name="T35" fmla="*/ 509 h 713"/>
                <a:gd name="T36" fmla="*/ 458 w 537"/>
                <a:gd name="T37" fmla="*/ 485 h 713"/>
                <a:gd name="T38" fmla="*/ 450 w 537"/>
                <a:gd name="T39" fmla="*/ 447 h 713"/>
                <a:gd name="T40" fmla="*/ 445 w 537"/>
                <a:gd name="T41" fmla="*/ 427 h 713"/>
                <a:gd name="T42" fmla="*/ 436 w 537"/>
                <a:gd name="T43" fmla="*/ 401 h 713"/>
                <a:gd name="T44" fmla="*/ 425 w 537"/>
                <a:gd name="T45" fmla="*/ 387 h 713"/>
                <a:gd name="T46" fmla="*/ 404 w 537"/>
                <a:gd name="T47" fmla="*/ 363 h 713"/>
                <a:gd name="T48" fmla="*/ 376 w 537"/>
                <a:gd name="T49" fmla="*/ 334 h 713"/>
                <a:gd name="T50" fmla="*/ 357 w 537"/>
                <a:gd name="T51" fmla="*/ 312 h 713"/>
                <a:gd name="T52" fmla="*/ 300 w 537"/>
                <a:gd name="T53" fmla="*/ 260 h 713"/>
                <a:gd name="T54" fmla="*/ 298 w 537"/>
                <a:gd name="T55" fmla="*/ 276 h 713"/>
                <a:gd name="T56" fmla="*/ 327 w 537"/>
                <a:gd name="T57" fmla="*/ 306 h 713"/>
                <a:gd name="T58" fmla="*/ 366 w 537"/>
                <a:gd name="T59" fmla="*/ 348 h 713"/>
                <a:gd name="T60" fmla="*/ 396 w 537"/>
                <a:gd name="T61" fmla="*/ 381 h 713"/>
                <a:gd name="T62" fmla="*/ 409 w 537"/>
                <a:gd name="T63" fmla="*/ 401 h 713"/>
                <a:gd name="T64" fmla="*/ 426 w 537"/>
                <a:gd name="T65" fmla="*/ 436 h 713"/>
                <a:gd name="T66" fmla="*/ 433 w 537"/>
                <a:gd name="T67" fmla="*/ 451 h 713"/>
                <a:gd name="T68" fmla="*/ 441 w 537"/>
                <a:gd name="T69" fmla="*/ 492 h 713"/>
                <a:gd name="T70" fmla="*/ 443 w 537"/>
                <a:gd name="T71" fmla="*/ 531 h 713"/>
                <a:gd name="T72" fmla="*/ 445 w 537"/>
                <a:gd name="T73" fmla="*/ 573 h 713"/>
                <a:gd name="T74" fmla="*/ 443 w 537"/>
                <a:gd name="T75" fmla="*/ 572 h 713"/>
                <a:gd name="T76" fmla="*/ 435 w 537"/>
                <a:gd name="T77" fmla="*/ 530 h 713"/>
                <a:gd name="T78" fmla="*/ 432 w 537"/>
                <a:gd name="T79" fmla="*/ 501 h 713"/>
                <a:gd name="T80" fmla="*/ 424 w 537"/>
                <a:gd name="T81" fmla="*/ 458 h 713"/>
                <a:gd name="T82" fmla="*/ 417 w 537"/>
                <a:gd name="T83" fmla="*/ 437 h 713"/>
                <a:gd name="T84" fmla="*/ 403 w 537"/>
                <a:gd name="T85" fmla="*/ 415 h 713"/>
                <a:gd name="T86" fmla="*/ 386 w 537"/>
                <a:gd name="T87" fmla="*/ 388 h 713"/>
                <a:gd name="T88" fmla="*/ 372 w 537"/>
                <a:gd name="T89" fmla="*/ 368 h 713"/>
                <a:gd name="T90" fmla="*/ 364 w 537"/>
                <a:gd name="T91" fmla="*/ 357 h 713"/>
                <a:gd name="T92" fmla="*/ 343 w 537"/>
                <a:gd name="T93" fmla="*/ 335 h 713"/>
                <a:gd name="T94" fmla="*/ 316 w 537"/>
                <a:gd name="T95" fmla="*/ 307 h 713"/>
                <a:gd name="T96" fmla="*/ 297 w 537"/>
                <a:gd name="T97" fmla="*/ 287 h 713"/>
                <a:gd name="T98" fmla="*/ 288 w 537"/>
                <a:gd name="T99" fmla="*/ 278 h 713"/>
                <a:gd name="T100" fmla="*/ 0 w 537"/>
                <a:gd name="T101" fmla="*/ 28 h 713"/>
                <a:gd name="T102" fmla="*/ 265 w 537"/>
                <a:gd name="T103" fmla="*/ 248 h 713"/>
                <a:gd name="T104" fmla="*/ 273 w 537"/>
                <a:gd name="T105" fmla="*/ 225 h 713"/>
                <a:gd name="T106" fmla="*/ 279 w 537"/>
                <a:gd name="T107" fmla="*/ 248 h 713"/>
                <a:gd name="T108" fmla="*/ 290 w 537"/>
                <a:gd name="T109" fmla="*/ 225 h 713"/>
                <a:gd name="T110" fmla="*/ 41 w 537"/>
                <a:gd name="T111" fmla="*/ 1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713">
                  <a:moveTo>
                    <a:pt x="43" y="0"/>
                  </a:moveTo>
                  <a:lnTo>
                    <a:pt x="300" y="211"/>
                  </a:lnTo>
                  <a:lnTo>
                    <a:pt x="320" y="237"/>
                  </a:lnTo>
                  <a:lnTo>
                    <a:pt x="305" y="252"/>
                  </a:lnTo>
                  <a:lnTo>
                    <a:pt x="380" y="325"/>
                  </a:lnTo>
                  <a:lnTo>
                    <a:pt x="383" y="328"/>
                  </a:lnTo>
                  <a:lnTo>
                    <a:pt x="391" y="337"/>
                  </a:lnTo>
                  <a:lnTo>
                    <a:pt x="404" y="351"/>
                  </a:lnTo>
                  <a:lnTo>
                    <a:pt x="417" y="368"/>
                  </a:lnTo>
                  <a:lnTo>
                    <a:pt x="432" y="386"/>
                  </a:lnTo>
                  <a:lnTo>
                    <a:pt x="444" y="404"/>
                  </a:lnTo>
                  <a:lnTo>
                    <a:pt x="454" y="422"/>
                  </a:lnTo>
                  <a:lnTo>
                    <a:pt x="458" y="435"/>
                  </a:lnTo>
                  <a:lnTo>
                    <a:pt x="462" y="461"/>
                  </a:lnTo>
                  <a:lnTo>
                    <a:pt x="467" y="487"/>
                  </a:lnTo>
                  <a:lnTo>
                    <a:pt x="471" y="507"/>
                  </a:lnTo>
                  <a:lnTo>
                    <a:pt x="473" y="515"/>
                  </a:lnTo>
                  <a:lnTo>
                    <a:pt x="469" y="546"/>
                  </a:lnTo>
                  <a:lnTo>
                    <a:pt x="468" y="560"/>
                  </a:lnTo>
                  <a:lnTo>
                    <a:pt x="468" y="595"/>
                  </a:lnTo>
                  <a:lnTo>
                    <a:pt x="473" y="635"/>
                  </a:lnTo>
                  <a:lnTo>
                    <a:pt x="486" y="667"/>
                  </a:lnTo>
                  <a:lnTo>
                    <a:pt x="494" y="677"/>
                  </a:lnTo>
                  <a:lnTo>
                    <a:pt x="504" y="686"/>
                  </a:lnTo>
                  <a:lnTo>
                    <a:pt x="512" y="695"/>
                  </a:lnTo>
                  <a:lnTo>
                    <a:pt x="520" y="701"/>
                  </a:lnTo>
                  <a:lnTo>
                    <a:pt x="527" y="706"/>
                  </a:lnTo>
                  <a:lnTo>
                    <a:pt x="532" y="710"/>
                  </a:lnTo>
                  <a:lnTo>
                    <a:pt x="536" y="712"/>
                  </a:lnTo>
                  <a:lnTo>
                    <a:pt x="537" y="713"/>
                  </a:lnTo>
                  <a:lnTo>
                    <a:pt x="503" y="693"/>
                  </a:lnTo>
                  <a:lnTo>
                    <a:pt x="462" y="646"/>
                  </a:lnTo>
                  <a:lnTo>
                    <a:pt x="458" y="562"/>
                  </a:lnTo>
                  <a:lnTo>
                    <a:pt x="458" y="553"/>
                  </a:lnTo>
                  <a:lnTo>
                    <a:pt x="459" y="532"/>
                  </a:lnTo>
                  <a:lnTo>
                    <a:pt x="460" y="509"/>
                  </a:lnTo>
                  <a:lnTo>
                    <a:pt x="460" y="497"/>
                  </a:lnTo>
                  <a:lnTo>
                    <a:pt x="458" y="485"/>
                  </a:lnTo>
                  <a:lnTo>
                    <a:pt x="455" y="465"/>
                  </a:lnTo>
                  <a:lnTo>
                    <a:pt x="450" y="447"/>
                  </a:lnTo>
                  <a:lnTo>
                    <a:pt x="447" y="435"/>
                  </a:lnTo>
                  <a:lnTo>
                    <a:pt x="445" y="427"/>
                  </a:lnTo>
                  <a:lnTo>
                    <a:pt x="441" y="413"/>
                  </a:lnTo>
                  <a:lnTo>
                    <a:pt x="436" y="401"/>
                  </a:lnTo>
                  <a:lnTo>
                    <a:pt x="431" y="393"/>
                  </a:lnTo>
                  <a:lnTo>
                    <a:pt x="425" y="387"/>
                  </a:lnTo>
                  <a:lnTo>
                    <a:pt x="416" y="377"/>
                  </a:lnTo>
                  <a:lnTo>
                    <a:pt x="404" y="363"/>
                  </a:lnTo>
                  <a:lnTo>
                    <a:pt x="390" y="349"/>
                  </a:lnTo>
                  <a:lnTo>
                    <a:pt x="376" y="334"/>
                  </a:lnTo>
                  <a:lnTo>
                    <a:pt x="365" y="322"/>
                  </a:lnTo>
                  <a:lnTo>
                    <a:pt x="357" y="312"/>
                  </a:lnTo>
                  <a:lnTo>
                    <a:pt x="354" y="309"/>
                  </a:lnTo>
                  <a:lnTo>
                    <a:pt x="300" y="260"/>
                  </a:lnTo>
                  <a:lnTo>
                    <a:pt x="294" y="272"/>
                  </a:lnTo>
                  <a:lnTo>
                    <a:pt x="298" y="276"/>
                  </a:lnTo>
                  <a:lnTo>
                    <a:pt x="311" y="288"/>
                  </a:lnTo>
                  <a:lnTo>
                    <a:pt x="327" y="306"/>
                  </a:lnTo>
                  <a:lnTo>
                    <a:pt x="347" y="327"/>
                  </a:lnTo>
                  <a:lnTo>
                    <a:pt x="366" y="348"/>
                  </a:lnTo>
                  <a:lnTo>
                    <a:pt x="384" y="367"/>
                  </a:lnTo>
                  <a:lnTo>
                    <a:pt x="396" y="381"/>
                  </a:lnTo>
                  <a:lnTo>
                    <a:pt x="403" y="388"/>
                  </a:lnTo>
                  <a:lnTo>
                    <a:pt x="409" y="401"/>
                  </a:lnTo>
                  <a:lnTo>
                    <a:pt x="418" y="419"/>
                  </a:lnTo>
                  <a:lnTo>
                    <a:pt x="426" y="436"/>
                  </a:lnTo>
                  <a:lnTo>
                    <a:pt x="431" y="444"/>
                  </a:lnTo>
                  <a:lnTo>
                    <a:pt x="433" y="451"/>
                  </a:lnTo>
                  <a:lnTo>
                    <a:pt x="437" y="470"/>
                  </a:lnTo>
                  <a:lnTo>
                    <a:pt x="441" y="492"/>
                  </a:lnTo>
                  <a:lnTo>
                    <a:pt x="443" y="511"/>
                  </a:lnTo>
                  <a:lnTo>
                    <a:pt x="443" y="531"/>
                  </a:lnTo>
                  <a:lnTo>
                    <a:pt x="444" y="554"/>
                  </a:lnTo>
                  <a:lnTo>
                    <a:pt x="445" y="573"/>
                  </a:lnTo>
                  <a:lnTo>
                    <a:pt x="445" y="580"/>
                  </a:lnTo>
                  <a:lnTo>
                    <a:pt x="443" y="572"/>
                  </a:lnTo>
                  <a:lnTo>
                    <a:pt x="439" y="552"/>
                  </a:lnTo>
                  <a:lnTo>
                    <a:pt x="435" y="530"/>
                  </a:lnTo>
                  <a:lnTo>
                    <a:pt x="433" y="515"/>
                  </a:lnTo>
                  <a:lnTo>
                    <a:pt x="432" y="501"/>
                  </a:lnTo>
                  <a:lnTo>
                    <a:pt x="429" y="479"/>
                  </a:lnTo>
                  <a:lnTo>
                    <a:pt x="424" y="458"/>
                  </a:lnTo>
                  <a:lnTo>
                    <a:pt x="420" y="444"/>
                  </a:lnTo>
                  <a:lnTo>
                    <a:pt x="417" y="437"/>
                  </a:lnTo>
                  <a:lnTo>
                    <a:pt x="411" y="428"/>
                  </a:lnTo>
                  <a:lnTo>
                    <a:pt x="403" y="415"/>
                  </a:lnTo>
                  <a:lnTo>
                    <a:pt x="394" y="402"/>
                  </a:lnTo>
                  <a:lnTo>
                    <a:pt x="386" y="388"/>
                  </a:lnTo>
                  <a:lnTo>
                    <a:pt x="379" y="377"/>
                  </a:lnTo>
                  <a:lnTo>
                    <a:pt x="372" y="368"/>
                  </a:lnTo>
                  <a:lnTo>
                    <a:pt x="369" y="362"/>
                  </a:lnTo>
                  <a:lnTo>
                    <a:pt x="364" y="357"/>
                  </a:lnTo>
                  <a:lnTo>
                    <a:pt x="356" y="348"/>
                  </a:lnTo>
                  <a:lnTo>
                    <a:pt x="343" y="335"/>
                  </a:lnTo>
                  <a:lnTo>
                    <a:pt x="330" y="321"/>
                  </a:lnTo>
                  <a:lnTo>
                    <a:pt x="316" y="307"/>
                  </a:lnTo>
                  <a:lnTo>
                    <a:pt x="306" y="296"/>
                  </a:lnTo>
                  <a:lnTo>
                    <a:pt x="297" y="287"/>
                  </a:lnTo>
                  <a:lnTo>
                    <a:pt x="294" y="284"/>
                  </a:lnTo>
                  <a:lnTo>
                    <a:pt x="288" y="278"/>
                  </a:lnTo>
                  <a:lnTo>
                    <a:pt x="267" y="278"/>
                  </a:lnTo>
                  <a:lnTo>
                    <a:pt x="0" y="28"/>
                  </a:lnTo>
                  <a:lnTo>
                    <a:pt x="16" y="18"/>
                  </a:lnTo>
                  <a:lnTo>
                    <a:pt x="265" y="248"/>
                  </a:lnTo>
                  <a:lnTo>
                    <a:pt x="267" y="233"/>
                  </a:lnTo>
                  <a:lnTo>
                    <a:pt x="273" y="225"/>
                  </a:lnTo>
                  <a:lnTo>
                    <a:pt x="273" y="248"/>
                  </a:lnTo>
                  <a:lnTo>
                    <a:pt x="279" y="248"/>
                  </a:lnTo>
                  <a:lnTo>
                    <a:pt x="294" y="237"/>
                  </a:lnTo>
                  <a:lnTo>
                    <a:pt x="290" y="225"/>
                  </a:lnTo>
                  <a:lnTo>
                    <a:pt x="271" y="207"/>
                  </a:lnTo>
                  <a:lnTo>
                    <a:pt x="41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27" name="Freeform 1327"/>
            <p:cNvSpPr>
              <a:spLocks/>
            </p:cNvSpPr>
            <p:nvPr/>
          </p:nvSpPr>
          <p:spPr bwMode="auto">
            <a:xfrm>
              <a:off x="5145" y="1971"/>
              <a:ext cx="24" cy="23"/>
            </a:xfrm>
            <a:custGeom>
              <a:avLst/>
              <a:gdLst>
                <a:gd name="T0" fmla="*/ 129 w 129"/>
                <a:gd name="T1" fmla="*/ 82 h 123"/>
                <a:gd name="T2" fmla="*/ 64 w 129"/>
                <a:gd name="T3" fmla="*/ 31 h 123"/>
                <a:gd name="T4" fmla="*/ 47 w 129"/>
                <a:gd name="T5" fmla="*/ 21 h 123"/>
                <a:gd name="T6" fmla="*/ 45 w 129"/>
                <a:gd name="T7" fmla="*/ 20 h 123"/>
                <a:gd name="T8" fmla="*/ 40 w 129"/>
                <a:gd name="T9" fmla="*/ 16 h 123"/>
                <a:gd name="T10" fmla="*/ 33 w 129"/>
                <a:gd name="T11" fmla="*/ 12 h 123"/>
                <a:gd name="T12" fmla="*/ 24 w 129"/>
                <a:gd name="T13" fmla="*/ 7 h 123"/>
                <a:gd name="T14" fmla="*/ 16 w 129"/>
                <a:gd name="T15" fmla="*/ 3 h 123"/>
                <a:gd name="T16" fmla="*/ 9 w 129"/>
                <a:gd name="T17" fmla="*/ 1 h 123"/>
                <a:gd name="T18" fmla="*/ 4 w 129"/>
                <a:gd name="T19" fmla="*/ 0 h 123"/>
                <a:gd name="T20" fmla="*/ 0 w 129"/>
                <a:gd name="T21" fmla="*/ 2 h 123"/>
                <a:gd name="T22" fmla="*/ 3 w 129"/>
                <a:gd name="T23" fmla="*/ 12 h 123"/>
                <a:gd name="T24" fmla="*/ 11 w 129"/>
                <a:gd name="T25" fmla="*/ 26 h 123"/>
                <a:gd name="T26" fmla="*/ 18 w 129"/>
                <a:gd name="T27" fmla="*/ 37 h 123"/>
                <a:gd name="T28" fmla="*/ 22 w 129"/>
                <a:gd name="T29" fmla="*/ 43 h 123"/>
                <a:gd name="T30" fmla="*/ 47 w 129"/>
                <a:gd name="T31" fmla="*/ 70 h 123"/>
                <a:gd name="T32" fmla="*/ 92 w 129"/>
                <a:gd name="T33" fmla="*/ 123 h 123"/>
                <a:gd name="T34" fmla="*/ 101 w 129"/>
                <a:gd name="T35" fmla="*/ 114 h 123"/>
                <a:gd name="T36" fmla="*/ 78 w 129"/>
                <a:gd name="T37" fmla="*/ 84 h 123"/>
                <a:gd name="T38" fmla="*/ 37 w 129"/>
                <a:gd name="T39" fmla="*/ 35 h 123"/>
                <a:gd name="T40" fmla="*/ 54 w 129"/>
                <a:gd name="T41" fmla="*/ 40 h 123"/>
                <a:gd name="T42" fmla="*/ 122 w 129"/>
                <a:gd name="T43" fmla="*/ 91 h 123"/>
                <a:gd name="T44" fmla="*/ 129 w 129"/>
                <a:gd name="T45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9" h="123">
                  <a:moveTo>
                    <a:pt x="129" y="82"/>
                  </a:moveTo>
                  <a:lnTo>
                    <a:pt x="64" y="31"/>
                  </a:lnTo>
                  <a:lnTo>
                    <a:pt x="47" y="21"/>
                  </a:lnTo>
                  <a:lnTo>
                    <a:pt x="45" y="20"/>
                  </a:lnTo>
                  <a:lnTo>
                    <a:pt x="40" y="16"/>
                  </a:lnTo>
                  <a:lnTo>
                    <a:pt x="33" y="12"/>
                  </a:lnTo>
                  <a:lnTo>
                    <a:pt x="24" y="7"/>
                  </a:lnTo>
                  <a:lnTo>
                    <a:pt x="16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12"/>
                  </a:lnTo>
                  <a:lnTo>
                    <a:pt x="11" y="26"/>
                  </a:lnTo>
                  <a:lnTo>
                    <a:pt x="18" y="37"/>
                  </a:lnTo>
                  <a:lnTo>
                    <a:pt x="22" y="43"/>
                  </a:lnTo>
                  <a:lnTo>
                    <a:pt x="47" y="70"/>
                  </a:lnTo>
                  <a:lnTo>
                    <a:pt x="92" y="123"/>
                  </a:lnTo>
                  <a:lnTo>
                    <a:pt x="101" y="114"/>
                  </a:lnTo>
                  <a:lnTo>
                    <a:pt x="78" y="84"/>
                  </a:lnTo>
                  <a:lnTo>
                    <a:pt x="37" y="35"/>
                  </a:lnTo>
                  <a:lnTo>
                    <a:pt x="54" y="40"/>
                  </a:lnTo>
                  <a:lnTo>
                    <a:pt x="122" y="91"/>
                  </a:lnTo>
                  <a:lnTo>
                    <a:pt x="129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28" name="Freeform 1328"/>
            <p:cNvSpPr>
              <a:spLocks/>
            </p:cNvSpPr>
            <p:nvPr/>
          </p:nvSpPr>
          <p:spPr bwMode="auto">
            <a:xfrm>
              <a:off x="5021" y="1870"/>
              <a:ext cx="178" cy="230"/>
            </a:xfrm>
            <a:custGeom>
              <a:avLst/>
              <a:gdLst>
                <a:gd name="T0" fmla="*/ 71 w 963"/>
                <a:gd name="T1" fmla="*/ 1226 h 1232"/>
                <a:gd name="T2" fmla="*/ 304 w 963"/>
                <a:gd name="T3" fmla="*/ 1232 h 1232"/>
                <a:gd name="T4" fmla="*/ 84 w 963"/>
                <a:gd name="T5" fmla="*/ 1207 h 1232"/>
                <a:gd name="T6" fmla="*/ 33 w 963"/>
                <a:gd name="T7" fmla="*/ 1115 h 1232"/>
                <a:gd name="T8" fmla="*/ 170 w 963"/>
                <a:gd name="T9" fmla="*/ 123 h 1232"/>
                <a:gd name="T10" fmla="*/ 191 w 963"/>
                <a:gd name="T11" fmla="*/ 72 h 1232"/>
                <a:gd name="T12" fmla="*/ 213 w 963"/>
                <a:gd name="T13" fmla="*/ 41 h 1232"/>
                <a:gd name="T14" fmla="*/ 250 w 963"/>
                <a:gd name="T15" fmla="*/ 24 h 1232"/>
                <a:gd name="T16" fmla="*/ 917 w 963"/>
                <a:gd name="T17" fmla="*/ 62 h 1232"/>
                <a:gd name="T18" fmla="*/ 963 w 963"/>
                <a:gd name="T19" fmla="*/ 71 h 1232"/>
                <a:gd name="T20" fmla="*/ 963 w 963"/>
                <a:gd name="T21" fmla="*/ 49 h 1232"/>
                <a:gd name="T22" fmla="*/ 951 w 963"/>
                <a:gd name="T23" fmla="*/ 48 h 1232"/>
                <a:gd name="T24" fmla="*/ 936 w 963"/>
                <a:gd name="T25" fmla="*/ 47 h 1232"/>
                <a:gd name="T26" fmla="*/ 920 w 963"/>
                <a:gd name="T27" fmla="*/ 46 h 1232"/>
                <a:gd name="T28" fmla="*/ 902 w 963"/>
                <a:gd name="T29" fmla="*/ 46 h 1232"/>
                <a:gd name="T30" fmla="*/ 883 w 963"/>
                <a:gd name="T31" fmla="*/ 45 h 1232"/>
                <a:gd name="T32" fmla="*/ 863 w 963"/>
                <a:gd name="T33" fmla="*/ 43 h 1232"/>
                <a:gd name="T34" fmla="*/ 843 w 963"/>
                <a:gd name="T35" fmla="*/ 42 h 1232"/>
                <a:gd name="T36" fmla="*/ 825 w 963"/>
                <a:gd name="T37" fmla="*/ 41 h 1232"/>
                <a:gd name="T38" fmla="*/ 806 w 963"/>
                <a:gd name="T39" fmla="*/ 40 h 1232"/>
                <a:gd name="T40" fmla="*/ 787 w 963"/>
                <a:gd name="T41" fmla="*/ 39 h 1232"/>
                <a:gd name="T42" fmla="*/ 770 w 963"/>
                <a:gd name="T43" fmla="*/ 38 h 1232"/>
                <a:gd name="T44" fmla="*/ 756 w 963"/>
                <a:gd name="T45" fmla="*/ 37 h 1232"/>
                <a:gd name="T46" fmla="*/ 743 w 963"/>
                <a:gd name="T47" fmla="*/ 36 h 1232"/>
                <a:gd name="T48" fmla="*/ 733 w 963"/>
                <a:gd name="T49" fmla="*/ 34 h 1232"/>
                <a:gd name="T50" fmla="*/ 725 w 963"/>
                <a:gd name="T51" fmla="*/ 33 h 1232"/>
                <a:gd name="T52" fmla="*/ 720 w 963"/>
                <a:gd name="T53" fmla="*/ 32 h 1232"/>
                <a:gd name="T54" fmla="*/ 712 w 963"/>
                <a:gd name="T55" fmla="*/ 31 h 1232"/>
                <a:gd name="T56" fmla="*/ 695 w 963"/>
                <a:gd name="T57" fmla="*/ 29 h 1232"/>
                <a:gd name="T58" fmla="*/ 671 w 963"/>
                <a:gd name="T59" fmla="*/ 27 h 1232"/>
                <a:gd name="T60" fmla="*/ 641 w 963"/>
                <a:gd name="T61" fmla="*/ 25 h 1232"/>
                <a:gd name="T62" fmla="*/ 606 w 963"/>
                <a:gd name="T63" fmla="*/ 22 h 1232"/>
                <a:gd name="T64" fmla="*/ 567 w 963"/>
                <a:gd name="T65" fmla="*/ 20 h 1232"/>
                <a:gd name="T66" fmla="*/ 527 w 963"/>
                <a:gd name="T67" fmla="*/ 17 h 1232"/>
                <a:gd name="T68" fmla="*/ 484 w 963"/>
                <a:gd name="T69" fmla="*/ 14 h 1232"/>
                <a:gd name="T70" fmla="*/ 442 w 963"/>
                <a:gd name="T71" fmla="*/ 12 h 1232"/>
                <a:gd name="T72" fmla="*/ 401 w 963"/>
                <a:gd name="T73" fmla="*/ 8 h 1232"/>
                <a:gd name="T74" fmla="*/ 364 w 963"/>
                <a:gd name="T75" fmla="*/ 6 h 1232"/>
                <a:gd name="T76" fmla="*/ 330 w 963"/>
                <a:gd name="T77" fmla="*/ 4 h 1232"/>
                <a:gd name="T78" fmla="*/ 302 w 963"/>
                <a:gd name="T79" fmla="*/ 2 h 1232"/>
                <a:gd name="T80" fmla="*/ 280 w 963"/>
                <a:gd name="T81" fmla="*/ 1 h 1232"/>
                <a:gd name="T82" fmla="*/ 267 w 963"/>
                <a:gd name="T83" fmla="*/ 0 h 1232"/>
                <a:gd name="T84" fmla="*/ 262 w 963"/>
                <a:gd name="T85" fmla="*/ 0 h 1232"/>
                <a:gd name="T86" fmla="*/ 205 w 963"/>
                <a:gd name="T87" fmla="*/ 11 h 1232"/>
                <a:gd name="T88" fmla="*/ 156 w 963"/>
                <a:gd name="T89" fmla="*/ 52 h 1232"/>
                <a:gd name="T90" fmla="*/ 26 w 963"/>
                <a:gd name="T91" fmla="*/ 917 h 1232"/>
                <a:gd name="T92" fmla="*/ 11 w 963"/>
                <a:gd name="T93" fmla="*/ 1023 h 1232"/>
                <a:gd name="T94" fmla="*/ 0 w 963"/>
                <a:gd name="T95" fmla="*/ 1118 h 1232"/>
                <a:gd name="T96" fmla="*/ 41 w 963"/>
                <a:gd name="T97" fmla="*/ 1195 h 1232"/>
                <a:gd name="T98" fmla="*/ 71 w 963"/>
                <a:gd name="T99" fmla="*/ 1226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3" h="1232">
                  <a:moveTo>
                    <a:pt x="71" y="1226"/>
                  </a:moveTo>
                  <a:lnTo>
                    <a:pt x="304" y="1232"/>
                  </a:lnTo>
                  <a:lnTo>
                    <a:pt x="84" y="1207"/>
                  </a:lnTo>
                  <a:lnTo>
                    <a:pt x="33" y="1115"/>
                  </a:lnTo>
                  <a:lnTo>
                    <a:pt x="170" y="123"/>
                  </a:lnTo>
                  <a:lnTo>
                    <a:pt x="191" y="72"/>
                  </a:lnTo>
                  <a:lnTo>
                    <a:pt x="213" y="41"/>
                  </a:lnTo>
                  <a:lnTo>
                    <a:pt x="250" y="24"/>
                  </a:lnTo>
                  <a:lnTo>
                    <a:pt x="917" y="62"/>
                  </a:lnTo>
                  <a:lnTo>
                    <a:pt x="963" y="71"/>
                  </a:lnTo>
                  <a:lnTo>
                    <a:pt x="963" y="49"/>
                  </a:lnTo>
                  <a:lnTo>
                    <a:pt x="951" y="48"/>
                  </a:lnTo>
                  <a:lnTo>
                    <a:pt x="936" y="47"/>
                  </a:lnTo>
                  <a:lnTo>
                    <a:pt x="920" y="46"/>
                  </a:lnTo>
                  <a:lnTo>
                    <a:pt x="902" y="46"/>
                  </a:lnTo>
                  <a:lnTo>
                    <a:pt x="883" y="45"/>
                  </a:lnTo>
                  <a:lnTo>
                    <a:pt x="863" y="43"/>
                  </a:lnTo>
                  <a:lnTo>
                    <a:pt x="843" y="42"/>
                  </a:lnTo>
                  <a:lnTo>
                    <a:pt x="825" y="41"/>
                  </a:lnTo>
                  <a:lnTo>
                    <a:pt x="806" y="40"/>
                  </a:lnTo>
                  <a:lnTo>
                    <a:pt x="787" y="39"/>
                  </a:lnTo>
                  <a:lnTo>
                    <a:pt x="770" y="38"/>
                  </a:lnTo>
                  <a:lnTo>
                    <a:pt x="756" y="37"/>
                  </a:lnTo>
                  <a:lnTo>
                    <a:pt x="743" y="36"/>
                  </a:lnTo>
                  <a:lnTo>
                    <a:pt x="733" y="34"/>
                  </a:lnTo>
                  <a:lnTo>
                    <a:pt x="725" y="33"/>
                  </a:lnTo>
                  <a:lnTo>
                    <a:pt x="720" y="32"/>
                  </a:lnTo>
                  <a:lnTo>
                    <a:pt x="712" y="31"/>
                  </a:lnTo>
                  <a:lnTo>
                    <a:pt x="695" y="29"/>
                  </a:lnTo>
                  <a:lnTo>
                    <a:pt x="671" y="27"/>
                  </a:lnTo>
                  <a:lnTo>
                    <a:pt x="641" y="25"/>
                  </a:lnTo>
                  <a:lnTo>
                    <a:pt x="606" y="22"/>
                  </a:lnTo>
                  <a:lnTo>
                    <a:pt x="567" y="20"/>
                  </a:lnTo>
                  <a:lnTo>
                    <a:pt x="527" y="17"/>
                  </a:lnTo>
                  <a:lnTo>
                    <a:pt x="484" y="14"/>
                  </a:lnTo>
                  <a:lnTo>
                    <a:pt x="442" y="12"/>
                  </a:lnTo>
                  <a:lnTo>
                    <a:pt x="401" y="8"/>
                  </a:lnTo>
                  <a:lnTo>
                    <a:pt x="364" y="6"/>
                  </a:lnTo>
                  <a:lnTo>
                    <a:pt x="330" y="4"/>
                  </a:lnTo>
                  <a:lnTo>
                    <a:pt x="302" y="2"/>
                  </a:lnTo>
                  <a:lnTo>
                    <a:pt x="280" y="1"/>
                  </a:lnTo>
                  <a:lnTo>
                    <a:pt x="267" y="0"/>
                  </a:lnTo>
                  <a:lnTo>
                    <a:pt x="262" y="0"/>
                  </a:lnTo>
                  <a:lnTo>
                    <a:pt x="205" y="11"/>
                  </a:lnTo>
                  <a:lnTo>
                    <a:pt x="156" y="52"/>
                  </a:lnTo>
                  <a:lnTo>
                    <a:pt x="26" y="917"/>
                  </a:lnTo>
                  <a:lnTo>
                    <a:pt x="11" y="1023"/>
                  </a:lnTo>
                  <a:lnTo>
                    <a:pt x="0" y="1118"/>
                  </a:lnTo>
                  <a:lnTo>
                    <a:pt x="41" y="1195"/>
                  </a:lnTo>
                  <a:lnTo>
                    <a:pt x="71" y="1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29" name="Freeform 1329"/>
            <p:cNvSpPr>
              <a:spLocks/>
            </p:cNvSpPr>
            <p:nvPr/>
          </p:nvSpPr>
          <p:spPr bwMode="auto">
            <a:xfrm>
              <a:off x="5125" y="2122"/>
              <a:ext cx="71" cy="23"/>
            </a:xfrm>
            <a:custGeom>
              <a:avLst/>
              <a:gdLst>
                <a:gd name="T0" fmla="*/ 327 w 382"/>
                <a:gd name="T1" fmla="*/ 95 h 120"/>
                <a:gd name="T2" fmla="*/ 364 w 382"/>
                <a:gd name="T3" fmla="*/ 51 h 120"/>
                <a:gd name="T4" fmla="*/ 368 w 382"/>
                <a:gd name="T5" fmla="*/ 0 h 120"/>
                <a:gd name="T6" fmla="*/ 317 w 382"/>
                <a:gd name="T7" fmla="*/ 65 h 120"/>
                <a:gd name="T8" fmla="*/ 20 w 382"/>
                <a:gd name="T9" fmla="*/ 48 h 120"/>
                <a:gd name="T10" fmla="*/ 0 w 382"/>
                <a:gd name="T11" fmla="*/ 100 h 120"/>
                <a:gd name="T12" fmla="*/ 26 w 382"/>
                <a:gd name="T13" fmla="*/ 102 h 120"/>
                <a:gd name="T14" fmla="*/ 49 w 382"/>
                <a:gd name="T15" fmla="*/ 106 h 120"/>
                <a:gd name="T16" fmla="*/ 71 w 382"/>
                <a:gd name="T17" fmla="*/ 108 h 120"/>
                <a:gd name="T18" fmla="*/ 89 w 382"/>
                <a:gd name="T19" fmla="*/ 109 h 120"/>
                <a:gd name="T20" fmla="*/ 103 w 382"/>
                <a:gd name="T21" fmla="*/ 110 h 120"/>
                <a:gd name="T22" fmla="*/ 115 w 382"/>
                <a:gd name="T23" fmla="*/ 111 h 120"/>
                <a:gd name="T24" fmla="*/ 122 w 382"/>
                <a:gd name="T25" fmla="*/ 112 h 120"/>
                <a:gd name="T26" fmla="*/ 126 w 382"/>
                <a:gd name="T27" fmla="*/ 112 h 120"/>
                <a:gd name="T28" fmla="*/ 131 w 382"/>
                <a:gd name="T29" fmla="*/ 112 h 120"/>
                <a:gd name="T30" fmla="*/ 140 w 382"/>
                <a:gd name="T31" fmla="*/ 112 h 120"/>
                <a:gd name="T32" fmla="*/ 151 w 382"/>
                <a:gd name="T33" fmla="*/ 113 h 120"/>
                <a:gd name="T34" fmla="*/ 165 w 382"/>
                <a:gd name="T35" fmla="*/ 113 h 120"/>
                <a:gd name="T36" fmla="*/ 181 w 382"/>
                <a:gd name="T37" fmla="*/ 114 h 120"/>
                <a:gd name="T38" fmla="*/ 198 w 382"/>
                <a:gd name="T39" fmla="*/ 115 h 120"/>
                <a:gd name="T40" fmla="*/ 216 w 382"/>
                <a:gd name="T41" fmla="*/ 115 h 120"/>
                <a:gd name="T42" fmla="*/ 235 w 382"/>
                <a:gd name="T43" fmla="*/ 116 h 120"/>
                <a:gd name="T44" fmla="*/ 252 w 382"/>
                <a:gd name="T45" fmla="*/ 117 h 120"/>
                <a:gd name="T46" fmla="*/ 270 w 382"/>
                <a:gd name="T47" fmla="*/ 117 h 120"/>
                <a:gd name="T48" fmla="*/ 287 w 382"/>
                <a:gd name="T49" fmla="*/ 118 h 120"/>
                <a:gd name="T50" fmla="*/ 301 w 382"/>
                <a:gd name="T51" fmla="*/ 119 h 120"/>
                <a:gd name="T52" fmla="*/ 313 w 382"/>
                <a:gd name="T53" fmla="*/ 119 h 120"/>
                <a:gd name="T54" fmla="*/ 322 w 382"/>
                <a:gd name="T55" fmla="*/ 120 h 120"/>
                <a:gd name="T56" fmla="*/ 328 w 382"/>
                <a:gd name="T57" fmla="*/ 120 h 120"/>
                <a:gd name="T58" fmla="*/ 330 w 382"/>
                <a:gd name="T59" fmla="*/ 120 h 120"/>
                <a:gd name="T60" fmla="*/ 382 w 382"/>
                <a:gd name="T61" fmla="*/ 77 h 120"/>
                <a:gd name="T62" fmla="*/ 327 w 382"/>
                <a:gd name="T63" fmla="*/ 9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2" h="120">
                  <a:moveTo>
                    <a:pt x="327" y="95"/>
                  </a:moveTo>
                  <a:lnTo>
                    <a:pt x="364" y="51"/>
                  </a:lnTo>
                  <a:lnTo>
                    <a:pt x="368" y="0"/>
                  </a:lnTo>
                  <a:lnTo>
                    <a:pt x="317" y="65"/>
                  </a:lnTo>
                  <a:lnTo>
                    <a:pt x="20" y="48"/>
                  </a:lnTo>
                  <a:lnTo>
                    <a:pt x="0" y="100"/>
                  </a:lnTo>
                  <a:lnTo>
                    <a:pt x="26" y="102"/>
                  </a:lnTo>
                  <a:lnTo>
                    <a:pt x="49" y="106"/>
                  </a:lnTo>
                  <a:lnTo>
                    <a:pt x="71" y="108"/>
                  </a:lnTo>
                  <a:lnTo>
                    <a:pt x="89" y="109"/>
                  </a:lnTo>
                  <a:lnTo>
                    <a:pt x="103" y="110"/>
                  </a:lnTo>
                  <a:lnTo>
                    <a:pt x="115" y="111"/>
                  </a:lnTo>
                  <a:lnTo>
                    <a:pt x="122" y="112"/>
                  </a:lnTo>
                  <a:lnTo>
                    <a:pt x="126" y="112"/>
                  </a:lnTo>
                  <a:lnTo>
                    <a:pt x="131" y="112"/>
                  </a:lnTo>
                  <a:lnTo>
                    <a:pt x="140" y="112"/>
                  </a:lnTo>
                  <a:lnTo>
                    <a:pt x="151" y="113"/>
                  </a:lnTo>
                  <a:lnTo>
                    <a:pt x="165" y="113"/>
                  </a:lnTo>
                  <a:lnTo>
                    <a:pt x="181" y="114"/>
                  </a:lnTo>
                  <a:lnTo>
                    <a:pt x="198" y="115"/>
                  </a:lnTo>
                  <a:lnTo>
                    <a:pt x="216" y="115"/>
                  </a:lnTo>
                  <a:lnTo>
                    <a:pt x="235" y="116"/>
                  </a:lnTo>
                  <a:lnTo>
                    <a:pt x="252" y="117"/>
                  </a:lnTo>
                  <a:lnTo>
                    <a:pt x="270" y="117"/>
                  </a:lnTo>
                  <a:lnTo>
                    <a:pt x="287" y="118"/>
                  </a:lnTo>
                  <a:lnTo>
                    <a:pt x="301" y="119"/>
                  </a:lnTo>
                  <a:lnTo>
                    <a:pt x="313" y="119"/>
                  </a:lnTo>
                  <a:lnTo>
                    <a:pt x="322" y="120"/>
                  </a:lnTo>
                  <a:lnTo>
                    <a:pt x="328" y="120"/>
                  </a:lnTo>
                  <a:lnTo>
                    <a:pt x="330" y="120"/>
                  </a:lnTo>
                  <a:lnTo>
                    <a:pt x="382" y="77"/>
                  </a:lnTo>
                  <a:lnTo>
                    <a:pt x="327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30" name="Freeform 1330"/>
            <p:cNvSpPr>
              <a:spLocks/>
            </p:cNvSpPr>
            <p:nvPr/>
          </p:nvSpPr>
          <p:spPr bwMode="auto">
            <a:xfrm>
              <a:off x="5194" y="2067"/>
              <a:ext cx="27" cy="72"/>
            </a:xfrm>
            <a:custGeom>
              <a:avLst/>
              <a:gdLst>
                <a:gd name="T0" fmla="*/ 125 w 145"/>
                <a:gd name="T1" fmla="*/ 46 h 387"/>
                <a:gd name="T2" fmla="*/ 103 w 145"/>
                <a:gd name="T3" fmla="*/ 140 h 387"/>
                <a:gd name="T4" fmla="*/ 89 w 145"/>
                <a:gd name="T5" fmla="*/ 148 h 387"/>
                <a:gd name="T6" fmla="*/ 83 w 145"/>
                <a:gd name="T7" fmla="*/ 195 h 387"/>
                <a:gd name="T8" fmla="*/ 66 w 145"/>
                <a:gd name="T9" fmla="*/ 289 h 387"/>
                <a:gd name="T10" fmla="*/ 0 w 145"/>
                <a:gd name="T11" fmla="*/ 387 h 387"/>
                <a:gd name="T12" fmla="*/ 44 w 145"/>
                <a:gd name="T13" fmla="*/ 367 h 387"/>
                <a:gd name="T14" fmla="*/ 110 w 145"/>
                <a:gd name="T15" fmla="*/ 265 h 387"/>
                <a:gd name="T16" fmla="*/ 145 w 145"/>
                <a:gd name="T17" fmla="*/ 0 h 387"/>
                <a:gd name="T18" fmla="*/ 125 w 145"/>
                <a:gd name="T19" fmla="*/ 4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387">
                  <a:moveTo>
                    <a:pt x="125" y="46"/>
                  </a:moveTo>
                  <a:lnTo>
                    <a:pt x="103" y="140"/>
                  </a:lnTo>
                  <a:lnTo>
                    <a:pt x="89" y="148"/>
                  </a:lnTo>
                  <a:lnTo>
                    <a:pt x="83" y="195"/>
                  </a:lnTo>
                  <a:lnTo>
                    <a:pt x="66" y="289"/>
                  </a:lnTo>
                  <a:lnTo>
                    <a:pt x="0" y="387"/>
                  </a:lnTo>
                  <a:lnTo>
                    <a:pt x="44" y="367"/>
                  </a:lnTo>
                  <a:lnTo>
                    <a:pt x="110" y="265"/>
                  </a:lnTo>
                  <a:lnTo>
                    <a:pt x="145" y="0"/>
                  </a:lnTo>
                  <a:lnTo>
                    <a:pt x="125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31" name="Freeform 1331"/>
            <p:cNvSpPr>
              <a:spLocks/>
            </p:cNvSpPr>
            <p:nvPr/>
          </p:nvSpPr>
          <p:spPr bwMode="auto">
            <a:xfrm>
              <a:off x="4990" y="2018"/>
              <a:ext cx="59" cy="116"/>
            </a:xfrm>
            <a:custGeom>
              <a:avLst/>
              <a:gdLst>
                <a:gd name="T0" fmla="*/ 68 w 322"/>
                <a:gd name="T1" fmla="*/ 547 h 625"/>
                <a:gd name="T2" fmla="*/ 43 w 322"/>
                <a:gd name="T3" fmla="*/ 465 h 625"/>
                <a:gd name="T4" fmla="*/ 107 w 322"/>
                <a:gd name="T5" fmla="*/ 0 h 625"/>
                <a:gd name="T6" fmla="*/ 76 w 322"/>
                <a:gd name="T7" fmla="*/ 35 h 625"/>
                <a:gd name="T8" fmla="*/ 50 w 322"/>
                <a:gd name="T9" fmla="*/ 184 h 625"/>
                <a:gd name="T10" fmla="*/ 17 w 322"/>
                <a:gd name="T11" fmla="*/ 343 h 625"/>
                <a:gd name="T12" fmla="*/ 6 w 322"/>
                <a:gd name="T13" fmla="*/ 421 h 625"/>
                <a:gd name="T14" fmla="*/ 0 w 322"/>
                <a:gd name="T15" fmla="*/ 470 h 625"/>
                <a:gd name="T16" fmla="*/ 51 w 322"/>
                <a:gd name="T17" fmla="*/ 565 h 625"/>
                <a:gd name="T18" fmla="*/ 89 w 322"/>
                <a:gd name="T19" fmla="*/ 606 h 625"/>
                <a:gd name="T20" fmla="*/ 90 w 322"/>
                <a:gd name="T21" fmla="*/ 606 h 625"/>
                <a:gd name="T22" fmla="*/ 93 w 322"/>
                <a:gd name="T23" fmla="*/ 606 h 625"/>
                <a:gd name="T24" fmla="*/ 97 w 322"/>
                <a:gd name="T25" fmla="*/ 607 h 625"/>
                <a:gd name="T26" fmla="*/ 104 w 322"/>
                <a:gd name="T27" fmla="*/ 607 h 625"/>
                <a:gd name="T28" fmla="*/ 113 w 322"/>
                <a:gd name="T29" fmla="*/ 608 h 625"/>
                <a:gd name="T30" fmla="*/ 122 w 322"/>
                <a:gd name="T31" fmla="*/ 609 h 625"/>
                <a:gd name="T32" fmla="*/ 134 w 322"/>
                <a:gd name="T33" fmla="*/ 610 h 625"/>
                <a:gd name="T34" fmla="*/ 147 w 322"/>
                <a:gd name="T35" fmla="*/ 611 h 625"/>
                <a:gd name="T36" fmla="*/ 161 w 322"/>
                <a:gd name="T37" fmla="*/ 613 h 625"/>
                <a:gd name="T38" fmla="*/ 176 w 322"/>
                <a:gd name="T39" fmla="*/ 614 h 625"/>
                <a:gd name="T40" fmla="*/ 193 w 322"/>
                <a:gd name="T41" fmla="*/ 615 h 625"/>
                <a:gd name="T42" fmla="*/ 211 w 322"/>
                <a:gd name="T43" fmla="*/ 618 h 625"/>
                <a:gd name="T44" fmla="*/ 230 w 322"/>
                <a:gd name="T45" fmla="*/ 620 h 625"/>
                <a:gd name="T46" fmla="*/ 249 w 322"/>
                <a:gd name="T47" fmla="*/ 621 h 625"/>
                <a:gd name="T48" fmla="*/ 270 w 322"/>
                <a:gd name="T49" fmla="*/ 623 h 625"/>
                <a:gd name="T50" fmla="*/ 291 w 322"/>
                <a:gd name="T51" fmla="*/ 625 h 625"/>
                <a:gd name="T52" fmla="*/ 322 w 322"/>
                <a:gd name="T53" fmla="*/ 587 h 625"/>
                <a:gd name="T54" fmla="*/ 141 w 322"/>
                <a:gd name="T55" fmla="*/ 577 h 625"/>
                <a:gd name="T56" fmla="*/ 68 w 322"/>
                <a:gd name="T57" fmla="*/ 54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2" h="625">
                  <a:moveTo>
                    <a:pt x="68" y="547"/>
                  </a:moveTo>
                  <a:lnTo>
                    <a:pt x="43" y="465"/>
                  </a:lnTo>
                  <a:lnTo>
                    <a:pt x="107" y="0"/>
                  </a:lnTo>
                  <a:lnTo>
                    <a:pt x="76" y="35"/>
                  </a:lnTo>
                  <a:lnTo>
                    <a:pt x="50" y="184"/>
                  </a:lnTo>
                  <a:lnTo>
                    <a:pt x="17" y="343"/>
                  </a:lnTo>
                  <a:lnTo>
                    <a:pt x="6" y="421"/>
                  </a:lnTo>
                  <a:lnTo>
                    <a:pt x="0" y="470"/>
                  </a:lnTo>
                  <a:lnTo>
                    <a:pt x="51" y="565"/>
                  </a:lnTo>
                  <a:lnTo>
                    <a:pt x="89" y="606"/>
                  </a:lnTo>
                  <a:lnTo>
                    <a:pt x="90" y="606"/>
                  </a:lnTo>
                  <a:lnTo>
                    <a:pt x="93" y="606"/>
                  </a:lnTo>
                  <a:lnTo>
                    <a:pt x="97" y="607"/>
                  </a:lnTo>
                  <a:lnTo>
                    <a:pt x="104" y="607"/>
                  </a:lnTo>
                  <a:lnTo>
                    <a:pt x="113" y="608"/>
                  </a:lnTo>
                  <a:lnTo>
                    <a:pt x="122" y="609"/>
                  </a:lnTo>
                  <a:lnTo>
                    <a:pt x="134" y="610"/>
                  </a:lnTo>
                  <a:lnTo>
                    <a:pt x="147" y="611"/>
                  </a:lnTo>
                  <a:lnTo>
                    <a:pt x="161" y="613"/>
                  </a:lnTo>
                  <a:lnTo>
                    <a:pt x="176" y="614"/>
                  </a:lnTo>
                  <a:lnTo>
                    <a:pt x="193" y="615"/>
                  </a:lnTo>
                  <a:lnTo>
                    <a:pt x="211" y="618"/>
                  </a:lnTo>
                  <a:lnTo>
                    <a:pt x="230" y="620"/>
                  </a:lnTo>
                  <a:lnTo>
                    <a:pt x="249" y="621"/>
                  </a:lnTo>
                  <a:lnTo>
                    <a:pt x="270" y="623"/>
                  </a:lnTo>
                  <a:lnTo>
                    <a:pt x="291" y="625"/>
                  </a:lnTo>
                  <a:lnTo>
                    <a:pt x="322" y="587"/>
                  </a:lnTo>
                  <a:lnTo>
                    <a:pt x="141" y="577"/>
                  </a:lnTo>
                  <a:lnTo>
                    <a:pt x="68" y="5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32" name="Freeform 1332"/>
            <p:cNvSpPr>
              <a:spLocks/>
            </p:cNvSpPr>
            <p:nvPr/>
          </p:nvSpPr>
          <p:spPr bwMode="auto">
            <a:xfrm>
              <a:off x="5007" y="1845"/>
              <a:ext cx="240" cy="177"/>
            </a:xfrm>
            <a:custGeom>
              <a:avLst/>
              <a:gdLst>
                <a:gd name="T0" fmla="*/ 1280 w 1292"/>
                <a:gd name="T1" fmla="*/ 122 h 950"/>
                <a:gd name="T2" fmla="*/ 1243 w 1292"/>
                <a:gd name="T3" fmla="*/ 106 h 950"/>
                <a:gd name="T4" fmla="*/ 1192 w 1292"/>
                <a:gd name="T5" fmla="*/ 85 h 950"/>
                <a:gd name="T6" fmla="*/ 1150 w 1292"/>
                <a:gd name="T7" fmla="*/ 68 h 950"/>
                <a:gd name="T8" fmla="*/ 1135 w 1292"/>
                <a:gd name="T9" fmla="*/ 63 h 950"/>
                <a:gd name="T10" fmla="*/ 1107 w 1292"/>
                <a:gd name="T11" fmla="*/ 61 h 950"/>
                <a:gd name="T12" fmla="*/ 1062 w 1292"/>
                <a:gd name="T13" fmla="*/ 58 h 950"/>
                <a:gd name="T14" fmla="*/ 1007 w 1292"/>
                <a:gd name="T15" fmla="*/ 55 h 950"/>
                <a:gd name="T16" fmla="*/ 949 w 1292"/>
                <a:gd name="T17" fmla="*/ 52 h 950"/>
                <a:gd name="T18" fmla="*/ 892 w 1292"/>
                <a:gd name="T19" fmla="*/ 49 h 950"/>
                <a:gd name="T20" fmla="*/ 847 w 1292"/>
                <a:gd name="T21" fmla="*/ 45 h 950"/>
                <a:gd name="T22" fmla="*/ 815 w 1292"/>
                <a:gd name="T23" fmla="*/ 42 h 950"/>
                <a:gd name="T24" fmla="*/ 798 w 1292"/>
                <a:gd name="T25" fmla="*/ 38 h 950"/>
                <a:gd name="T26" fmla="*/ 746 w 1292"/>
                <a:gd name="T27" fmla="*/ 34 h 950"/>
                <a:gd name="T28" fmla="*/ 665 w 1292"/>
                <a:gd name="T29" fmla="*/ 28 h 950"/>
                <a:gd name="T30" fmla="*/ 566 w 1292"/>
                <a:gd name="T31" fmla="*/ 20 h 950"/>
                <a:gd name="T32" fmla="*/ 462 w 1292"/>
                <a:gd name="T33" fmla="*/ 14 h 950"/>
                <a:gd name="T34" fmla="*/ 365 w 1292"/>
                <a:gd name="T35" fmla="*/ 8 h 950"/>
                <a:gd name="T36" fmla="*/ 288 w 1292"/>
                <a:gd name="T37" fmla="*/ 3 h 950"/>
                <a:gd name="T38" fmla="*/ 243 w 1292"/>
                <a:gd name="T39" fmla="*/ 0 h 950"/>
                <a:gd name="T40" fmla="*/ 165 w 1292"/>
                <a:gd name="T41" fmla="*/ 13 h 950"/>
                <a:gd name="T42" fmla="*/ 0 w 1292"/>
                <a:gd name="T43" fmla="*/ 747 h 950"/>
                <a:gd name="T44" fmla="*/ 40 w 1292"/>
                <a:gd name="T45" fmla="*/ 738 h 950"/>
                <a:gd name="T46" fmla="*/ 145 w 1292"/>
                <a:gd name="T47" fmla="*/ 90 h 950"/>
                <a:gd name="T48" fmla="*/ 222 w 1292"/>
                <a:gd name="T49" fmla="*/ 30 h 950"/>
                <a:gd name="T50" fmla="*/ 1120 w 1292"/>
                <a:gd name="T51" fmla="*/ 90 h 950"/>
                <a:gd name="T52" fmla="*/ 1126 w 1292"/>
                <a:gd name="T53" fmla="*/ 95 h 950"/>
                <a:gd name="T54" fmla="*/ 1141 w 1292"/>
                <a:gd name="T55" fmla="*/ 106 h 950"/>
                <a:gd name="T56" fmla="*/ 1157 w 1292"/>
                <a:gd name="T57" fmla="*/ 120 h 950"/>
                <a:gd name="T58" fmla="*/ 1171 w 1292"/>
                <a:gd name="T59" fmla="*/ 132 h 950"/>
                <a:gd name="T60" fmla="*/ 1189 w 1292"/>
                <a:gd name="T61" fmla="*/ 165 h 950"/>
                <a:gd name="T62" fmla="*/ 1196 w 1292"/>
                <a:gd name="T63" fmla="*/ 188 h 950"/>
                <a:gd name="T64" fmla="*/ 1108 w 1292"/>
                <a:gd name="T65" fmla="*/ 881 h 950"/>
                <a:gd name="T66" fmla="*/ 1153 w 1292"/>
                <a:gd name="T67" fmla="*/ 699 h 950"/>
                <a:gd name="T68" fmla="*/ 1209 w 1292"/>
                <a:gd name="T69" fmla="*/ 119 h 950"/>
                <a:gd name="T70" fmla="*/ 1255 w 1292"/>
                <a:gd name="T71" fmla="*/ 183 h 950"/>
                <a:gd name="T72" fmla="*/ 1158 w 1292"/>
                <a:gd name="T73" fmla="*/ 923 h 950"/>
                <a:gd name="T74" fmla="*/ 1283 w 1292"/>
                <a:gd name="T75" fmla="*/ 277 h 950"/>
                <a:gd name="T76" fmla="*/ 1285 w 1292"/>
                <a:gd name="T77" fmla="*/ 124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92" h="950">
                  <a:moveTo>
                    <a:pt x="1285" y="124"/>
                  </a:moveTo>
                  <a:lnTo>
                    <a:pt x="1280" y="122"/>
                  </a:lnTo>
                  <a:lnTo>
                    <a:pt x="1265" y="115"/>
                  </a:lnTo>
                  <a:lnTo>
                    <a:pt x="1243" y="106"/>
                  </a:lnTo>
                  <a:lnTo>
                    <a:pt x="1218" y="95"/>
                  </a:lnTo>
                  <a:lnTo>
                    <a:pt x="1192" y="85"/>
                  </a:lnTo>
                  <a:lnTo>
                    <a:pt x="1169" y="76"/>
                  </a:lnTo>
                  <a:lnTo>
                    <a:pt x="1150" y="68"/>
                  </a:lnTo>
                  <a:lnTo>
                    <a:pt x="1141" y="64"/>
                  </a:lnTo>
                  <a:lnTo>
                    <a:pt x="1135" y="63"/>
                  </a:lnTo>
                  <a:lnTo>
                    <a:pt x="1124" y="62"/>
                  </a:lnTo>
                  <a:lnTo>
                    <a:pt x="1107" y="61"/>
                  </a:lnTo>
                  <a:lnTo>
                    <a:pt x="1086" y="59"/>
                  </a:lnTo>
                  <a:lnTo>
                    <a:pt x="1062" y="58"/>
                  </a:lnTo>
                  <a:lnTo>
                    <a:pt x="1036" y="57"/>
                  </a:lnTo>
                  <a:lnTo>
                    <a:pt x="1007" y="55"/>
                  </a:lnTo>
                  <a:lnTo>
                    <a:pt x="978" y="54"/>
                  </a:lnTo>
                  <a:lnTo>
                    <a:pt x="949" y="52"/>
                  </a:lnTo>
                  <a:lnTo>
                    <a:pt x="920" y="50"/>
                  </a:lnTo>
                  <a:lnTo>
                    <a:pt x="892" y="49"/>
                  </a:lnTo>
                  <a:lnTo>
                    <a:pt x="867" y="47"/>
                  </a:lnTo>
                  <a:lnTo>
                    <a:pt x="847" y="45"/>
                  </a:lnTo>
                  <a:lnTo>
                    <a:pt x="829" y="43"/>
                  </a:lnTo>
                  <a:lnTo>
                    <a:pt x="815" y="42"/>
                  </a:lnTo>
                  <a:lnTo>
                    <a:pt x="808" y="40"/>
                  </a:lnTo>
                  <a:lnTo>
                    <a:pt x="798" y="38"/>
                  </a:lnTo>
                  <a:lnTo>
                    <a:pt x="777" y="36"/>
                  </a:lnTo>
                  <a:lnTo>
                    <a:pt x="746" y="34"/>
                  </a:lnTo>
                  <a:lnTo>
                    <a:pt x="709" y="31"/>
                  </a:lnTo>
                  <a:lnTo>
                    <a:pt x="665" y="28"/>
                  </a:lnTo>
                  <a:lnTo>
                    <a:pt x="617" y="25"/>
                  </a:lnTo>
                  <a:lnTo>
                    <a:pt x="566" y="20"/>
                  </a:lnTo>
                  <a:lnTo>
                    <a:pt x="514" y="17"/>
                  </a:lnTo>
                  <a:lnTo>
                    <a:pt x="462" y="14"/>
                  </a:lnTo>
                  <a:lnTo>
                    <a:pt x="412" y="10"/>
                  </a:lnTo>
                  <a:lnTo>
                    <a:pt x="365" y="8"/>
                  </a:lnTo>
                  <a:lnTo>
                    <a:pt x="323" y="5"/>
                  </a:lnTo>
                  <a:lnTo>
                    <a:pt x="288" y="3"/>
                  </a:lnTo>
                  <a:lnTo>
                    <a:pt x="261" y="1"/>
                  </a:lnTo>
                  <a:lnTo>
                    <a:pt x="243" y="0"/>
                  </a:lnTo>
                  <a:lnTo>
                    <a:pt x="237" y="0"/>
                  </a:lnTo>
                  <a:lnTo>
                    <a:pt x="165" y="13"/>
                  </a:lnTo>
                  <a:lnTo>
                    <a:pt x="103" y="65"/>
                  </a:lnTo>
                  <a:lnTo>
                    <a:pt x="0" y="747"/>
                  </a:lnTo>
                  <a:lnTo>
                    <a:pt x="34" y="736"/>
                  </a:lnTo>
                  <a:lnTo>
                    <a:pt x="40" y="738"/>
                  </a:lnTo>
                  <a:lnTo>
                    <a:pt x="120" y="154"/>
                  </a:lnTo>
                  <a:lnTo>
                    <a:pt x="145" y="90"/>
                  </a:lnTo>
                  <a:lnTo>
                    <a:pt x="175" y="52"/>
                  </a:lnTo>
                  <a:lnTo>
                    <a:pt x="222" y="30"/>
                  </a:lnTo>
                  <a:lnTo>
                    <a:pt x="1055" y="77"/>
                  </a:lnTo>
                  <a:lnTo>
                    <a:pt x="1120" y="90"/>
                  </a:lnTo>
                  <a:lnTo>
                    <a:pt x="1122" y="91"/>
                  </a:lnTo>
                  <a:lnTo>
                    <a:pt x="1126" y="95"/>
                  </a:lnTo>
                  <a:lnTo>
                    <a:pt x="1132" y="100"/>
                  </a:lnTo>
                  <a:lnTo>
                    <a:pt x="1141" y="106"/>
                  </a:lnTo>
                  <a:lnTo>
                    <a:pt x="1149" y="113"/>
                  </a:lnTo>
                  <a:lnTo>
                    <a:pt x="1157" y="120"/>
                  </a:lnTo>
                  <a:lnTo>
                    <a:pt x="1165" y="127"/>
                  </a:lnTo>
                  <a:lnTo>
                    <a:pt x="1171" y="132"/>
                  </a:lnTo>
                  <a:lnTo>
                    <a:pt x="1180" y="147"/>
                  </a:lnTo>
                  <a:lnTo>
                    <a:pt x="1189" y="165"/>
                  </a:lnTo>
                  <a:lnTo>
                    <a:pt x="1194" y="181"/>
                  </a:lnTo>
                  <a:lnTo>
                    <a:pt x="1196" y="188"/>
                  </a:lnTo>
                  <a:lnTo>
                    <a:pt x="1141" y="613"/>
                  </a:lnTo>
                  <a:lnTo>
                    <a:pt x="1108" y="881"/>
                  </a:lnTo>
                  <a:lnTo>
                    <a:pt x="1124" y="893"/>
                  </a:lnTo>
                  <a:lnTo>
                    <a:pt x="1153" y="699"/>
                  </a:lnTo>
                  <a:lnTo>
                    <a:pt x="1222" y="217"/>
                  </a:lnTo>
                  <a:lnTo>
                    <a:pt x="1209" y="119"/>
                  </a:lnTo>
                  <a:lnTo>
                    <a:pt x="1243" y="141"/>
                  </a:lnTo>
                  <a:lnTo>
                    <a:pt x="1255" y="183"/>
                  </a:lnTo>
                  <a:lnTo>
                    <a:pt x="1243" y="303"/>
                  </a:lnTo>
                  <a:lnTo>
                    <a:pt x="1158" y="923"/>
                  </a:lnTo>
                  <a:lnTo>
                    <a:pt x="1191" y="950"/>
                  </a:lnTo>
                  <a:lnTo>
                    <a:pt x="1283" y="277"/>
                  </a:lnTo>
                  <a:lnTo>
                    <a:pt x="1292" y="213"/>
                  </a:lnTo>
                  <a:lnTo>
                    <a:pt x="1285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33" name="Freeform 1333"/>
            <p:cNvSpPr>
              <a:spLocks/>
            </p:cNvSpPr>
            <p:nvPr/>
          </p:nvSpPr>
          <p:spPr bwMode="auto">
            <a:xfrm>
              <a:off x="5169" y="1990"/>
              <a:ext cx="14" cy="9"/>
            </a:xfrm>
            <a:custGeom>
              <a:avLst/>
              <a:gdLst>
                <a:gd name="T0" fmla="*/ 32 w 75"/>
                <a:gd name="T1" fmla="*/ 22 h 50"/>
                <a:gd name="T2" fmla="*/ 34 w 75"/>
                <a:gd name="T3" fmla="*/ 22 h 50"/>
                <a:gd name="T4" fmla="*/ 39 w 75"/>
                <a:gd name="T5" fmla="*/ 23 h 50"/>
                <a:gd name="T6" fmla="*/ 47 w 75"/>
                <a:gd name="T7" fmla="*/ 25 h 50"/>
                <a:gd name="T8" fmla="*/ 54 w 75"/>
                <a:gd name="T9" fmla="*/ 30 h 50"/>
                <a:gd name="T10" fmla="*/ 61 w 75"/>
                <a:gd name="T11" fmla="*/ 37 h 50"/>
                <a:gd name="T12" fmla="*/ 69 w 75"/>
                <a:gd name="T13" fmla="*/ 43 h 50"/>
                <a:gd name="T14" fmla="*/ 73 w 75"/>
                <a:gd name="T15" fmla="*/ 48 h 50"/>
                <a:gd name="T16" fmla="*/ 75 w 75"/>
                <a:gd name="T17" fmla="*/ 50 h 50"/>
                <a:gd name="T18" fmla="*/ 68 w 75"/>
                <a:gd name="T19" fmla="*/ 29 h 50"/>
                <a:gd name="T20" fmla="*/ 25 w 75"/>
                <a:gd name="T21" fmla="*/ 6 h 50"/>
                <a:gd name="T22" fmla="*/ 0 w 75"/>
                <a:gd name="T23" fmla="*/ 0 h 50"/>
                <a:gd name="T24" fmla="*/ 32 w 75"/>
                <a:gd name="T2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50">
                  <a:moveTo>
                    <a:pt x="32" y="22"/>
                  </a:moveTo>
                  <a:lnTo>
                    <a:pt x="34" y="22"/>
                  </a:lnTo>
                  <a:lnTo>
                    <a:pt x="39" y="23"/>
                  </a:lnTo>
                  <a:lnTo>
                    <a:pt x="47" y="25"/>
                  </a:lnTo>
                  <a:lnTo>
                    <a:pt x="54" y="30"/>
                  </a:lnTo>
                  <a:lnTo>
                    <a:pt x="61" y="37"/>
                  </a:lnTo>
                  <a:lnTo>
                    <a:pt x="69" y="43"/>
                  </a:lnTo>
                  <a:lnTo>
                    <a:pt x="73" y="48"/>
                  </a:lnTo>
                  <a:lnTo>
                    <a:pt x="75" y="50"/>
                  </a:lnTo>
                  <a:lnTo>
                    <a:pt x="68" y="29"/>
                  </a:lnTo>
                  <a:lnTo>
                    <a:pt x="25" y="6"/>
                  </a:lnTo>
                  <a:lnTo>
                    <a:pt x="0" y="0"/>
                  </a:lnTo>
                  <a:lnTo>
                    <a:pt x="3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34" name="Freeform 1334"/>
            <p:cNvSpPr>
              <a:spLocks/>
            </p:cNvSpPr>
            <p:nvPr/>
          </p:nvSpPr>
          <p:spPr bwMode="auto">
            <a:xfrm>
              <a:off x="5001" y="1991"/>
              <a:ext cx="16" cy="10"/>
            </a:xfrm>
            <a:custGeom>
              <a:avLst/>
              <a:gdLst>
                <a:gd name="T0" fmla="*/ 0 w 84"/>
                <a:gd name="T1" fmla="*/ 37 h 56"/>
                <a:gd name="T2" fmla="*/ 1 w 84"/>
                <a:gd name="T3" fmla="*/ 37 h 56"/>
                <a:gd name="T4" fmla="*/ 4 w 84"/>
                <a:gd name="T5" fmla="*/ 39 h 56"/>
                <a:gd name="T6" fmla="*/ 8 w 84"/>
                <a:gd name="T7" fmla="*/ 40 h 56"/>
                <a:gd name="T8" fmla="*/ 13 w 84"/>
                <a:gd name="T9" fmla="*/ 42 h 56"/>
                <a:gd name="T10" fmla="*/ 20 w 84"/>
                <a:gd name="T11" fmla="*/ 45 h 56"/>
                <a:gd name="T12" fmla="*/ 25 w 84"/>
                <a:gd name="T13" fmla="*/ 47 h 56"/>
                <a:gd name="T14" fmla="*/ 29 w 84"/>
                <a:gd name="T15" fmla="*/ 49 h 56"/>
                <a:gd name="T16" fmla="*/ 32 w 84"/>
                <a:gd name="T17" fmla="*/ 50 h 56"/>
                <a:gd name="T18" fmla="*/ 35 w 84"/>
                <a:gd name="T19" fmla="*/ 53 h 56"/>
                <a:gd name="T20" fmla="*/ 38 w 84"/>
                <a:gd name="T21" fmla="*/ 55 h 56"/>
                <a:gd name="T22" fmla="*/ 42 w 84"/>
                <a:gd name="T23" fmla="*/ 56 h 56"/>
                <a:gd name="T24" fmla="*/ 47 w 84"/>
                <a:gd name="T25" fmla="*/ 54 h 56"/>
                <a:gd name="T26" fmla="*/ 51 w 84"/>
                <a:gd name="T27" fmla="*/ 51 h 56"/>
                <a:gd name="T28" fmla="*/ 56 w 84"/>
                <a:gd name="T29" fmla="*/ 46 h 56"/>
                <a:gd name="T30" fmla="*/ 62 w 84"/>
                <a:gd name="T31" fmla="*/ 39 h 56"/>
                <a:gd name="T32" fmla="*/ 69 w 84"/>
                <a:gd name="T33" fmla="*/ 30 h 56"/>
                <a:gd name="T34" fmla="*/ 75 w 84"/>
                <a:gd name="T35" fmla="*/ 23 h 56"/>
                <a:gd name="T36" fmla="*/ 80 w 84"/>
                <a:gd name="T37" fmla="*/ 16 h 56"/>
                <a:gd name="T38" fmla="*/ 83 w 84"/>
                <a:gd name="T39" fmla="*/ 12 h 56"/>
                <a:gd name="T40" fmla="*/ 84 w 84"/>
                <a:gd name="T41" fmla="*/ 9 h 56"/>
                <a:gd name="T42" fmla="*/ 77 w 84"/>
                <a:gd name="T43" fmla="*/ 0 h 56"/>
                <a:gd name="T44" fmla="*/ 77 w 84"/>
                <a:gd name="T45" fmla="*/ 9 h 56"/>
                <a:gd name="T46" fmla="*/ 51 w 84"/>
                <a:gd name="T47" fmla="*/ 41 h 56"/>
                <a:gd name="T48" fmla="*/ 43 w 84"/>
                <a:gd name="T49" fmla="*/ 48 h 56"/>
                <a:gd name="T50" fmla="*/ 31 w 84"/>
                <a:gd name="T51" fmla="*/ 43 h 56"/>
                <a:gd name="T52" fmla="*/ 0 w 84"/>
                <a:gd name="T53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56">
                  <a:moveTo>
                    <a:pt x="0" y="37"/>
                  </a:moveTo>
                  <a:lnTo>
                    <a:pt x="1" y="37"/>
                  </a:lnTo>
                  <a:lnTo>
                    <a:pt x="4" y="39"/>
                  </a:lnTo>
                  <a:lnTo>
                    <a:pt x="8" y="40"/>
                  </a:lnTo>
                  <a:lnTo>
                    <a:pt x="13" y="42"/>
                  </a:lnTo>
                  <a:lnTo>
                    <a:pt x="20" y="45"/>
                  </a:lnTo>
                  <a:lnTo>
                    <a:pt x="25" y="47"/>
                  </a:lnTo>
                  <a:lnTo>
                    <a:pt x="29" y="49"/>
                  </a:lnTo>
                  <a:lnTo>
                    <a:pt x="32" y="50"/>
                  </a:lnTo>
                  <a:lnTo>
                    <a:pt x="35" y="53"/>
                  </a:lnTo>
                  <a:lnTo>
                    <a:pt x="38" y="55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6" y="46"/>
                  </a:lnTo>
                  <a:lnTo>
                    <a:pt x="62" y="39"/>
                  </a:lnTo>
                  <a:lnTo>
                    <a:pt x="69" y="30"/>
                  </a:lnTo>
                  <a:lnTo>
                    <a:pt x="75" y="23"/>
                  </a:lnTo>
                  <a:lnTo>
                    <a:pt x="80" y="16"/>
                  </a:lnTo>
                  <a:lnTo>
                    <a:pt x="83" y="12"/>
                  </a:lnTo>
                  <a:lnTo>
                    <a:pt x="84" y="9"/>
                  </a:lnTo>
                  <a:lnTo>
                    <a:pt x="77" y="0"/>
                  </a:lnTo>
                  <a:lnTo>
                    <a:pt x="77" y="9"/>
                  </a:lnTo>
                  <a:lnTo>
                    <a:pt x="51" y="41"/>
                  </a:lnTo>
                  <a:lnTo>
                    <a:pt x="43" y="48"/>
                  </a:lnTo>
                  <a:lnTo>
                    <a:pt x="31" y="43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35" name="Freeform 1335"/>
            <p:cNvSpPr>
              <a:spLocks/>
            </p:cNvSpPr>
            <p:nvPr/>
          </p:nvSpPr>
          <p:spPr bwMode="auto">
            <a:xfrm>
              <a:off x="5024" y="1873"/>
              <a:ext cx="179" cy="227"/>
            </a:xfrm>
            <a:custGeom>
              <a:avLst/>
              <a:gdLst>
                <a:gd name="T0" fmla="*/ 899 w 965"/>
                <a:gd name="T1" fmla="*/ 612 h 1219"/>
                <a:gd name="T2" fmla="*/ 965 w 965"/>
                <a:gd name="T3" fmla="*/ 144 h 1219"/>
                <a:gd name="T4" fmla="*/ 953 w 965"/>
                <a:gd name="T5" fmla="*/ 93 h 1219"/>
                <a:gd name="T6" fmla="*/ 926 w 965"/>
                <a:gd name="T7" fmla="*/ 51 h 1219"/>
                <a:gd name="T8" fmla="*/ 867 w 965"/>
                <a:gd name="T9" fmla="*/ 34 h 1219"/>
                <a:gd name="T10" fmla="*/ 203 w 965"/>
                <a:gd name="T11" fmla="*/ 0 h 1219"/>
                <a:gd name="T12" fmla="*/ 165 w 965"/>
                <a:gd name="T13" fmla="*/ 38 h 1219"/>
                <a:gd name="T14" fmla="*/ 153 w 965"/>
                <a:gd name="T15" fmla="*/ 68 h 1219"/>
                <a:gd name="T16" fmla="*/ 0 w 965"/>
                <a:gd name="T17" fmla="*/ 1105 h 1219"/>
                <a:gd name="T18" fmla="*/ 42 w 965"/>
                <a:gd name="T19" fmla="*/ 1174 h 1219"/>
                <a:gd name="T20" fmla="*/ 85 w 965"/>
                <a:gd name="T21" fmla="*/ 1203 h 1219"/>
                <a:gd name="T22" fmla="*/ 288 w 965"/>
                <a:gd name="T23" fmla="*/ 1219 h 1219"/>
                <a:gd name="T24" fmla="*/ 335 w 965"/>
                <a:gd name="T25" fmla="*/ 1160 h 1219"/>
                <a:gd name="T26" fmla="*/ 395 w 965"/>
                <a:gd name="T27" fmla="*/ 1070 h 1219"/>
                <a:gd name="T28" fmla="*/ 480 w 965"/>
                <a:gd name="T29" fmla="*/ 913 h 1219"/>
                <a:gd name="T30" fmla="*/ 542 w 965"/>
                <a:gd name="T31" fmla="*/ 878 h 1219"/>
                <a:gd name="T32" fmla="*/ 544 w 965"/>
                <a:gd name="T33" fmla="*/ 833 h 1219"/>
                <a:gd name="T34" fmla="*/ 591 w 965"/>
                <a:gd name="T35" fmla="*/ 807 h 1219"/>
                <a:gd name="T36" fmla="*/ 614 w 965"/>
                <a:gd name="T37" fmla="*/ 815 h 1219"/>
                <a:gd name="T38" fmla="*/ 610 w 965"/>
                <a:gd name="T39" fmla="*/ 753 h 1219"/>
                <a:gd name="T40" fmla="*/ 620 w 965"/>
                <a:gd name="T41" fmla="*/ 744 h 1219"/>
                <a:gd name="T42" fmla="*/ 667 w 965"/>
                <a:gd name="T43" fmla="*/ 744 h 1219"/>
                <a:gd name="T44" fmla="*/ 685 w 965"/>
                <a:gd name="T45" fmla="*/ 714 h 1219"/>
                <a:gd name="T46" fmla="*/ 712 w 965"/>
                <a:gd name="T47" fmla="*/ 698 h 1219"/>
                <a:gd name="T48" fmla="*/ 712 w 965"/>
                <a:gd name="T49" fmla="*/ 698 h 1219"/>
                <a:gd name="T50" fmla="*/ 748 w 965"/>
                <a:gd name="T51" fmla="*/ 653 h 1219"/>
                <a:gd name="T52" fmla="*/ 667 w 965"/>
                <a:gd name="T53" fmla="*/ 544 h 1219"/>
                <a:gd name="T54" fmla="*/ 778 w 965"/>
                <a:gd name="T55" fmla="*/ 621 h 1219"/>
                <a:gd name="T56" fmla="*/ 833 w 965"/>
                <a:gd name="T57" fmla="*/ 583 h 1219"/>
                <a:gd name="T58" fmla="*/ 875 w 965"/>
                <a:gd name="T59" fmla="*/ 600 h 1219"/>
                <a:gd name="T60" fmla="*/ 899 w 965"/>
                <a:gd name="T61" fmla="*/ 612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5" h="1219">
                  <a:moveTo>
                    <a:pt x="899" y="612"/>
                  </a:moveTo>
                  <a:lnTo>
                    <a:pt x="965" y="144"/>
                  </a:lnTo>
                  <a:lnTo>
                    <a:pt x="953" y="93"/>
                  </a:lnTo>
                  <a:lnTo>
                    <a:pt x="926" y="51"/>
                  </a:lnTo>
                  <a:lnTo>
                    <a:pt x="867" y="34"/>
                  </a:lnTo>
                  <a:lnTo>
                    <a:pt x="203" y="0"/>
                  </a:lnTo>
                  <a:lnTo>
                    <a:pt x="165" y="38"/>
                  </a:lnTo>
                  <a:lnTo>
                    <a:pt x="153" y="68"/>
                  </a:lnTo>
                  <a:lnTo>
                    <a:pt x="0" y="1105"/>
                  </a:lnTo>
                  <a:lnTo>
                    <a:pt x="42" y="1174"/>
                  </a:lnTo>
                  <a:lnTo>
                    <a:pt x="85" y="1203"/>
                  </a:lnTo>
                  <a:lnTo>
                    <a:pt x="288" y="1219"/>
                  </a:lnTo>
                  <a:lnTo>
                    <a:pt x="335" y="1160"/>
                  </a:lnTo>
                  <a:lnTo>
                    <a:pt x="395" y="1070"/>
                  </a:lnTo>
                  <a:lnTo>
                    <a:pt x="480" y="913"/>
                  </a:lnTo>
                  <a:lnTo>
                    <a:pt x="542" y="878"/>
                  </a:lnTo>
                  <a:lnTo>
                    <a:pt x="544" y="833"/>
                  </a:lnTo>
                  <a:lnTo>
                    <a:pt x="591" y="807"/>
                  </a:lnTo>
                  <a:lnTo>
                    <a:pt x="614" y="815"/>
                  </a:lnTo>
                  <a:lnTo>
                    <a:pt x="610" y="753"/>
                  </a:lnTo>
                  <a:lnTo>
                    <a:pt x="620" y="744"/>
                  </a:lnTo>
                  <a:lnTo>
                    <a:pt x="667" y="744"/>
                  </a:lnTo>
                  <a:lnTo>
                    <a:pt x="685" y="714"/>
                  </a:lnTo>
                  <a:lnTo>
                    <a:pt x="712" y="698"/>
                  </a:lnTo>
                  <a:lnTo>
                    <a:pt x="712" y="698"/>
                  </a:lnTo>
                  <a:lnTo>
                    <a:pt x="748" y="653"/>
                  </a:lnTo>
                  <a:lnTo>
                    <a:pt x="667" y="544"/>
                  </a:lnTo>
                  <a:lnTo>
                    <a:pt x="778" y="621"/>
                  </a:lnTo>
                  <a:lnTo>
                    <a:pt x="833" y="583"/>
                  </a:lnTo>
                  <a:lnTo>
                    <a:pt x="875" y="600"/>
                  </a:lnTo>
                  <a:lnTo>
                    <a:pt x="899" y="612"/>
                  </a:lnTo>
                  <a:close/>
                </a:path>
              </a:pathLst>
            </a:custGeom>
            <a:solidFill>
              <a:srgbClr val="9BF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9336" name="Picture 1336" descr="j009358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8" y="2234"/>
              <a:ext cx="408" cy="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337" name="Picture 1337" descr="j022360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91" y="2511"/>
              <a:ext cx="150" cy="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9338" name="Text Box 1338"/>
          <p:cNvSpPr txBox="1">
            <a:spLocks noChangeArrowheads="1"/>
          </p:cNvSpPr>
          <p:nvPr/>
        </p:nvSpPr>
        <p:spPr bwMode="auto">
          <a:xfrm>
            <a:off x="7753350" y="5600700"/>
            <a:ext cx="1135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30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latin typeface="Arial" charset="0"/>
              </a:rPr>
              <a:t>© J. Schiller</a:t>
            </a:r>
          </a:p>
        </p:txBody>
      </p:sp>
      <p:pic>
        <p:nvPicPr>
          <p:cNvPr id="129339" name="Picture 133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76530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340" name="Picture 13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4800"/>
            <a:ext cx="3140075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Basic scenarios: sensor networks</a:t>
            </a:r>
            <a:r>
              <a:rPr lang="en-US"/>
              <a:t> 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4759325"/>
          </a:xfrm>
        </p:spPr>
        <p:txBody>
          <a:bodyPr/>
          <a:lstStyle/>
          <a:p>
            <a:r>
              <a:rPr lang="en-US" sz="2000" dirty="0"/>
              <a:t>Sensor network scenarios</a:t>
            </a:r>
          </a:p>
          <a:p>
            <a:pPr lvl="1"/>
            <a:r>
              <a:rPr lang="en-US" sz="2000" b="1" i="1" dirty="0"/>
              <a:t>Sources</a:t>
            </a:r>
            <a:r>
              <a:rPr lang="en-US" sz="2000" dirty="0"/>
              <a:t>: Any entity that provides data/measurements</a:t>
            </a:r>
          </a:p>
          <a:p>
            <a:pPr lvl="1"/>
            <a:r>
              <a:rPr lang="en-US" sz="2000" b="1" i="1" dirty="0"/>
              <a:t>Sinks</a:t>
            </a:r>
            <a:r>
              <a:rPr lang="en-US" sz="2000" dirty="0"/>
              <a:t>: Nodes where information is required </a:t>
            </a:r>
          </a:p>
          <a:p>
            <a:pPr lvl="2"/>
            <a:r>
              <a:rPr lang="en-US" sz="2000" dirty="0"/>
              <a:t>Belongs to the sensor network as such</a:t>
            </a:r>
          </a:p>
          <a:p>
            <a:pPr lvl="2"/>
            <a:r>
              <a:rPr lang="en-US" sz="2000" dirty="0"/>
              <a:t>Is an external entity, e.g., a PDA, but directly connected to the WSN</a:t>
            </a:r>
          </a:p>
          <a:p>
            <a:pPr lvl="3"/>
            <a:r>
              <a:rPr lang="en-US" dirty="0"/>
              <a:t>Main difference: comes and goes, often moves around, …</a:t>
            </a:r>
          </a:p>
          <a:p>
            <a:pPr lvl="2"/>
            <a:r>
              <a:rPr lang="en-US" sz="2000" dirty="0"/>
              <a:t>Is part of an external network (e.g., </a:t>
            </a:r>
            <a:r>
              <a:rPr lang="en-US" sz="2000" dirty="0" smtClean="0"/>
              <a:t>Internet</a:t>
            </a:r>
            <a:r>
              <a:rPr lang="en-US" sz="2000" dirty="0"/>
              <a:t>), somehow connected to the WSN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</p:txBody>
      </p:sp>
      <p:grpSp>
        <p:nvGrpSpPr>
          <p:cNvPr id="130052" name="Group 4"/>
          <p:cNvGrpSpPr>
            <a:grpSpLocks/>
          </p:cNvGrpSpPr>
          <p:nvPr/>
        </p:nvGrpSpPr>
        <p:grpSpPr bwMode="auto">
          <a:xfrm>
            <a:off x="2057400" y="4495800"/>
            <a:ext cx="5127625" cy="2100263"/>
            <a:chOff x="130" y="1713"/>
            <a:chExt cx="5345" cy="2188"/>
          </a:xfrm>
        </p:grpSpPr>
        <p:sp>
          <p:nvSpPr>
            <p:cNvPr id="130053" name="Line 5"/>
            <p:cNvSpPr>
              <a:spLocks noChangeShapeType="1"/>
            </p:cNvSpPr>
            <p:nvPr/>
          </p:nvSpPr>
          <p:spPr bwMode="auto">
            <a:xfrm>
              <a:off x="1853" y="1925"/>
              <a:ext cx="0" cy="1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54" name="Line 6"/>
            <p:cNvSpPr>
              <a:spLocks noChangeShapeType="1"/>
            </p:cNvSpPr>
            <p:nvPr/>
          </p:nvSpPr>
          <p:spPr bwMode="auto">
            <a:xfrm>
              <a:off x="3613" y="1925"/>
              <a:ext cx="0" cy="1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0055" name="Group 7"/>
            <p:cNvGrpSpPr>
              <a:grpSpLocks/>
            </p:cNvGrpSpPr>
            <p:nvPr/>
          </p:nvGrpSpPr>
          <p:grpSpPr bwMode="auto">
            <a:xfrm>
              <a:off x="3791" y="1713"/>
              <a:ext cx="1684" cy="2162"/>
              <a:chOff x="3915" y="195"/>
              <a:chExt cx="1684" cy="2162"/>
            </a:xfrm>
          </p:grpSpPr>
          <p:grpSp>
            <p:nvGrpSpPr>
              <p:cNvPr id="130056" name="Group 8"/>
              <p:cNvGrpSpPr>
                <a:grpSpLocks/>
              </p:cNvGrpSpPr>
              <p:nvPr/>
            </p:nvGrpSpPr>
            <p:grpSpPr bwMode="auto">
              <a:xfrm>
                <a:off x="4782" y="195"/>
                <a:ext cx="781" cy="314"/>
                <a:chOff x="3397" y="3023"/>
                <a:chExt cx="781" cy="314"/>
              </a:xfrm>
            </p:grpSpPr>
            <p:grpSp>
              <p:nvGrpSpPr>
                <p:cNvPr id="130057" name="Group 9"/>
                <p:cNvGrpSpPr>
                  <a:grpSpLocks/>
                </p:cNvGrpSpPr>
                <p:nvPr/>
              </p:nvGrpSpPr>
              <p:grpSpPr bwMode="auto">
                <a:xfrm>
                  <a:off x="3397" y="3023"/>
                  <a:ext cx="216" cy="138"/>
                  <a:chOff x="2463" y="2256"/>
                  <a:chExt cx="348" cy="176"/>
                </a:xfrm>
              </p:grpSpPr>
              <p:sp>
                <p:nvSpPr>
                  <p:cNvPr id="130058" name="Freeform 10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59" name="Freeform 11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60" name="Freeform 12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61" name="Freeform 13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62" name="Freeform 14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63" name="Freeform 15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64" name="Freeform 16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65" name="Freeform 17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66" name="Freeform 18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67" name="Line 1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68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69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070" name="Group 22"/>
                <p:cNvGrpSpPr>
                  <a:grpSpLocks/>
                </p:cNvGrpSpPr>
                <p:nvPr/>
              </p:nvGrpSpPr>
              <p:grpSpPr bwMode="auto">
                <a:xfrm>
                  <a:off x="4086" y="3033"/>
                  <a:ext cx="92" cy="258"/>
                  <a:chOff x="4176" y="2256"/>
                  <a:chExt cx="117" cy="313"/>
                </a:xfrm>
              </p:grpSpPr>
              <p:sp>
                <p:nvSpPr>
                  <p:cNvPr id="130071" name="AutoShape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256"/>
                    <a:ext cx="117" cy="3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72" name="Freeform 24"/>
                  <p:cNvSpPr>
                    <a:spLocks/>
                  </p:cNvSpPr>
                  <p:nvPr/>
                </p:nvSpPr>
                <p:spPr bwMode="auto">
                  <a:xfrm>
                    <a:off x="4210" y="2510"/>
                    <a:ext cx="34" cy="48"/>
                  </a:xfrm>
                  <a:custGeom>
                    <a:avLst/>
                    <a:gdLst>
                      <a:gd name="T0" fmla="*/ 12 w 102"/>
                      <a:gd name="T1" fmla="*/ 0 h 237"/>
                      <a:gd name="T2" fmla="*/ 0 w 102"/>
                      <a:gd name="T3" fmla="*/ 126 h 237"/>
                      <a:gd name="T4" fmla="*/ 1 w 102"/>
                      <a:gd name="T5" fmla="*/ 204 h 237"/>
                      <a:gd name="T6" fmla="*/ 41 w 102"/>
                      <a:gd name="T7" fmla="*/ 237 h 237"/>
                      <a:gd name="T8" fmla="*/ 91 w 102"/>
                      <a:gd name="T9" fmla="*/ 226 h 237"/>
                      <a:gd name="T10" fmla="*/ 102 w 102"/>
                      <a:gd name="T11" fmla="*/ 147 h 237"/>
                      <a:gd name="T12" fmla="*/ 72 w 102"/>
                      <a:gd name="T13" fmla="*/ 19 h 237"/>
                      <a:gd name="T14" fmla="*/ 12 w 102"/>
                      <a:gd name="T15" fmla="*/ 0 h 237"/>
                      <a:gd name="T16" fmla="*/ 12 w 102"/>
                      <a:gd name="T17" fmla="*/ 0 h 2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2" h="237">
                        <a:moveTo>
                          <a:pt x="12" y="0"/>
                        </a:moveTo>
                        <a:lnTo>
                          <a:pt x="0" y="126"/>
                        </a:lnTo>
                        <a:lnTo>
                          <a:pt x="1" y="204"/>
                        </a:lnTo>
                        <a:lnTo>
                          <a:pt x="41" y="237"/>
                        </a:lnTo>
                        <a:lnTo>
                          <a:pt x="91" y="226"/>
                        </a:lnTo>
                        <a:lnTo>
                          <a:pt x="102" y="147"/>
                        </a:lnTo>
                        <a:lnTo>
                          <a:pt x="72" y="19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94A6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73" name="Freeform 25"/>
                  <p:cNvSpPr>
                    <a:spLocks/>
                  </p:cNvSpPr>
                  <p:nvPr/>
                </p:nvSpPr>
                <p:spPr bwMode="auto">
                  <a:xfrm>
                    <a:off x="4188" y="2261"/>
                    <a:ext cx="86" cy="254"/>
                  </a:xfrm>
                  <a:custGeom>
                    <a:avLst/>
                    <a:gdLst>
                      <a:gd name="T0" fmla="*/ 13 w 258"/>
                      <a:gd name="T1" fmla="*/ 1047 h 1271"/>
                      <a:gd name="T2" fmla="*/ 13 w 258"/>
                      <a:gd name="T3" fmla="*/ 1046 h 1271"/>
                      <a:gd name="T4" fmla="*/ 13 w 258"/>
                      <a:gd name="T5" fmla="*/ 1045 h 1271"/>
                      <a:gd name="T6" fmla="*/ 12 w 258"/>
                      <a:gd name="T7" fmla="*/ 1041 h 1271"/>
                      <a:gd name="T8" fmla="*/ 11 w 258"/>
                      <a:gd name="T9" fmla="*/ 1039 h 1271"/>
                      <a:gd name="T10" fmla="*/ 9 w 258"/>
                      <a:gd name="T11" fmla="*/ 1034 h 1271"/>
                      <a:gd name="T12" fmla="*/ 9 w 258"/>
                      <a:gd name="T13" fmla="*/ 1027 h 1271"/>
                      <a:gd name="T14" fmla="*/ 8 w 258"/>
                      <a:gd name="T15" fmla="*/ 1020 h 1271"/>
                      <a:gd name="T16" fmla="*/ 7 w 258"/>
                      <a:gd name="T17" fmla="*/ 1011 h 1271"/>
                      <a:gd name="T18" fmla="*/ 6 w 258"/>
                      <a:gd name="T19" fmla="*/ 999 h 1271"/>
                      <a:gd name="T20" fmla="*/ 5 w 258"/>
                      <a:gd name="T21" fmla="*/ 986 h 1271"/>
                      <a:gd name="T22" fmla="*/ 3 w 258"/>
                      <a:gd name="T23" fmla="*/ 971 h 1271"/>
                      <a:gd name="T24" fmla="*/ 2 w 258"/>
                      <a:gd name="T25" fmla="*/ 953 h 1271"/>
                      <a:gd name="T26" fmla="*/ 2 w 258"/>
                      <a:gd name="T27" fmla="*/ 932 h 1271"/>
                      <a:gd name="T28" fmla="*/ 1 w 258"/>
                      <a:gd name="T29" fmla="*/ 909 h 1271"/>
                      <a:gd name="T30" fmla="*/ 0 w 258"/>
                      <a:gd name="T31" fmla="*/ 883 h 1271"/>
                      <a:gd name="T32" fmla="*/ 0 w 258"/>
                      <a:gd name="T33" fmla="*/ 854 h 1271"/>
                      <a:gd name="T34" fmla="*/ 0 w 258"/>
                      <a:gd name="T35" fmla="*/ 822 h 1271"/>
                      <a:gd name="T36" fmla="*/ 0 w 258"/>
                      <a:gd name="T37" fmla="*/ 786 h 1271"/>
                      <a:gd name="T38" fmla="*/ 0 w 258"/>
                      <a:gd name="T39" fmla="*/ 747 h 1271"/>
                      <a:gd name="T40" fmla="*/ 1 w 258"/>
                      <a:gd name="T41" fmla="*/ 705 h 1271"/>
                      <a:gd name="T42" fmla="*/ 1 w 258"/>
                      <a:gd name="T43" fmla="*/ 659 h 1271"/>
                      <a:gd name="T44" fmla="*/ 2 w 258"/>
                      <a:gd name="T45" fmla="*/ 613 h 1271"/>
                      <a:gd name="T46" fmla="*/ 3 w 258"/>
                      <a:gd name="T47" fmla="*/ 568 h 1271"/>
                      <a:gd name="T48" fmla="*/ 6 w 258"/>
                      <a:gd name="T49" fmla="*/ 523 h 1271"/>
                      <a:gd name="T50" fmla="*/ 7 w 258"/>
                      <a:gd name="T51" fmla="*/ 480 h 1271"/>
                      <a:gd name="T52" fmla="*/ 9 w 258"/>
                      <a:gd name="T53" fmla="*/ 439 h 1271"/>
                      <a:gd name="T54" fmla="*/ 12 w 258"/>
                      <a:gd name="T55" fmla="*/ 398 h 1271"/>
                      <a:gd name="T56" fmla="*/ 14 w 258"/>
                      <a:gd name="T57" fmla="*/ 360 h 1271"/>
                      <a:gd name="T58" fmla="*/ 17 w 258"/>
                      <a:gd name="T59" fmla="*/ 323 h 1271"/>
                      <a:gd name="T60" fmla="*/ 19 w 258"/>
                      <a:gd name="T61" fmla="*/ 288 h 1271"/>
                      <a:gd name="T62" fmla="*/ 22 w 258"/>
                      <a:gd name="T63" fmla="*/ 256 h 1271"/>
                      <a:gd name="T64" fmla="*/ 24 w 258"/>
                      <a:gd name="T65" fmla="*/ 225 h 1271"/>
                      <a:gd name="T66" fmla="*/ 27 w 258"/>
                      <a:gd name="T67" fmla="*/ 196 h 1271"/>
                      <a:gd name="T68" fmla="*/ 29 w 258"/>
                      <a:gd name="T69" fmla="*/ 170 h 1271"/>
                      <a:gd name="T70" fmla="*/ 31 w 258"/>
                      <a:gd name="T71" fmla="*/ 147 h 1271"/>
                      <a:gd name="T72" fmla="*/ 33 w 258"/>
                      <a:gd name="T73" fmla="*/ 126 h 1271"/>
                      <a:gd name="T74" fmla="*/ 35 w 258"/>
                      <a:gd name="T75" fmla="*/ 108 h 1271"/>
                      <a:gd name="T76" fmla="*/ 36 w 258"/>
                      <a:gd name="T77" fmla="*/ 93 h 1271"/>
                      <a:gd name="T78" fmla="*/ 38 w 258"/>
                      <a:gd name="T79" fmla="*/ 81 h 1271"/>
                      <a:gd name="T80" fmla="*/ 39 w 258"/>
                      <a:gd name="T81" fmla="*/ 73 h 1271"/>
                      <a:gd name="T82" fmla="*/ 39 w 258"/>
                      <a:gd name="T83" fmla="*/ 68 h 1271"/>
                      <a:gd name="T84" fmla="*/ 40 w 258"/>
                      <a:gd name="T85" fmla="*/ 66 h 1271"/>
                      <a:gd name="T86" fmla="*/ 258 w 258"/>
                      <a:gd name="T87" fmla="*/ 92 h 1271"/>
                      <a:gd name="T88" fmla="*/ 167 w 258"/>
                      <a:gd name="T89" fmla="*/ 1157 h 1271"/>
                      <a:gd name="T90" fmla="*/ 77 w 258"/>
                      <a:gd name="T91" fmla="*/ 1259 h 12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258" h="1271">
                        <a:moveTo>
                          <a:pt x="77" y="1259"/>
                        </a:moveTo>
                        <a:lnTo>
                          <a:pt x="62" y="1138"/>
                        </a:lnTo>
                        <a:lnTo>
                          <a:pt x="13" y="1047"/>
                        </a:lnTo>
                        <a:lnTo>
                          <a:pt x="13" y="1046"/>
                        </a:lnTo>
                        <a:lnTo>
                          <a:pt x="13" y="1046"/>
                        </a:lnTo>
                        <a:lnTo>
                          <a:pt x="13" y="1046"/>
                        </a:lnTo>
                        <a:lnTo>
                          <a:pt x="13" y="1046"/>
                        </a:lnTo>
                        <a:lnTo>
                          <a:pt x="13" y="1045"/>
                        </a:lnTo>
                        <a:lnTo>
                          <a:pt x="13" y="1045"/>
                        </a:lnTo>
                        <a:lnTo>
                          <a:pt x="12" y="1044"/>
                        </a:lnTo>
                        <a:lnTo>
                          <a:pt x="12" y="1043"/>
                        </a:lnTo>
                        <a:lnTo>
                          <a:pt x="12" y="1041"/>
                        </a:lnTo>
                        <a:lnTo>
                          <a:pt x="12" y="1041"/>
                        </a:lnTo>
                        <a:lnTo>
                          <a:pt x="12" y="1040"/>
                        </a:lnTo>
                        <a:lnTo>
                          <a:pt x="11" y="1039"/>
                        </a:lnTo>
                        <a:lnTo>
                          <a:pt x="11" y="1037"/>
                        </a:lnTo>
                        <a:lnTo>
                          <a:pt x="11" y="1035"/>
                        </a:lnTo>
                        <a:lnTo>
                          <a:pt x="9" y="1034"/>
                        </a:lnTo>
                        <a:lnTo>
                          <a:pt x="9" y="1032"/>
                        </a:lnTo>
                        <a:lnTo>
                          <a:pt x="9" y="1030"/>
                        </a:lnTo>
                        <a:lnTo>
                          <a:pt x="9" y="1027"/>
                        </a:lnTo>
                        <a:lnTo>
                          <a:pt x="8" y="1025"/>
                        </a:lnTo>
                        <a:lnTo>
                          <a:pt x="8" y="1022"/>
                        </a:lnTo>
                        <a:lnTo>
                          <a:pt x="8" y="1020"/>
                        </a:lnTo>
                        <a:lnTo>
                          <a:pt x="8" y="1017"/>
                        </a:lnTo>
                        <a:lnTo>
                          <a:pt x="7" y="1014"/>
                        </a:lnTo>
                        <a:lnTo>
                          <a:pt x="7" y="1011"/>
                        </a:lnTo>
                        <a:lnTo>
                          <a:pt x="7" y="1007"/>
                        </a:lnTo>
                        <a:lnTo>
                          <a:pt x="6" y="1004"/>
                        </a:lnTo>
                        <a:lnTo>
                          <a:pt x="6" y="999"/>
                        </a:lnTo>
                        <a:lnTo>
                          <a:pt x="6" y="995"/>
                        </a:lnTo>
                        <a:lnTo>
                          <a:pt x="5" y="991"/>
                        </a:lnTo>
                        <a:lnTo>
                          <a:pt x="5" y="986"/>
                        </a:lnTo>
                        <a:lnTo>
                          <a:pt x="5" y="981"/>
                        </a:lnTo>
                        <a:lnTo>
                          <a:pt x="3" y="975"/>
                        </a:lnTo>
                        <a:lnTo>
                          <a:pt x="3" y="971"/>
                        </a:lnTo>
                        <a:lnTo>
                          <a:pt x="3" y="965"/>
                        </a:lnTo>
                        <a:lnTo>
                          <a:pt x="3" y="959"/>
                        </a:lnTo>
                        <a:lnTo>
                          <a:pt x="2" y="953"/>
                        </a:lnTo>
                        <a:lnTo>
                          <a:pt x="2" y="946"/>
                        </a:lnTo>
                        <a:lnTo>
                          <a:pt x="2" y="939"/>
                        </a:lnTo>
                        <a:lnTo>
                          <a:pt x="2" y="932"/>
                        </a:lnTo>
                        <a:lnTo>
                          <a:pt x="1" y="924"/>
                        </a:lnTo>
                        <a:lnTo>
                          <a:pt x="1" y="916"/>
                        </a:lnTo>
                        <a:lnTo>
                          <a:pt x="1" y="909"/>
                        </a:lnTo>
                        <a:lnTo>
                          <a:pt x="1" y="901"/>
                        </a:lnTo>
                        <a:lnTo>
                          <a:pt x="1" y="891"/>
                        </a:lnTo>
                        <a:lnTo>
                          <a:pt x="0" y="883"/>
                        </a:lnTo>
                        <a:lnTo>
                          <a:pt x="0" y="874"/>
                        </a:lnTo>
                        <a:lnTo>
                          <a:pt x="0" y="864"/>
                        </a:lnTo>
                        <a:lnTo>
                          <a:pt x="0" y="854"/>
                        </a:lnTo>
                        <a:lnTo>
                          <a:pt x="0" y="843"/>
                        </a:lnTo>
                        <a:lnTo>
                          <a:pt x="0" y="832"/>
                        </a:lnTo>
                        <a:lnTo>
                          <a:pt x="0" y="822"/>
                        </a:lnTo>
                        <a:lnTo>
                          <a:pt x="0" y="810"/>
                        </a:lnTo>
                        <a:lnTo>
                          <a:pt x="0" y="798"/>
                        </a:lnTo>
                        <a:lnTo>
                          <a:pt x="0" y="786"/>
                        </a:lnTo>
                        <a:lnTo>
                          <a:pt x="0" y="773"/>
                        </a:lnTo>
                        <a:lnTo>
                          <a:pt x="0" y="761"/>
                        </a:lnTo>
                        <a:lnTo>
                          <a:pt x="0" y="747"/>
                        </a:lnTo>
                        <a:lnTo>
                          <a:pt x="0" y="734"/>
                        </a:lnTo>
                        <a:lnTo>
                          <a:pt x="0" y="719"/>
                        </a:lnTo>
                        <a:lnTo>
                          <a:pt x="1" y="705"/>
                        </a:lnTo>
                        <a:lnTo>
                          <a:pt x="1" y="691"/>
                        </a:lnTo>
                        <a:lnTo>
                          <a:pt x="1" y="675"/>
                        </a:lnTo>
                        <a:lnTo>
                          <a:pt x="1" y="659"/>
                        </a:lnTo>
                        <a:lnTo>
                          <a:pt x="2" y="643"/>
                        </a:lnTo>
                        <a:lnTo>
                          <a:pt x="2" y="628"/>
                        </a:lnTo>
                        <a:lnTo>
                          <a:pt x="2" y="613"/>
                        </a:lnTo>
                        <a:lnTo>
                          <a:pt x="2" y="597"/>
                        </a:lnTo>
                        <a:lnTo>
                          <a:pt x="3" y="582"/>
                        </a:lnTo>
                        <a:lnTo>
                          <a:pt x="3" y="568"/>
                        </a:lnTo>
                        <a:lnTo>
                          <a:pt x="5" y="552"/>
                        </a:lnTo>
                        <a:lnTo>
                          <a:pt x="5" y="537"/>
                        </a:lnTo>
                        <a:lnTo>
                          <a:pt x="6" y="523"/>
                        </a:lnTo>
                        <a:lnTo>
                          <a:pt x="6" y="509"/>
                        </a:lnTo>
                        <a:lnTo>
                          <a:pt x="7" y="495"/>
                        </a:lnTo>
                        <a:lnTo>
                          <a:pt x="7" y="480"/>
                        </a:lnTo>
                        <a:lnTo>
                          <a:pt x="8" y="466"/>
                        </a:lnTo>
                        <a:lnTo>
                          <a:pt x="8" y="452"/>
                        </a:lnTo>
                        <a:lnTo>
                          <a:pt x="9" y="439"/>
                        </a:lnTo>
                        <a:lnTo>
                          <a:pt x="9" y="425"/>
                        </a:lnTo>
                        <a:lnTo>
                          <a:pt x="11" y="412"/>
                        </a:lnTo>
                        <a:lnTo>
                          <a:pt x="12" y="398"/>
                        </a:lnTo>
                        <a:lnTo>
                          <a:pt x="12" y="385"/>
                        </a:lnTo>
                        <a:lnTo>
                          <a:pt x="13" y="372"/>
                        </a:lnTo>
                        <a:lnTo>
                          <a:pt x="14" y="360"/>
                        </a:lnTo>
                        <a:lnTo>
                          <a:pt x="14" y="347"/>
                        </a:lnTo>
                        <a:lnTo>
                          <a:pt x="16" y="335"/>
                        </a:lnTo>
                        <a:lnTo>
                          <a:pt x="17" y="323"/>
                        </a:lnTo>
                        <a:lnTo>
                          <a:pt x="17" y="311"/>
                        </a:lnTo>
                        <a:lnTo>
                          <a:pt x="18" y="300"/>
                        </a:lnTo>
                        <a:lnTo>
                          <a:pt x="19" y="288"/>
                        </a:lnTo>
                        <a:lnTo>
                          <a:pt x="19" y="277"/>
                        </a:lnTo>
                        <a:lnTo>
                          <a:pt x="20" y="267"/>
                        </a:lnTo>
                        <a:lnTo>
                          <a:pt x="22" y="256"/>
                        </a:lnTo>
                        <a:lnTo>
                          <a:pt x="23" y="245"/>
                        </a:lnTo>
                        <a:lnTo>
                          <a:pt x="23" y="235"/>
                        </a:lnTo>
                        <a:lnTo>
                          <a:pt x="24" y="225"/>
                        </a:lnTo>
                        <a:lnTo>
                          <a:pt x="25" y="215"/>
                        </a:lnTo>
                        <a:lnTo>
                          <a:pt x="25" y="205"/>
                        </a:lnTo>
                        <a:lnTo>
                          <a:pt x="27" y="196"/>
                        </a:lnTo>
                        <a:lnTo>
                          <a:pt x="28" y="187"/>
                        </a:lnTo>
                        <a:lnTo>
                          <a:pt x="28" y="179"/>
                        </a:lnTo>
                        <a:lnTo>
                          <a:pt x="29" y="170"/>
                        </a:lnTo>
                        <a:lnTo>
                          <a:pt x="29" y="163"/>
                        </a:lnTo>
                        <a:lnTo>
                          <a:pt x="30" y="154"/>
                        </a:lnTo>
                        <a:lnTo>
                          <a:pt x="31" y="147"/>
                        </a:lnTo>
                        <a:lnTo>
                          <a:pt x="31" y="140"/>
                        </a:lnTo>
                        <a:lnTo>
                          <a:pt x="33" y="133"/>
                        </a:lnTo>
                        <a:lnTo>
                          <a:pt x="33" y="126"/>
                        </a:lnTo>
                        <a:lnTo>
                          <a:pt x="34" y="120"/>
                        </a:lnTo>
                        <a:lnTo>
                          <a:pt x="34" y="114"/>
                        </a:lnTo>
                        <a:lnTo>
                          <a:pt x="35" y="108"/>
                        </a:lnTo>
                        <a:lnTo>
                          <a:pt x="35" y="104"/>
                        </a:lnTo>
                        <a:lnTo>
                          <a:pt x="36" y="98"/>
                        </a:lnTo>
                        <a:lnTo>
                          <a:pt x="36" y="93"/>
                        </a:lnTo>
                        <a:lnTo>
                          <a:pt x="36" y="89"/>
                        </a:lnTo>
                        <a:lnTo>
                          <a:pt x="38" y="85"/>
                        </a:lnTo>
                        <a:lnTo>
                          <a:pt x="38" y="81"/>
                        </a:lnTo>
                        <a:lnTo>
                          <a:pt x="38" y="79"/>
                        </a:lnTo>
                        <a:lnTo>
                          <a:pt x="39" y="75"/>
                        </a:lnTo>
                        <a:lnTo>
                          <a:pt x="39" y="73"/>
                        </a:lnTo>
                        <a:lnTo>
                          <a:pt x="39" y="70"/>
                        </a:lnTo>
                        <a:lnTo>
                          <a:pt x="39" y="69"/>
                        </a:lnTo>
                        <a:lnTo>
                          <a:pt x="39" y="68"/>
                        </a:lnTo>
                        <a:lnTo>
                          <a:pt x="40" y="67"/>
                        </a:lnTo>
                        <a:lnTo>
                          <a:pt x="40" y="66"/>
                        </a:lnTo>
                        <a:lnTo>
                          <a:pt x="40" y="66"/>
                        </a:lnTo>
                        <a:lnTo>
                          <a:pt x="105" y="0"/>
                        </a:lnTo>
                        <a:lnTo>
                          <a:pt x="193" y="15"/>
                        </a:lnTo>
                        <a:lnTo>
                          <a:pt x="258" y="92"/>
                        </a:lnTo>
                        <a:lnTo>
                          <a:pt x="255" y="640"/>
                        </a:lnTo>
                        <a:lnTo>
                          <a:pt x="242" y="989"/>
                        </a:lnTo>
                        <a:lnTo>
                          <a:pt x="167" y="1157"/>
                        </a:lnTo>
                        <a:lnTo>
                          <a:pt x="150" y="1271"/>
                        </a:lnTo>
                        <a:lnTo>
                          <a:pt x="77" y="1259"/>
                        </a:lnTo>
                        <a:lnTo>
                          <a:pt x="77" y="1259"/>
                        </a:lnTo>
                        <a:close/>
                      </a:path>
                    </a:pathLst>
                  </a:custGeom>
                  <a:solidFill>
                    <a:srgbClr val="B3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74" name="Freeform 26"/>
                  <p:cNvSpPr>
                    <a:spLocks/>
                  </p:cNvSpPr>
                  <p:nvPr/>
                </p:nvSpPr>
                <p:spPr bwMode="auto">
                  <a:xfrm>
                    <a:off x="4206" y="2285"/>
                    <a:ext cx="51" cy="228"/>
                  </a:xfrm>
                  <a:custGeom>
                    <a:avLst/>
                    <a:gdLst>
                      <a:gd name="T0" fmla="*/ 8 w 151"/>
                      <a:gd name="T1" fmla="*/ 0 h 1139"/>
                      <a:gd name="T2" fmla="*/ 151 w 151"/>
                      <a:gd name="T3" fmla="*/ 1 h 1139"/>
                      <a:gd name="T4" fmla="*/ 143 w 151"/>
                      <a:gd name="T5" fmla="*/ 964 h 1139"/>
                      <a:gd name="T6" fmla="*/ 103 w 151"/>
                      <a:gd name="T7" fmla="*/ 1139 h 1139"/>
                      <a:gd name="T8" fmla="*/ 23 w 151"/>
                      <a:gd name="T9" fmla="*/ 1139 h 1139"/>
                      <a:gd name="T10" fmla="*/ 0 w 151"/>
                      <a:gd name="T11" fmla="*/ 1009 h 1139"/>
                      <a:gd name="T12" fmla="*/ 8 w 151"/>
                      <a:gd name="T13" fmla="*/ 0 h 1139"/>
                      <a:gd name="T14" fmla="*/ 8 w 151"/>
                      <a:gd name="T15" fmla="*/ 0 h 1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1" h="1139">
                        <a:moveTo>
                          <a:pt x="8" y="0"/>
                        </a:moveTo>
                        <a:lnTo>
                          <a:pt x="151" y="1"/>
                        </a:lnTo>
                        <a:lnTo>
                          <a:pt x="143" y="964"/>
                        </a:lnTo>
                        <a:lnTo>
                          <a:pt x="103" y="1139"/>
                        </a:lnTo>
                        <a:lnTo>
                          <a:pt x="23" y="1139"/>
                        </a:lnTo>
                        <a:lnTo>
                          <a:pt x="0" y="1009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D1BD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75" name="Freeform 27"/>
                  <p:cNvSpPr>
                    <a:spLocks/>
                  </p:cNvSpPr>
                  <p:nvPr/>
                </p:nvSpPr>
                <p:spPr bwMode="auto">
                  <a:xfrm>
                    <a:off x="4210" y="2311"/>
                    <a:ext cx="41" cy="9"/>
                  </a:xfrm>
                  <a:custGeom>
                    <a:avLst/>
                    <a:gdLst>
                      <a:gd name="T0" fmla="*/ 0 w 123"/>
                      <a:gd name="T1" fmla="*/ 46 h 46"/>
                      <a:gd name="T2" fmla="*/ 123 w 123"/>
                      <a:gd name="T3" fmla="*/ 46 h 46"/>
                      <a:gd name="T4" fmla="*/ 123 w 123"/>
                      <a:gd name="T5" fmla="*/ 0 h 46"/>
                      <a:gd name="T6" fmla="*/ 0 w 123"/>
                      <a:gd name="T7" fmla="*/ 0 h 46"/>
                      <a:gd name="T8" fmla="*/ 0 w 123"/>
                      <a:gd name="T9" fmla="*/ 46 h 46"/>
                      <a:gd name="T10" fmla="*/ 0 w 123"/>
                      <a:gd name="T11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6">
                        <a:moveTo>
                          <a:pt x="0" y="46"/>
                        </a:moveTo>
                        <a:lnTo>
                          <a:pt x="123" y="46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76" name="Freeform 28"/>
                  <p:cNvSpPr>
                    <a:spLocks/>
                  </p:cNvSpPr>
                  <p:nvPr/>
                </p:nvSpPr>
                <p:spPr bwMode="auto">
                  <a:xfrm>
                    <a:off x="4210" y="2342"/>
                    <a:ext cx="41" cy="9"/>
                  </a:xfrm>
                  <a:custGeom>
                    <a:avLst/>
                    <a:gdLst>
                      <a:gd name="T0" fmla="*/ 0 w 123"/>
                      <a:gd name="T1" fmla="*/ 47 h 47"/>
                      <a:gd name="T2" fmla="*/ 123 w 123"/>
                      <a:gd name="T3" fmla="*/ 47 h 47"/>
                      <a:gd name="T4" fmla="*/ 123 w 123"/>
                      <a:gd name="T5" fmla="*/ 0 h 47"/>
                      <a:gd name="T6" fmla="*/ 0 w 123"/>
                      <a:gd name="T7" fmla="*/ 0 h 47"/>
                      <a:gd name="T8" fmla="*/ 0 w 123"/>
                      <a:gd name="T9" fmla="*/ 47 h 47"/>
                      <a:gd name="T10" fmla="*/ 0 w 123"/>
                      <a:gd name="T11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7">
                        <a:moveTo>
                          <a:pt x="0" y="47"/>
                        </a:moveTo>
                        <a:lnTo>
                          <a:pt x="123" y="47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77" name="Freeform 29"/>
                  <p:cNvSpPr>
                    <a:spLocks/>
                  </p:cNvSpPr>
                  <p:nvPr/>
                </p:nvSpPr>
                <p:spPr bwMode="auto">
                  <a:xfrm>
                    <a:off x="4209" y="2370"/>
                    <a:ext cx="42" cy="9"/>
                  </a:xfrm>
                  <a:custGeom>
                    <a:avLst/>
                    <a:gdLst>
                      <a:gd name="T0" fmla="*/ 0 w 124"/>
                      <a:gd name="T1" fmla="*/ 48 h 48"/>
                      <a:gd name="T2" fmla="*/ 124 w 124"/>
                      <a:gd name="T3" fmla="*/ 48 h 48"/>
                      <a:gd name="T4" fmla="*/ 124 w 124"/>
                      <a:gd name="T5" fmla="*/ 0 h 48"/>
                      <a:gd name="T6" fmla="*/ 0 w 124"/>
                      <a:gd name="T7" fmla="*/ 0 h 48"/>
                      <a:gd name="T8" fmla="*/ 0 w 124"/>
                      <a:gd name="T9" fmla="*/ 48 h 48"/>
                      <a:gd name="T10" fmla="*/ 0 w 124"/>
                      <a:gd name="T11" fmla="*/ 4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4" h="48">
                        <a:moveTo>
                          <a:pt x="0" y="48"/>
                        </a:moveTo>
                        <a:lnTo>
                          <a:pt x="124" y="48"/>
                        </a:lnTo>
                        <a:lnTo>
                          <a:pt x="124" y="0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78" name="Freeform 30"/>
                  <p:cNvSpPr>
                    <a:spLocks/>
                  </p:cNvSpPr>
                  <p:nvPr/>
                </p:nvSpPr>
                <p:spPr bwMode="auto">
                  <a:xfrm>
                    <a:off x="4209" y="2397"/>
                    <a:ext cx="41" cy="9"/>
                  </a:xfrm>
                  <a:custGeom>
                    <a:avLst/>
                    <a:gdLst>
                      <a:gd name="T0" fmla="*/ 0 w 124"/>
                      <a:gd name="T1" fmla="*/ 46 h 46"/>
                      <a:gd name="T2" fmla="*/ 124 w 124"/>
                      <a:gd name="T3" fmla="*/ 46 h 46"/>
                      <a:gd name="T4" fmla="*/ 124 w 124"/>
                      <a:gd name="T5" fmla="*/ 0 h 46"/>
                      <a:gd name="T6" fmla="*/ 0 w 124"/>
                      <a:gd name="T7" fmla="*/ 0 h 46"/>
                      <a:gd name="T8" fmla="*/ 0 w 124"/>
                      <a:gd name="T9" fmla="*/ 46 h 46"/>
                      <a:gd name="T10" fmla="*/ 0 w 124"/>
                      <a:gd name="T11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4" h="46">
                        <a:moveTo>
                          <a:pt x="0" y="46"/>
                        </a:moveTo>
                        <a:lnTo>
                          <a:pt x="124" y="46"/>
                        </a:lnTo>
                        <a:lnTo>
                          <a:pt x="124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79" name="Freeform 31"/>
                  <p:cNvSpPr>
                    <a:spLocks/>
                  </p:cNvSpPr>
                  <p:nvPr/>
                </p:nvSpPr>
                <p:spPr bwMode="auto">
                  <a:xfrm>
                    <a:off x="4208" y="2422"/>
                    <a:ext cx="41" cy="9"/>
                  </a:xfrm>
                  <a:custGeom>
                    <a:avLst/>
                    <a:gdLst>
                      <a:gd name="T0" fmla="*/ 0 w 123"/>
                      <a:gd name="T1" fmla="*/ 47 h 47"/>
                      <a:gd name="T2" fmla="*/ 123 w 123"/>
                      <a:gd name="T3" fmla="*/ 47 h 47"/>
                      <a:gd name="T4" fmla="*/ 123 w 123"/>
                      <a:gd name="T5" fmla="*/ 0 h 47"/>
                      <a:gd name="T6" fmla="*/ 0 w 123"/>
                      <a:gd name="T7" fmla="*/ 0 h 47"/>
                      <a:gd name="T8" fmla="*/ 0 w 123"/>
                      <a:gd name="T9" fmla="*/ 47 h 47"/>
                      <a:gd name="T10" fmla="*/ 0 w 123"/>
                      <a:gd name="T11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7">
                        <a:moveTo>
                          <a:pt x="0" y="47"/>
                        </a:moveTo>
                        <a:lnTo>
                          <a:pt x="123" y="47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80" name="Freeform 32"/>
                  <p:cNvSpPr>
                    <a:spLocks/>
                  </p:cNvSpPr>
                  <p:nvPr/>
                </p:nvSpPr>
                <p:spPr bwMode="auto">
                  <a:xfrm>
                    <a:off x="4209" y="2449"/>
                    <a:ext cx="41" cy="10"/>
                  </a:xfrm>
                  <a:custGeom>
                    <a:avLst/>
                    <a:gdLst>
                      <a:gd name="T0" fmla="*/ 0 w 123"/>
                      <a:gd name="T1" fmla="*/ 48 h 48"/>
                      <a:gd name="T2" fmla="*/ 123 w 123"/>
                      <a:gd name="T3" fmla="*/ 48 h 48"/>
                      <a:gd name="T4" fmla="*/ 123 w 123"/>
                      <a:gd name="T5" fmla="*/ 0 h 48"/>
                      <a:gd name="T6" fmla="*/ 0 w 123"/>
                      <a:gd name="T7" fmla="*/ 0 h 48"/>
                      <a:gd name="T8" fmla="*/ 0 w 123"/>
                      <a:gd name="T9" fmla="*/ 48 h 48"/>
                      <a:gd name="T10" fmla="*/ 0 w 123"/>
                      <a:gd name="T11" fmla="*/ 4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8">
                        <a:moveTo>
                          <a:pt x="0" y="48"/>
                        </a:moveTo>
                        <a:lnTo>
                          <a:pt x="123" y="48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81" name="Freeform 33"/>
                  <p:cNvSpPr>
                    <a:spLocks/>
                  </p:cNvSpPr>
                  <p:nvPr/>
                </p:nvSpPr>
                <p:spPr bwMode="auto">
                  <a:xfrm>
                    <a:off x="4220" y="2291"/>
                    <a:ext cx="21" cy="222"/>
                  </a:xfrm>
                  <a:custGeom>
                    <a:avLst/>
                    <a:gdLst>
                      <a:gd name="T0" fmla="*/ 15 w 63"/>
                      <a:gd name="T1" fmla="*/ 0 h 1106"/>
                      <a:gd name="T2" fmla="*/ 0 w 63"/>
                      <a:gd name="T3" fmla="*/ 1103 h 1106"/>
                      <a:gd name="T4" fmla="*/ 43 w 63"/>
                      <a:gd name="T5" fmla="*/ 1106 h 1106"/>
                      <a:gd name="T6" fmla="*/ 63 w 63"/>
                      <a:gd name="T7" fmla="*/ 0 h 1106"/>
                      <a:gd name="T8" fmla="*/ 15 w 63"/>
                      <a:gd name="T9" fmla="*/ 0 h 1106"/>
                      <a:gd name="T10" fmla="*/ 15 w 63"/>
                      <a:gd name="T11" fmla="*/ 0 h 1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" h="1106">
                        <a:moveTo>
                          <a:pt x="15" y="0"/>
                        </a:moveTo>
                        <a:lnTo>
                          <a:pt x="0" y="1103"/>
                        </a:lnTo>
                        <a:lnTo>
                          <a:pt x="43" y="1106"/>
                        </a:lnTo>
                        <a:lnTo>
                          <a:pt x="63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F024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82" name="Freeform 34"/>
                  <p:cNvSpPr>
                    <a:spLocks/>
                  </p:cNvSpPr>
                  <p:nvPr/>
                </p:nvSpPr>
                <p:spPr bwMode="auto">
                  <a:xfrm>
                    <a:off x="4176" y="2259"/>
                    <a:ext cx="109" cy="273"/>
                  </a:xfrm>
                  <a:custGeom>
                    <a:avLst/>
                    <a:gdLst>
                      <a:gd name="T0" fmla="*/ 130 w 326"/>
                      <a:gd name="T1" fmla="*/ 1305 h 1367"/>
                      <a:gd name="T2" fmla="*/ 132 w 326"/>
                      <a:gd name="T3" fmla="*/ 1278 h 1367"/>
                      <a:gd name="T4" fmla="*/ 131 w 326"/>
                      <a:gd name="T5" fmla="*/ 1240 h 1367"/>
                      <a:gd name="T6" fmla="*/ 119 w 326"/>
                      <a:gd name="T7" fmla="*/ 1172 h 1367"/>
                      <a:gd name="T8" fmla="*/ 96 w 326"/>
                      <a:gd name="T9" fmla="*/ 1110 h 1367"/>
                      <a:gd name="T10" fmla="*/ 74 w 326"/>
                      <a:gd name="T11" fmla="*/ 1070 h 1367"/>
                      <a:gd name="T12" fmla="*/ 59 w 326"/>
                      <a:gd name="T13" fmla="*/ 1005 h 1367"/>
                      <a:gd name="T14" fmla="*/ 56 w 326"/>
                      <a:gd name="T15" fmla="*/ 921 h 1367"/>
                      <a:gd name="T16" fmla="*/ 55 w 326"/>
                      <a:gd name="T17" fmla="*/ 819 h 1367"/>
                      <a:gd name="T18" fmla="*/ 54 w 326"/>
                      <a:gd name="T19" fmla="*/ 690 h 1367"/>
                      <a:gd name="T20" fmla="*/ 56 w 326"/>
                      <a:gd name="T21" fmla="*/ 547 h 1367"/>
                      <a:gd name="T22" fmla="*/ 60 w 326"/>
                      <a:gd name="T23" fmla="*/ 378 h 1367"/>
                      <a:gd name="T24" fmla="*/ 64 w 326"/>
                      <a:gd name="T25" fmla="*/ 233 h 1367"/>
                      <a:gd name="T26" fmla="*/ 78 w 326"/>
                      <a:gd name="T27" fmla="*/ 126 h 1367"/>
                      <a:gd name="T28" fmla="*/ 119 w 326"/>
                      <a:gd name="T29" fmla="*/ 70 h 1367"/>
                      <a:gd name="T30" fmla="*/ 174 w 326"/>
                      <a:gd name="T31" fmla="*/ 51 h 1367"/>
                      <a:gd name="T32" fmla="*/ 219 w 326"/>
                      <a:gd name="T33" fmla="*/ 63 h 1367"/>
                      <a:gd name="T34" fmla="*/ 252 w 326"/>
                      <a:gd name="T35" fmla="*/ 99 h 1367"/>
                      <a:gd name="T36" fmla="*/ 266 w 326"/>
                      <a:gd name="T37" fmla="*/ 161 h 1367"/>
                      <a:gd name="T38" fmla="*/ 271 w 326"/>
                      <a:gd name="T39" fmla="*/ 287 h 1367"/>
                      <a:gd name="T40" fmla="*/ 271 w 326"/>
                      <a:gd name="T41" fmla="*/ 456 h 1367"/>
                      <a:gd name="T42" fmla="*/ 268 w 326"/>
                      <a:gd name="T43" fmla="*/ 624 h 1367"/>
                      <a:gd name="T44" fmla="*/ 267 w 326"/>
                      <a:gd name="T45" fmla="*/ 757 h 1367"/>
                      <a:gd name="T46" fmla="*/ 262 w 326"/>
                      <a:gd name="T47" fmla="*/ 885 h 1367"/>
                      <a:gd name="T48" fmla="*/ 250 w 326"/>
                      <a:gd name="T49" fmla="*/ 996 h 1367"/>
                      <a:gd name="T50" fmla="*/ 229 w 326"/>
                      <a:gd name="T51" fmla="*/ 1075 h 1367"/>
                      <a:gd name="T52" fmla="*/ 198 w 326"/>
                      <a:gd name="T53" fmla="*/ 1132 h 1367"/>
                      <a:gd name="T54" fmla="*/ 180 w 326"/>
                      <a:gd name="T55" fmla="*/ 1180 h 1367"/>
                      <a:gd name="T56" fmla="*/ 171 w 326"/>
                      <a:gd name="T57" fmla="*/ 1226 h 1367"/>
                      <a:gd name="T58" fmla="*/ 170 w 326"/>
                      <a:gd name="T59" fmla="*/ 1278 h 1367"/>
                      <a:gd name="T60" fmla="*/ 171 w 326"/>
                      <a:gd name="T61" fmla="*/ 1324 h 1367"/>
                      <a:gd name="T62" fmla="*/ 175 w 326"/>
                      <a:gd name="T63" fmla="*/ 1351 h 1367"/>
                      <a:gd name="T64" fmla="*/ 178 w 326"/>
                      <a:gd name="T65" fmla="*/ 1365 h 1367"/>
                      <a:gd name="T66" fmla="*/ 215 w 326"/>
                      <a:gd name="T67" fmla="*/ 1339 h 1367"/>
                      <a:gd name="T68" fmla="*/ 215 w 326"/>
                      <a:gd name="T69" fmla="*/ 1293 h 1367"/>
                      <a:gd name="T70" fmla="*/ 223 w 326"/>
                      <a:gd name="T71" fmla="*/ 1232 h 1367"/>
                      <a:gd name="T72" fmla="*/ 242 w 326"/>
                      <a:gd name="T73" fmla="*/ 1165 h 1367"/>
                      <a:gd name="T74" fmla="*/ 264 w 326"/>
                      <a:gd name="T75" fmla="*/ 1119 h 1367"/>
                      <a:gd name="T76" fmla="*/ 285 w 326"/>
                      <a:gd name="T77" fmla="*/ 1078 h 1367"/>
                      <a:gd name="T78" fmla="*/ 304 w 326"/>
                      <a:gd name="T79" fmla="*/ 1005 h 1367"/>
                      <a:gd name="T80" fmla="*/ 318 w 326"/>
                      <a:gd name="T81" fmla="*/ 862 h 1367"/>
                      <a:gd name="T82" fmla="*/ 324 w 326"/>
                      <a:gd name="T83" fmla="*/ 659 h 1367"/>
                      <a:gd name="T84" fmla="*/ 326 w 326"/>
                      <a:gd name="T85" fmla="*/ 443 h 1367"/>
                      <a:gd name="T86" fmla="*/ 326 w 326"/>
                      <a:gd name="T87" fmla="*/ 269 h 1367"/>
                      <a:gd name="T88" fmla="*/ 322 w 326"/>
                      <a:gd name="T89" fmla="*/ 164 h 1367"/>
                      <a:gd name="T90" fmla="*/ 301 w 326"/>
                      <a:gd name="T91" fmla="*/ 80 h 1367"/>
                      <a:gd name="T92" fmla="*/ 257 w 326"/>
                      <a:gd name="T93" fmla="*/ 21 h 1367"/>
                      <a:gd name="T94" fmla="*/ 180 w 326"/>
                      <a:gd name="T95" fmla="*/ 0 h 1367"/>
                      <a:gd name="T96" fmla="*/ 97 w 326"/>
                      <a:gd name="T97" fmla="*/ 17 h 1367"/>
                      <a:gd name="T98" fmla="*/ 44 w 326"/>
                      <a:gd name="T99" fmla="*/ 67 h 1367"/>
                      <a:gd name="T100" fmla="*/ 17 w 326"/>
                      <a:gd name="T101" fmla="*/ 154 h 1367"/>
                      <a:gd name="T102" fmla="*/ 6 w 326"/>
                      <a:gd name="T103" fmla="*/ 276 h 1367"/>
                      <a:gd name="T104" fmla="*/ 1 w 326"/>
                      <a:gd name="T105" fmla="*/ 465 h 1367"/>
                      <a:gd name="T106" fmla="*/ 0 w 326"/>
                      <a:gd name="T107" fmla="*/ 692 h 1367"/>
                      <a:gd name="T108" fmla="*/ 1 w 326"/>
                      <a:gd name="T109" fmla="*/ 894 h 1367"/>
                      <a:gd name="T110" fmla="*/ 9 w 326"/>
                      <a:gd name="T111" fmla="*/ 1017 h 1367"/>
                      <a:gd name="T112" fmla="*/ 22 w 326"/>
                      <a:gd name="T113" fmla="*/ 1085 h 1367"/>
                      <a:gd name="T114" fmla="*/ 42 w 326"/>
                      <a:gd name="T115" fmla="*/ 1128 h 1367"/>
                      <a:gd name="T116" fmla="*/ 61 w 326"/>
                      <a:gd name="T117" fmla="*/ 1161 h 1367"/>
                      <a:gd name="T118" fmla="*/ 81 w 326"/>
                      <a:gd name="T119" fmla="*/ 1215 h 1367"/>
                      <a:gd name="T120" fmla="*/ 90 w 326"/>
                      <a:gd name="T121" fmla="*/ 1276 h 1367"/>
                      <a:gd name="T122" fmla="*/ 88 w 326"/>
                      <a:gd name="T123" fmla="*/ 1318 h 1367"/>
                      <a:gd name="T124" fmla="*/ 86 w 326"/>
                      <a:gd name="T125" fmla="*/ 1338 h 1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26" h="1367">
                        <a:moveTo>
                          <a:pt x="129" y="1318"/>
                        </a:moveTo>
                        <a:lnTo>
                          <a:pt x="129" y="1317"/>
                        </a:lnTo>
                        <a:lnTo>
                          <a:pt x="129" y="1317"/>
                        </a:lnTo>
                        <a:lnTo>
                          <a:pt x="129" y="1316"/>
                        </a:lnTo>
                        <a:lnTo>
                          <a:pt x="129" y="1316"/>
                        </a:lnTo>
                        <a:lnTo>
                          <a:pt x="129" y="1315"/>
                        </a:lnTo>
                        <a:lnTo>
                          <a:pt x="129" y="1315"/>
                        </a:lnTo>
                        <a:lnTo>
                          <a:pt x="129" y="1313"/>
                        </a:lnTo>
                        <a:lnTo>
                          <a:pt x="129" y="1313"/>
                        </a:lnTo>
                        <a:lnTo>
                          <a:pt x="129" y="1312"/>
                        </a:lnTo>
                        <a:lnTo>
                          <a:pt x="129" y="1311"/>
                        </a:lnTo>
                        <a:lnTo>
                          <a:pt x="130" y="1310"/>
                        </a:lnTo>
                        <a:lnTo>
                          <a:pt x="130" y="1310"/>
                        </a:lnTo>
                        <a:lnTo>
                          <a:pt x="130" y="1309"/>
                        </a:lnTo>
                        <a:lnTo>
                          <a:pt x="130" y="1308"/>
                        </a:lnTo>
                        <a:lnTo>
                          <a:pt x="130" y="1306"/>
                        </a:lnTo>
                        <a:lnTo>
                          <a:pt x="130" y="1305"/>
                        </a:lnTo>
                        <a:lnTo>
                          <a:pt x="130" y="1304"/>
                        </a:lnTo>
                        <a:lnTo>
                          <a:pt x="130" y="1303"/>
                        </a:lnTo>
                        <a:lnTo>
                          <a:pt x="130" y="1302"/>
                        </a:lnTo>
                        <a:lnTo>
                          <a:pt x="131" y="1300"/>
                        </a:lnTo>
                        <a:lnTo>
                          <a:pt x="131" y="1298"/>
                        </a:lnTo>
                        <a:lnTo>
                          <a:pt x="131" y="1297"/>
                        </a:lnTo>
                        <a:lnTo>
                          <a:pt x="131" y="1296"/>
                        </a:lnTo>
                        <a:lnTo>
                          <a:pt x="131" y="1295"/>
                        </a:lnTo>
                        <a:lnTo>
                          <a:pt x="131" y="1292"/>
                        </a:lnTo>
                        <a:lnTo>
                          <a:pt x="131" y="1291"/>
                        </a:lnTo>
                        <a:lnTo>
                          <a:pt x="132" y="1290"/>
                        </a:lnTo>
                        <a:lnTo>
                          <a:pt x="132" y="1287"/>
                        </a:lnTo>
                        <a:lnTo>
                          <a:pt x="132" y="1286"/>
                        </a:lnTo>
                        <a:lnTo>
                          <a:pt x="132" y="1284"/>
                        </a:lnTo>
                        <a:lnTo>
                          <a:pt x="132" y="1282"/>
                        </a:lnTo>
                        <a:lnTo>
                          <a:pt x="132" y="1280"/>
                        </a:lnTo>
                        <a:lnTo>
                          <a:pt x="132" y="1278"/>
                        </a:lnTo>
                        <a:lnTo>
                          <a:pt x="132" y="1277"/>
                        </a:lnTo>
                        <a:lnTo>
                          <a:pt x="132" y="1274"/>
                        </a:lnTo>
                        <a:lnTo>
                          <a:pt x="132" y="1272"/>
                        </a:lnTo>
                        <a:lnTo>
                          <a:pt x="132" y="1270"/>
                        </a:lnTo>
                        <a:lnTo>
                          <a:pt x="132" y="1269"/>
                        </a:lnTo>
                        <a:lnTo>
                          <a:pt x="132" y="1266"/>
                        </a:lnTo>
                        <a:lnTo>
                          <a:pt x="132" y="1264"/>
                        </a:lnTo>
                        <a:lnTo>
                          <a:pt x="132" y="1261"/>
                        </a:lnTo>
                        <a:lnTo>
                          <a:pt x="132" y="1259"/>
                        </a:lnTo>
                        <a:lnTo>
                          <a:pt x="132" y="1257"/>
                        </a:lnTo>
                        <a:lnTo>
                          <a:pt x="132" y="1254"/>
                        </a:lnTo>
                        <a:lnTo>
                          <a:pt x="132" y="1252"/>
                        </a:lnTo>
                        <a:lnTo>
                          <a:pt x="132" y="1250"/>
                        </a:lnTo>
                        <a:lnTo>
                          <a:pt x="132" y="1247"/>
                        </a:lnTo>
                        <a:lnTo>
                          <a:pt x="132" y="1245"/>
                        </a:lnTo>
                        <a:lnTo>
                          <a:pt x="131" y="1243"/>
                        </a:lnTo>
                        <a:lnTo>
                          <a:pt x="131" y="1240"/>
                        </a:lnTo>
                        <a:lnTo>
                          <a:pt x="131" y="1238"/>
                        </a:lnTo>
                        <a:lnTo>
                          <a:pt x="131" y="1235"/>
                        </a:lnTo>
                        <a:lnTo>
                          <a:pt x="131" y="1233"/>
                        </a:lnTo>
                        <a:lnTo>
                          <a:pt x="130" y="1230"/>
                        </a:lnTo>
                        <a:lnTo>
                          <a:pt x="130" y="1227"/>
                        </a:lnTo>
                        <a:lnTo>
                          <a:pt x="130" y="1225"/>
                        </a:lnTo>
                        <a:lnTo>
                          <a:pt x="130" y="1222"/>
                        </a:lnTo>
                        <a:lnTo>
                          <a:pt x="129" y="1219"/>
                        </a:lnTo>
                        <a:lnTo>
                          <a:pt x="129" y="1217"/>
                        </a:lnTo>
                        <a:lnTo>
                          <a:pt x="129" y="1214"/>
                        </a:lnTo>
                        <a:lnTo>
                          <a:pt x="127" y="1207"/>
                        </a:lnTo>
                        <a:lnTo>
                          <a:pt x="125" y="1200"/>
                        </a:lnTo>
                        <a:lnTo>
                          <a:pt x="124" y="1194"/>
                        </a:lnTo>
                        <a:lnTo>
                          <a:pt x="123" y="1188"/>
                        </a:lnTo>
                        <a:lnTo>
                          <a:pt x="121" y="1182"/>
                        </a:lnTo>
                        <a:lnTo>
                          <a:pt x="120" y="1176"/>
                        </a:lnTo>
                        <a:lnTo>
                          <a:pt x="119" y="1172"/>
                        </a:lnTo>
                        <a:lnTo>
                          <a:pt x="118" y="1166"/>
                        </a:lnTo>
                        <a:lnTo>
                          <a:pt x="116" y="1161"/>
                        </a:lnTo>
                        <a:lnTo>
                          <a:pt x="115" y="1156"/>
                        </a:lnTo>
                        <a:lnTo>
                          <a:pt x="114" y="1152"/>
                        </a:lnTo>
                        <a:lnTo>
                          <a:pt x="112" y="1148"/>
                        </a:lnTo>
                        <a:lnTo>
                          <a:pt x="110" y="1145"/>
                        </a:lnTo>
                        <a:lnTo>
                          <a:pt x="109" y="1140"/>
                        </a:lnTo>
                        <a:lnTo>
                          <a:pt x="108" y="1136"/>
                        </a:lnTo>
                        <a:lnTo>
                          <a:pt x="107" y="1133"/>
                        </a:lnTo>
                        <a:lnTo>
                          <a:pt x="105" y="1129"/>
                        </a:lnTo>
                        <a:lnTo>
                          <a:pt x="103" y="1127"/>
                        </a:lnTo>
                        <a:lnTo>
                          <a:pt x="102" y="1123"/>
                        </a:lnTo>
                        <a:lnTo>
                          <a:pt x="101" y="1121"/>
                        </a:lnTo>
                        <a:lnTo>
                          <a:pt x="99" y="1117"/>
                        </a:lnTo>
                        <a:lnTo>
                          <a:pt x="98" y="1115"/>
                        </a:lnTo>
                        <a:lnTo>
                          <a:pt x="97" y="1113"/>
                        </a:lnTo>
                        <a:lnTo>
                          <a:pt x="96" y="1110"/>
                        </a:lnTo>
                        <a:lnTo>
                          <a:pt x="93" y="1107"/>
                        </a:lnTo>
                        <a:lnTo>
                          <a:pt x="92" y="1106"/>
                        </a:lnTo>
                        <a:lnTo>
                          <a:pt x="91" y="1102"/>
                        </a:lnTo>
                        <a:lnTo>
                          <a:pt x="90" y="1101"/>
                        </a:lnTo>
                        <a:lnTo>
                          <a:pt x="88" y="1098"/>
                        </a:lnTo>
                        <a:lnTo>
                          <a:pt x="87" y="1096"/>
                        </a:lnTo>
                        <a:lnTo>
                          <a:pt x="86" y="1094"/>
                        </a:lnTo>
                        <a:lnTo>
                          <a:pt x="85" y="1091"/>
                        </a:lnTo>
                        <a:lnTo>
                          <a:pt x="83" y="1089"/>
                        </a:lnTo>
                        <a:lnTo>
                          <a:pt x="82" y="1087"/>
                        </a:lnTo>
                        <a:lnTo>
                          <a:pt x="80" y="1084"/>
                        </a:lnTo>
                        <a:lnTo>
                          <a:pt x="78" y="1083"/>
                        </a:lnTo>
                        <a:lnTo>
                          <a:pt x="77" y="1080"/>
                        </a:lnTo>
                        <a:lnTo>
                          <a:pt x="77" y="1077"/>
                        </a:lnTo>
                        <a:lnTo>
                          <a:pt x="75" y="1075"/>
                        </a:lnTo>
                        <a:lnTo>
                          <a:pt x="75" y="1072"/>
                        </a:lnTo>
                        <a:lnTo>
                          <a:pt x="74" y="1070"/>
                        </a:lnTo>
                        <a:lnTo>
                          <a:pt x="72" y="1068"/>
                        </a:lnTo>
                        <a:lnTo>
                          <a:pt x="71" y="1064"/>
                        </a:lnTo>
                        <a:lnTo>
                          <a:pt x="70" y="1062"/>
                        </a:lnTo>
                        <a:lnTo>
                          <a:pt x="69" y="1059"/>
                        </a:lnTo>
                        <a:lnTo>
                          <a:pt x="67" y="1056"/>
                        </a:lnTo>
                        <a:lnTo>
                          <a:pt x="67" y="1052"/>
                        </a:lnTo>
                        <a:lnTo>
                          <a:pt x="66" y="1049"/>
                        </a:lnTo>
                        <a:lnTo>
                          <a:pt x="65" y="1045"/>
                        </a:lnTo>
                        <a:lnTo>
                          <a:pt x="64" y="1042"/>
                        </a:lnTo>
                        <a:lnTo>
                          <a:pt x="64" y="1038"/>
                        </a:lnTo>
                        <a:lnTo>
                          <a:pt x="63" y="1033"/>
                        </a:lnTo>
                        <a:lnTo>
                          <a:pt x="63" y="1030"/>
                        </a:lnTo>
                        <a:lnTo>
                          <a:pt x="61" y="1025"/>
                        </a:lnTo>
                        <a:lnTo>
                          <a:pt x="61" y="1020"/>
                        </a:lnTo>
                        <a:lnTo>
                          <a:pt x="60" y="1016"/>
                        </a:lnTo>
                        <a:lnTo>
                          <a:pt x="60" y="1010"/>
                        </a:lnTo>
                        <a:lnTo>
                          <a:pt x="59" y="1005"/>
                        </a:lnTo>
                        <a:lnTo>
                          <a:pt x="59" y="999"/>
                        </a:lnTo>
                        <a:lnTo>
                          <a:pt x="59" y="993"/>
                        </a:lnTo>
                        <a:lnTo>
                          <a:pt x="58" y="986"/>
                        </a:lnTo>
                        <a:lnTo>
                          <a:pt x="58" y="980"/>
                        </a:lnTo>
                        <a:lnTo>
                          <a:pt x="58" y="973"/>
                        </a:lnTo>
                        <a:lnTo>
                          <a:pt x="58" y="966"/>
                        </a:lnTo>
                        <a:lnTo>
                          <a:pt x="58" y="963"/>
                        </a:lnTo>
                        <a:lnTo>
                          <a:pt x="58" y="959"/>
                        </a:lnTo>
                        <a:lnTo>
                          <a:pt x="58" y="956"/>
                        </a:lnTo>
                        <a:lnTo>
                          <a:pt x="58" y="952"/>
                        </a:lnTo>
                        <a:lnTo>
                          <a:pt x="56" y="948"/>
                        </a:lnTo>
                        <a:lnTo>
                          <a:pt x="56" y="944"/>
                        </a:lnTo>
                        <a:lnTo>
                          <a:pt x="56" y="939"/>
                        </a:lnTo>
                        <a:lnTo>
                          <a:pt x="56" y="935"/>
                        </a:lnTo>
                        <a:lnTo>
                          <a:pt x="56" y="931"/>
                        </a:lnTo>
                        <a:lnTo>
                          <a:pt x="56" y="926"/>
                        </a:lnTo>
                        <a:lnTo>
                          <a:pt x="56" y="921"/>
                        </a:lnTo>
                        <a:lnTo>
                          <a:pt x="56" y="915"/>
                        </a:lnTo>
                        <a:lnTo>
                          <a:pt x="56" y="911"/>
                        </a:lnTo>
                        <a:lnTo>
                          <a:pt x="56" y="906"/>
                        </a:lnTo>
                        <a:lnTo>
                          <a:pt x="56" y="900"/>
                        </a:lnTo>
                        <a:lnTo>
                          <a:pt x="56" y="894"/>
                        </a:lnTo>
                        <a:lnTo>
                          <a:pt x="55" y="888"/>
                        </a:lnTo>
                        <a:lnTo>
                          <a:pt x="55" y="883"/>
                        </a:lnTo>
                        <a:lnTo>
                          <a:pt x="55" y="878"/>
                        </a:lnTo>
                        <a:lnTo>
                          <a:pt x="55" y="872"/>
                        </a:lnTo>
                        <a:lnTo>
                          <a:pt x="55" y="865"/>
                        </a:lnTo>
                        <a:lnTo>
                          <a:pt x="55" y="859"/>
                        </a:lnTo>
                        <a:lnTo>
                          <a:pt x="55" y="852"/>
                        </a:lnTo>
                        <a:lnTo>
                          <a:pt x="55" y="846"/>
                        </a:lnTo>
                        <a:lnTo>
                          <a:pt x="55" y="839"/>
                        </a:lnTo>
                        <a:lnTo>
                          <a:pt x="55" y="833"/>
                        </a:lnTo>
                        <a:lnTo>
                          <a:pt x="55" y="826"/>
                        </a:lnTo>
                        <a:lnTo>
                          <a:pt x="55" y="819"/>
                        </a:lnTo>
                        <a:lnTo>
                          <a:pt x="55" y="811"/>
                        </a:lnTo>
                        <a:lnTo>
                          <a:pt x="54" y="804"/>
                        </a:lnTo>
                        <a:lnTo>
                          <a:pt x="54" y="797"/>
                        </a:lnTo>
                        <a:lnTo>
                          <a:pt x="54" y="790"/>
                        </a:lnTo>
                        <a:lnTo>
                          <a:pt x="54" y="783"/>
                        </a:lnTo>
                        <a:lnTo>
                          <a:pt x="54" y="776"/>
                        </a:lnTo>
                        <a:lnTo>
                          <a:pt x="54" y="768"/>
                        </a:lnTo>
                        <a:lnTo>
                          <a:pt x="54" y="761"/>
                        </a:lnTo>
                        <a:lnTo>
                          <a:pt x="54" y="752"/>
                        </a:lnTo>
                        <a:lnTo>
                          <a:pt x="54" y="745"/>
                        </a:lnTo>
                        <a:lnTo>
                          <a:pt x="54" y="737"/>
                        </a:lnTo>
                        <a:lnTo>
                          <a:pt x="54" y="730"/>
                        </a:lnTo>
                        <a:lnTo>
                          <a:pt x="54" y="722"/>
                        </a:lnTo>
                        <a:lnTo>
                          <a:pt x="54" y="713"/>
                        </a:lnTo>
                        <a:lnTo>
                          <a:pt x="54" y="705"/>
                        </a:lnTo>
                        <a:lnTo>
                          <a:pt x="54" y="698"/>
                        </a:lnTo>
                        <a:lnTo>
                          <a:pt x="54" y="690"/>
                        </a:lnTo>
                        <a:lnTo>
                          <a:pt x="54" y="682"/>
                        </a:lnTo>
                        <a:lnTo>
                          <a:pt x="54" y="673"/>
                        </a:lnTo>
                        <a:lnTo>
                          <a:pt x="54" y="665"/>
                        </a:lnTo>
                        <a:lnTo>
                          <a:pt x="54" y="657"/>
                        </a:lnTo>
                        <a:lnTo>
                          <a:pt x="54" y="648"/>
                        </a:lnTo>
                        <a:lnTo>
                          <a:pt x="55" y="640"/>
                        </a:lnTo>
                        <a:lnTo>
                          <a:pt x="55" y="632"/>
                        </a:lnTo>
                        <a:lnTo>
                          <a:pt x="55" y="622"/>
                        </a:lnTo>
                        <a:lnTo>
                          <a:pt x="55" y="614"/>
                        </a:lnTo>
                        <a:lnTo>
                          <a:pt x="55" y="606"/>
                        </a:lnTo>
                        <a:lnTo>
                          <a:pt x="55" y="598"/>
                        </a:lnTo>
                        <a:lnTo>
                          <a:pt x="55" y="589"/>
                        </a:lnTo>
                        <a:lnTo>
                          <a:pt x="55" y="581"/>
                        </a:lnTo>
                        <a:lnTo>
                          <a:pt x="56" y="572"/>
                        </a:lnTo>
                        <a:lnTo>
                          <a:pt x="56" y="563"/>
                        </a:lnTo>
                        <a:lnTo>
                          <a:pt x="56" y="555"/>
                        </a:lnTo>
                        <a:lnTo>
                          <a:pt x="56" y="547"/>
                        </a:lnTo>
                        <a:lnTo>
                          <a:pt x="58" y="537"/>
                        </a:lnTo>
                        <a:lnTo>
                          <a:pt x="58" y="529"/>
                        </a:lnTo>
                        <a:lnTo>
                          <a:pt x="58" y="519"/>
                        </a:lnTo>
                        <a:lnTo>
                          <a:pt x="58" y="508"/>
                        </a:lnTo>
                        <a:lnTo>
                          <a:pt x="59" y="497"/>
                        </a:lnTo>
                        <a:lnTo>
                          <a:pt x="59" y="488"/>
                        </a:lnTo>
                        <a:lnTo>
                          <a:pt x="59" y="477"/>
                        </a:lnTo>
                        <a:lnTo>
                          <a:pt x="59" y="467"/>
                        </a:lnTo>
                        <a:lnTo>
                          <a:pt x="59" y="456"/>
                        </a:lnTo>
                        <a:lnTo>
                          <a:pt x="60" y="446"/>
                        </a:lnTo>
                        <a:lnTo>
                          <a:pt x="60" y="436"/>
                        </a:lnTo>
                        <a:lnTo>
                          <a:pt x="60" y="426"/>
                        </a:lnTo>
                        <a:lnTo>
                          <a:pt x="60" y="417"/>
                        </a:lnTo>
                        <a:lnTo>
                          <a:pt x="60" y="406"/>
                        </a:lnTo>
                        <a:lnTo>
                          <a:pt x="60" y="397"/>
                        </a:lnTo>
                        <a:lnTo>
                          <a:pt x="60" y="387"/>
                        </a:lnTo>
                        <a:lnTo>
                          <a:pt x="60" y="378"/>
                        </a:lnTo>
                        <a:lnTo>
                          <a:pt x="60" y="369"/>
                        </a:lnTo>
                        <a:lnTo>
                          <a:pt x="60" y="359"/>
                        </a:lnTo>
                        <a:lnTo>
                          <a:pt x="60" y="350"/>
                        </a:lnTo>
                        <a:lnTo>
                          <a:pt x="60" y="341"/>
                        </a:lnTo>
                        <a:lnTo>
                          <a:pt x="61" y="332"/>
                        </a:lnTo>
                        <a:lnTo>
                          <a:pt x="61" y="322"/>
                        </a:lnTo>
                        <a:lnTo>
                          <a:pt x="61" y="314"/>
                        </a:lnTo>
                        <a:lnTo>
                          <a:pt x="61" y="306"/>
                        </a:lnTo>
                        <a:lnTo>
                          <a:pt x="61" y="298"/>
                        </a:lnTo>
                        <a:lnTo>
                          <a:pt x="61" y="288"/>
                        </a:lnTo>
                        <a:lnTo>
                          <a:pt x="61" y="280"/>
                        </a:lnTo>
                        <a:lnTo>
                          <a:pt x="61" y="272"/>
                        </a:lnTo>
                        <a:lnTo>
                          <a:pt x="63" y="265"/>
                        </a:lnTo>
                        <a:lnTo>
                          <a:pt x="63" y="256"/>
                        </a:lnTo>
                        <a:lnTo>
                          <a:pt x="63" y="248"/>
                        </a:lnTo>
                        <a:lnTo>
                          <a:pt x="63" y="241"/>
                        </a:lnTo>
                        <a:lnTo>
                          <a:pt x="64" y="233"/>
                        </a:lnTo>
                        <a:lnTo>
                          <a:pt x="64" y="226"/>
                        </a:lnTo>
                        <a:lnTo>
                          <a:pt x="64" y="219"/>
                        </a:lnTo>
                        <a:lnTo>
                          <a:pt x="65" y="211"/>
                        </a:lnTo>
                        <a:lnTo>
                          <a:pt x="65" y="204"/>
                        </a:lnTo>
                        <a:lnTo>
                          <a:pt x="66" y="197"/>
                        </a:lnTo>
                        <a:lnTo>
                          <a:pt x="66" y="190"/>
                        </a:lnTo>
                        <a:lnTo>
                          <a:pt x="67" y="184"/>
                        </a:lnTo>
                        <a:lnTo>
                          <a:pt x="69" y="177"/>
                        </a:lnTo>
                        <a:lnTo>
                          <a:pt x="69" y="171"/>
                        </a:lnTo>
                        <a:lnTo>
                          <a:pt x="70" y="165"/>
                        </a:lnTo>
                        <a:lnTo>
                          <a:pt x="71" y="159"/>
                        </a:lnTo>
                        <a:lnTo>
                          <a:pt x="72" y="154"/>
                        </a:lnTo>
                        <a:lnTo>
                          <a:pt x="72" y="148"/>
                        </a:lnTo>
                        <a:lnTo>
                          <a:pt x="74" y="142"/>
                        </a:lnTo>
                        <a:lnTo>
                          <a:pt x="76" y="137"/>
                        </a:lnTo>
                        <a:lnTo>
                          <a:pt x="77" y="131"/>
                        </a:lnTo>
                        <a:lnTo>
                          <a:pt x="78" y="126"/>
                        </a:lnTo>
                        <a:lnTo>
                          <a:pt x="80" y="122"/>
                        </a:lnTo>
                        <a:lnTo>
                          <a:pt x="81" y="117"/>
                        </a:lnTo>
                        <a:lnTo>
                          <a:pt x="83" y="112"/>
                        </a:lnTo>
                        <a:lnTo>
                          <a:pt x="85" y="109"/>
                        </a:lnTo>
                        <a:lnTo>
                          <a:pt x="87" y="104"/>
                        </a:lnTo>
                        <a:lnTo>
                          <a:pt x="90" y="100"/>
                        </a:lnTo>
                        <a:lnTo>
                          <a:pt x="91" y="97"/>
                        </a:lnTo>
                        <a:lnTo>
                          <a:pt x="93" y="93"/>
                        </a:lnTo>
                        <a:lnTo>
                          <a:pt x="96" y="90"/>
                        </a:lnTo>
                        <a:lnTo>
                          <a:pt x="98" y="86"/>
                        </a:lnTo>
                        <a:lnTo>
                          <a:pt x="101" y="84"/>
                        </a:lnTo>
                        <a:lnTo>
                          <a:pt x="103" y="80"/>
                        </a:lnTo>
                        <a:lnTo>
                          <a:pt x="107" y="78"/>
                        </a:lnTo>
                        <a:lnTo>
                          <a:pt x="109" y="76"/>
                        </a:lnTo>
                        <a:lnTo>
                          <a:pt x="113" y="73"/>
                        </a:lnTo>
                        <a:lnTo>
                          <a:pt x="115" y="71"/>
                        </a:lnTo>
                        <a:lnTo>
                          <a:pt x="119" y="70"/>
                        </a:lnTo>
                        <a:lnTo>
                          <a:pt x="123" y="67"/>
                        </a:lnTo>
                        <a:lnTo>
                          <a:pt x="125" y="65"/>
                        </a:lnTo>
                        <a:lnTo>
                          <a:pt x="129" y="64"/>
                        </a:lnTo>
                        <a:lnTo>
                          <a:pt x="132" y="61"/>
                        </a:lnTo>
                        <a:lnTo>
                          <a:pt x="135" y="60"/>
                        </a:lnTo>
                        <a:lnTo>
                          <a:pt x="138" y="59"/>
                        </a:lnTo>
                        <a:lnTo>
                          <a:pt x="142" y="58"/>
                        </a:lnTo>
                        <a:lnTo>
                          <a:pt x="146" y="57"/>
                        </a:lnTo>
                        <a:lnTo>
                          <a:pt x="148" y="56"/>
                        </a:lnTo>
                        <a:lnTo>
                          <a:pt x="152" y="54"/>
                        </a:lnTo>
                        <a:lnTo>
                          <a:pt x="154" y="53"/>
                        </a:lnTo>
                        <a:lnTo>
                          <a:pt x="158" y="53"/>
                        </a:lnTo>
                        <a:lnTo>
                          <a:pt x="162" y="52"/>
                        </a:lnTo>
                        <a:lnTo>
                          <a:pt x="164" y="52"/>
                        </a:lnTo>
                        <a:lnTo>
                          <a:pt x="168" y="51"/>
                        </a:lnTo>
                        <a:lnTo>
                          <a:pt x="170" y="51"/>
                        </a:lnTo>
                        <a:lnTo>
                          <a:pt x="174" y="51"/>
                        </a:lnTo>
                        <a:lnTo>
                          <a:pt x="176" y="51"/>
                        </a:lnTo>
                        <a:lnTo>
                          <a:pt x="179" y="51"/>
                        </a:lnTo>
                        <a:lnTo>
                          <a:pt x="182" y="51"/>
                        </a:lnTo>
                        <a:lnTo>
                          <a:pt x="185" y="51"/>
                        </a:lnTo>
                        <a:lnTo>
                          <a:pt x="189" y="52"/>
                        </a:lnTo>
                        <a:lnTo>
                          <a:pt x="191" y="52"/>
                        </a:lnTo>
                        <a:lnTo>
                          <a:pt x="193" y="53"/>
                        </a:lnTo>
                        <a:lnTo>
                          <a:pt x="196" y="53"/>
                        </a:lnTo>
                        <a:lnTo>
                          <a:pt x="200" y="54"/>
                        </a:lnTo>
                        <a:lnTo>
                          <a:pt x="202" y="54"/>
                        </a:lnTo>
                        <a:lnTo>
                          <a:pt x="204" y="56"/>
                        </a:lnTo>
                        <a:lnTo>
                          <a:pt x="207" y="57"/>
                        </a:lnTo>
                        <a:lnTo>
                          <a:pt x="211" y="58"/>
                        </a:lnTo>
                        <a:lnTo>
                          <a:pt x="213" y="59"/>
                        </a:lnTo>
                        <a:lnTo>
                          <a:pt x="215" y="60"/>
                        </a:lnTo>
                        <a:lnTo>
                          <a:pt x="218" y="61"/>
                        </a:lnTo>
                        <a:lnTo>
                          <a:pt x="219" y="63"/>
                        </a:lnTo>
                        <a:lnTo>
                          <a:pt x="222" y="65"/>
                        </a:lnTo>
                        <a:lnTo>
                          <a:pt x="224" y="66"/>
                        </a:lnTo>
                        <a:lnTo>
                          <a:pt x="226" y="67"/>
                        </a:lnTo>
                        <a:lnTo>
                          <a:pt x="229" y="70"/>
                        </a:lnTo>
                        <a:lnTo>
                          <a:pt x="231" y="71"/>
                        </a:lnTo>
                        <a:lnTo>
                          <a:pt x="234" y="73"/>
                        </a:lnTo>
                        <a:lnTo>
                          <a:pt x="235" y="76"/>
                        </a:lnTo>
                        <a:lnTo>
                          <a:pt x="237" y="78"/>
                        </a:lnTo>
                        <a:lnTo>
                          <a:pt x="239" y="79"/>
                        </a:lnTo>
                        <a:lnTo>
                          <a:pt x="241" y="81"/>
                        </a:lnTo>
                        <a:lnTo>
                          <a:pt x="242" y="84"/>
                        </a:lnTo>
                        <a:lnTo>
                          <a:pt x="245" y="86"/>
                        </a:lnTo>
                        <a:lnTo>
                          <a:pt x="246" y="89"/>
                        </a:lnTo>
                        <a:lnTo>
                          <a:pt x="247" y="92"/>
                        </a:lnTo>
                        <a:lnTo>
                          <a:pt x="250" y="94"/>
                        </a:lnTo>
                        <a:lnTo>
                          <a:pt x="251" y="97"/>
                        </a:lnTo>
                        <a:lnTo>
                          <a:pt x="252" y="99"/>
                        </a:lnTo>
                        <a:lnTo>
                          <a:pt x="253" y="103"/>
                        </a:lnTo>
                        <a:lnTo>
                          <a:pt x="255" y="105"/>
                        </a:lnTo>
                        <a:lnTo>
                          <a:pt x="256" y="109"/>
                        </a:lnTo>
                        <a:lnTo>
                          <a:pt x="257" y="111"/>
                        </a:lnTo>
                        <a:lnTo>
                          <a:pt x="258" y="115"/>
                        </a:lnTo>
                        <a:lnTo>
                          <a:pt x="259" y="118"/>
                        </a:lnTo>
                        <a:lnTo>
                          <a:pt x="261" y="120"/>
                        </a:lnTo>
                        <a:lnTo>
                          <a:pt x="261" y="124"/>
                        </a:lnTo>
                        <a:lnTo>
                          <a:pt x="262" y="128"/>
                        </a:lnTo>
                        <a:lnTo>
                          <a:pt x="263" y="131"/>
                        </a:lnTo>
                        <a:lnTo>
                          <a:pt x="263" y="135"/>
                        </a:lnTo>
                        <a:lnTo>
                          <a:pt x="264" y="138"/>
                        </a:lnTo>
                        <a:lnTo>
                          <a:pt x="264" y="142"/>
                        </a:lnTo>
                        <a:lnTo>
                          <a:pt x="264" y="146"/>
                        </a:lnTo>
                        <a:lnTo>
                          <a:pt x="266" y="150"/>
                        </a:lnTo>
                        <a:lnTo>
                          <a:pt x="266" y="155"/>
                        </a:lnTo>
                        <a:lnTo>
                          <a:pt x="266" y="161"/>
                        </a:lnTo>
                        <a:lnTo>
                          <a:pt x="267" y="167"/>
                        </a:lnTo>
                        <a:lnTo>
                          <a:pt x="267" y="172"/>
                        </a:lnTo>
                        <a:lnTo>
                          <a:pt x="267" y="178"/>
                        </a:lnTo>
                        <a:lnTo>
                          <a:pt x="268" y="184"/>
                        </a:lnTo>
                        <a:lnTo>
                          <a:pt x="268" y="191"/>
                        </a:lnTo>
                        <a:lnTo>
                          <a:pt x="268" y="197"/>
                        </a:lnTo>
                        <a:lnTo>
                          <a:pt x="268" y="204"/>
                        </a:lnTo>
                        <a:lnTo>
                          <a:pt x="269" y="213"/>
                        </a:lnTo>
                        <a:lnTo>
                          <a:pt x="269" y="220"/>
                        </a:lnTo>
                        <a:lnTo>
                          <a:pt x="269" y="228"/>
                        </a:lnTo>
                        <a:lnTo>
                          <a:pt x="269" y="235"/>
                        </a:lnTo>
                        <a:lnTo>
                          <a:pt x="269" y="243"/>
                        </a:lnTo>
                        <a:lnTo>
                          <a:pt x="269" y="252"/>
                        </a:lnTo>
                        <a:lnTo>
                          <a:pt x="269" y="261"/>
                        </a:lnTo>
                        <a:lnTo>
                          <a:pt x="269" y="269"/>
                        </a:lnTo>
                        <a:lnTo>
                          <a:pt x="271" y="279"/>
                        </a:lnTo>
                        <a:lnTo>
                          <a:pt x="271" y="287"/>
                        </a:lnTo>
                        <a:lnTo>
                          <a:pt x="271" y="296"/>
                        </a:lnTo>
                        <a:lnTo>
                          <a:pt x="271" y="306"/>
                        </a:lnTo>
                        <a:lnTo>
                          <a:pt x="271" y="315"/>
                        </a:lnTo>
                        <a:lnTo>
                          <a:pt x="271" y="325"/>
                        </a:lnTo>
                        <a:lnTo>
                          <a:pt x="271" y="334"/>
                        </a:lnTo>
                        <a:lnTo>
                          <a:pt x="271" y="344"/>
                        </a:lnTo>
                        <a:lnTo>
                          <a:pt x="271" y="354"/>
                        </a:lnTo>
                        <a:lnTo>
                          <a:pt x="271" y="364"/>
                        </a:lnTo>
                        <a:lnTo>
                          <a:pt x="271" y="374"/>
                        </a:lnTo>
                        <a:lnTo>
                          <a:pt x="271" y="384"/>
                        </a:lnTo>
                        <a:lnTo>
                          <a:pt x="271" y="394"/>
                        </a:lnTo>
                        <a:lnTo>
                          <a:pt x="271" y="405"/>
                        </a:lnTo>
                        <a:lnTo>
                          <a:pt x="271" y="415"/>
                        </a:lnTo>
                        <a:lnTo>
                          <a:pt x="271" y="425"/>
                        </a:lnTo>
                        <a:lnTo>
                          <a:pt x="271" y="436"/>
                        </a:lnTo>
                        <a:lnTo>
                          <a:pt x="271" y="445"/>
                        </a:lnTo>
                        <a:lnTo>
                          <a:pt x="271" y="456"/>
                        </a:lnTo>
                        <a:lnTo>
                          <a:pt x="271" y="467"/>
                        </a:lnTo>
                        <a:lnTo>
                          <a:pt x="271" y="477"/>
                        </a:lnTo>
                        <a:lnTo>
                          <a:pt x="269" y="487"/>
                        </a:lnTo>
                        <a:lnTo>
                          <a:pt x="269" y="497"/>
                        </a:lnTo>
                        <a:lnTo>
                          <a:pt x="269" y="508"/>
                        </a:lnTo>
                        <a:lnTo>
                          <a:pt x="269" y="517"/>
                        </a:lnTo>
                        <a:lnTo>
                          <a:pt x="269" y="528"/>
                        </a:lnTo>
                        <a:lnTo>
                          <a:pt x="269" y="537"/>
                        </a:lnTo>
                        <a:lnTo>
                          <a:pt x="269" y="548"/>
                        </a:lnTo>
                        <a:lnTo>
                          <a:pt x="269" y="557"/>
                        </a:lnTo>
                        <a:lnTo>
                          <a:pt x="269" y="567"/>
                        </a:lnTo>
                        <a:lnTo>
                          <a:pt x="269" y="578"/>
                        </a:lnTo>
                        <a:lnTo>
                          <a:pt x="269" y="587"/>
                        </a:lnTo>
                        <a:lnTo>
                          <a:pt x="269" y="595"/>
                        </a:lnTo>
                        <a:lnTo>
                          <a:pt x="268" y="605"/>
                        </a:lnTo>
                        <a:lnTo>
                          <a:pt x="268" y="614"/>
                        </a:lnTo>
                        <a:lnTo>
                          <a:pt x="268" y="624"/>
                        </a:lnTo>
                        <a:lnTo>
                          <a:pt x="268" y="632"/>
                        </a:lnTo>
                        <a:lnTo>
                          <a:pt x="268" y="640"/>
                        </a:lnTo>
                        <a:lnTo>
                          <a:pt x="268" y="650"/>
                        </a:lnTo>
                        <a:lnTo>
                          <a:pt x="268" y="658"/>
                        </a:lnTo>
                        <a:lnTo>
                          <a:pt x="268" y="666"/>
                        </a:lnTo>
                        <a:lnTo>
                          <a:pt x="268" y="673"/>
                        </a:lnTo>
                        <a:lnTo>
                          <a:pt x="268" y="682"/>
                        </a:lnTo>
                        <a:lnTo>
                          <a:pt x="268" y="689"/>
                        </a:lnTo>
                        <a:lnTo>
                          <a:pt x="268" y="697"/>
                        </a:lnTo>
                        <a:lnTo>
                          <a:pt x="268" y="704"/>
                        </a:lnTo>
                        <a:lnTo>
                          <a:pt x="268" y="712"/>
                        </a:lnTo>
                        <a:lnTo>
                          <a:pt x="268" y="719"/>
                        </a:lnTo>
                        <a:lnTo>
                          <a:pt x="267" y="726"/>
                        </a:lnTo>
                        <a:lnTo>
                          <a:pt x="267" y="735"/>
                        </a:lnTo>
                        <a:lnTo>
                          <a:pt x="267" y="742"/>
                        </a:lnTo>
                        <a:lnTo>
                          <a:pt x="267" y="750"/>
                        </a:lnTo>
                        <a:lnTo>
                          <a:pt x="267" y="757"/>
                        </a:lnTo>
                        <a:lnTo>
                          <a:pt x="267" y="765"/>
                        </a:lnTo>
                        <a:lnTo>
                          <a:pt x="267" y="772"/>
                        </a:lnTo>
                        <a:lnTo>
                          <a:pt x="267" y="781"/>
                        </a:lnTo>
                        <a:lnTo>
                          <a:pt x="266" y="788"/>
                        </a:lnTo>
                        <a:lnTo>
                          <a:pt x="266" y="796"/>
                        </a:lnTo>
                        <a:lnTo>
                          <a:pt x="266" y="803"/>
                        </a:lnTo>
                        <a:lnTo>
                          <a:pt x="266" y="811"/>
                        </a:lnTo>
                        <a:lnTo>
                          <a:pt x="266" y="819"/>
                        </a:lnTo>
                        <a:lnTo>
                          <a:pt x="264" y="826"/>
                        </a:lnTo>
                        <a:lnTo>
                          <a:pt x="264" y="834"/>
                        </a:lnTo>
                        <a:lnTo>
                          <a:pt x="264" y="841"/>
                        </a:lnTo>
                        <a:lnTo>
                          <a:pt x="264" y="848"/>
                        </a:lnTo>
                        <a:lnTo>
                          <a:pt x="263" y="855"/>
                        </a:lnTo>
                        <a:lnTo>
                          <a:pt x="263" y="863"/>
                        </a:lnTo>
                        <a:lnTo>
                          <a:pt x="262" y="870"/>
                        </a:lnTo>
                        <a:lnTo>
                          <a:pt x="262" y="878"/>
                        </a:lnTo>
                        <a:lnTo>
                          <a:pt x="262" y="885"/>
                        </a:lnTo>
                        <a:lnTo>
                          <a:pt x="261" y="892"/>
                        </a:lnTo>
                        <a:lnTo>
                          <a:pt x="261" y="899"/>
                        </a:lnTo>
                        <a:lnTo>
                          <a:pt x="261" y="906"/>
                        </a:lnTo>
                        <a:lnTo>
                          <a:pt x="259" y="913"/>
                        </a:lnTo>
                        <a:lnTo>
                          <a:pt x="259" y="920"/>
                        </a:lnTo>
                        <a:lnTo>
                          <a:pt x="258" y="926"/>
                        </a:lnTo>
                        <a:lnTo>
                          <a:pt x="258" y="933"/>
                        </a:lnTo>
                        <a:lnTo>
                          <a:pt x="257" y="940"/>
                        </a:lnTo>
                        <a:lnTo>
                          <a:pt x="256" y="946"/>
                        </a:lnTo>
                        <a:lnTo>
                          <a:pt x="256" y="953"/>
                        </a:lnTo>
                        <a:lnTo>
                          <a:pt x="255" y="959"/>
                        </a:lnTo>
                        <a:lnTo>
                          <a:pt x="255" y="965"/>
                        </a:lnTo>
                        <a:lnTo>
                          <a:pt x="253" y="972"/>
                        </a:lnTo>
                        <a:lnTo>
                          <a:pt x="252" y="978"/>
                        </a:lnTo>
                        <a:lnTo>
                          <a:pt x="252" y="984"/>
                        </a:lnTo>
                        <a:lnTo>
                          <a:pt x="251" y="990"/>
                        </a:lnTo>
                        <a:lnTo>
                          <a:pt x="250" y="996"/>
                        </a:lnTo>
                        <a:lnTo>
                          <a:pt x="248" y="1002"/>
                        </a:lnTo>
                        <a:lnTo>
                          <a:pt x="247" y="1006"/>
                        </a:lnTo>
                        <a:lnTo>
                          <a:pt x="247" y="1012"/>
                        </a:lnTo>
                        <a:lnTo>
                          <a:pt x="246" y="1018"/>
                        </a:lnTo>
                        <a:lnTo>
                          <a:pt x="245" y="1023"/>
                        </a:lnTo>
                        <a:lnTo>
                          <a:pt x="244" y="1028"/>
                        </a:lnTo>
                        <a:lnTo>
                          <a:pt x="242" y="1033"/>
                        </a:lnTo>
                        <a:lnTo>
                          <a:pt x="241" y="1038"/>
                        </a:lnTo>
                        <a:lnTo>
                          <a:pt x="240" y="1043"/>
                        </a:lnTo>
                        <a:lnTo>
                          <a:pt x="239" y="1046"/>
                        </a:lnTo>
                        <a:lnTo>
                          <a:pt x="237" y="1051"/>
                        </a:lnTo>
                        <a:lnTo>
                          <a:pt x="236" y="1056"/>
                        </a:lnTo>
                        <a:lnTo>
                          <a:pt x="235" y="1059"/>
                        </a:lnTo>
                        <a:lnTo>
                          <a:pt x="233" y="1064"/>
                        </a:lnTo>
                        <a:lnTo>
                          <a:pt x="231" y="1068"/>
                        </a:lnTo>
                        <a:lnTo>
                          <a:pt x="230" y="1071"/>
                        </a:lnTo>
                        <a:lnTo>
                          <a:pt x="229" y="1075"/>
                        </a:lnTo>
                        <a:lnTo>
                          <a:pt x="226" y="1078"/>
                        </a:lnTo>
                        <a:lnTo>
                          <a:pt x="225" y="1081"/>
                        </a:lnTo>
                        <a:lnTo>
                          <a:pt x="224" y="1084"/>
                        </a:lnTo>
                        <a:lnTo>
                          <a:pt x="222" y="1088"/>
                        </a:lnTo>
                        <a:lnTo>
                          <a:pt x="219" y="1091"/>
                        </a:lnTo>
                        <a:lnTo>
                          <a:pt x="218" y="1095"/>
                        </a:lnTo>
                        <a:lnTo>
                          <a:pt x="215" y="1098"/>
                        </a:lnTo>
                        <a:lnTo>
                          <a:pt x="213" y="1102"/>
                        </a:lnTo>
                        <a:lnTo>
                          <a:pt x="212" y="1106"/>
                        </a:lnTo>
                        <a:lnTo>
                          <a:pt x="209" y="1109"/>
                        </a:lnTo>
                        <a:lnTo>
                          <a:pt x="208" y="1113"/>
                        </a:lnTo>
                        <a:lnTo>
                          <a:pt x="206" y="1116"/>
                        </a:lnTo>
                        <a:lnTo>
                          <a:pt x="204" y="1119"/>
                        </a:lnTo>
                        <a:lnTo>
                          <a:pt x="203" y="1122"/>
                        </a:lnTo>
                        <a:lnTo>
                          <a:pt x="201" y="1126"/>
                        </a:lnTo>
                        <a:lnTo>
                          <a:pt x="200" y="1128"/>
                        </a:lnTo>
                        <a:lnTo>
                          <a:pt x="198" y="1132"/>
                        </a:lnTo>
                        <a:lnTo>
                          <a:pt x="197" y="1134"/>
                        </a:lnTo>
                        <a:lnTo>
                          <a:pt x="196" y="1137"/>
                        </a:lnTo>
                        <a:lnTo>
                          <a:pt x="195" y="1141"/>
                        </a:lnTo>
                        <a:lnTo>
                          <a:pt x="192" y="1143"/>
                        </a:lnTo>
                        <a:lnTo>
                          <a:pt x="192" y="1146"/>
                        </a:lnTo>
                        <a:lnTo>
                          <a:pt x="191" y="1149"/>
                        </a:lnTo>
                        <a:lnTo>
                          <a:pt x="190" y="1152"/>
                        </a:lnTo>
                        <a:lnTo>
                          <a:pt x="189" y="1155"/>
                        </a:lnTo>
                        <a:lnTo>
                          <a:pt x="187" y="1158"/>
                        </a:lnTo>
                        <a:lnTo>
                          <a:pt x="186" y="1161"/>
                        </a:lnTo>
                        <a:lnTo>
                          <a:pt x="185" y="1163"/>
                        </a:lnTo>
                        <a:lnTo>
                          <a:pt x="184" y="1166"/>
                        </a:lnTo>
                        <a:lnTo>
                          <a:pt x="184" y="1168"/>
                        </a:lnTo>
                        <a:lnTo>
                          <a:pt x="182" y="1172"/>
                        </a:lnTo>
                        <a:lnTo>
                          <a:pt x="181" y="1174"/>
                        </a:lnTo>
                        <a:lnTo>
                          <a:pt x="181" y="1176"/>
                        </a:lnTo>
                        <a:lnTo>
                          <a:pt x="180" y="1180"/>
                        </a:lnTo>
                        <a:lnTo>
                          <a:pt x="180" y="1182"/>
                        </a:lnTo>
                        <a:lnTo>
                          <a:pt x="179" y="1185"/>
                        </a:lnTo>
                        <a:lnTo>
                          <a:pt x="178" y="1187"/>
                        </a:lnTo>
                        <a:lnTo>
                          <a:pt x="178" y="1191"/>
                        </a:lnTo>
                        <a:lnTo>
                          <a:pt x="176" y="1193"/>
                        </a:lnTo>
                        <a:lnTo>
                          <a:pt x="176" y="1195"/>
                        </a:lnTo>
                        <a:lnTo>
                          <a:pt x="175" y="1198"/>
                        </a:lnTo>
                        <a:lnTo>
                          <a:pt x="175" y="1201"/>
                        </a:lnTo>
                        <a:lnTo>
                          <a:pt x="175" y="1204"/>
                        </a:lnTo>
                        <a:lnTo>
                          <a:pt x="174" y="1206"/>
                        </a:lnTo>
                        <a:lnTo>
                          <a:pt x="174" y="1208"/>
                        </a:lnTo>
                        <a:lnTo>
                          <a:pt x="174" y="1212"/>
                        </a:lnTo>
                        <a:lnTo>
                          <a:pt x="173" y="1214"/>
                        </a:lnTo>
                        <a:lnTo>
                          <a:pt x="173" y="1217"/>
                        </a:lnTo>
                        <a:lnTo>
                          <a:pt x="173" y="1220"/>
                        </a:lnTo>
                        <a:lnTo>
                          <a:pt x="173" y="1222"/>
                        </a:lnTo>
                        <a:lnTo>
                          <a:pt x="171" y="1226"/>
                        </a:lnTo>
                        <a:lnTo>
                          <a:pt x="171" y="1228"/>
                        </a:lnTo>
                        <a:lnTo>
                          <a:pt x="171" y="1231"/>
                        </a:lnTo>
                        <a:lnTo>
                          <a:pt x="171" y="1234"/>
                        </a:lnTo>
                        <a:lnTo>
                          <a:pt x="171" y="1237"/>
                        </a:lnTo>
                        <a:lnTo>
                          <a:pt x="170" y="1240"/>
                        </a:lnTo>
                        <a:lnTo>
                          <a:pt x="170" y="1243"/>
                        </a:lnTo>
                        <a:lnTo>
                          <a:pt x="170" y="1246"/>
                        </a:lnTo>
                        <a:lnTo>
                          <a:pt x="170" y="1248"/>
                        </a:lnTo>
                        <a:lnTo>
                          <a:pt x="170" y="1252"/>
                        </a:lnTo>
                        <a:lnTo>
                          <a:pt x="170" y="1254"/>
                        </a:lnTo>
                        <a:lnTo>
                          <a:pt x="170" y="1258"/>
                        </a:lnTo>
                        <a:lnTo>
                          <a:pt x="170" y="1261"/>
                        </a:lnTo>
                        <a:lnTo>
                          <a:pt x="170" y="1265"/>
                        </a:lnTo>
                        <a:lnTo>
                          <a:pt x="170" y="1267"/>
                        </a:lnTo>
                        <a:lnTo>
                          <a:pt x="170" y="1271"/>
                        </a:lnTo>
                        <a:lnTo>
                          <a:pt x="170" y="1274"/>
                        </a:lnTo>
                        <a:lnTo>
                          <a:pt x="170" y="1278"/>
                        </a:lnTo>
                        <a:lnTo>
                          <a:pt x="170" y="1282"/>
                        </a:lnTo>
                        <a:lnTo>
                          <a:pt x="170" y="1285"/>
                        </a:lnTo>
                        <a:lnTo>
                          <a:pt x="170" y="1287"/>
                        </a:lnTo>
                        <a:lnTo>
                          <a:pt x="170" y="1291"/>
                        </a:lnTo>
                        <a:lnTo>
                          <a:pt x="170" y="1293"/>
                        </a:lnTo>
                        <a:lnTo>
                          <a:pt x="170" y="1297"/>
                        </a:lnTo>
                        <a:lnTo>
                          <a:pt x="170" y="1300"/>
                        </a:lnTo>
                        <a:lnTo>
                          <a:pt x="170" y="1303"/>
                        </a:lnTo>
                        <a:lnTo>
                          <a:pt x="170" y="1305"/>
                        </a:lnTo>
                        <a:lnTo>
                          <a:pt x="170" y="1308"/>
                        </a:lnTo>
                        <a:lnTo>
                          <a:pt x="170" y="1310"/>
                        </a:lnTo>
                        <a:lnTo>
                          <a:pt x="171" y="1313"/>
                        </a:lnTo>
                        <a:lnTo>
                          <a:pt x="171" y="1316"/>
                        </a:lnTo>
                        <a:lnTo>
                          <a:pt x="171" y="1318"/>
                        </a:lnTo>
                        <a:lnTo>
                          <a:pt x="171" y="1320"/>
                        </a:lnTo>
                        <a:lnTo>
                          <a:pt x="171" y="1322"/>
                        </a:lnTo>
                        <a:lnTo>
                          <a:pt x="171" y="1324"/>
                        </a:lnTo>
                        <a:lnTo>
                          <a:pt x="171" y="1326"/>
                        </a:lnTo>
                        <a:lnTo>
                          <a:pt x="171" y="1329"/>
                        </a:lnTo>
                        <a:lnTo>
                          <a:pt x="171" y="1330"/>
                        </a:lnTo>
                        <a:lnTo>
                          <a:pt x="173" y="1332"/>
                        </a:lnTo>
                        <a:lnTo>
                          <a:pt x="173" y="1335"/>
                        </a:lnTo>
                        <a:lnTo>
                          <a:pt x="173" y="1336"/>
                        </a:lnTo>
                        <a:lnTo>
                          <a:pt x="173" y="1337"/>
                        </a:lnTo>
                        <a:lnTo>
                          <a:pt x="173" y="1339"/>
                        </a:lnTo>
                        <a:lnTo>
                          <a:pt x="173" y="1341"/>
                        </a:lnTo>
                        <a:lnTo>
                          <a:pt x="174" y="1342"/>
                        </a:lnTo>
                        <a:lnTo>
                          <a:pt x="174" y="1344"/>
                        </a:lnTo>
                        <a:lnTo>
                          <a:pt x="174" y="1345"/>
                        </a:lnTo>
                        <a:lnTo>
                          <a:pt x="174" y="1346"/>
                        </a:lnTo>
                        <a:lnTo>
                          <a:pt x="174" y="1348"/>
                        </a:lnTo>
                        <a:lnTo>
                          <a:pt x="174" y="1349"/>
                        </a:lnTo>
                        <a:lnTo>
                          <a:pt x="175" y="1350"/>
                        </a:lnTo>
                        <a:lnTo>
                          <a:pt x="175" y="1351"/>
                        </a:lnTo>
                        <a:lnTo>
                          <a:pt x="175" y="1352"/>
                        </a:lnTo>
                        <a:lnTo>
                          <a:pt x="175" y="1354"/>
                        </a:lnTo>
                        <a:lnTo>
                          <a:pt x="175" y="1355"/>
                        </a:lnTo>
                        <a:lnTo>
                          <a:pt x="175" y="1356"/>
                        </a:lnTo>
                        <a:lnTo>
                          <a:pt x="175" y="1356"/>
                        </a:lnTo>
                        <a:lnTo>
                          <a:pt x="176" y="1357"/>
                        </a:lnTo>
                        <a:lnTo>
                          <a:pt x="176" y="1358"/>
                        </a:lnTo>
                        <a:lnTo>
                          <a:pt x="176" y="1358"/>
                        </a:lnTo>
                        <a:lnTo>
                          <a:pt x="176" y="1359"/>
                        </a:lnTo>
                        <a:lnTo>
                          <a:pt x="176" y="1361"/>
                        </a:lnTo>
                        <a:lnTo>
                          <a:pt x="176" y="1361"/>
                        </a:lnTo>
                        <a:lnTo>
                          <a:pt x="176" y="1362"/>
                        </a:lnTo>
                        <a:lnTo>
                          <a:pt x="176" y="1362"/>
                        </a:lnTo>
                        <a:lnTo>
                          <a:pt x="178" y="1363"/>
                        </a:lnTo>
                        <a:lnTo>
                          <a:pt x="178" y="1364"/>
                        </a:lnTo>
                        <a:lnTo>
                          <a:pt x="178" y="1364"/>
                        </a:lnTo>
                        <a:lnTo>
                          <a:pt x="178" y="1365"/>
                        </a:lnTo>
                        <a:lnTo>
                          <a:pt x="178" y="1365"/>
                        </a:lnTo>
                        <a:lnTo>
                          <a:pt x="178" y="1367"/>
                        </a:lnTo>
                        <a:lnTo>
                          <a:pt x="215" y="1355"/>
                        </a:lnTo>
                        <a:lnTo>
                          <a:pt x="215" y="1355"/>
                        </a:lnTo>
                        <a:lnTo>
                          <a:pt x="215" y="1354"/>
                        </a:lnTo>
                        <a:lnTo>
                          <a:pt x="215" y="1354"/>
                        </a:lnTo>
                        <a:lnTo>
                          <a:pt x="215" y="1352"/>
                        </a:lnTo>
                        <a:lnTo>
                          <a:pt x="215" y="1351"/>
                        </a:lnTo>
                        <a:lnTo>
                          <a:pt x="215" y="1351"/>
                        </a:lnTo>
                        <a:lnTo>
                          <a:pt x="215" y="1350"/>
                        </a:lnTo>
                        <a:lnTo>
                          <a:pt x="215" y="1349"/>
                        </a:lnTo>
                        <a:lnTo>
                          <a:pt x="215" y="1346"/>
                        </a:lnTo>
                        <a:lnTo>
                          <a:pt x="215" y="1345"/>
                        </a:lnTo>
                        <a:lnTo>
                          <a:pt x="215" y="1344"/>
                        </a:lnTo>
                        <a:lnTo>
                          <a:pt x="215" y="1342"/>
                        </a:lnTo>
                        <a:lnTo>
                          <a:pt x="215" y="1341"/>
                        </a:lnTo>
                        <a:lnTo>
                          <a:pt x="215" y="1339"/>
                        </a:lnTo>
                        <a:lnTo>
                          <a:pt x="215" y="1337"/>
                        </a:lnTo>
                        <a:lnTo>
                          <a:pt x="214" y="1335"/>
                        </a:lnTo>
                        <a:lnTo>
                          <a:pt x="214" y="1332"/>
                        </a:lnTo>
                        <a:lnTo>
                          <a:pt x="214" y="1330"/>
                        </a:lnTo>
                        <a:lnTo>
                          <a:pt x="214" y="1328"/>
                        </a:lnTo>
                        <a:lnTo>
                          <a:pt x="214" y="1325"/>
                        </a:lnTo>
                        <a:lnTo>
                          <a:pt x="214" y="1323"/>
                        </a:lnTo>
                        <a:lnTo>
                          <a:pt x="214" y="1320"/>
                        </a:lnTo>
                        <a:lnTo>
                          <a:pt x="214" y="1318"/>
                        </a:lnTo>
                        <a:lnTo>
                          <a:pt x="214" y="1315"/>
                        </a:lnTo>
                        <a:lnTo>
                          <a:pt x="215" y="1312"/>
                        </a:lnTo>
                        <a:lnTo>
                          <a:pt x="215" y="1309"/>
                        </a:lnTo>
                        <a:lnTo>
                          <a:pt x="215" y="1306"/>
                        </a:lnTo>
                        <a:lnTo>
                          <a:pt x="215" y="1303"/>
                        </a:lnTo>
                        <a:lnTo>
                          <a:pt x="215" y="1300"/>
                        </a:lnTo>
                        <a:lnTo>
                          <a:pt x="215" y="1297"/>
                        </a:lnTo>
                        <a:lnTo>
                          <a:pt x="215" y="1293"/>
                        </a:lnTo>
                        <a:lnTo>
                          <a:pt x="215" y="1290"/>
                        </a:lnTo>
                        <a:lnTo>
                          <a:pt x="215" y="1287"/>
                        </a:lnTo>
                        <a:lnTo>
                          <a:pt x="217" y="1284"/>
                        </a:lnTo>
                        <a:lnTo>
                          <a:pt x="217" y="1280"/>
                        </a:lnTo>
                        <a:lnTo>
                          <a:pt x="217" y="1277"/>
                        </a:lnTo>
                        <a:lnTo>
                          <a:pt x="217" y="1273"/>
                        </a:lnTo>
                        <a:lnTo>
                          <a:pt x="218" y="1270"/>
                        </a:lnTo>
                        <a:lnTo>
                          <a:pt x="218" y="1266"/>
                        </a:lnTo>
                        <a:lnTo>
                          <a:pt x="218" y="1263"/>
                        </a:lnTo>
                        <a:lnTo>
                          <a:pt x="219" y="1258"/>
                        </a:lnTo>
                        <a:lnTo>
                          <a:pt x="219" y="1254"/>
                        </a:lnTo>
                        <a:lnTo>
                          <a:pt x="220" y="1251"/>
                        </a:lnTo>
                        <a:lnTo>
                          <a:pt x="220" y="1247"/>
                        </a:lnTo>
                        <a:lnTo>
                          <a:pt x="222" y="1243"/>
                        </a:lnTo>
                        <a:lnTo>
                          <a:pt x="222" y="1239"/>
                        </a:lnTo>
                        <a:lnTo>
                          <a:pt x="223" y="1235"/>
                        </a:lnTo>
                        <a:lnTo>
                          <a:pt x="223" y="1232"/>
                        </a:lnTo>
                        <a:lnTo>
                          <a:pt x="224" y="1227"/>
                        </a:lnTo>
                        <a:lnTo>
                          <a:pt x="225" y="1224"/>
                        </a:lnTo>
                        <a:lnTo>
                          <a:pt x="225" y="1219"/>
                        </a:lnTo>
                        <a:lnTo>
                          <a:pt x="226" y="1215"/>
                        </a:lnTo>
                        <a:lnTo>
                          <a:pt x="228" y="1212"/>
                        </a:lnTo>
                        <a:lnTo>
                          <a:pt x="229" y="1207"/>
                        </a:lnTo>
                        <a:lnTo>
                          <a:pt x="230" y="1204"/>
                        </a:lnTo>
                        <a:lnTo>
                          <a:pt x="230" y="1200"/>
                        </a:lnTo>
                        <a:lnTo>
                          <a:pt x="231" y="1195"/>
                        </a:lnTo>
                        <a:lnTo>
                          <a:pt x="233" y="1192"/>
                        </a:lnTo>
                        <a:lnTo>
                          <a:pt x="234" y="1187"/>
                        </a:lnTo>
                        <a:lnTo>
                          <a:pt x="235" y="1183"/>
                        </a:lnTo>
                        <a:lnTo>
                          <a:pt x="237" y="1180"/>
                        </a:lnTo>
                        <a:lnTo>
                          <a:pt x="239" y="1175"/>
                        </a:lnTo>
                        <a:lnTo>
                          <a:pt x="240" y="1172"/>
                        </a:lnTo>
                        <a:lnTo>
                          <a:pt x="241" y="1168"/>
                        </a:lnTo>
                        <a:lnTo>
                          <a:pt x="242" y="1165"/>
                        </a:lnTo>
                        <a:lnTo>
                          <a:pt x="244" y="1161"/>
                        </a:lnTo>
                        <a:lnTo>
                          <a:pt x="245" y="1158"/>
                        </a:lnTo>
                        <a:lnTo>
                          <a:pt x="246" y="1154"/>
                        </a:lnTo>
                        <a:lnTo>
                          <a:pt x="248" y="1150"/>
                        </a:lnTo>
                        <a:lnTo>
                          <a:pt x="250" y="1148"/>
                        </a:lnTo>
                        <a:lnTo>
                          <a:pt x="251" y="1145"/>
                        </a:lnTo>
                        <a:lnTo>
                          <a:pt x="252" y="1142"/>
                        </a:lnTo>
                        <a:lnTo>
                          <a:pt x="253" y="1140"/>
                        </a:lnTo>
                        <a:lnTo>
                          <a:pt x="255" y="1137"/>
                        </a:lnTo>
                        <a:lnTo>
                          <a:pt x="256" y="1135"/>
                        </a:lnTo>
                        <a:lnTo>
                          <a:pt x="257" y="1133"/>
                        </a:lnTo>
                        <a:lnTo>
                          <a:pt x="258" y="1130"/>
                        </a:lnTo>
                        <a:lnTo>
                          <a:pt x="259" y="1128"/>
                        </a:lnTo>
                        <a:lnTo>
                          <a:pt x="261" y="1126"/>
                        </a:lnTo>
                        <a:lnTo>
                          <a:pt x="262" y="1123"/>
                        </a:lnTo>
                        <a:lnTo>
                          <a:pt x="263" y="1121"/>
                        </a:lnTo>
                        <a:lnTo>
                          <a:pt x="264" y="1119"/>
                        </a:lnTo>
                        <a:lnTo>
                          <a:pt x="266" y="1116"/>
                        </a:lnTo>
                        <a:lnTo>
                          <a:pt x="267" y="1114"/>
                        </a:lnTo>
                        <a:lnTo>
                          <a:pt x="269" y="1113"/>
                        </a:lnTo>
                        <a:lnTo>
                          <a:pt x="271" y="1110"/>
                        </a:lnTo>
                        <a:lnTo>
                          <a:pt x="272" y="1108"/>
                        </a:lnTo>
                        <a:lnTo>
                          <a:pt x="273" y="1106"/>
                        </a:lnTo>
                        <a:lnTo>
                          <a:pt x="273" y="1103"/>
                        </a:lnTo>
                        <a:lnTo>
                          <a:pt x="275" y="1101"/>
                        </a:lnTo>
                        <a:lnTo>
                          <a:pt x="277" y="1098"/>
                        </a:lnTo>
                        <a:lnTo>
                          <a:pt x="278" y="1096"/>
                        </a:lnTo>
                        <a:lnTo>
                          <a:pt x="278" y="1094"/>
                        </a:lnTo>
                        <a:lnTo>
                          <a:pt x="280" y="1091"/>
                        </a:lnTo>
                        <a:lnTo>
                          <a:pt x="282" y="1089"/>
                        </a:lnTo>
                        <a:lnTo>
                          <a:pt x="282" y="1087"/>
                        </a:lnTo>
                        <a:lnTo>
                          <a:pt x="283" y="1084"/>
                        </a:lnTo>
                        <a:lnTo>
                          <a:pt x="284" y="1081"/>
                        </a:lnTo>
                        <a:lnTo>
                          <a:pt x="285" y="1078"/>
                        </a:lnTo>
                        <a:lnTo>
                          <a:pt x="286" y="1075"/>
                        </a:lnTo>
                        <a:lnTo>
                          <a:pt x="288" y="1071"/>
                        </a:lnTo>
                        <a:lnTo>
                          <a:pt x="289" y="1069"/>
                        </a:lnTo>
                        <a:lnTo>
                          <a:pt x="290" y="1065"/>
                        </a:lnTo>
                        <a:lnTo>
                          <a:pt x="291" y="1062"/>
                        </a:lnTo>
                        <a:lnTo>
                          <a:pt x="293" y="1057"/>
                        </a:lnTo>
                        <a:lnTo>
                          <a:pt x="293" y="1054"/>
                        </a:lnTo>
                        <a:lnTo>
                          <a:pt x="294" y="1050"/>
                        </a:lnTo>
                        <a:lnTo>
                          <a:pt x="295" y="1045"/>
                        </a:lnTo>
                        <a:lnTo>
                          <a:pt x="296" y="1041"/>
                        </a:lnTo>
                        <a:lnTo>
                          <a:pt x="297" y="1037"/>
                        </a:lnTo>
                        <a:lnTo>
                          <a:pt x="299" y="1031"/>
                        </a:lnTo>
                        <a:lnTo>
                          <a:pt x="300" y="1026"/>
                        </a:lnTo>
                        <a:lnTo>
                          <a:pt x="300" y="1022"/>
                        </a:lnTo>
                        <a:lnTo>
                          <a:pt x="301" y="1016"/>
                        </a:lnTo>
                        <a:lnTo>
                          <a:pt x="302" y="1010"/>
                        </a:lnTo>
                        <a:lnTo>
                          <a:pt x="304" y="1005"/>
                        </a:lnTo>
                        <a:lnTo>
                          <a:pt x="305" y="998"/>
                        </a:lnTo>
                        <a:lnTo>
                          <a:pt x="305" y="992"/>
                        </a:lnTo>
                        <a:lnTo>
                          <a:pt x="306" y="985"/>
                        </a:lnTo>
                        <a:lnTo>
                          <a:pt x="307" y="979"/>
                        </a:lnTo>
                        <a:lnTo>
                          <a:pt x="308" y="971"/>
                        </a:lnTo>
                        <a:lnTo>
                          <a:pt x="308" y="964"/>
                        </a:lnTo>
                        <a:lnTo>
                          <a:pt x="310" y="957"/>
                        </a:lnTo>
                        <a:lnTo>
                          <a:pt x="311" y="948"/>
                        </a:lnTo>
                        <a:lnTo>
                          <a:pt x="312" y="940"/>
                        </a:lnTo>
                        <a:lnTo>
                          <a:pt x="312" y="931"/>
                        </a:lnTo>
                        <a:lnTo>
                          <a:pt x="313" y="922"/>
                        </a:lnTo>
                        <a:lnTo>
                          <a:pt x="315" y="913"/>
                        </a:lnTo>
                        <a:lnTo>
                          <a:pt x="315" y="904"/>
                        </a:lnTo>
                        <a:lnTo>
                          <a:pt x="316" y="894"/>
                        </a:lnTo>
                        <a:lnTo>
                          <a:pt x="316" y="883"/>
                        </a:lnTo>
                        <a:lnTo>
                          <a:pt x="317" y="873"/>
                        </a:lnTo>
                        <a:lnTo>
                          <a:pt x="318" y="862"/>
                        </a:lnTo>
                        <a:lnTo>
                          <a:pt x="318" y="852"/>
                        </a:lnTo>
                        <a:lnTo>
                          <a:pt x="318" y="841"/>
                        </a:lnTo>
                        <a:lnTo>
                          <a:pt x="319" y="830"/>
                        </a:lnTo>
                        <a:lnTo>
                          <a:pt x="319" y="819"/>
                        </a:lnTo>
                        <a:lnTo>
                          <a:pt x="321" y="807"/>
                        </a:lnTo>
                        <a:lnTo>
                          <a:pt x="321" y="795"/>
                        </a:lnTo>
                        <a:lnTo>
                          <a:pt x="321" y="783"/>
                        </a:lnTo>
                        <a:lnTo>
                          <a:pt x="322" y="771"/>
                        </a:lnTo>
                        <a:lnTo>
                          <a:pt x="322" y="759"/>
                        </a:lnTo>
                        <a:lnTo>
                          <a:pt x="322" y="748"/>
                        </a:lnTo>
                        <a:lnTo>
                          <a:pt x="323" y="735"/>
                        </a:lnTo>
                        <a:lnTo>
                          <a:pt x="323" y="723"/>
                        </a:lnTo>
                        <a:lnTo>
                          <a:pt x="323" y="710"/>
                        </a:lnTo>
                        <a:lnTo>
                          <a:pt x="324" y="697"/>
                        </a:lnTo>
                        <a:lnTo>
                          <a:pt x="324" y="684"/>
                        </a:lnTo>
                        <a:lnTo>
                          <a:pt x="324" y="672"/>
                        </a:lnTo>
                        <a:lnTo>
                          <a:pt x="324" y="659"/>
                        </a:lnTo>
                        <a:lnTo>
                          <a:pt x="324" y="646"/>
                        </a:lnTo>
                        <a:lnTo>
                          <a:pt x="324" y="633"/>
                        </a:lnTo>
                        <a:lnTo>
                          <a:pt x="324" y="620"/>
                        </a:lnTo>
                        <a:lnTo>
                          <a:pt x="326" y="607"/>
                        </a:lnTo>
                        <a:lnTo>
                          <a:pt x="326" y="594"/>
                        </a:lnTo>
                        <a:lnTo>
                          <a:pt x="326" y="581"/>
                        </a:lnTo>
                        <a:lnTo>
                          <a:pt x="326" y="568"/>
                        </a:lnTo>
                        <a:lnTo>
                          <a:pt x="326" y="556"/>
                        </a:lnTo>
                        <a:lnTo>
                          <a:pt x="326" y="543"/>
                        </a:lnTo>
                        <a:lnTo>
                          <a:pt x="326" y="530"/>
                        </a:lnTo>
                        <a:lnTo>
                          <a:pt x="326" y="517"/>
                        </a:lnTo>
                        <a:lnTo>
                          <a:pt x="326" y="506"/>
                        </a:lnTo>
                        <a:lnTo>
                          <a:pt x="326" y="493"/>
                        </a:lnTo>
                        <a:lnTo>
                          <a:pt x="326" y="480"/>
                        </a:lnTo>
                        <a:lnTo>
                          <a:pt x="326" y="468"/>
                        </a:lnTo>
                        <a:lnTo>
                          <a:pt x="326" y="456"/>
                        </a:lnTo>
                        <a:lnTo>
                          <a:pt x="326" y="443"/>
                        </a:lnTo>
                        <a:lnTo>
                          <a:pt x="326" y="431"/>
                        </a:lnTo>
                        <a:lnTo>
                          <a:pt x="326" y="419"/>
                        </a:lnTo>
                        <a:lnTo>
                          <a:pt x="326" y="409"/>
                        </a:lnTo>
                        <a:lnTo>
                          <a:pt x="326" y="397"/>
                        </a:lnTo>
                        <a:lnTo>
                          <a:pt x="326" y="385"/>
                        </a:lnTo>
                        <a:lnTo>
                          <a:pt x="326" y="374"/>
                        </a:lnTo>
                        <a:lnTo>
                          <a:pt x="326" y="364"/>
                        </a:lnTo>
                        <a:lnTo>
                          <a:pt x="326" y="353"/>
                        </a:lnTo>
                        <a:lnTo>
                          <a:pt x="326" y="343"/>
                        </a:lnTo>
                        <a:lnTo>
                          <a:pt x="326" y="332"/>
                        </a:lnTo>
                        <a:lnTo>
                          <a:pt x="326" y="322"/>
                        </a:lnTo>
                        <a:lnTo>
                          <a:pt x="326" y="313"/>
                        </a:lnTo>
                        <a:lnTo>
                          <a:pt x="326" y="304"/>
                        </a:lnTo>
                        <a:lnTo>
                          <a:pt x="326" y="294"/>
                        </a:lnTo>
                        <a:lnTo>
                          <a:pt x="326" y="286"/>
                        </a:lnTo>
                        <a:lnTo>
                          <a:pt x="326" y="276"/>
                        </a:lnTo>
                        <a:lnTo>
                          <a:pt x="326" y="269"/>
                        </a:lnTo>
                        <a:lnTo>
                          <a:pt x="326" y="261"/>
                        </a:lnTo>
                        <a:lnTo>
                          <a:pt x="326" y="253"/>
                        </a:lnTo>
                        <a:lnTo>
                          <a:pt x="326" y="246"/>
                        </a:lnTo>
                        <a:lnTo>
                          <a:pt x="326" y="240"/>
                        </a:lnTo>
                        <a:lnTo>
                          <a:pt x="326" y="233"/>
                        </a:lnTo>
                        <a:lnTo>
                          <a:pt x="326" y="227"/>
                        </a:lnTo>
                        <a:lnTo>
                          <a:pt x="326" y="221"/>
                        </a:lnTo>
                        <a:lnTo>
                          <a:pt x="324" y="215"/>
                        </a:lnTo>
                        <a:lnTo>
                          <a:pt x="324" y="209"/>
                        </a:lnTo>
                        <a:lnTo>
                          <a:pt x="324" y="203"/>
                        </a:lnTo>
                        <a:lnTo>
                          <a:pt x="324" y="197"/>
                        </a:lnTo>
                        <a:lnTo>
                          <a:pt x="324" y="191"/>
                        </a:lnTo>
                        <a:lnTo>
                          <a:pt x="324" y="187"/>
                        </a:lnTo>
                        <a:lnTo>
                          <a:pt x="323" y="181"/>
                        </a:lnTo>
                        <a:lnTo>
                          <a:pt x="323" y="175"/>
                        </a:lnTo>
                        <a:lnTo>
                          <a:pt x="322" y="170"/>
                        </a:lnTo>
                        <a:lnTo>
                          <a:pt x="322" y="164"/>
                        </a:lnTo>
                        <a:lnTo>
                          <a:pt x="321" y="158"/>
                        </a:lnTo>
                        <a:lnTo>
                          <a:pt x="321" y="154"/>
                        </a:lnTo>
                        <a:lnTo>
                          <a:pt x="319" y="148"/>
                        </a:lnTo>
                        <a:lnTo>
                          <a:pt x="319" y="143"/>
                        </a:lnTo>
                        <a:lnTo>
                          <a:pt x="318" y="137"/>
                        </a:lnTo>
                        <a:lnTo>
                          <a:pt x="317" y="132"/>
                        </a:lnTo>
                        <a:lnTo>
                          <a:pt x="316" y="128"/>
                        </a:lnTo>
                        <a:lnTo>
                          <a:pt x="315" y="122"/>
                        </a:lnTo>
                        <a:lnTo>
                          <a:pt x="313" y="117"/>
                        </a:lnTo>
                        <a:lnTo>
                          <a:pt x="312" y="112"/>
                        </a:lnTo>
                        <a:lnTo>
                          <a:pt x="311" y="107"/>
                        </a:lnTo>
                        <a:lnTo>
                          <a:pt x="310" y="103"/>
                        </a:lnTo>
                        <a:lnTo>
                          <a:pt x="308" y="98"/>
                        </a:lnTo>
                        <a:lnTo>
                          <a:pt x="307" y="93"/>
                        </a:lnTo>
                        <a:lnTo>
                          <a:pt x="305" y="89"/>
                        </a:lnTo>
                        <a:lnTo>
                          <a:pt x="304" y="84"/>
                        </a:lnTo>
                        <a:lnTo>
                          <a:pt x="301" y="80"/>
                        </a:lnTo>
                        <a:lnTo>
                          <a:pt x="300" y="76"/>
                        </a:lnTo>
                        <a:lnTo>
                          <a:pt x="297" y="72"/>
                        </a:lnTo>
                        <a:lnTo>
                          <a:pt x="296" y="67"/>
                        </a:lnTo>
                        <a:lnTo>
                          <a:pt x="294" y="64"/>
                        </a:lnTo>
                        <a:lnTo>
                          <a:pt x="291" y="60"/>
                        </a:lnTo>
                        <a:lnTo>
                          <a:pt x="289" y="56"/>
                        </a:lnTo>
                        <a:lnTo>
                          <a:pt x="286" y="52"/>
                        </a:lnTo>
                        <a:lnTo>
                          <a:pt x="284" y="48"/>
                        </a:lnTo>
                        <a:lnTo>
                          <a:pt x="282" y="45"/>
                        </a:lnTo>
                        <a:lnTo>
                          <a:pt x="279" y="43"/>
                        </a:lnTo>
                        <a:lnTo>
                          <a:pt x="275" y="39"/>
                        </a:lnTo>
                        <a:lnTo>
                          <a:pt x="273" y="35"/>
                        </a:lnTo>
                        <a:lnTo>
                          <a:pt x="269" y="32"/>
                        </a:lnTo>
                        <a:lnTo>
                          <a:pt x="267" y="30"/>
                        </a:lnTo>
                        <a:lnTo>
                          <a:pt x="263" y="27"/>
                        </a:lnTo>
                        <a:lnTo>
                          <a:pt x="261" y="24"/>
                        </a:lnTo>
                        <a:lnTo>
                          <a:pt x="257" y="21"/>
                        </a:lnTo>
                        <a:lnTo>
                          <a:pt x="253" y="19"/>
                        </a:lnTo>
                        <a:lnTo>
                          <a:pt x="250" y="17"/>
                        </a:lnTo>
                        <a:lnTo>
                          <a:pt x="246" y="15"/>
                        </a:lnTo>
                        <a:lnTo>
                          <a:pt x="241" y="13"/>
                        </a:lnTo>
                        <a:lnTo>
                          <a:pt x="237" y="11"/>
                        </a:lnTo>
                        <a:lnTo>
                          <a:pt x="234" y="9"/>
                        </a:lnTo>
                        <a:lnTo>
                          <a:pt x="229" y="7"/>
                        </a:lnTo>
                        <a:lnTo>
                          <a:pt x="225" y="6"/>
                        </a:lnTo>
                        <a:lnTo>
                          <a:pt x="220" y="5"/>
                        </a:lnTo>
                        <a:lnTo>
                          <a:pt x="215" y="4"/>
                        </a:lnTo>
                        <a:lnTo>
                          <a:pt x="212" y="2"/>
                        </a:lnTo>
                        <a:lnTo>
                          <a:pt x="207" y="1"/>
                        </a:lnTo>
                        <a:lnTo>
                          <a:pt x="202" y="1"/>
                        </a:lnTo>
                        <a:lnTo>
                          <a:pt x="196" y="0"/>
                        </a:lnTo>
                        <a:lnTo>
                          <a:pt x="191" y="0"/>
                        </a:lnTo>
                        <a:lnTo>
                          <a:pt x="186" y="0"/>
                        </a:lnTo>
                        <a:lnTo>
                          <a:pt x="180" y="0"/>
                        </a:lnTo>
                        <a:lnTo>
                          <a:pt x="175" y="0"/>
                        </a:lnTo>
                        <a:lnTo>
                          <a:pt x="169" y="0"/>
                        </a:lnTo>
                        <a:lnTo>
                          <a:pt x="163" y="0"/>
                        </a:lnTo>
                        <a:lnTo>
                          <a:pt x="158" y="1"/>
                        </a:lnTo>
                        <a:lnTo>
                          <a:pt x="152" y="1"/>
                        </a:lnTo>
                        <a:lnTo>
                          <a:pt x="147" y="2"/>
                        </a:lnTo>
                        <a:lnTo>
                          <a:pt x="141" y="2"/>
                        </a:lnTo>
                        <a:lnTo>
                          <a:pt x="136" y="4"/>
                        </a:lnTo>
                        <a:lnTo>
                          <a:pt x="131" y="5"/>
                        </a:lnTo>
                        <a:lnTo>
                          <a:pt x="126" y="6"/>
                        </a:lnTo>
                        <a:lnTo>
                          <a:pt x="123" y="7"/>
                        </a:lnTo>
                        <a:lnTo>
                          <a:pt x="118" y="8"/>
                        </a:lnTo>
                        <a:lnTo>
                          <a:pt x="113" y="9"/>
                        </a:lnTo>
                        <a:lnTo>
                          <a:pt x="109" y="12"/>
                        </a:lnTo>
                        <a:lnTo>
                          <a:pt x="104" y="13"/>
                        </a:lnTo>
                        <a:lnTo>
                          <a:pt x="101" y="15"/>
                        </a:lnTo>
                        <a:lnTo>
                          <a:pt x="97" y="17"/>
                        </a:lnTo>
                        <a:lnTo>
                          <a:pt x="93" y="19"/>
                        </a:lnTo>
                        <a:lnTo>
                          <a:pt x="88" y="21"/>
                        </a:lnTo>
                        <a:lnTo>
                          <a:pt x="85" y="24"/>
                        </a:lnTo>
                        <a:lnTo>
                          <a:pt x="81" y="26"/>
                        </a:lnTo>
                        <a:lnTo>
                          <a:pt x="78" y="28"/>
                        </a:lnTo>
                        <a:lnTo>
                          <a:pt x="75" y="31"/>
                        </a:lnTo>
                        <a:lnTo>
                          <a:pt x="71" y="34"/>
                        </a:lnTo>
                        <a:lnTo>
                          <a:pt x="69" y="37"/>
                        </a:lnTo>
                        <a:lnTo>
                          <a:pt x="65" y="40"/>
                        </a:lnTo>
                        <a:lnTo>
                          <a:pt x="63" y="43"/>
                        </a:lnTo>
                        <a:lnTo>
                          <a:pt x="60" y="46"/>
                        </a:lnTo>
                        <a:lnTo>
                          <a:pt x="56" y="50"/>
                        </a:lnTo>
                        <a:lnTo>
                          <a:pt x="54" y="53"/>
                        </a:lnTo>
                        <a:lnTo>
                          <a:pt x="52" y="57"/>
                        </a:lnTo>
                        <a:lnTo>
                          <a:pt x="49" y="60"/>
                        </a:lnTo>
                        <a:lnTo>
                          <a:pt x="47" y="64"/>
                        </a:lnTo>
                        <a:lnTo>
                          <a:pt x="44" y="67"/>
                        </a:lnTo>
                        <a:lnTo>
                          <a:pt x="42" y="72"/>
                        </a:lnTo>
                        <a:lnTo>
                          <a:pt x="41" y="76"/>
                        </a:lnTo>
                        <a:lnTo>
                          <a:pt x="38" y="80"/>
                        </a:lnTo>
                        <a:lnTo>
                          <a:pt x="36" y="85"/>
                        </a:lnTo>
                        <a:lnTo>
                          <a:pt x="34" y="90"/>
                        </a:lnTo>
                        <a:lnTo>
                          <a:pt x="32" y="94"/>
                        </a:lnTo>
                        <a:lnTo>
                          <a:pt x="31" y="99"/>
                        </a:lnTo>
                        <a:lnTo>
                          <a:pt x="30" y="104"/>
                        </a:lnTo>
                        <a:lnTo>
                          <a:pt x="27" y="109"/>
                        </a:lnTo>
                        <a:lnTo>
                          <a:pt x="26" y="113"/>
                        </a:lnTo>
                        <a:lnTo>
                          <a:pt x="25" y="119"/>
                        </a:lnTo>
                        <a:lnTo>
                          <a:pt x="23" y="124"/>
                        </a:lnTo>
                        <a:lnTo>
                          <a:pt x="22" y="130"/>
                        </a:lnTo>
                        <a:lnTo>
                          <a:pt x="21" y="136"/>
                        </a:lnTo>
                        <a:lnTo>
                          <a:pt x="20" y="142"/>
                        </a:lnTo>
                        <a:lnTo>
                          <a:pt x="19" y="148"/>
                        </a:lnTo>
                        <a:lnTo>
                          <a:pt x="17" y="154"/>
                        </a:lnTo>
                        <a:lnTo>
                          <a:pt x="16" y="159"/>
                        </a:lnTo>
                        <a:lnTo>
                          <a:pt x="15" y="165"/>
                        </a:lnTo>
                        <a:lnTo>
                          <a:pt x="15" y="172"/>
                        </a:lnTo>
                        <a:lnTo>
                          <a:pt x="14" y="178"/>
                        </a:lnTo>
                        <a:lnTo>
                          <a:pt x="12" y="185"/>
                        </a:lnTo>
                        <a:lnTo>
                          <a:pt x="12" y="193"/>
                        </a:lnTo>
                        <a:lnTo>
                          <a:pt x="11" y="200"/>
                        </a:lnTo>
                        <a:lnTo>
                          <a:pt x="11" y="207"/>
                        </a:lnTo>
                        <a:lnTo>
                          <a:pt x="10" y="214"/>
                        </a:lnTo>
                        <a:lnTo>
                          <a:pt x="10" y="221"/>
                        </a:lnTo>
                        <a:lnTo>
                          <a:pt x="9" y="228"/>
                        </a:lnTo>
                        <a:lnTo>
                          <a:pt x="9" y="236"/>
                        </a:lnTo>
                        <a:lnTo>
                          <a:pt x="8" y="243"/>
                        </a:lnTo>
                        <a:lnTo>
                          <a:pt x="8" y="252"/>
                        </a:lnTo>
                        <a:lnTo>
                          <a:pt x="8" y="260"/>
                        </a:lnTo>
                        <a:lnTo>
                          <a:pt x="8" y="268"/>
                        </a:lnTo>
                        <a:lnTo>
                          <a:pt x="6" y="276"/>
                        </a:lnTo>
                        <a:lnTo>
                          <a:pt x="6" y="286"/>
                        </a:lnTo>
                        <a:lnTo>
                          <a:pt x="6" y="295"/>
                        </a:lnTo>
                        <a:lnTo>
                          <a:pt x="5" y="305"/>
                        </a:lnTo>
                        <a:lnTo>
                          <a:pt x="5" y="314"/>
                        </a:lnTo>
                        <a:lnTo>
                          <a:pt x="5" y="325"/>
                        </a:lnTo>
                        <a:lnTo>
                          <a:pt x="5" y="334"/>
                        </a:lnTo>
                        <a:lnTo>
                          <a:pt x="4" y="345"/>
                        </a:lnTo>
                        <a:lnTo>
                          <a:pt x="4" y="357"/>
                        </a:lnTo>
                        <a:lnTo>
                          <a:pt x="4" y="367"/>
                        </a:lnTo>
                        <a:lnTo>
                          <a:pt x="4" y="379"/>
                        </a:lnTo>
                        <a:lnTo>
                          <a:pt x="3" y="391"/>
                        </a:lnTo>
                        <a:lnTo>
                          <a:pt x="3" y="403"/>
                        </a:lnTo>
                        <a:lnTo>
                          <a:pt x="3" y="415"/>
                        </a:lnTo>
                        <a:lnTo>
                          <a:pt x="3" y="428"/>
                        </a:lnTo>
                        <a:lnTo>
                          <a:pt x="3" y="439"/>
                        </a:lnTo>
                        <a:lnTo>
                          <a:pt x="1" y="452"/>
                        </a:lnTo>
                        <a:lnTo>
                          <a:pt x="1" y="465"/>
                        </a:lnTo>
                        <a:lnTo>
                          <a:pt x="1" y="478"/>
                        </a:lnTo>
                        <a:lnTo>
                          <a:pt x="1" y="491"/>
                        </a:lnTo>
                        <a:lnTo>
                          <a:pt x="1" y="504"/>
                        </a:lnTo>
                        <a:lnTo>
                          <a:pt x="1" y="517"/>
                        </a:lnTo>
                        <a:lnTo>
                          <a:pt x="1" y="530"/>
                        </a:lnTo>
                        <a:lnTo>
                          <a:pt x="0" y="543"/>
                        </a:lnTo>
                        <a:lnTo>
                          <a:pt x="0" y="557"/>
                        </a:lnTo>
                        <a:lnTo>
                          <a:pt x="0" y="570"/>
                        </a:lnTo>
                        <a:lnTo>
                          <a:pt x="0" y="585"/>
                        </a:lnTo>
                        <a:lnTo>
                          <a:pt x="0" y="598"/>
                        </a:lnTo>
                        <a:lnTo>
                          <a:pt x="0" y="612"/>
                        </a:lnTo>
                        <a:lnTo>
                          <a:pt x="0" y="625"/>
                        </a:lnTo>
                        <a:lnTo>
                          <a:pt x="0" y="638"/>
                        </a:lnTo>
                        <a:lnTo>
                          <a:pt x="0" y="652"/>
                        </a:lnTo>
                        <a:lnTo>
                          <a:pt x="0" y="665"/>
                        </a:lnTo>
                        <a:lnTo>
                          <a:pt x="0" y="679"/>
                        </a:lnTo>
                        <a:lnTo>
                          <a:pt x="0" y="692"/>
                        </a:lnTo>
                        <a:lnTo>
                          <a:pt x="0" y="705"/>
                        </a:lnTo>
                        <a:lnTo>
                          <a:pt x="0" y="718"/>
                        </a:lnTo>
                        <a:lnTo>
                          <a:pt x="0" y="731"/>
                        </a:lnTo>
                        <a:lnTo>
                          <a:pt x="0" y="744"/>
                        </a:lnTo>
                        <a:lnTo>
                          <a:pt x="0" y="757"/>
                        </a:lnTo>
                        <a:lnTo>
                          <a:pt x="0" y="769"/>
                        </a:lnTo>
                        <a:lnTo>
                          <a:pt x="0" y="782"/>
                        </a:lnTo>
                        <a:lnTo>
                          <a:pt x="0" y="794"/>
                        </a:lnTo>
                        <a:lnTo>
                          <a:pt x="0" y="806"/>
                        </a:lnTo>
                        <a:lnTo>
                          <a:pt x="0" y="819"/>
                        </a:lnTo>
                        <a:lnTo>
                          <a:pt x="0" y="829"/>
                        </a:lnTo>
                        <a:lnTo>
                          <a:pt x="1" y="841"/>
                        </a:lnTo>
                        <a:lnTo>
                          <a:pt x="1" y="853"/>
                        </a:lnTo>
                        <a:lnTo>
                          <a:pt x="1" y="863"/>
                        </a:lnTo>
                        <a:lnTo>
                          <a:pt x="1" y="874"/>
                        </a:lnTo>
                        <a:lnTo>
                          <a:pt x="1" y="885"/>
                        </a:lnTo>
                        <a:lnTo>
                          <a:pt x="1" y="894"/>
                        </a:lnTo>
                        <a:lnTo>
                          <a:pt x="1" y="905"/>
                        </a:lnTo>
                        <a:lnTo>
                          <a:pt x="3" y="914"/>
                        </a:lnTo>
                        <a:lnTo>
                          <a:pt x="3" y="924"/>
                        </a:lnTo>
                        <a:lnTo>
                          <a:pt x="3" y="932"/>
                        </a:lnTo>
                        <a:lnTo>
                          <a:pt x="3" y="940"/>
                        </a:lnTo>
                        <a:lnTo>
                          <a:pt x="4" y="948"/>
                        </a:lnTo>
                        <a:lnTo>
                          <a:pt x="4" y="957"/>
                        </a:lnTo>
                        <a:lnTo>
                          <a:pt x="4" y="964"/>
                        </a:lnTo>
                        <a:lnTo>
                          <a:pt x="4" y="971"/>
                        </a:lnTo>
                        <a:lnTo>
                          <a:pt x="5" y="978"/>
                        </a:lnTo>
                        <a:lnTo>
                          <a:pt x="5" y="984"/>
                        </a:lnTo>
                        <a:lnTo>
                          <a:pt x="5" y="990"/>
                        </a:lnTo>
                        <a:lnTo>
                          <a:pt x="6" y="996"/>
                        </a:lnTo>
                        <a:lnTo>
                          <a:pt x="6" y="1002"/>
                        </a:lnTo>
                        <a:lnTo>
                          <a:pt x="8" y="1006"/>
                        </a:lnTo>
                        <a:lnTo>
                          <a:pt x="8" y="1012"/>
                        </a:lnTo>
                        <a:lnTo>
                          <a:pt x="9" y="1017"/>
                        </a:lnTo>
                        <a:lnTo>
                          <a:pt x="9" y="1022"/>
                        </a:lnTo>
                        <a:lnTo>
                          <a:pt x="10" y="1026"/>
                        </a:lnTo>
                        <a:lnTo>
                          <a:pt x="10" y="1031"/>
                        </a:lnTo>
                        <a:lnTo>
                          <a:pt x="11" y="1036"/>
                        </a:lnTo>
                        <a:lnTo>
                          <a:pt x="11" y="1041"/>
                        </a:lnTo>
                        <a:lnTo>
                          <a:pt x="12" y="1045"/>
                        </a:lnTo>
                        <a:lnTo>
                          <a:pt x="14" y="1049"/>
                        </a:lnTo>
                        <a:lnTo>
                          <a:pt x="14" y="1054"/>
                        </a:lnTo>
                        <a:lnTo>
                          <a:pt x="15" y="1057"/>
                        </a:lnTo>
                        <a:lnTo>
                          <a:pt x="16" y="1061"/>
                        </a:lnTo>
                        <a:lnTo>
                          <a:pt x="17" y="1065"/>
                        </a:lnTo>
                        <a:lnTo>
                          <a:pt x="17" y="1069"/>
                        </a:lnTo>
                        <a:lnTo>
                          <a:pt x="19" y="1072"/>
                        </a:lnTo>
                        <a:lnTo>
                          <a:pt x="20" y="1076"/>
                        </a:lnTo>
                        <a:lnTo>
                          <a:pt x="21" y="1078"/>
                        </a:lnTo>
                        <a:lnTo>
                          <a:pt x="22" y="1082"/>
                        </a:lnTo>
                        <a:lnTo>
                          <a:pt x="22" y="1085"/>
                        </a:lnTo>
                        <a:lnTo>
                          <a:pt x="23" y="1088"/>
                        </a:lnTo>
                        <a:lnTo>
                          <a:pt x="25" y="1091"/>
                        </a:lnTo>
                        <a:lnTo>
                          <a:pt x="26" y="1094"/>
                        </a:lnTo>
                        <a:lnTo>
                          <a:pt x="27" y="1097"/>
                        </a:lnTo>
                        <a:lnTo>
                          <a:pt x="28" y="1100"/>
                        </a:lnTo>
                        <a:lnTo>
                          <a:pt x="30" y="1102"/>
                        </a:lnTo>
                        <a:lnTo>
                          <a:pt x="31" y="1104"/>
                        </a:lnTo>
                        <a:lnTo>
                          <a:pt x="31" y="1108"/>
                        </a:lnTo>
                        <a:lnTo>
                          <a:pt x="32" y="1110"/>
                        </a:lnTo>
                        <a:lnTo>
                          <a:pt x="33" y="1113"/>
                        </a:lnTo>
                        <a:lnTo>
                          <a:pt x="34" y="1115"/>
                        </a:lnTo>
                        <a:lnTo>
                          <a:pt x="36" y="1117"/>
                        </a:lnTo>
                        <a:lnTo>
                          <a:pt x="37" y="1120"/>
                        </a:lnTo>
                        <a:lnTo>
                          <a:pt x="38" y="1121"/>
                        </a:lnTo>
                        <a:lnTo>
                          <a:pt x="39" y="1123"/>
                        </a:lnTo>
                        <a:lnTo>
                          <a:pt x="41" y="1126"/>
                        </a:lnTo>
                        <a:lnTo>
                          <a:pt x="42" y="1128"/>
                        </a:lnTo>
                        <a:lnTo>
                          <a:pt x="43" y="1129"/>
                        </a:lnTo>
                        <a:lnTo>
                          <a:pt x="44" y="1132"/>
                        </a:lnTo>
                        <a:lnTo>
                          <a:pt x="45" y="1134"/>
                        </a:lnTo>
                        <a:lnTo>
                          <a:pt x="47" y="1136"/>
                        </a:lnTo>
                        <a:lnTo>
                          <a:pt x="48" y="1137"/>
                        </a:lnTo>
                        <a:lnTo>
                          <a:pt x="49" y="1140"/>
                        </a:lnTo>
                        <a:lnTo>
                          <a:pt x="50" y="1141"/>
                        </a:lnTo>
                        <a:lnTo>
                          <a:pt x="50" y="1143"/>
                        </a:lnTo>
                        <a:lnTo>
                          <a:pt x="52" y="1146"/>
                        </a:lnTo>
                        <a:lnTo>
                          <a:pt x="53" y="1147"/>
                        </a:lnTo>
                        <a:lnTo>
                          <a:pt x="54" y="1149"/>
                        </a:lnTo>
                        <a:lnTo>
                          <a:pt x="55" y="1152"/>
                        </a:lnTo>
                        <a:lnTo>
                          <a:pt x="56" y="1153"/>
                        </a:lnTo>
                        <a:lnTo>
                          <a:pt x="58" y="1155"/>
                        </a:lnTo>
                        <a:lnTo>
                          <a:pt x="59" y="1158"/>
                        </a:lnTo>
                        <a:lnTo>
                          <a:pt x="60" y="1159"/>
                        </a:lnTo>
                        <a:lnTo>
                          <a:pt x="61" y="1161"/>
                        </a:lnTo>
                        <a:lnTo>
                          <a:pt x="61" y="1162"/>
                        </a:lnTo>
                        <a:lnTo>
                          <a:pt x="63" y="1165"/>
                        </a:lnTo>
                        <a:lnTo>
                          <a:pt x="64" y="1167"/>
                        </a:lnTo>
                        <a:lnTo>
                          <a:pt x="65" y="1169"/>
                        </a:lnTo>
                        <a:lnTo>
                          <a:pt x="66" y="1172"/>
                        </a:lnTo>
                        <a:lnTo>
                          <a:pt x="66" y="1173"/>
                        </a:lnTo>
                        <a:lnTo>
                          <a:pt x="67" y="1175"/>
                        </a:lnTo>
                        <a:lnTo>
                          <a:pt x="69" y="1180"/>
                        </a:lnTo>
                        <a:lnTo>
                          <a:pt x="71" y="1183"/>
                        </a:lnTo>
                        <a:lnTo>
                          <a:pt x="72" y="1188"/>
                        </a:lnTo>
                        <a:lnTo>
                          <a:pt x="74" y="1192"/>
                        </a:lnTo>
                        <a:lnTo>
                          <a:pt x="75" y="1196"/>
                        </a:lnTo>
                        <a:lnTo>
                          <a:pt x="76" y="1200"/>
                        </a:lnTo>
                        <a:lnTo>
                          <a:pt x="77" y="1204"/>
                        </a:lnTo>
                        <a:lnTo>
                          <a:pt x="78" y="1208"/>
                        </a:lnTo>
                        <a:lnTo>
                          <a:pt x="80" y="1212"/>
                        </a:lnTo>
                        <a:lnTo>
                          <a:pt x="81" y="1215"/>
                        </a:lnTo>
                        <a:lnTo>
                          <a:pt x="81" y="1220"/>
                        </a:lnTo>
                        <a:lnTo>
                          <a:pt x="82" y="1224"/>
                        </a:lnTo>
                        <a:lnTo>
                          <a:pt x="83" y="1227"/>
                        </a:lnTo>
                        <a:lnTo>
                          <a:pt x="83" y="1231"/>
                        </a:lnTo>
                        <a:lnTo>
                          <a:pt x="85" y="1234"/>
                        </a:lnTo>
                        <a:lnTo>
                          <a:pt x="86" y="1239"/>
                        </a:lnTo>
                        <a:lnTo>
                          <a:pt x="86" y="1243"/>
                        </a:lnTo>
                        <a:lnTo>
                          <a:pt x="87" y="1246"/>
                        </a:lnTo>
                        <a:lnTo>
                          <a:pt x="87" y="1250"/>
                        </a:lnTo>
                        <a:lnTo>
                          <a:pt x="87" y="1253"/>
                        </a:lnTo>
                        <a:lnTo>
                          <a:pt x="88" y="1256"/>
                        </a:lnTo>
                        <a:lnTo>
                          <a:pt x="88" y="1259"/>
                        </a:lnTo>
                        <a:lnTo>
                          <a:pt x="88" y="1263"/>
                        </a:lnTo>
                        <a:lnTo>
                          <a:pt x="90" y="1266"/>
                        </a:lnTo>
                        <a:lnTo>
                          <a:pt x="90" y="1270"/>
                        </a:lnTo>
                        <a:lnTo>
                          <a:pt x="90" y="1272"/>
                        </a:lnTo>
                        <a:lnTo>
                          <a:pt x="90" y="1276"/>
                        </a:lnTo>
                        <a:lnTo>
                          <a:pt x="90" y="1279"/>
                        </a:lnTo>
                        <a:lnTo>
                          <a:pt x="90" y="1282"/>
                        </a:lnTo>
                        <a:lnTo>
                          <a:pt x="90" y="1285"/>
                        </a:lnTo>
                        <a:lnTo>
                          <a:pt x="90" y="1287"/>
                        </a:lnTo>
                        <a:lnTo>
                          <a:pt x="91" y="1291"/>
                        </a:lnTo>
                        <a:lnTo>
                          <a:pt x="90" y="1293"/>
                        </a:lnTo>
                        <a:lnTo>
                          <a:pt x="90" y="1296"/>
                        </a:lnTo>
                        <a:lnTo>
                          <a:pt x="90" y="1298"/>
                        </a:lnTo>
                        <a:lnTo>
                          <a:pt x="90" y="1300"/>
                        </a:lnTo>
                        <a:lnTo>
                          <a:pt x="90" y="1303"/>
                        </a:lnTo>
                        <a:lnTo>
                          <a:pt x="90" y="1306"/>
                        </a:lnTo>
                        <a:lnTo>
                          <a:pt x="90" y="1308"/>
                        </a:lnTo>
                        <a:lnTo>
                          <a:pt x="90" y="1310"/>
                        </a:lnTo>
                        <a:lnTo>
                          <a:pt x="90" y="1312"/>
                        </a:lnTo>
                        <a:lnTo>
                          <a:pt x="90" y="1315"/>
                        </a:lnTo>
                        <a:lnTo>
                          <a:pt x="88" y="1317"/>
                        </a:lnTo>
                        <a:lnTo>
                          <a:pt x="88" y="1318"/>
                        </a:lnTo>
                        <a:lnTo>
                          <a:pt x="88" y="1320"/>
                        </a:lnTo>
                        <a:lnTo>
                          <a:pt x="88" y="1322"/>
                        </a:lnTo>
                        <a:lnTo>
                          <a:pt x="88" y="1324"/>
                        </a:lnTo>
                        <a:lnTo>
                          <a:pt x="88" y="1325"/>
                        </a:lnTo>
                        <a:lnTo>
                          <a:pt x="87" y="1326"/>
                        </a:lnTo>
                        <a:lnTo>
                          <a:pt x="87" y="1329"/>
                        </a:lnTo>
                        <a:lnTo>
                          <a:pt x="87" y="1330"/>
                        </a:lnTo>
                        <a:lnTo>
                          <a:pt x="87" y="1331"/>
                        </a:lnTo>
                        <a:lnTo>
                          <a:pt x="87" y="1332"/>
                        </a:lnTo>
                        <a:lnTo>
                          <a:pt x="87" y="1333"/>
                        </a:lnTo>
                        <a:lnTo>
                          <a:pt x="87" y="1335"/>
                        </a:lnTo>
                        <a:lnTo>
                          <a:pt x="87" y="1335"/>
                        </a:lnTo>
                        <a:lnTo>
                          <a:pt x="86" y="1336"/>
                        </a:lnTo>
                        <a:lnTo>
                          <a:pt x="86" y="1336"/>
                        </a:lnTo>
                        <a:lnTo>
                          <a:pt x="86" y="1337"/>
                        </a:lnTo>
                        <a:lnTo>
                          <a:pt x="86" y="1337"/>
                        </a:lnTo>
                        <a:lnTo>
                          <a:pt x="86" y="1338"/>
                        </a:lnTo>
                        <a:lnTo>
                          <a:pt x="86" y="1338"/>
                        </a:lnTo>
                        <a:lnTo>
                          <a:pt x="129" y="1318"/>
                        </a:lnTo>
                        <a:lnTo>
                          <a:pt x="129" y="13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83" name="Freeform 35"/>
                  <p:cNvSpPr>
                    <a:spLocks/>
                  </p:cNvSpPr>
                  <p:nvPr/>
                </p:nvSpPr>
                <p:spPr bwMode="auto">
                  <a:xfrm>
                    <a:off x="4201" y="2505"/>
                    <a:ext cx="50" cy="59"/>
                  </a:xfrm>
                  <a:custGeom>
                    <a:avLst/>
                    <a:gdLst>
                      <a:gd name="T0" fmla="*/ 60 w 151"/>
                      <a:gd name="T1" fmla="*/ 24 h 295"/>
                      <a:gd name="T2" fmla="*/ 60 w 151"/>
                      <a:gd name="T3" fmla="*/ 31 h 295"/>
                      <a:gd name="T4" fmla="*/ 60 w 151"/>
                      <a:gd name="T5" fmla="*/ 41 h 295"/>
                      <a:gd name="T6" fmla="*/ 60 w 151"/>
                      <a:gd name="T7" fmla="*/ 56 h 295"/>
                      <a:gd name="T8" fmla="*/ 58 w 151"/>
                      <a:gd name="T9" fmla="*/ 73 h 295"/>
                      <a:gd name="T10" fmla="*/ 57 w 151"/>
                      <a:gd name="T11" fmla="*/ 95 h 295"/>
                      <a:gd name="T12" fmla="*/ 55 w 151"/>
                      <a:gd name="T13" fmla="*/ 118 h 295"/>
                      <a:gd name="T14" fmla="*/ 52 w 151"/>
                      <a:gd name="T15" fmla="*/ 143 h 295"/>
                      <a:gd name="T16" fmla="*/ 50 w 151"/>
                      <a:gd name="T17" fmla="*/ 167 h 295"/>
                      <a:gd name="T18" fmla="*/ 47 w 151"/>
                      <a:gd name="T19" fmla="*/ 188 h 295"/>
                      <a:gd name="T20" fmla="*/ 47 w 151"/>
                      <a:gd name="T21" fmla="*/ 208 h 295"/>
                      <a:gd name="T22" fmla="*/ 50 w 151"/>
                      <a:gd name="T23" fmla="*/ 226 h 295"/>
                      <a:gd name="T24" fmla="*/ 55 w 151"/>
                      <a:gd name="T25" fmla="*/ 238 h 295"/>
                      <a:gd name="T26" fmla="*/ 64 w 151"/>
                      <a:gd name="T27" fmla="*/ 245 h 295"/>
                      <a:gd name="T28" fmla="*/ 80 w 151"/>
                      <a:gd name="T29" fmla="*/ 245 h 295"/>
                      <a:gd name="T30" fmla="*/ 90 w 151"/>
                      <a:gd name="T31" fmla="*/ 240 h 295"/>
                      <a:gd name="T32" fmla="*/ 96 w 151"/>
                      <a:gd name="T33" fmla="*/ 233 h 295"/>
                      <a:gd name="T34" fmla="*/ 99 w 151"/>
                      <a:gd name="T35" fmla="*/ 223 h 295"/>
                      <a:gd name="T36" fmla="*/ 101 w 151"/>
                      <a:gd name="T37" fmla="*/ 210 h 295"/>
                      <a:gd name="T38" fmla="*/ 101 w 151"/>
                      <a:gd name="T39" fmla="*/ 196 h 295"/>
                      <a:gd name="T40" fmla="*/ 100 w 151"/>
                      <a:gd name="T41" fmla="*/ 182 h 295"/>
                      <a:gd name="T42" fmla="*/ 99 w 151"/>
                      <a:gd name="T43" fmla="*/ 165 h 295"/>
                      <a:gd name="T44" fmla="*/ 96 w 151"/>
                      <a:gd name="T45" fmla="*/ 150 h 295"/>
                      <a:gd name="T46" fmla="*/ 95 w 151"/>
                      <a:gd name="T47" fmla="*/ 135 h 295"/>
                      <a:gd name="T48" fmla="*/ 94 w 151"/>
                      <a:gd name="T49" fmla="*/ 121 h 295"/>
                      <a:gd name="T50" fmla="*/ 93 w 151"/>
                      <a:gd name="T51" fmla="*/ 108 h 295"/>
                      <a:gd name="T52" fmla="*/ 93 w 151"/>
                      <a:gd name="T53" fmla="*/ 96 h 295"/>
                      <a:gd name="T54" fmla="*/ 93 w 151"/>
                      <a:gd name="T55" fmla="*/ 85 h 295"/>
                      <a:gd name="T56" fmla="*/ 93 w 151"/>
                      <a:gd name="T57" fmla="*/ 75 h 295"/>
                      <a:gd name="T58" fmla="*/ 94 w 151"/>
                      <a:gd name="T59" fmla="*/ 64 h 295"/>
                      <a:gd name="T60" fmla="*/ 95 w 151"/>
                      <a:gd name="T61" fmla="*/ 53 h 295"/>
                      <a:gd name="T62" fmla="*/ 149 w 151"/>
                      <a:gd name="T63" fmla="*/ 1 h 295"/>
                      <a:gd name="T64" fmla="*/ 148 w 151"/>
                      <a:gd name="T65" fmla="*/ 10 h 295"/>
                      <a:gd name="T66" fmla="*/ 145 w 151"/>
                      <a:gd name="T67" fmla="*/ 21 h 295"/>
                      <a:gd name="T68" fmla="*/ 144 w 151"/>
                      <a:gd name="T69" fmla="*/ 39 h 295"/>
                      <a:gd name="T70" fmla="*/ 141 w 151"/>
                      <a:gd name="T71" fmla="*/ 60 h 295"/>
                      <a:gd name="T72" fmla="*/ 141 w 151"/>
                      <a:gd name="T73" fmla="*/ 85 h 295"/>
                      <a:gd name="T74" fmla="*/ 143 w 151"/>
                      <a:gd name="T75" fmla="*/ 113 h 295"/>
                      <a:gd name="T76" fmla="*/ 146 w 151"/>
                      <a:gd name="T77" fmla="*/ 145 h 295"/>
                      <a:gd name="T78" fmla="*/ 150 w 151"/>
                      <a:gd name="T79" fmla="*/ 180 h 295"/>
                      <a:gd name="T80" fmla="*/ 150 w 151"/>
                      <a:gd name="T81" fmla="*/ 210 h 295"/>
                      <a:gd name="T82" fmla="*/ 146 w 151"/>
                      <a:gd name="T83" fmla="*/ 235 h 295"/>
                      <a:gd name="T84" fmla="*/ 139 w 151"/>
                      <a:gd name="T85" fmla="*/ 255 h 295"/>
                      <a:gd name="T86" fmla="*/ 129 w 151"/>
                      <a:gd name="T87" fmla="*/ 272 h 295"/>
                      <a:gd name="T88" fmla="*/ 116 w 151"/>
                      <a:gd name="T89" fmla="*/ 284 h 295"/>
                      <a:gd name="T90" fmla="*/ 99 w 151"/>
                      <a:gd name="T91" fmla="*/ 291 h 295"/>
                      <a:gd name="T92" fmla="*/ 79 w 151"/>
                      <a:gd name="T93" fmla="*/ 294 h 295"/>
                      <a:gd name="T94" fmla="*/ 56 w 151"/>
                      <a:gd name="T95" fmla="*/ 293 h 295"/>
                      <a:gd name="T96" fmla="*/ 36 w 151"/>
                      <a:gd name="T97" fmla="*/ 287 h 295"/>
                      <a:gd name="T98" fmla="*/ 20 w 151"/>
                      <a:gd name="T99" fmla="*/ 276 h 295"/>
                      <a:gd name="T100" fmla="*/ 9 w 151"/>
                      <a:gd name="T101" fmla="*/ 261 h 295"/>
                      <a:gd name="T102" fmla="*/ 2 w 151"/>
                      <a:gd name="T103" fmla="*/ 241 h 295"/>
                      <a:gd name="T104" fmla="*/ 0 w 151"/>
                      <a:gd name="T105" fmla="*/ 215 h 295"/>
                      <a:gd name="T106" fmla="*/ 0 w 151"/>
                      <a:gd name="T107" fmla="*/ 186 h 295"/>
                      <a:gd name="T108" fmla="*/ 4 w 151"/>
                      <a:gd name="T109" fmla="*/ 151 h 295"/>
                      <a:gd name="T110" fmla="*/ 7 w 151"/>
                      <a:gd name="T111" fmla="*/ 130 h 295"/>
                      <a:gd name="T112" fmla="*/ 9 w 151"/>
                      <a:gd name="T113" fmla="*/ 113 h 295"/>
                      <a:gd name="T114" fmla="*/ 12 w 151"/>
                      <a:gd name="T115" fmla="*/ 96 h 295"/>
                      <a:gd name="T116" fmla="*/ 13 w 151"/>
                      <a:gd name="T117" fmla="*/ 80 h 295"/>
                      <a:gd name="T118" fmla="*/ 14 w 151"/>
                      <a:gd name="T119" fmla="*/ 65 h 295"/>
                      <a:gd name="T120" fmla="*/ 14 w 151"/>
                      <a:gd name="T121" fmla="*/ 51 h 295"/>
                      <a:gd name="T122" fmla="*/ 16 w 151"/>
                      <a:gd name="T123" fmla="*/ 38 h 295"/>
                      <a:gd name="T124" fmla="*/ 16 w 151"/>
                      <a:gd name="T125" fmla="*/ 26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51" h="295">
                        <a:moveTo>
                          <a:pt x="58" y="19"/>
                        </a:moveTo>
                        <a:lnTo>
                          <a:pt x="58" y="19"/>
                        </a:lnTo>
                        <a:lnTo>
                          <a:pt x="58" y="19"/>
                        </a:lnTo>
                        <a:lnTo>
                          <a:pt x="58" y="20"/>
                        </a:lnTo>
                        <a:lnTo>
                          <a:pt x="58" y="21"/>
                        </a:lnTo>
                        <a:lnTo>
                          <a:pt x="58" y="23"/>
                        </a:lnTo>
                        <a:lnTo>
                          <a:pt x="58" y="23"/>
                        </a:lnTo>
                        <a:lnTo>
                          <a:pt x="60" y="24"/>
                        </a:lnTo>
                        <a:lnTo>
                          <a:pt x="60" y="24"/>
                        </a:lnTo>
                        <a:lnTo>
                          <a:pt x="60" y="25"/>
                        </a:lnTo>
                        <a:lnTo>
                          <a:pt x="60" y="26"/>
                        </a:lnTo>
                        <a:lnTo>
                          <a:pt x="60" y="26"/>
                        </a:lnTo>
                        <a:lnTo>
                          <a:pt x="60" y="27"/>
                        </a:lnTo>
                        <a:lnTo>
                          <a:pt x="60" y="28"/>
                        </a:lnTo>
                        <a:lnTo>
                          <a:pt x="60" y="30"/>
                        </a:lnTo>
                        <a:lnTo>
                          <a:pt x="60" y="31"/>
                        </a:lnTo>
                        <a:lnTo>
                          <a:pt x="60" y="32"/>
                        </a:lnTo>
                        <a:lnTo>
                          <a:pt x="60" y="33"/>
                        </a:lnTo>
                        <a:lnTo>
                          <a:pt x="60" y="34"/>
                        </a:lnTo>
                        <a:lnTo>
                          <a:pt x="60" y="36"/>
                        </a:lnTo>
                        <a:lnTo>
                          <a:pt x="60" y="37"/>
                        </a:lnTo>
                        <a:lnTo>
                          <a:pt x="60" y="39"/>
                        </a:lnTo>
                        <a:lnTo>
                          <a:pt x="60" y="40"/>
                        </a:lnTo>
                        <a:lnTo>
                          <a:pt x="60" y="41"/>
                        </a:lnTo>
                        <a:lnTo>
                          <a:pt x="60" y="44"/>
                        </a:lnTo>
                        <a:lnTo>
                          <a:pt x="60" y="45"/>
                        </a:lnTo>
                        <a:lnTo>
                          <a:pt x="60" y="46"/>
                        </a:lnTo>
                        <a:lnTo>
                          <a:pt x="60" y="49"/>
                        </a:lnTo>
                        <a:lnTo>
                          <a:pt x="60" y="50"/>
                        </a:lnTo>
                        <a:lnTo>
                          <a:pt x="60" y="52"/>
                        </a:lnTo>
                        <a:lnTo>
                          <a:pt x="60" y="54"/>
                        </a:lnTo>
                        <a:lnTo>
                          <a:pt x="60" y="56"/>
                        </a:lnTo>
                        <a:lnTo>
                          <a:pt x="60" y="58"/>
                        </a:lnTo>
                        <a:lnTo>
                          <a:pt x="60" y="60"/>
                        </a:lnTo>
                        <a:lnTo>
                          <a:pt x="58" y="62"/>
                        </a:lnTo>
                        <a:lnTo>
                          <a:pt x="58" y="64"/>
                        </a:lnTo>
                        <a:lnTo>
                          <a:pt x="58" y="66"/>
                        </a:lnTo>
                        <a:lnTo>
                          <a:pt x="58" y="69"/>
                        </a:lnTo>
                        <a:lnTo>
                          <a:pt x="58" y="71"/>
                        </a:lnTo>
                        <a:lnTo>
                          <a:pt x="58" y="73"/>
                        </a:lnTo>
                        <a:lnTo>
                          <a:pt x="58" y="76"/>
                        </a:lnTo>
                        <a:lnTo>
                          <a:pt x="58" y="78"/>
                        </a:lnTo>
                        <a:lnTo>
                          <a:pt x="58" y="80"/>
                        </a:lnTo>
                        <a:lnTo>
                          <a:pt x="57" y="84"/>
                        </a:lnTo>
                        <a:lnTo>
                          <a:pt x="57" y="86"/>
                        </a:lnTo>
                        <a:lnTo>
                          <a:pt x="57" y="89"/>
                        </a:lnTo>
                        <a:lnTo>
                          <a:pt x="57" y="91"/>
                        </a:lnTo>
                        <a:lnTo>
                          <a:pt x="57" y="95"/>
                        </a:lnTo>
                        <a:lnTo>
                          <a:pt x="57" y="97"/>
                        </a:lnTo>
                        <a:lnTo>
                          <a:pt x="56" y="100"/>
                        </a:lnTo>
                        <a:lnTo>
                          <a:pt x="56" y="103"/>
                        </a:lnTo>
                        <a:lnTo>
                          <a:pt x="56" y="106"/>
                        </a:lnTo>
                        <a:lnTo>
                          <a:pt x="56" y="109"/>
                        </a:lnTo>
                        <a:lnTo>
                          <a:pt x="56" y="112"/>
                        </a:lnTo>
                        <a:lnTo>
                          <a:pt x="55" y="116"/>
                        </a:lnTo>
                        <a:lnTo>
                          <a:pt x="55" y="118"/>
                        </a:lnTo>
                        <a:lnTo>
                          <a:pt x="55" y="122"/>
                        </a:lnTo>
                        <a:lnTo>
                          <a:pt x="55" y="125"/>
                        </a:lnTo>
                        <a:lnTo>
                          <a:pt x="53" y="128"/>
                        </a:lnTo>
                        <a:lnTo>
                          <a:pt x="53" y="131"/>
                        </a:lnTo>
                        <a:lnTo>
                          <a:pt x="53" y="134"/>
                        </a:lnTo>
                        <a:lnTo>
                          <a:pt x="52" y="137"/>
                        </a:lnTo>
                        <a:lnTo>
                          <a:pt x="52" y="139"/>
                        </a:lnTo>
                        <a:lnTo>
                          <a:pt x="52" y="143"/>
                        </a:lnTo>
                        <a:lnTo>
                          <a:pt x="52" y="145"/>
                        </a:lnTo>
                        <a:lnTo>
                          <a:pt x="51" y="149"/>
                        </a:lnTo>
                        <a:lnTo>
                          <a:pt x="51" y="151"/>
                        </a:lnTo>
                        <a:lnTo>
                          <a:pt x="51" y="155"/>
                        </a:lnTo>
                        <a:lnTo>
                          <a:pt x="50" y="157"/>
                        </a:lnTo>
                        <a:lnTo>
                          <a:pt x="50" y="161"/>
                        </a:lnTo>
                        <a:lnTo>
                          <a:pt x="50" y="163"/>
                        </a:lnTo>
                        <a:lnTo>
                          <a:pt x="50" y="167"/>
                        </a:lnTo>
                        <a:lnTo>
                          <a:pt x="49" y="169"/>
                        </a:lnTo>
                        <a:lnTo>
                          <a:pt x="49" y="171"/>
                        </a:lnTo>
                        <a:lnTo>
                          <a:pt x="49" y="175"/>
                        </a:lnTo>
                        <a:lnTo>
                          <a:pt x="49" y="177"/>
                        </a:lnTo>
                        <a:lnTo>
                          <a:pt x="47" y="180"/>
                        </a:lnTo>
                        <a:lnTo>
                          <a:pt x="47" y="183"/>
                        </a:lnTo>
                        <a:lnTo>
                          <a:pt x="47" y="186"/>
                        </a:lnTo>
                        <a:lnTo>
                          <a:pt x="47" y="188"/>
                        </a:lnTo>
                        <a:lnTo>
                          <a:pt x="47" y="191"/>
                        </a:lnTo>
                        <a:lnTo>
                          <a:pt x="47" y="194"/>
                        </a:lnTo>
                        <a:lnTo>
                          <a:pt x="47" y="196"/>
                        </a:lnTo>
                        <a:lnTo>
                          <a:pt x="47" y="199"/>
                        </a:lnTo>
                        <a:lnTo>
                          <a:pt x="47" y="201"/>
                        </a:lnTo>
                        <a:lnTo>
                          <a:pt x="47" y="203"/>
                        </a:lnTo>
                        <a:lnTo>
                          <a:pt x="47" y="206"/>
                        </a:lnTo>
                        <a:lnTo>
                          <a:pt x="47" y="208"/>
                        </a:lnTo>
                        <a:lnTo>
                          <a:pt x="47" y="210"/>
                        </a:lnTo>
                        <a:lnTo>
                          <a:pt x="47" y="213"/>
                        </a:lnTo>
                        <a:lnTo>
                          <a:pt x="47" y="215"/>
                        </a:lnTo>
                        <a:lnTo>
                          <a:pt x="47" y="217"/>
                        </a:lnTo>
                        <a:lnTo>
                          <a:pt x="49" y="220"/>
                        </a:lnTo>
                        <a:lnTo>
                          <a:pt x="49" y="221"/>
                        </a:lnTo>
                        <a:lnTo>
                          <a:pt x="49" y="223"/>
                        </a:lnTo>
                        <a:lnTo>
                          <a:pt x="50" y="226"/>
                        </a:lnTo>
                        <a:lnTo>
                          <a:pt x="50" y="227"/>
                        </a:lnTo>
                        <a:lnTo>
                          <a:pt x="50" y="229"/>
                        </a:lnTo>
                        <a:lnTo>
                          <a:pt x="51" y="230"/>
                        </a:lnTo>
                        <a:lnTo>
                          <a:pt x="51" y="232"/>
                        </a:lnTo>
                        <a:lnTo>
                          <a:pt x="52" y="233"/>
                        </a:lnTo>
                        <a:lnTo>
                          <a:pt x="53" y="235"/>
                        </a:lnTo>
                        <a:lnTo>
                          <a:pt x="53" y="236"/>
                        </a:lnTo>
                        <a:lnTo>
                          <a:pt x="55" y="238"/>
                        </a:lnTo>
                        <a:lnTo>
                          <a:pt x="56" y="239"/>
                        </a:lnTo>
                        <a:lnTo>
                          <a:pt x="57" y="240"/>
                        </a:lnTo>
                        <a:lnTo>
                          <a:pt x="58" y="241"/>
                        </a:lnTo>
                        <a:lnTo>
                          <a:pt x="60" y="241"/>
                        </a:lnTo>
                        <a:lnTo>
                          <a:pt x="61" y="242"/>
                        </a:lnTo>
                        <a:lnTo>
                          <a:pt x="62" y="243"/>
                        </a:lnTo>
                        <a:lnTo>
                          <a:pt x="63" y="243"/>
                        </a:lnTo>
                        <a:lnTo>
                          <a:pt x="64" y="245"/>
                        </a:lnTo>
                        <a:lnTo>
                          <a:pt x="67" y="245"/>
                        </a:lnTo>
                        <a:lnTo>
                          <a:pt x="68" y="245"/>
                        </a:lnTo>
                        <a:lnTo>
                          <a:pt x="69" y="245"/>
                        </a:lnTo>
                        <a:lnTo>
                          <a:pt x="72" y="245"/>
                        </a:lnTo>
                        <a:lnTo>
                          <a:pt x="74" y="245"/>
                        </a:lnTo>
                        <a:lnTo>
                          <a:pt x="75" y="245"/>
                        </a:lnTo>
                        <a:lnTo>
                          <a:pt x="78" y="245"/>
                        </a:lnTo>
                        <a:lnTo>
                          <a:pt x="80" y="245"/>
                        </a:lnTo>
                        <a:lnTo>
                          <a:pt x="83" y="243"/>
                        </a:lnTo>
                        <a:lnTo>
                          <a:pt x="85" y="243"/>
                        </a:lnTo>
                        <a:lnTo>
                          <a:pt x="85" y="242"/>
                        </a:lnTo>
                        <a:lnTo>
                          <a:pt x="86" y="242"/>
                        </a:lnTo>
                        <a:lnTo>
                          <a:pt x="88" y="242"/>
                        </a:lnTo>
                        <a:lnTo>
                          <a:pt x="89" y="241"/>
                        </a:lnTo>
                        <a:lnTo>
                          <a:pt x="89" y="241"/>
                        </a:lnTo>
                        <a:lnTo>
                          <a:pt x="90" y="240"/>
                        </a:lnTo>
                        <a:lnTo>
                          <a:pt x="91" y="239"/>
                        </a:lnTo>
                        <a:lnTo>
                          <a:pt x="93" y="239"/>
                        </a:lnTo>
                        <a:lnTo>
                          <a:pt x="93" y="238"/>
                        </a:lnTo>
                        <a:lnTo>
                          <a:pt x="94" y="236"/>
                        </a:lnTo>
                        <a:lnTo>
                          <a:pt x="94" y="236"/>
                        </a:lnTo>
                        <a:lnTo>
                          <a:pt x="95" y="235"/>
                        </a:lnTo>
                        <a:lnTo>
                          <a:pt x="95" y="234"/>
                        </a:lnTo>
                        <a:lnTo>
                          <a:pt x="96" y="233"/>
                        </a:lnTo>
                        <a:lnTo>
                          <a:pt x="96" y="232"/>
                        </a:lnTo>
                        <a:lnTo>
                          <a:pt x="96" y="230"/>
                        </a:lnTo>
                        <a:lnTo>
                          <a:pt x="97" y="229"/>
                        </a:lnTo>
                        <a:lnTo>
                          <a:pt x="97" y="228"/>
                        </a:lnTo>
                        <a:lnTo>
                          <a:pt x="97" y="227"/>
                        </a:lnTo>
                        <a:lnTo>
                          <a:pt x="99" y="226"/>
                        </a:lnTo>
                        <a:lnTo>
                          <a:pt x="99" y="225"/>
                        </a:lnTo>
                        <a:lnTo>
                          <a:pt x="99" y="223"/>
                        </a:lnTo>
                        <a:lnTo>
                          <a:pt x="99" y="222"/>
                        </a:lnTo>
                        <a:lnTo>
                          <a:pt x="100" y="220"/>
                        </a:lnTo>
                        <a:lnTo>
                          <a:pt x="100" y="219"/>
                        </a:lnTo>
                        <a:lnTo>
                          <a:pt x="100" y="217"/>
                        </a:lnTo>
                        <a:lnTo>
                          <a:pt x="100" y="215"/>
                        </a:lnTo>
                        <a:lnTo>
                          <a:pt x="100" y="214"/>
                        </a:lnTo>
                        <a:lnTo>
                          <a:pt x="100" y="213"/>
                        </a:lnTo>
                        <a:lnTo>
                          <a:pt x="101" y="210"/>
                        </a:lnTo>
                        <a:lnTo>
                          <a:pt x="101" y="209"/>
                        </a:lnTo>
                        <a:lnTo>
                          <a:pt x="101" y="208"/>
                        </a:lnTo>
                        <a:lnTo>
                          <a:pt x="101" y="206"/>
                        </a:lnTo>
                        <a:lnTo>
                          <a:pt x="101" y="204"/>
                        </a:lnTo>
                        <a:lnTo>
                          <a:pt x="101" y="202"/>
                        </a:lnTo>
                        <a:lnTo>
                          <a:pt x="101" y="200"/>
                        </a:lnTo>
                        <a:lnTo>
                          <a:pt x="101" y="199"/>
                        </a:lnTo>
                        <a:lnTo>
                          <a:pt x="101" y="196"/>
                        </a:lnTo>
                        <a:lnTo>
                          <a:pt x="101" y="195"/>
                        </a:lnTo>
                        <a:lnTo>
                          <a:pt x="101" y="193"/>
                        </a:lnTo>
                        <a:lnTo>
                          <a:pt x="100" y="191"/>
                        </a:lnTo>
                        <a:lnTo>
                          <a:pt x="100" y="189"/>
                        </a:lnTo>
                        <a:lnTo>
                          <a:pt x="100" y="187"/>
                        </a:lnTo>
                        <a:lnTo>
                          <a:pt x="100" y="186"/>
                        </a:lnTo>
                        <a:lnTo>
                          <a:pt x="100" y="183"/>
                        </a:lnTo>
                        <a:lnTo>
                          <a:pt x="100" y="182"/>
                        </a:lnTo>
                        <a:lnTo>
                          <a:pt x="100" y="180"/>
                        </a:lnTo>
                        <a:lnTo>
                          <a:pt x="100" y="177"/>
                        </a:lnTo>
                        <a:lnTo>
                          <a:pt x="99" y="175"/>
                        </a:lnTo>
                        <a:lnTo>
                          <a:pt x="99" y="174"/>
                        </a:lnTo>
                        <a:lnTo>
                          <a:pt x="99" y="171"/>
                        </a:lnTo>
                        <a:lnTo>
                          <a:pt x="99" y="169"/>
                        </a:lnTo>
                        <a:lnTo>
                          <a:pt x="99" y="168"/>
                        </a:lnTo>
                        <a:lnTo>
                          <a:pt x="99" y="165"/>
                        </a:lnTo>
                        <a:lnTo>
                          <a:pt x="97" y="164"/>
                        </a:lnTo>
                        <a:lnTo>
                          <a:pt x="97" y="162"/>
                        </a:lnTo>
                        <a:lnTo>
                          <a:pt x="97" y="160"/>
                        </a:lnTo>
                        <a:lnTo>
                          <a:pt x="97" y="158"/>
                        </a:lnTo>
                        <a:lnTo>
                          <a:pt x="97" y="156"/>
                        </a:lnTo>
                        <a:lnTo>
                          <a:pt x="97" y="154"/>
                        </a:lnTo>
                        <a:lnTo>
                          <a:pt x="96" y="152"/>
                        </a:lnTo>
                        <a:lnTo>
                          <a:pt x="96" y="150"/>
                        </a:lnTo>
                        <a:lnTo>
                          <a:pt x="96" y="148"/>
                        </a:lnTo>
                        <a:lnTo>
                          <a:pt x="96" y="147"/>
                        </a:lnTo>
                        <a:lnTo>
                          <a:pt x="96" y="144"/>
                        </a:lnTo>
                        <a:lnTo>
                          <a:pt x="96" y="142"/>
                        </a:lnTo>
                        <a:lnTo>
                          <a:pt x="95" y="141"/>
                        </a:lnTo>
                        <a:lnTo>
                          <a:pt x="95" y="138"/>
                        </a:lnTo>
                        <a:lnTo>
                          <a:pt x="95" y="136"/>
                        </a:lnTo>
                        <a:lnTo>
                          <a:pt x="95" y="135"/>
                        </a:lnTo>
                        <a:lnTo>
                          <a:pt x="95" y="132"/>
                        </a:lnTo>
                        <a:lnTo>
                          <a:pt x="95" y="131"/>
                        </a:lnTo>
                        <a:lnTo>
                          <a:pt x="94" y="129"/>
                        </a:lnTo>
                        <a:lnTo>
                          <a:pt x="94" y="128"/>
                        </a:lnTo>
                        <a:lnTo>
                          <a:pt x="94" y="125"/>
                        </a:lnTo>
                        <a:lnTo>
                          <a:pt x="94" y="124"/>
                        </a:lnTo>
                        <a:lnTo>
                          <a:pt x="94" y="122"/>
                        </a:lnTo>
                        <a:lnTo>
                          <a:pt x="94" y="121"/>
                        </a:lnTo>
                        <a:lnTo>
                          <a:pt x="94" y="119"/>
                        </a:lnTo>
                        <a:lnTo>
                          <a:pt x="94" y="117"/>
                        </a:lnTo>
                        <a:lnTo>
                          <a:pt x="94" y="116"/>
                        </a:lnTo>
                        <a:lnTo>
                          <a:pt x="94" y="113"/>
                        </a:lnTo>
                        <a:lnTo>
                          <a:pt x="93" y="112"/>
                        </a:lnTo>
                        <a:lnTo>
                          <a:pt x="93" y="111"/>
                        </a:lnTo>
                        <a:lnTo>
                          <a:pt x="93" y="109"/>
                        </a:lnTo>
                        <a:lnTo>
                          <a:pt x="93" y="108"/>
                        </a:lnTo>
                        <a:lnTo>
                          <a:pt x="93" y="106"/>
                        </a:lnTo>
                        <a:lnTo>
                          <a:pt x="93" y="105"/>
                        </a:lnTo>
                        <a:lnTo>
                          <a:pt x="93" y="103"/>
                        </a:lnTo>
                        <a:lnTo>
                          <a:pt x="93" y="102"/>
                        </a:lnTo>
                        <a:lnTo>
                          <a:pt x="93" y="100"/>
                        </a:lnTo>
                        <a:lnTo>
                          <a:pt x="93" y="99"/>
                        </a:lnTo>
                        <a:lnTo>
                          <a:pt x="93" y="97"/>
                        </a:lnTo>
                        <a:lnTo>
                          <a:pt x="93" y="96"/>
                        </a:lnTo>
                        <a:lnTo>
                          <a:pt x="93" y="95"/>
                        </a:lnTo>
                        <a:lnTo>
                          <a:pt x="93" y="93"/>
                        </a:lnTo>
                        <a:lnTo>
                          <a:pt x="93" y="92"/>
                        </a:lnTo>
                        <a:lnTo>
                          <a:pt x="93" y="91"/>
                        </a:lnTo>
                        <a:lnTo>
                          <a:pt x="93" y="89"/>
                        </a:lnTo>
                        <a:lnTo>
                          <a:pt x="93" y="87"/>
                        </a:lnTo>
                        <a:lnTo>
                          <a:pt x="93" y="86"/>
                        </a:lnTo>
                        <a:lnTo>
                          <a:pt x="93" y="85"/>
                        </a:lnTo>
                        <a:lnTo>
                          <a:pt x="93" y="84"/>
                        </a:lnTo>
                        <a:lnTo>
                          <a:pt x="93" y="83"/>
                        </a:lnTo>
                        <a:lnTo>
                          <a:pt x="93" y="82"/>
                        </a:lnTo>
                        <a:lnTo>
                          <a:pt x="93" y="79"/>
                        </a:lnTo>
                        <a:lnTo>
                          <a:pt x="93" y="78"/>
                        </a:lnTo>
                        <a:lnTo>
                          <a:pt x="93" y="77"/>
                        </a:lnTo>
                        <a:lnTo>
                          <a:pt x="93" y="76"/>
                        </a:lnTo>
                        <a:lnTo>
                          <a:pt x="93" y="75"/>
                        </a:lnTo>
                        <a:lnTo>
                          <a:pt x="93" y="73"/>
                        </a:lnTo>
                        <a:lnTo>
                          <a:pt x="93" y="72"/>
                        </a:lnTo>
                        <a:lnTo>
                          <a:pt x="93" y="71"/>
                        </a:lnTo>
                        <a:lnTo>
                          <a:pt x="94" y="69"/>
                        </a:lnTo>
                        <a:lnTo>
                          <a:pt x="94" y="67"/>
                        </a:lnTo>
                        <a:lnTo>
                          <a:pt x="94" y="66"/>
                        </a:lnTo>
                        <a:lnTo>
                          <a:pt x="94" y="65"/>
                        </a:lnTo>
                        <a:lnTo>
                          <a:pt x="94" y="64"/>
                        </a:lnTo>
                        <a:lnTo>
                          <a:pt x="94" y="63"/>
                        </a:lnTo>
                        <a:lnTo>
                          <a:pt x="94" y="62"/>
                        </a:lnTo>
                        <a:lnTo>
                          <a:pt x="94" y="60"/>
                        </a:lnTo>
                        <a:lnTo>
                          <a:pt x="94" y="58"/>
                        </a:lnTo>
                        <a:lnTo>
                          <a:pt x="94" y="57"/>
                        </a:lnTo>
                        <a:lnTo>
                          <a:pt x="95" y="56"/>
                        </a:lnTo>
                        <a:lnTo>
                          <a:pt x="95" y="54"/>
                        </a:lnTo>
                        <a:lnTo>
                          <a:pt x="95" y="53"/>
                        </a:lnTo>
                        <a:lnTo>
                          <a:pt x="95" y="52"/>
                        </a:lnTo>
                        <a:lnTo>
                          <a:pt x="95" y="51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lnTo>
                          <a:pt x="149" y="1"/>
                        </a:lnTo>
                        <a:lnTo>
                          <a:pt x="149" y="1"/>
                        </a:lnTo>
                        <a:lnTo>
                          <a:pt x="149" y="1"/>
                        </a:lnTo>
                        <a:lnTo>
                          <a:pt x="149" y="2"/>
                        </a:lnTo>
                        <a:lnTo>
                          <a:pt x="149" y="4"/>
                        </a:lnTo>
                        <a:lnTo>
                          <a:pt x="149" y="4"/>
                        </a:lnTo>
                        <a:lnTo>
                          <a:pt x="149" y="5"/>
                        </a:lnTo>
                        <a:lnTo>
                          <a:pt x="149" y="6"/>
                        </a:lnTo>
                        <a:lnTo>
                          <a:pt x="148" y="7"/>
                        </a:lnTo>
                        <a:lnTo>
                          <a:pt x="148" y="8"/>
                        </a:lnTo>
                        <a:lnTo>
                          <a:pt x="148" y="10"/>
                        </a:lnTo>
                        <a:lnTo>
                          <a:pt x="148" y="11"/>
                        </a:lnTo>
                        <a:lnTo>
                          <a:pt x="148" y="12"/>
                        </a:lnTo>
                        <a:lnTo>
                          <a:pt x="146" y="13"/>
                        </a:lnTo>
                        <a:lnTo>
                          <a:pt x="146" y="15"/>
                        </a:lnTo>
                        <a:lnTo>
                          <a:pt x="146" y="17"/>
                        </a:lnTo>
                        <a:lnTo>
                          <a:pt x="146" y="18"/>
                        </a:lnTo>
                        <a:lnTo>
                          <a:pt x="145" y="20"/>
                        </a:lnTo>
                        <a:lnTo>
                          <a:pt x="145" y="21"/>
                        </a:lnTo>
                        <a:lnTo>
                          <a:pt x="145" y="24"/>
                        </a:lnTo>
                        <a:lnTo>
                          <a:pt x="145" y="26"/>
                        </a:lnTo>
                        <a:lnTo>
                          <a:pt x="145" y="27"/>
                        </a:lnTo>
                        <a:lnTo>
                          <a:pt x="145" y="30"/>
                        </a:lnTo>
                        <a:lnTo>
                          <a:pt x="144" y="32"/>
                        </a:lnTo>
                        <a:lnTo>
                          <a:pt x="144" y="34"/>
                        </a:lnTo>
                        <a:lnTo>
                          <a:pt x="144" y="37"/>
                        </a:lnTo>
                        <a:lnTo>
                          <a:pt x="144" y="39"/>
                        </a:lnTo>
                        <a:lnTo>
                          <a:pt x="144" y="41"/>
                        </a:lnTo>
                        <a:lnTo>
                          <a:pt x="143" y="44"/>
                        </a:lnTo>
                        <a:lnTo>
                          <a:pt x="143" y="46"/>
                        </a:lnTo>
                        <a:lnTo>
                          <a:pt x="143" y="49"/>
                        </a:lnTo>
                        <a:lnTo>
                          <a:pt x="143" y="52"/>
                        </a:lnTo>
                        <a:lnTo>
                          <a:pt x="143" y="54"/>
                        </a:lnTo>
                        <a:lnTo>
                          <a:pt x="143" y="57"/>
                        </a:lnTo>
                        <a:lnTo>
                          <a:pt x="141" y="60"/>
                        </a:lnTo>
                        <a:lnTo>
                          <a:pt x="141" y="63"/>
                        </a:lnTo>
                        <a:lnTo>
                          <a:pt x="141" y="66"/>
                        </a:lnTo>
                        <a:lnTo>
                          <a:pt x="141" y="69"/>
                        </a:lnTo>
                        <a:lnTo>
                          <a:pt x="141" y="72"/>
                        </a:lnTo>
                        <a:lnTo>
                          <a:pt x="141" y="76"/>
                        </a:lnTo>
                        <a:lnTo>
                          <a:pt x="141" y="78"/>
                        </a:lnTo>
                        <a:lnTo>
                          <a:pt x="141" y="82"/>
                        </a:lnTo>
                        <a:lnTo>
                          <a:pt x="141" y="85"/>
                        </a:lnTo>
                        <a:lnTo>
                          <a:pt x="141" y="89"/>
                        </a:lnTo>
                        <a:lnTo>
                          <a:pt x="141" y="92"/>
                        </a:lnTo>
                        <a:lnTo>
                          <a:pt x="141" y="96"/>
                        </a:lnTo>
                        <a:lnTo>
                          <a:pt x="143" y="99"/>
                        </a:lnTo>
                        <a:lnTo>
                          <a:pt x="143" y="103"/>
                        </a:lnTo>
                        <a:lnTo>
                          <a:pt x="143" y="106"/>
                        </a:lnTo>
                        <a:lnTo>
                          <a:pt x="143" y="110"/>
                        </a:lnTo>
                        <a:lnTo>
                          <a:pt x="143" y="113"/>
                        </a:lnTo>
                        <a:lnTo>
                          <a:pt x="144" y="117"/>
                        </a:lnTo>
                        <a:lnTo>
                          <a:pt x="144" y="122"/>
                        </a:lnTo>
                        <a:lnTo>
                          <a:pt x="144" y="125"/>
                        </a:lnTo>
                        <a:lnTo>
                          <a:pt x="145" y="129"/>
                        </a:lnTo>
                        <a:lnTo>
                          <a:pt x="145" y="134"/>
                        </a:lnTo>
                        <a:lnTo>
                          <a:pt x="145" y="137"/>
                        </a:lnTo>
                        <a:lnTo>
                          <a:pt x="146" y="141"/>
                        </a:lnTo>
                        <a:lnTo>
                          <a:pt x="146" y="145"/>
                        </a:lnTo>
                        <a:lnTo>
                          <a:pt x="148" y="150"/>
                        </a:lnTo>
                        <a:lnTo>
                          <a:pt x="148" y="154"/>
                        </a:lnTo>
                        <a:lnTo>
                          <a:pt x="149" y="158"/>
                        </a:lnTo>
                        <a:lnTo>
                          <a:pt x="149" y="163"/>
                        </a:lnTo>
                        <a:lnTo>
                          <a:pt x="150" y="168"/>
                        </a:lnTo>
                        <a:lnTo>
                          <a:pt x="150" y="171"/>
                        </a:lnTo>
                        <a:lnTo>
                          <a:pt x="150" y="176"/>
                        </a:lnTo>
                        <a:lnTo>
                          <a:pt x="150" y="180"/>
                        </a:lnTo>
                        <a:lnTo>
                          <a:pt x="150" y="184"/>
                        </a:lnTo>
                        <a:lnTo>
                          <a:pt x="150" y="188"/>
                        </a:lnTo>
                        <a:lnTo>
                          <a:pt x="150" y="191"/>
                        </a:lnTo>
                        <a:lnTo>
                          <a:pt x="150" y="195"/>
                        </a:lnTo>
                        <a:lnTo>
                          <a:pt x="151" y="200"/>
                        </a:lnTo>
                        <a:lnTo>
                          <a:pt x="150" y="202"/>
                        </a:lnTo>
                        <a:lnTo>
                          <a:pt x="150" y="207"/>
                        </a:lnTo>
                        <a:lnTo>
                          <a:pt x="150" y="210"/>
                        </a:lnTo>
                        <a:lnTo>
                          <a:pt x="150" y="213"/>
                        </a:lnTo>
                        <a:lnTo>
                          <a:pt x="150" y="216"/>
                        </a:lnTo>
                        <a:lnTo>
                          <a:pt x="149" y="220"/>
                        </a:lnTo>
                        <a:lnTo>
                          <a:pt x="149" y="223"/>
                        </a:lnTo>
                        <a:lnTo>
                          <a:pt x="149" y="226"/>
                        </a:lnTo>
                        <a:lnTo>
                          <a:pt x="148" y="229"/>
                        </a:lnTo>
                        <a:lnTo>
                          <a:pt x="148" y="232"/>
                        </a:lnTo>
                        <a:lnTo>
                          <a:pt x="146" y="235"/>
                        </a:lnTo>
                        <a:lnTo>
                          <a:pt x="146" y="238"/>
                        </a:lnTo>
                        <a:lnTo>
                          <a:pt x="145" y="241"/>
                        </a:lnTo>
                        <a:lnTo>
                          <a:pt x="144" y="243"/>
                        </a:lnTo>
                        <a:lnTo>
                          <a:pt x="144" y="246"/>
                        </a:lnTo>
                        <a:lnTo>
                          <a:pt x="143" y="248"/>
                        </a:lnTo>
                        <a:lnTo>
                          <a:pt x="141" y="250"/>
                        </a:lnTo>
                        <a:lnTo>
                          <a:pt x="140" y="253"/>
                        </a:lnTo>
                        <a:lnTo>
                          <a:pt x="139" y="255"/>
                        </a:lnTo>
                        <a:lnTo>
                          <a:pt x="139" y="258"/>
                        </a:lnTo>
                        <a:lnTo>
                          <a:pt x="138" y="260"/>
                        </a:lnTo>
                        <a:lnTo>
                          <a:pt x="137" y="262"/>
                        </a:lnTo>
                        <a:lnTo>
                          <a:pt x="135" y="265"/>
                        </a:lnTo>
                        <a:lnTo>
                          <a:pt x="133" y="266"/>
                        </a:lnTo>
                        <a:lnTo>
                          <a:pt x="132" y="268"/>
                        </a:lnTo>
                        <a:lnTo>
                          <a:pt x="130" y="271"/>
                        </a:lnTo>
                        <a:lnTo>
                          <a:pt x="129" y="272"/>
                        </a:lnTo>
                        <a:lnTo>
                          <a:pt x="128" y="274"/>
                        </a:lnTo>
                        <a:lnTo>
                          <a:pt x="126" y="275"/>
                        </a:lnTo>
                        <a:lnTo>
                          <a:pt x="124" y="276"/>
                        </a:lnTo>
                        <a:lnTo>
                          <a:pt x="123" y="278"/>
                        </a:lnTo>
                        <a:lnTo>
                          <a:pt x="121" y="280"/>
                        </a:lnTo>
                        <a:lnTo>
                          <a:pt x="119" y="281"/>
                        </a:lnTo>
                        <a:lnTo>
                          <a:pt x="117" y="282"/>
                        </a:lnTo>
                        <a:lnTo>
                          <a:pt x="116" y="284"/>
                        </a:lnTo>
                        <a:lnTo>
                          <a:pt x="113" y="285"/>
                        </a:lnTo>
                        <a:lnTo>
                          <a:pt x="112" y="286"/>
                        </a:lnTo>
                        <a:lnTo>
                          <a:pt x="110" y="287"/>
                        </a:lnTo>
                        <a:lnTo>
                          <a:pt x="107" y="288"/>
                        </a:lnTo>
                        <a:lnTo>
                          <a:pt x="106" y="288"/>
                        </a:lnTo>
                        <a:lnTo>
                          <a:pt x="104" y="289"/>
                        </a:lnTo>
                        <a:lnTo>
                          <a:pt x="101" y="291"/>
                        </a:lnTo>
                        <a:lnTo>
                          <a:pt x="99" y="291"/>
                        </a:lnTo>
                        <a:lnTo>
                          <a:pt x="96" y="292"/>
                        </a:lnTo>
                        <a:lnTo>
                          <a:pt x="94" y="292"/>
                        </a:lnTo>
                        <a:lnTo>
                          <a:pt x="93" y="293"/>
                        </a:lnTo>
                        <a:lnTo>
                          <a:pt x="90" y="293"/>
                        </a:lnTo>
                        <a:lnTo>
                          <a:pt x="88" y="294"/>
                        </a:lnTo>
                        <a:lnTo>
                          <a:pt x="84" y="294"/>
                        </a:lnTo>
                        <a:lnTo>
                          <a:pt x="82" y="294"/>
                        </a:lnTo>
                        <a:lnTo>
                          <a:pt x="79" y="294"/>
                        </a:lnTo>
                        <a:lnTo>
                          <a:pt x="77" y="295"/>
                        </a:lnTo>
                        <a:lnTo>
                          <a:pt x="73" y="294"/>
                        </a:lnTo>
                        <a:lnTo>
                          <a:pt x="71" y="294"/>
                        </a:lnTo>
                        <a:lnTo>
                          <a:pt x="67" y="294"/>
                        </a:lnTo>
                        <a:lnTo>
                          <a:pt x="64" y="294"/>
                        </a:lnTo>
                        <a:lnTo>
                          <a:pt x="61" y="294"/>
                        </a:lnTo>
                        <a:lnTo>
                          <a:pt x="58" y="294"/>
                        </a:lnTo>
                        <a:lnTo>
                          <a:pt x="56" y="293"/>
                        </a:lnTo>
                        <a:lnTo>
                          <a:pt x="53" y="293"/>
                        </a:lnTo>
                        <a:lnTo>
                          <a:pt x="50" y="292"/>
                        </a:lnTo>
                        <a:lnTo>
                          <a:pt x="47" y="292"/>
                        </a:lnTo>
                        <a:lnTo>
                          <a:pt x="45" y="291"/>
                        </a:lnTo>
                        <a:lnTo>
                          <a:pt x="42" y="291"/>
                        </a:lnTo>
                        <a:lnTo>
                          <a:pt x="40" y="289"/>
                        </a:lnTo>
                        <a:lnTo>
                          <a:pt x="39" y="288"/>
                        </a:lnTo>
                        <a:lnTo>
                          <a:pt x="36" y="287"/>
                        </a:lnTo>
                        <a:lnTo>
                          <a:pt x="34" y="286"/>
                        </a:lnTo>
                        <a:lnTo>
                          <a:pt x="31" y="285"/>
                        </a:lnTo>
                        <a:lnTo>
                          <a:pt x="30" y="284"/>
                        </a:lnTo>
                        <a:lnTo>
                          <a:pt x="28" y="282"/>
                        </a:lnTo>
                        <a:lnTo>
                          <a:pt x="25" y="281"/>
                        </a:lnTo>
                        <a:lnTo>
                          <a:pt x="24" y="280"/>
                        </a:lnTo>
                        <a:lnTo>
                          <a:pt x="23" y="278"/>
                        </a:lnTo>
                        <a:lnTo>
                          <a:pt x="20" y="276"/>
                        </a:lnTo>
                        <a:lnTo>
                          <a:pt x="19" y="275"/>
                        </a:lnTo>
                        <a:lnTo>
                          <a:pt x="18" y="273"/>
                        </a:lnTo>
                        <a:lnTo>
                          <a:pt x="16" y="272"/>
                        </a:lnTo>
                        <a:lnTo>
                          <a:pt x="14" y="269"/>
                        </a:lnTo>
                        <a:lnTo>
                          <a:pt x="13" y="267"/>
                        </a:lnTo>
                        <a:lnTo>
                          <a:pt x="12" y="266"/>
                        </a:lnTo>
                        <a:lnTo>
                          <a:pt x="11" y="263"/>
                        </a:lnTo>
                        <a:lnTo>
                          <a:pt x="9" y="261"/>
                        </a:lnTo>
                        <a:lnTo>
                          <a:pt x="8" y="259"/>
                        </a:lnTo>
                        <a:lnTo>
                          <a:pt x="7" y="256"/>
                        </a:lnTo>
                        <a:lnTo>
                          <a:pt x="7" y="254"/>
                        </a:lnTo>
                        <a:lnTo>
                          <a:pt x="6" y="252"/>
                        </a:lnTo>
                        <a:lnTo>
                          <a:pt x="4" y="249"/>
                        </a:lnTo>
                        <a:lnTo>
                          <a:pt x="3" y="246"/>
                        </a:lnTo>
                        <a:lnTo>
                          <a:pt x="3" y="243"/>
                        </a:lnTo>
                        <a:lnTo>
                          <a:pt x="2" y="241"/>
                        </a:lnTo>
                        <a:lnTo>
                          <a:pt x="2" y="238"/>
                        </a:lnTo>
                        <a:lnTo>
                          <a:pt x="1" y="235"/>
                        </a:lnTo>
                        <a:lnTo>
                          <a:pt x="1" y="232"/>
                        </a:lnTo>
                        <a:lnTo>
                          <a:pt x="1" y="229"/>
                        </a:lnTo>
                        <a:lnTo>
                          <a:pt x="0" y="226"/>
                        </a:lnTo>
                        <a:lnTo>
                          <a:pt x="0" y="222"/>
                        </a:lnTo>
                        <a:lnTo>
                          <a:pt x="0" y="219"/>
                        </a:lnTo>
                        <a:lnTo>
                          <a:pt x="0" y="215"/>
                        </a:lnTo>
                        <a:lnTo>
                          <a:pt x="0" y="213"/>
                        </a:lnTo>
                        <a:lnTo>
                          <a:pt x="0" y="209"/>
                        </a:lnTo>
                        <a:lnTo>
                          <a:pt x="0" y="204"/>
                        </a:lnTo>
                        <a:lnTo>
                          <a:pt x="0" y="201"/>
                        </a:lnTo>
                        <a:lnTo>
                          <a:pt x="0" y="197"/>
                        </a:lnTo>
                        <a:lnTo>
                          <a:pt x="0" y="194"/>
                        </a:lnTo>
                        <a:lnTo>
                          <a:pt x="0" y="189"/>
                        </a:lnTo>
                        <a:lnTo>
                          <a:pt x="0" y="186"/>
                        </a:lnTo>
                        <a:lnTo>
                          <a:pt x="1" y="182"/>
                        </a:lnTo>
                        <a:lnTo>
                          <a:pt x="1" y="177"/>
                        </a:lnTo>
                        <a:lnTo>
                          <a:pt x="1" y="174"/>
                        </a:lnTo>
                        <a:lnTo>
                          <a:pt x="2" y="169"/>
                        </a:lnTo>
                        <a:lnTo>
                          <a:pt x="2" y="164"/>
                        </a:lnTo>
                        <a:lnTo>
                          <a:pt x="3" y="160"/>
                        </a:lnTo>
                        <a:lnTo>
                          <a:pt x="3" y="156"/>
                        </a:lnTo>
                        <a:lnTo>
                          <a:pt x="4" y="151"/>
                        </a:lnTo>
                        <a:lnTo>
                          <a:pt x="6" y="147"/>
                        </a:lnTo>
                        <a:lnTo>
                          <a:pt x="6" y="144"/>
                        </a:lnTo>
                        <a:lnTo>
                          <a:pt x="6" y="142"/>
                        </a:lnTo>
                        <a:lnTo>
                          <a:pt x="6" y="139"/>
                        </a:lnTo>
                        <a:lnTo>
                          <a:pt x="7" y="137"/>
                        </a:lnTo>
                        <a:lnTo>
                          <a:pt x="7" y="135"/>
                        </a:lnTo>
                        <a:lnTo>
                          <a:pt x="7" y="132"/>
                        </a:lnTo>
                        <a:lnTo>
                          <a:pt x="7" y="130"/>
                        </a:lnTo>
                        <a:lnTo>
                          <a:pt x="8" y="129"/>
                        </a:lnTo>
                        <a:lnTo>
                          <a:pt x="8" y="126"/>
                        </a:lnTo>
                        <a:lnTo>
                          <a:pt x="8" y="124"/>
                        </a:lnTo>
                        <a:lnTo>
                          <a:pt x="8" y="122"/>
                        </a:lnTo>
                        <a:lnTo>
                          <a:pt x="9" y="119"/>
                        </a:lnTo>
                        <a:lnTo>
                          <a:pt x="9" y="117"/>
                        </a:lnTo>
                        <a:lnTo>
                          <a:pt x="9" y="116"/>
                        </a:lnTo>
                        <a:lnTo>
                          <a:pt x="9" y="113"/>
                        </a:lnTo>
                        <a:lnTo>
                          <a:pt x="11" y="111"/>
                        </a:lnTo>
                        <a:lnTo>
                          <a:pt x="11" y="109"/>
                        </a:lnTo>
                        <a:lnTo>
                          <a:pt x="11" y="106"/>
                        </a:lnTo>
                        <a:lnTo>
                          <a:pt x="11" y="104"/>
                        </a:lnTo>
                        <a:lnTo>
                          <a:pt x="11" y="103"/>
                        </a:lnTo>
                        <a:lnTo>
                          <a:pt x="11" y="100"/>
                        </a:lnTo>
                        <a:lnTo>
                          <a:pt x="12" y="98"/>
                        </a:lnTo>
                        <a:lnTo>
                          <a:pt x="12" y="96"/>
                        </a:lnTo>
                        <a:lnTo>
                          <a:pt x="12" y="95"/>
                        </a:lnTo>
                        <a:lnTo>
                          <a:pt x="12" y="92"/>
                        </a:lnTo>
                        <a:lnTo>
                          <a:pt x="12" y="90"/>
                        </a:lnTo>
                        <a:lnTo>
                          <a:pt x="12" y="87"/>
                        </a:lnTo>
                        <a:lnTo>
                          <a:pt x="13" y="86"/>
                        </a:lnTo>
                        <a:lnTo>
                          <a:pt x="13" y="84"/>
                        </a:lnTo>
                        <a:lnTo>
                          <a:pt x="13" y="82"/>
                        </a:lnTo>
                        <a:lnTo>
                          <a:pt x="13" y="80"/>
                        </a:lnTo>
                        <a:lnTo>
                          <a:pt x="13" y="78"/>
                        </a:lnTo>
                        <a:lnTo>
                          <a:pt x="13" y="76"/>
                        </a:lnTo>
                        <a:lnTo>
                          <a:pt x="13" y="75"/>
                        </a:lnTo>
                        <a:lnTo>
                          <a:pt x="13" y="72"/>
                        </a:lnTo>
                        <a:lnTo>
                          <a:pt x="13" y="71"/>
                        </a:lnTo>
                        <a:lnTo>
                          <a:pt x="14" y="69"/>
                        </a:lnTo>
                        <a:lnTo>
                          <a:pt x="14" y="66"/>
                        </a:lnTo>
                        <a:lnTo>
                          <a:pt x="14" y="65"/>
                        </a:lnTo>
                        <a:lnTo>
                          <a:pt x="14" y="63"/>
                        </a:lnTo>
                        <a:lnTo>
                          <a:pt x="14" y="62"/>
                        </a:lnTo>
                        <a:lnTo>
                          <a:pt x="14" y="59"/>
                        </a:lnTo>
                        <a:lnTo>
                          <a:pt x="14" y="58"/>
                        </a:lnTo>
                        <a:lnTo>
                          <a:pt x="14" y="56"/>
                        </a:lnTo>
                        <a:lnTo>
                          <a:pt x="14" y="54"/>
                        </a:lnTo>
                        <a:lnTo>
                          <a:pt x="14" y="52"/>
                        </a:lnTo>
                        <a:lnTo>
                          <a:pt x="14" y="51"/>
                        </a:lnTo>
                        <a:lnTo>
                          <a:pt x="16" y="49"/>
                        </a:lnTo>
                        <a:lnTo>
                          <a:pt x="16" y="47"/>
                        </a:lnTo>
                        <a:lnTo>
                          <a:pt x="16" y="46"/>
                        </a:lnTo>
                        <a:lnTo>
                          <a:pt x="16" y="44"/>
                        </a:lnTo>
                        <a:lnTo>
                          <a:pt x="16" y="43"/>
                        </a:lnTo>
                        <a:lnTo>
                          <a:pt x="16" y="41"/>
                        </a:lnTo>
                        <a:lnTo>
                          <a:pt x="16" y="39"/>
                        </a:lnTo>
                        <a:lnTo>
                          <a:pt x="16" y="38"/>
                        </a:lnTo>
                        <a:lnTo>
                          <a:pt x="16" y="37"/>
                        </a:lnTo>
                        <a:lnTo>
                          <a:pt x="16" y="34"/>
                        </a:lnTo>
                        <a:lnTo>
                          <a:pt x="16" y="33"/>
                        </a:lnTo>
                        <a:lnTo>
                          <a:pt x="16" y="32"/>
                        </a:lnTo>
                        <a:lnTo>
                          <a:pt x="16" y="31"/>
                        </a:lnTo>
                        <a:lnTo>
                          <a:pt x="16" y="30"/>
                        </a:lnTo>
                        <a:lnTo>
                          <a:pt x="16" y="27"/>
                        </a:lnTo>
                        <a:lnTo>
                          <a:pt x="16" y="26"/>
                        </a:lnTo>
                        <a:lnTo>
                          <a:pt x="16" y="25"/>
                        </a:lnTo>
                        <a:lnTo>
                          <a:pt x="58" y="19"/>
                        </a:lnTo>
                        <a:lnTo>
                          <a:pt x="58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84" name="Freeform 36"/>
                  <p:cNvSpPr>
                    <a:spLocks/>
                  </p:cNvSpPr>
                  <p:nvPr/>
                </p:nvSpPr>
                <p:spPr bwMode="auto">
                  <a:xfrm>
                    <a:off x="4208" y="2511"/>
                    <a:ext cx="34" cy="11"/>
                  </a:xfrm>
                  <a:custGeom>
                    <a:avLst/>
                    <a:gdLst>
                      <a:gd name="T0" fmla="*/ 11 w 101"/>
                      <a:gd name="T1" fmla="*/ 55 h 56"/>
                      <a:gd name="T2" fmla="*/ 101 w 101"/>
                      <a:gd name="T3" fmla="*/ 56 h 56"/>
                      <a:gd name="T4" fmla="*/ 99 w 101"/>
                      <a:gd name="T5" fmla="*/ 0 h 56"/>
                      <a:gd name="T6" fmla="*/ 0 w 101"/>
                      <a:gd name="T7" fmla="*/ 1 h 56"/>
                      <a:gd name="T8" fmla="*/ 11 w 101"/>
                      <a:gd name="T9" fmla="*/ 55 h 56"/>
                      <a:gd name="T10" fmla="*/ 11 w 101"/>
                      <a:gd name="T11" fmla="*/ 55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1" h="56">
                        <a:moveTo>
                          <a:pt x="11" y="55"/>
                        </a:moveTo>
                        <a:lnTo>
                          <a:pt x="101" y="56"/>
                        </a:lnTo>
                        <a:lnTo>
                          <a:pt x="99" y="0"/>
                        </a:lnTo>
                        <a:lnTo>
                          <a:pt x="0" y="1"/>
                        </a:lnTo>
                        <a:lnTo>
                          <a:pt x="11" y="55"/>
                        </a:lnTo>
                        <a:lnTo>
                          <a:pt x="11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0085" name="AutoShape 37"/>
                <p:cNvSpPr>
                  <a:spLocks noChangeArrowheads="1"/>
                </p:cNvSpPr>
                <p:nvPr/>
              </p:nvSpPr>
              <p:spPr bwMode="auto">
                <a:xfrm>
                  <a:off x="3619" y="3097"/>
                  <a:ext cx="432" cy="240"/>
                </a:xfrm>
                <a:prstGeom prst="roundRect">
                  <a:avLst>
                    <a:gd name="adj" fmla="val 10417"/>
                  </a:avLst>
                </a:prstGeom>
                <a:solidFill>
                  <a:srgbClr val="D7E5D7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086" name="AutoShape 38"/>
                <p:cNvSpPr>
                  <a:spLocks noChangeArrowheads="1"/>
                </p:cNvSpPr>
                <p:nvPr/>
              </p:nvSpPr>
              <p:spPr bwMode="auto">
                <a:xfrm>
                  <a:off x="3669" y="3150"/>
                  <a:ext cx="75" cy="129"/>
                </a:xfrm>
                <a:prstGeom prst="roundRect">
                  <a:avLst>
                    <a:gd name="adj" fmla="val 34546"/>
                  </a:avLst>
                </a:prstGeom>
                <a:solidFill>
                  <a:schemeClr val="bg2"/>
                </a:solidFill>
                <a:ln w="9525">
                  <a:round/>
                  <a:headEnd/>
                  <a:tailEnd/>
                </a:ln>
                <a:effectLst/>
                <a:scene3d>
                  <a:camera prst="legacyObliqueTop">
                    <a:rot lat="20099999" lon="1500000" rev="0"/>
                  </a:camera>
                  <a:lightRig rig="legacyHarsh3" dir="r"/>
                </a:scene3d>
                <a:sp3d extrusionH="23800" prstMaterial="legacyMetal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30087" name="Rectangle 39"/>
                <p:cNvSpPr>
                  <a:spLocks noChangeArrowheads="1"/>
                </p:cNvSpPr>
                <p:nvPr/>
              </p:nvSpPr>
              <p:spPr bwMode="auto">
                <a:xfrm>
                  <a:off x="3841" y="3147"/>
                  <a:ext cx="160" cy="15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Harsh3" dir="r"/>
                </a:scene3d>
                <a:sp3d prstMaterial="legacyMetal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30088" name="Freeform 40"/>
                <p:cNvSpPr>
                  <a:spLocks/>
                </p:cNvSpPr>
                <p:nvPr/>
              </p:nvSpPr>
              <p:spPr bwMode="auto">
                <a:xfrm>
                  <a:off x="3992" y="3186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89" name="Freeform 41"/>
                <p:cNvSpPr>
                  <a:spLocks/>
                </p:cNvSpPr>
                <p:nvPr/>
              </p:nvSpPr>
              <p:spPr bwMode="auto">
                <a:xfrm>
                  <a:off x="3992" y="321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90" name="Freeform 42"/>
                <p:cNvSpPr>
                  <a:spLocks/>
                </p:cNvSpPr>
                <p:nvPr/>
              </p:nvSpPr>
              <p:spPr bwMode="auto">
                <a:xfrm>
                  <a:off x="3731" y="3171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91" name="Freeform 43"/>
                <p:cNvSpPr>
                  <a:spLocks/>
                </p:cNvSpPr>
                <p:nvPr/>
              </p:nvSpPr>
              <p:spPr bwMode="auto">
                <a:xfrm>
                  <a:off x="3731" y="3198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92" name="Freeform 44"/>
                <p:cNvSpPr>
                  <a:spLocks/>
                </p:cNvSpPr>
                <p:nvPr/>
              </p:nvSpPr>
              <p:spPr bwMode="auto">
                <a:xfrm>
                  <a:off x="3731" y="3225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93" name="Freeform 45"/>
                <p:cNvSpPr>
                  <a:spLocks/>
                </p:cNvSpPr>
                <p:nvPr/>
              </p:nvSpPr>
              <p:spPr bwMode="auto">
                <a:xfrm>
                  <a:off x="3731" y="325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94" name="Freeform 46"/>
                <p:cNvSpPr>
                  <a:spLocks/>
                </p:cNvSpPr>
                <p:nvPr/>
              </p:nvSpPr>
              <p:spPr bwMode="auto">
                <a:xfrm flipH="1">
                  <a:off x="3651" y="317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95" name="Freeform 47"/>
                <p:cNvSpPr>
                  <a:spLocks/>
                </p:cNvSpPr>
                <p:nvPr/>
              </p:nvSpPr>
              <p:spPr bwMode="auto">
                <a:xfrm flipH="1">
                  <a:off x="3651" y="3200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96" name="Freeform 48"/>
                <p:cNvSpPr>
                  <a:spLocks/>
                </p:cNvSpPr>
                <p:nvPr/>
              </p:nvSpPr>
              <p:spPr bwMode="auto">
                <a:xfrm flipH="1">
                  <a:off x="3824" y="3171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97" name="Freeform 49"/>
                <p:cNvSpPr>
                  <a:spLocks/>
                </p:cNvSpPr>
                <p:nvPr/>
              </p:nvSpPr>
              <p:spPr bwMode="auto">
                <a:xfrm flipH="1">
                  <a:off x="3824" y="3198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98" name="Freeform 50"/>
                <p:cNvSpPr>
                  <a:spLocks/>
                </p:cNvSpPr>
                <p:nvPr/>
              </p:nvSpPr>
              <p:spPr bwMode="auto">
                <a:xfrm flipH="1">
                  <a:off x="3824" y="3225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99" name="Freeform 51"/>
                <p:cNvSpPr>
                  <a:spLocks/>
                </p:cNvSpPr>
                <p:nvPr/>
              </p:nvSpPr>
              <p:spPr bwMode="auto">
                <a:xfrm flipH="1">
                  <a:off x="3824" y="325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30100" name="AutoShape 52"/>
                <p:cNvCxnSpPr>
                  <a:cxnSpLocks noChangeShapeType="1"/>
                  <a:stCxn id="130094" idx="3"/>
                  <a:endCxn id="130066" idx="2"/>
                </p:cNvCxnSpPr>
                <p:nvPr/>
              </p:nvCxnSpPr>
              <p:spPr bwMode="auto">
                <a:xfrm rot="10800000">
                  <a:off x="3613" y="3161"/>
                  <a:ext cx="39" cy="26"/>
                </a:xfrm>
                <a:prstGeom prst="bentConnector3">
                  <a:avLst>
                    <a:gd name="adj1" fmla="val 51282"/>
                  </a:avLst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101" name="AutoShape 53"/>
                <p:cNvCxnSpPr>
                  <a:cxnSpLocks noChangeShapeType="1"/>
                  <a:stCxn id="130095" idx="3"/>
                  <a:endCxn id="130066" idx="2"/>
                </p:cNvCxnSpPr>
                <p:nvPr/>
              </p:nvCxnSpPr>
              <p:spPr bwMode="auto">
                <a:xfrm rot="10800000">
                  <a:off x="3613" y="3161"/>
                  <a:ext cx="39" cy="53"/>
                </a:xfrm>
                <a:prstGeom prst="bentConnector3">
                  <a:avLst>
                    <a:gd name="adj1" fmla="val 51282"/>
                  </a:avLst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102" name="AutoShape 54"/>
                <p:cNvCxnSpPr>
                  <a:cxnSpLocks noChangeShapeType="1"/>
                  <a:stCxn id="130090" idx="3"/>
                  <a:endCxn id="130096" idx="3"/>
                </p:cNvCxnSpPr>
                <p:nvPr/>
              </p:nvCxnSpPr>
              <p:spPr bwMode="auto">
                <a:xfrm>
                  <a:off x="3764" y="3185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103" name="AutoShape 55"/>
                <p:cNvCxnSpPr>
                  <a:cxnSpLocks noChangeShapeType="1"/>
                  <a:stCxn id="130091" idx="3"/>
                  <a:endCxn id="130097" idx="3"/>
                </p:cNvCxnSpPr>
                <p:nvPr/>
              </p:nvCxnSpPr>
              <p:spPr bwMode="auto">
                <a:xfrm>
                  <a:off x="3764" y="3212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104" name="AutoShape 56"/>
                <p:cNvCxnSpPr>
                  <a:cxnSpLocks noChangeShapeType="1"/>
                  <a:stCxn id="130092" idx="3"/>
                  <a:endCxn id="130098" idx="3"/>
                </p:cNvCxnSpPr>
                <p:nvPr/>
              </p:nvCxnSpPr>
              <p:spPr bwMode="auto">
                <a:xfrm>
                  <a:off x="3764" y="3239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105" name="AutoShape 57"/>
                <p:cNvCxnSpPr>
                  <a:cxnSpLocks noChangeShapeType="1"/>
                  <a:stCxn id="130093" idx="3"/>
                  <a:endCxn id="130099" idx="3"/>
                </p:cNvCxnSpPr>
                <p:nvPr/>
              </p:nvCxnSpPr>
              <p:spPr bwMode="auto">
                <a:xfrm>
                  <a:off x="3764" y="3267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30106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4039" y="3254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07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4026" y="3275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30108" name="AutoShape 60"/>
                <p:cNvCxnSpPr>
                  <a:cxnSpLocks noChangeShapeType="1"/>
                  <a:stCxn id="130088" idx="3"/>
                  <a:endCxn id="130106" idx="1"/>
                </p:cNvCxnSpPr>
                <p:nvPr/>
              </p:nvCxnSpPr>
              <p:spPr bwMode="auto">
                <a:xfrm>
                  <a:off x="4025" y="3200"/>
                  <a:ext cx="15" cy="54"/>
                </a:xfrm>
                <a:prstGeom prst="bentConnector2">
                  <a:avLst/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109" name="AutoShape 61"/>
                <p:cNvCxnSpPr>
                  <a:cxnSpLocks noChangeShapeType="1"/>
                  <a:stCxn id="130089" idx="3"/>
                  <a:endCxn id="130107" idx="1"/>
                </p:cNvCxnSpPr>
                <p:nvPr/>
              </p:nvCxnSpPr>
              <p:spPr bwMode="auto">
                <a:xfrm>
                  <a:off x="4025" y="3227"/>
                  <a:ext cx="1" cy="48"/>
                </a:xfrm>
                <a:prstGeom prst="bentConnector4">
                  <a:avLst>
                    <a:gd name="adj1" fmla="val 0"/>
                    <a:gd name="adj2" fmla="val 100000"/>
                  </a:avLst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0110" name="Group 62"/>
              <p:cNvGrpSpPr>
                <a:grpSpLocks/>
              </p:cNvGrpSpPr>
              <p:nvPr/>
            </p:nvGrpSpPr>
            <p:grpSpPr bwMode="auto">
              <a:xfrm>
                <a:off x="4818" y="1313"/>
                <a:ext cx="781" cy="314"/>
                <a:chOff x="3397" y="3023"/>
                <a:chExt cx="781" cy="314"/>
              </a:xfrm>
            </p:grpSpPr>
            <p:grpSp>
              <p:nvGrpSpPr>
                <p:cNvPr id="130111" name="Group 63"/>
                <p:cNvGrpSpPr>
                  <a:grpSpLocks/>
                </p:cNvGrpSpPr>
                <p:nvPr/>
              </p:nvGrpSpPr>
              <p:grpSpPr bwMode="auto">
                <a:xfrm>
                  <a:off x="3397" y="3023"/>
                  <a:ext cx="216" cy="138"/>
                  <a:chOff x="2463" y="2256"/>
                  <a:chExt cx="348" cy="176"/>
                </a:xfrm>
              </p:grpSpPr>
              <p:sp>
                <p:nvSpPr>
                  <p:cNvPr id="130112" name="Freeform 64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13" name="Freeform 65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14" name="Freeform 66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15" name="Freeform 67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16" name="Freeform 68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17" name="Freeform 69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18" name="Freeform 70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19" name="Freeform 71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20" name="Freeform 72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21" name="Line 7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22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23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124" name="Group 76"/>
                <p:cNvGrpSpPr>
                  <a:grpSpLocks/>
                </p:cNvGrpSpPr>
                <p:nvPr/>
              </p:nvGrpSpPr>
              <p:grpSpPr bwMode="auto">
                <a:xfrm>
                  <a:off x="4086" y="3033"/>
                  <a:ext cx="92" cy="258"/>
                  <a:chOff x="4176" y="2256"/>
                  <a:chExt cx="117" cy="313"/>
                </a:xfrm>
              </p:grpSpPr>
              <p:sp>
                <p:nvSpPr>
                  <p:cNvPr id="130125" name="AutoShap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256"/>
                    <a:ext cx="117" cy="3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26" name="Freeform 78"/>
                  <p:cNvSpPr>
                    <a:spLocks/>
                  </p:cNvSpPr>
                  <p:nvPr/>
                </p:nvSpPr>
                <p:spPr bwMode="auto">
                  <a:xfrm>
                    <a:off x="4210" y="2510"/>
                    <a:ext cx="34" cy="48"/>
                  </a:xfrm>
                  <a:custGeom>
                    <a:avLst/>
                    <a:gdLst>
                      <a:gd name="T0" fmla="*/ 12 w 102"/>
                      <a:gd name="T1" fmla="*/ 0 h 237"/>
                      <a:gd name="T2" fmla="*/ 0 w 102"/>
                      <a:gd name="T3" fmla="*/ 126 h 237"/>
                      <a:gd name="T4" fmla="*/ 1 w 102"/>
                      <a:gd name="T5" fmla="*/ 204 h 237"/>
                      <a:gd name="T6" fmla="*/ 41 w 102"/>
                      <a:gd name="T7" fmla="*/ 237 h 237"/>
                      <a:gd name="T8" fmla="*/ 91 w 102"/>
                      <a:gd name="T9" fmla="*/ 226 h 237"/>
                      <a:gd name="T10" fmla="*/ 102 w 102"/>
                      <a:gd name="T11" fmla="*/ 147 h 237"/>
                      <a:gd name="T12" fmla="*/ 72 w 102"/>
                      <a:gd name="T13" fmla="*/ 19 h 237"/>
                      <a:gd name="T14" fmla="*/ 12 w 102"/>
                      <a:gd name="T15" fmla="*/ 0 h 237"/>
                      <a:gd name="T16" fmla="*/ 12 w 102"/>
                      <a:gd name="T17" fmla="*/ 0 h 2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2" h="237">
                        <a:moveTo>
                          <a:pt x="12" y="0"/>
                        </a:moveTo>
                        <a:lnTo>
                          <a:pt x="0" y="126"/>
                        </a:lnTo>
                        <a:lnTo>
                          <a:pt x="1" y="204"/>
                        </a:lnTo>
                        <a:lnTo>
                          <a:pt x="41" y="237"/>
                        </a:lnTo>
                        <a:lnTo>
                          <a:pt x="91" y="226"/>
                        </a:lnTo>
                        <a:lnTo>
                          <a:pt x="102" y="147"/>
                        </a:lnTo>
                        <a:lnTo>
                          <a:pt x="72" y="19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94A6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27" name="Freeform 79"/>
                  <p:cNvSpPr>
                    <a:spLocks/>
                  </p:cNvSpPr>
                  <p:nvPr/>
                </p:nvSpPr>
                <p:spPr bwMode="auto">
                  <a:xfrm>
                    <a:off x="4188" y="2261"/>
                    <a:ext cx="86" cy="254"/>
                  </a:xfrm>
                  <a:custGeom>
                    <a:avLst/>
                    <a:gdLst>
                      <a:gd name="T0" fmla="*/ 13 w 258"/>
                      <a:gd name="T1" fmla="*/ 1047 h 1271"/>
                      <a:gd name="T2" fmla="*/ 13 w 258"/>
                      <a:gd name="T3" fmla="*/ 1046 h 1271"/>
                      <a:gd name="T4" fmla="*/ 13 w 258"/>
                      <a:gd name="T5" fmla="*/ 1045 h 1271"/>
                      <a:gd name="T6" fmla="*/ 12 w 258"/>
                      <a:gd name="T7" fmla="*/ 1041 h 1271"/>
                      <a:gd name="T8" fmla="*/ 11 w 258"/>
                      <a:gd name="T9" fmla="*/ 1039 h 1271"/>
                      <a:gd name="T10" fmla="*/ 9 w 258"/>
                      <a:gd name="T11" fmla="*/ 1034 h 1271"/>
                      <a:gd name="T12" fmla="*/ 9 w 258"/>
                      <a:gd name="T13" fmla="*/ 1027 h 1271"/>
                      <a:gd name="T14" fmla="*/ 8 w 258"/>
                      <a:gd name="T15" fmla="*/ 1020 h 1271"/>
                      <a:gd name="T16" fmla="*/ 7 w 258"/>
                      <a:gd name="T17" fmla="*/ 1011 h 1271"/>
                      <a:gd name="T18" fmla="*/ 6 w 258"/>
                      <a:gd name="T19" fmla="*/ 999 h 1271"/>
                      <a:gd name="T20" fmla="*/ 5 w 258"/>
                      <a:gd name="T21" fmla="*/ 986 h 1271"/>
                      <a:gd name="T22" fmla="*/ 3 w 258"/>
                      <a:gd name="T23" fmla="*/ 971 h 1271"/>
                      <a:gd name="T24" fmla="*/ 2 w 258"/>
                      <a:gd name="T25" fmla="*/ 953 h 1271"/>
                      <a:gd name="T26" fmla="*/ 2 w 258"/>
                      <a:gd name="T27" fmla="*/ 932 h 1271"/>
                      <a:gd name="T28" fmla="*/ 1 w 258"/>
                      <a:gd name="T29" fmla="*/ 909 h 1271"/>
                      <a:gd name="T30" fmla="*/ 0 w 258"/>
                      <a:gd name="T31" fmla="*/ 883 h 1271"/>
                      <a:gd name="T32" fmla="*/ 0 w 258"/>
                      <a:gd name="T33" fmla="*/ 854 h 1271"/>
                      <a:gd name="T34" fmla="*/ 0 w 258"/>
                      <a:gd name="T35" fmla="*/ 822 h 1271"/>
                      <a:gd name="T36" fmla="*/ 0 w 258"/>
                      <a:gd name="T37" fmla="*/ 786 h 1271"/>
                      <a:gd name="T38" fmla="*/ 0 w 258"/>
                      <a:gd name="T39" fmla="*/ 747 h 1271"/>
                      <a:gd name="T40" fmla="*/ 1 w 258"/>
                      <a:gd name="T41" fmla="*/ 705 h 1271"/>
                      <a:gd name="T42" fmla="*/ 1 w 258"/>
                      <a:gd name="T43" fmla="*/ 659 h 1271"/>
                      <a:gd name="T44" fmla="*/ 2 w 258"/>
                      <a:gd name="T45" fmla="*/ 613 h 1271"/>
                      <a:gd name="T46" fmla="*/ 3 w 258"/>
                      <a:gd name="T47" fmla="*/ 568 h 1271"/>
                      <a:gd name="T48" fmla="*/ 6 w 258"/>
                      <a:gd name="T49" fmla="*/ 523 h 1271"/>
                      <a:gd name="T50" fmla="*/ 7 w 258"/>
                      <a:gd name="T51" fmla="*/ 480 h 1271"/>
                      <a:gd name="T52" fmla="*/ 9 w 258"/>
                      <a:gd name="T53" fmla="*/ 439 h 1271"/>
                      <a:gd name="T54" fmla="*/ 12 w 258"/>
                      <a:gd name="T55" fmla="*/ 398 h 1271"/>
                      <a:gd name="T56" fmla="*/ 14 w 258"/>
                      <a:gd name="T57" fmla="*/ 360 h 1271"/>
                      <a:gd name="T58" fmla="*/ 17 w 258"/>
                      <a:gd name="T59" fmla="*/ 323 h 1271"/>
                      <a:gd name="T60" fmla="*/ 19 w 258"/>
                      <a:gd name="T61" fmla="*/ 288 h 1271"/>
                      <a:gd name="T62" fmla="*/ 22 w 258"/>
                      <a:gd name="T63" fmla="*/ 256 h 1271"/>
                      <a:gd name="T64" fmla="*/ 24 w 258"/>
                      <a:gd name="T65" fmla="*/ 225 h 1271"/>
                      <a:gd name="T66" fmla="*/ 27 w 258"/>
                      <a:gd name="T67" fmla="*/ 196 h 1271"/>
                      <a:gd name="T68" fmla="*/ 29 w 258"/>
                      <a:gd name="T69" fmla="*/ 170 h 1271"/>
                      <a:gd name="T70" fmla="*/ 31 w 258"/>
                      <a:gd name="T71" fmla="*/ 147 h 1271"/>
                      <a:gd name="T72" fmla="*/ 33 w 258"/>
                      <a:gd name="T73" fmla="*/ 126 h 1271"/>
                      <a:gd name="T74" fmla="*/ 35 w 258"/>
                      <a:gd name="T75" fmla="*/ 108 h 1271"/>
                      <a:gd name="T76" fmla="*/ 36 w 258"/>
                      <a:gd name="T77" fmla="*/ 93 h 1271"/>
                      <a:gd name="T78" fmla="*/ 38 w 258"/>
                      <a:gd name="T79" fmla="*/ 81 h 1271"/>
                      <a:gd name="T80" fmla="*/ 39 w 258"/>
                      <a:gd name="T81" fmla="*/ 73 h 1271"/>
                      <a:gd name="T82" fmla="*/ 39 w 258"/>
                      <a:gd name="T83" fmla="*/ 68 h 1271"/>
                      <a:gd name="T84" fmla="*/ 40 w 258"/>
                      <a:gd name="T85" fmla="*/ 66 h 1271"/>
                      <a:gd name="T86" fmla="*/ 258 w 258"/>
                      <a:gd name="T87" fmla="*/ 92 h 1271"/>
                      <a:gd name="T88" fmla="*/ 167 w 258"/>
                      <a:gd name="T89" fmla="*/ 1157 h 1271"/>
                      <a:gd name="T90" fmla="*/ 77 w 258"/>
                      <a:gd name="T91" fmla="*/ 1259 h 12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258" h="1271">
                        <a:moveTo>
                          <a:pt x="77" y="1259"/>
                        </a:moveTo>
                        <a:lnTo>
                          <a:pt x="62" y="1138"/>
                        </a:lnTo>
                        <a:lnTo>
                          <a:pt x="13" y="1047"/>
                        </a:lnTo>
                        <a:lnTo>
                          <a:pt x="13" y="1046"/>
                        </a:lnTo>
                        <a:lnTo>
                          <a:pt x="13" y="1046"/>
                        </a:lnTo>
                        <a:lnTo>
                          <a:pt x="13" y="1046"/>
                        </a:lnTo>
                        <a:lnTo>
                          <a:pt x="13" y="1046"/>
                        </a:lnTo>
                        <a:lnTo>
                          <a:pt x="13" y="1045"/>
                        </a:lnTo>
                        <a:lnTo>
                          <a:pt x="13" y="1045"/>
                        </a:lnTo>
                        <a:lnTo>
                          <a:pt x="12" y="1044"/>
                        </a:lnTo>
                        <a:lnTo>
                          <a:pt x="12" y="1043"/>
                        </a:lnTo>
                        <a:lnTo>
                          <a:pt x="12" y="1041"/>
                        </a:lnTo>
                        <a:lnTo>
                          <a:pt x="12" y="1041"/>
                        </a:lnTo>
                        <a:lnTo>
                          <a:pt x="12" y="1040"/>
                        </a:lnTo>
                        <a:lnTo>
                          <a:pt x="11" y="1039"/>
                        </a:lnTo>
                        <a:lnTo>
                          <a:pt x="11" y="1037"/>
                        </a:lnTo>
                        <a:lnTo>
                          <a:pt x="11" y="1035"/>
                        </a:lnTo>
                        <a:lnTo>
                          <a:pt x="9" y="1034"/>
                        </a:lnTo>
                        <a:lnTo>
                          <a:pt x="9" y="1032"/>
                        </a:lnTo>
                        <a:lnTo>
                          <a:pt x="9" y="1030"/>
                        </a:lnTo>
                        <a:lnTo>
                          <a:pt x="9" y="1027"/>
                        </a:lnTo>
                        <a:lnTo>
                          <a:pt x="8" y="1025"/>
                        </a:lnTo>
                        <a:lnTo>
                          <a:pt x="8" y="1022"/>
                        </a:lnTo>
                        <a:lnTo>
                          <a:pt x="8" y="1020"/>
                        </a:lnTo>
                        <a:lnTo>
                          <a:pt x="8" y="1017"/>
                        </a:lnTo>
                        <a:lnTo>
                          <a:pt x="7" y="1014"/>
                        </a:lnTo>
                        <a:lnTo>
                          <a:pt x="7" y="1011"/>
                        </a:lnTo>
                        <a:lnTo>
                          <a:pt x="7" y="1007"/>
                        </a:lnTo>
                        <a:lnTo>
                          <a:pt x="6" y="1004"/>
                        </a:lnTo>
                        <a:lnTo>
                          <a:pt x="6" y="999"/>
                        </a:lnTo>
                        <a:lnTo>
                          <a:pt x="6" y="995"/>
                        </a:lnTo>
                        <a:lnTo>
                          <a:pt x="5" y="991"/>
                        </a:lnTo>
                        <a:lnTo>
                          <a:pt x="5" y="986"/>
                        </a:lnTo>
                        <a:lnTo>
                          <a:pt x="5" y="981"/>
                        </a:lnTo>
                        <a:lnTo>
                          <a:pt x="3" y="975"/>
                        </a:lnTo>
                        <a:lnTo>
                          <a:pt x="3" y="971"/>
                        </a:lnTo>
                        <a:lnTo>
                          <a:pt x="3" y="965"/>
                        </a:lnTo>
                        <a:lnTo>
                          <a:pt x="3" y="959"/>
                        </a:lnTo>
                        <a:lnTo>
                          <a:pt x="2" y="953"/>
                        </a:lnTo>
                        <a:lnTo>
                          <a:pt x="2" y="946"/>
                        </a:lnTo>
                        <a:lnTo>
                          <a:pt x="2" y="939"/>
                        </a:lnTo>
                        <a:lnTo>
                          <a:pt x="2" y="932"/>
                        </a:lnTo>
                        <a:lnTo>
                          <a:pt x="1" y="924"/>
                        </a:lnTo>
                        <a:lnTo>
                          <a:pt x="1" y="916"/>
                        </a:lnTo>
                        <a:lnTo>
                          <a:pt x="1" y="909"/>
                        </a:lnTo>
                        <a:lnTo>
                          <a:pt x="1" y="901"/>
                        </a:lnTo>
                        <a:lnTo>
                          <a:pt x="1" y="891"/>
                        </a:lnTo>
                        <a:lnTo>
                          <a:pt x="0" y="883"/>
                        </a:lnTo>
                        <a:lnTo>
                          <a:pt x="0" y="874"/>
                        </a:lnTo>
                        <a:lnTo>
                          <a:pt x="0" y="864"/>
                        </a:lnTo>
                        <a:lnTo>
                          <a:pt x="0" y="854"/>
                        </a:lnTo>
                        <a:lnTo>
                          <a:pt x="0" y="843"/>
                        </a:lnTo>
                        <a:lnTo>
                          <a:pt x="0" y="832"/>
                        </a:lnTo>
                        <a:lnTo>
                          <a:pt x="0" y="822"/>
                        </a:lnTo>
                        <a:lnTo>
                          <a:pt x="0" y="810"/>
                        </a:lnTo>
                        <a:lnTo>
                          <a:pt x="0" y="798"/>
                        </a:lnTo>
                        <a:lnTo>
                          <a:pt x="0" y="786"/>
                        </a:lnTo>
                        <a:lnTo>
                          <a:pt x="0" y="773"/>
                        </a:lnTo>
                        <a:lnTo>
                          <a:pt x="0" y="761"/>
                        </a:lnTo>
                        <a:lnTo>
                          <a:pt x="0" y="747"/>
                        </a:lnTo>
                        <a:lnTo>
                          <a:pt x="0" y="734"/>
                        </a:lnTo>
                        <a:lnTo>
                          <a:pt x="0" y="719"/>
                        </a:lnTo>
                        <a:lnTo>
                          <a:pt x="1" y="705"/>
                        </a:lnTo>
                        <a:lnTo>
                          <a:pt x="1" y="691"/>
                        </a:lnTo>
                        <a:lnTo>
                          <a:pt x="1" y="675"/>
                        </a:lnTo>
                        <a:lnTo>
                          <a:pt x="1" y="659"/>
                        </a:lnTo>
                        <a:lnTo>
                          <a:pt x="2" y="643"/>
                        </a:lnTo>
                        <a:lnTo>
                          <a:pt x="2" y="628"/>
                        </a:lnTo>
                        <a:lnTo>
                          <a:pt x="2" y="613"/>
                        </a:lnTo>
                        <a:lnTo>
                          <a:pt x="2" y="597"/>
                        </a:lnTo>
                        <a:lnTo>
                          <a:pt x="3" y="582"/>
                        </a:lnTo>
                        <a:lnTo>
                          <a:pt x="3" y="568"/>
                        </a:lnTo>
                        <a:lnTo>
                          <a:pt x="5" y="552"/>
                        </a:lnTo>
                        <a:lnTo>
                          <a:pt x="5" y="537"/>
                        </a:lnTo>
                        <a:lnTo>
                          <a:pt x="6" y="523"/>
                        </a:lnTo>
                        <a:lnTo>
                          <a:pt x="6" y="509"/>
                        </a:lnTo>
                        <a:lnTo>
                          <a:pt x="7" y="495"/>
                        </a:lnTo>
                        <a:lnTo>
                          <a:pt x="7" y="480"/>
                        </a:lnTo>
                        <a:lnTo>
                          <a:pt x="8" y="466"/>
                        </a:lnTo>
                        <a:lnTo>
                          <a:pt x="8" y="452"/>
                        </a:lnTo>
                        <a:lnTo>
                          <a:pt x="9" y="439"/>
                        </a:lnTo>
                        <a:lnTo>
                          <a:pt x="9" y="425"/>
                        </a:lnTo>
                        <a:lnTo>
                          <a:pt x="11" y="412"/>
                        </a:lnTo>
                        <a:lnTo>
                          <a:pt x="12" y="398"/>
                        </a:lnTo>
                        <a:lnTo>
                          <a:pt x="12" y="385"/>
                        </a:lnTo>
                        <a:lnTo>
                          <a:pt x="13" y="372"/>
                        </a:lnTo>
                        <a:lnTo>
                          <a:pt x="14" y="360"/>
                        </a:lnTo>
                        <a:lnTo>
                          <a:pt x="14" y="347"/>
                        </a:lnTo>
                        <a:lnTo>
                          <a:pt x="16" y="335"/>
                        </a:lnTo>
                        <a:lnTo>
                          <a:pt x="17" y="323"/>
                        </a:lnTo>
                        <a:lnTo>
                          <a:pt x="17" y="311"/>
                        </a:lnTo>
                        <a:lnTo>
                          <a:pt x="18" y="300"/>
                        </a:lnTo>
                        <a:lnTo>
                          <a:pt x="19" y="288"/>
                        </a:lnTo>
                        <a:lnTo>
                          <a:pt x="19" y="277"/>
                        </a:lnTo>
                        <a:lnTo>
                          <a:pt x="20" y="267"/>
                        </a:lnTo>
                        <a:lnTo>
                          <a:pt x="22" y="256"/>
                        </a:lnTo>
                        <a:lnTo>
                          <a:pt x="23" y="245"/>
                        </a:lnTo>
                        <a:lnTo>
                          <a:pt x="23" y="235"/>
                        </a:lnTo>
                        <a:lnTo>
                          <a:pt x="24" y="225"/>
                        </a:lnTo>
                        <a:lnTo>
                          <a:pt x="25" y="215"/>
                        </a:lnTo>
                        <a:lnTo>
                          <a:pt x="25" y="205"/>
                        </a:lnTo>
                        <a:lnTo>
                          <a:pt x="27" y="196"/>
                        </a:lnTo>
                        <a:lnTo>
                          <a:pt x="28" y="187"/>
                        </a:lnTo>
                        <a:lnTo>
                          <a:pt x="28" y="179"/>
                        </a:lnTo>
                        <a:lnTo>
                          <a:pt x="29" y="170"/>
                        </a:lnTo>
                        <a:lnTo>
                          <a:pt x="29" y="163"/>
                        </a:lnTo>
                        <a:lnTo>
                          <a:pt x="30" y="154"/>
                        </a:lnTo>
                        <a:lnTo>
                          <a:pt x="31" y="147"/>
                        </a:lnTo>
                        <a:lnTo>
                          <a:pt x="31" y="140"/>
                        </a:lnTo>
                        <a:lnTo>
                          <a:pt x="33" y="133"/>
                        </a:lnTo>
                        <a:lnTo>
                          <a:pt x="33" y="126"/>
                        </a:lnTo>
                        <a:lnTo>
                          <a:pt x="34" y="120"/>
                        </a:lnTo>
                        <a:lnTo>
                          <a:pt x="34" y="114"/>
                        </a:lnTo>
                        <a:lnTo>
                          <a:pt x="35" y="108"/>
                        </a:lnTo>
                        <a:lnTo>
                          <a:pt x="35" y="104"/>
                        </a:lnTo>
                        <a:lnTo>
                          <a:pt x="36" y="98"/>
                        </a:lnTo>
                        <a:lnTo>
                          <a:pt x="36" y="93"/>
                        </a:lnTo>
                        <a:lnTo>
                          <a:pt x="36" y="89"/>
                        </a:lnTo>
                        <a:lnTo>
                          <a:pt x="38" y="85"/>
                        </a:lnTo>
                        <a:lnTo>
                          <a:pt x="38" y="81"/>
                        </a:lnTo>
                        <a:lnTo>
                          <a:pt x="38" y="79"/>
                        </a:lnTo>
                        <a:lnTo>
                          <a:pt x="39" y="75"/>
                        </a:lnTo>
                        <a:lnTo>
                          <a:pt x="39" y="73"/>
                        </a:lnTo>
                        <a:lnTo>
                          <a:pt x="39" y="70"/>
                        </a:lnTo>
                        <a:lnTo>
                          <a:pt x="39" y="69"/>
                        </a:lnTo>
                        <a:lnTo>
                          <a:pt x="39" y="68"/>
                        </a:lnTo>
                        <a:lnTo>
                          <a:pt x="40" y="67"/>
                        </a:lnTo>
                        <a:lnTo>
                          <a:pt x="40" y="66"/>
                        </a:lnTo>
                        <a:lnTo>
                          <a:pt x="40" y="66"/>
                        </a:lnTo>
                        <a:lnTo>
                          <a:pt x="105" y="0"/>
                        </a:lnTo>
                        <a:lnTo>
                          <a:pt x="193" y="15"/>
                        </a:lnTo>
                        <a:lnTo>
                          <a:pt x="258" y="92"/>
                        </a:lnTo>
                        <a:lnTo>
                          <a:pt x="255" y="640"/>
                        </a:lnTo>
                        <a:lnTo>
                          <a:pt x="242" y="989"/>
                        </a:lnTo>
                        <a:lnTo>
                          <a:pt x="167" y="1157"/>
                        </a:lnTo>
                        <a:lnTo>
                          <a:pt x="150" y="1271"/>
                        </a:lnTo>
                        <a:lnTo>
                          <a:pt x="77" y="1259"/>
                        </a:lnTo>
                        <a:lnTo>
                          <a:pt x="77" y="1259"/>
                        </a:lnTo>
                        <a:close/>
                      </a:path>
                    </a:pathLst>
                  </a:custGeom>
                  <a:solidFill>
                    <a:srgbClr val="B3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28" name="Freeform 80"/>
                  <p:cNvSpPr>
                    <a:spLocks/>
                  </p:cNvSpPr>
                  <p:nvPr/>
                </p:nvSpPr>
                <p:spPr bwMode="auto">
                  <a:xfrm>
                    <a:off x="4206" y="2285"/>
                    <a:ext cx="51" cy="228"/>
                  </a:xfrm>
                  <a:custGeom>
                    <a:avLst/>
                    <a:gdLst>
                      <a:gd name="T0" fmla="*/ 8 w 151"/>
                      <a:gd name="T1" fmla="*/ 0 h 1139"/>
                      <a:gd name="T2" fmla="*/ 151 w 151"/>
                      <a:gd name="T3" fmla="*/ 1 h 1139"/>
                      <a:gd name="T4" fmla="*/ 143 w 151"/>
                      <a:gd name="T5" fmla="*/ 964 h 1139"/>
                      <a:gd name="T6" fmla="*/ 103 w 151"/>
                      <a:gd name="T7" fmla="*/ 1139 h 1139"/>
                      <a:gd name="T8" fmla="*/ 23 w 151"/>
                      <a:gd name="T9" fmla="*/ 1139 h 1139"/>
                      <a:gd name="T10" fmla="*/ 0 w 151"/>
                      <a:gd name="T11" fmla="*/ 1009 h 1139"/>
                      <a:gd name="T12" fmla="*/ 8 w 151"/>
                      <a:gd name="T13" fmla="*/ 0 h 1139"/>
                      <a:gd name="T14" fmla="*/ 8 w 151"/>
                      <a:gd name="T15" fmla="*/ 0 h 1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1" h="1139">
                        <a:moveTo>
                          <a:pt x="8" y="0"/>
                        </a:moveTo>
                        <a:lnTo>
                          <a:pt x="151" y="1"/>
                        </a:lnTo>
                        <a:lnTo>
                          <a:pt x="143" y="964"/>
                        </a:lnTo>
                        <a:lnTo>
                          <a:pt x="103" y="1139"/>
                        </a:lnTo>
                        <a:lnTo>
                          <a:pt x="23" y="1139"/>
                        </a:lnTo>
                        <a:lnTo>
                          <a:pt x="0" y="1009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D1BD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29" name="Freeform 81"/>
                  <p:cNvSpPr>
                    <a:spLocks/>
                  </p:cNvSpPr>
                  <p:nvPr/>
                </p:nvSpPr>
                <p:spPr bwMode="auto">
                  <a:xfrm>
                    <a:off x="4210" y="2311"/>
                    <a:ext cx="41" cy="9"/>
                  </a:xfrm>
                  <a:custGeom>
                    <a:avLst/>
                    <a:gdLst>
                      <a:gd name="T0" fmla="*/ 0 w 123"/>
                      <a:gd name="T1" fmla="*/ 46 h 46"/>
                      <a:gd name="T2" fmla="*/ 123 w 123"/>
                      <a:gd name="T3" fmla="*/ 46 h 46"/>
                      <a:gd name="T4" fmla="*/ 123 w 123"/>
                      <a:gd name="T5" fmla="*/ 0 h 46"/>
                      <a:gd name="T6" fmla="*/ 0 w 123"/>
                      <a:gd name="T7" fmla="*/ 0 h 46"/>
                      <a:gd name="T8" fmla="*/ 0 w 123"/>
                      <a:gd name="T9" fmla="*/ 46 h 46"/>
                      <a:gd name="T10" fmla="*/ 0 w 123"/>
                      <a:gd name="T11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6">
                        <a:moveTo>
                          <a:pt x="0" y="46"/>
                        </a:moveTo>
                        <a:lnTo>
                          <a:pt x="123" y="46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30" name="Freeform 82"/>
                  <p:cNvSpPr>
                    <a:spLocks/>
                  </p:cNvSpPr>
                  <p:nvPr/>
                </p:nvSpPr>
                <p:spPr bwMode="auto">
                  <a:xfrm>
                    <a:off x="4210" y="2342"/>
                    <a:ext cx="41" cy="9"/>
                  </a:xfrm>
                  <a:custGeom>
                    <a:avLst/>
                    <a:gdLst>
                      <a:gd name="T0" fmla="*/ 0 w 123"/>
                      <a:gd name="T1" fmla="*/ 47 h 47"/>
                      <a:gd name="T2" fmla="*/ 123 w 123"/>
                      <a:gd name="T3" fmla="*/ 47 h 47"/>
                      <a:gd name="T4" fmla="*/ 123 w 123"/>
                      <a:gd name="T5" fmla="*/ 0 h 47"/>
                      <a:gd name="T6" fmla="*/ 0 w 123"/>
                      <a:gd name="T7" fmla="*/ 0 h 47"/>
                      <a:gd name="T8" fmla="*/ 0 w 123"/>
                      <a:gd name="T9" fmla="*/ 47 h 47"/>
                      <a:gd name="T10" fmla="*/ 0 w 123"/>
                      <a:gd name="T11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7">
                        <a:moveTo>
                          <a:pt x="0" y="47"/>
                        </a:moveTo>
                        <a:lnTo>
                          <a:pt x="123" y="47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31" name="Freeform 83"/>
                  <p:cNvSpPr>
                    <a:spLocks/>
                  </p:cNvSpPr>
                  <p:nvPr/>
                </p:nvSpPr>
                <p:spPr bwMode="auto">
                  <a:xfrm>
                    <a:off x="4209" y="2370"/>
                    <a:ext cx="42" cy="9"/>
                  </a:xfrm>
                  <a:custGeom>
                    <a:avLst/>
                    <a:gdLst>
                      <a:gd name="T0" fmla="*/ 0 w 124"/>
                      <a:gd name="T1" fmla="*/ 48 h 48"/>
                      <a:gd name="T2" fmla="*/ 124 w 124"/>
                      <a:gd name="T3" fmla="*/ 48 h 48"/>
                      <a:gd name="T4" fmla="*/ 124 w 124"/>
                      <a:gd name="T5" fmla="*/ 0 h 48"/>
                      <a:gd name="T6" fmla="*/ 0 w 124"/>
                      <a:gd name="T7" fmla="*/ 0 h 48"/>
                      <a:gd name="T8" fmla="*/ 0 w 124"/>
                      <a:gd name="T9" fmla="*/ 48 h 48"/>
                      <a:gd name="T10" fmla="*/ 0 w 124"/>
                      <a:gd name="T11" fmla="*/ 4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4" h="48">
                        <a:moveTo>
                          <a:pt x="0" y="48"/>
                        </a:moveTo>
                        <a:lnTo>
                          <a:pt x="124" y="48"/>
                        </a:lnTo>
                        <a:lnTo>
                          <a:pt x="124" y="0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32" name="Freeform 84"/>
                  <p:cNvSpPr>
                    <a:spLocks/>
                  </p:cNvSpPr>
                  <p:nvPr/>
                </p:nvSpPr>
                <p:spPr bwMode="auto">
                  <a:xfrm>
                    <a:off x="4209" y="2397"/>
                    <a:ext cx="41" cy="9"/>
                  </a:xfrm>
                  <a:custGeom>
                    <a:avLst/>
                    <a:gdLst>
                      <a:gd name="T0" fmla="*/ 0 w 124"/>
                      <a:gd name="T1" fmla="*/ 46 h 46"/>
                      <a:gd name="T2" fmla="*/ 124 w 124"/>
                      <a:gd name="T3" fmla="*/ 46 h 46"/>
                      <a:gd name="T4" fmla="*/ 124 w 124"/>
                      <a:gd name="T5" fmla="*/ 0 h 46"/>
                      <a:gd name="T6" fmla="*/ 0 w 124"/>
                      <a:gd name="T7" fmla="*/ 0 h 46"/>
                      <a:gd name="T8" fmla="*/ 0 w 124"/>
                      <a:gd name="T9" fmla="*/ 46 h 46"/>
                      <a:gd name="T10" fmla="*/ 0 w 124"/>
                      <a:gd name="T11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4" h="46">
                        <a:moveTo>
                          <a:pt x="0" y="46"/>
                        </a:moveTo>
                        <a:lnTo>
                          <a:pt x="124" y="46"/>
                        </a:lnTo>
                        <a:lnTo>
                          <a:pt x="124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33" name="Freeform 85"/>
                  <p:cNvSpPr>
                    <a:spLocks/>
                  </p:cNvSpPr>
                  <p:nvPr/>
                </p:nvSpPr>
                <p:spPr bwMode="auto">
                  <a:xfrm>
                    <a:off x="4208" y="2422"/>
                    <a:ext cx="41" cy="9"/>
                  </a:xfrm>
                  <a:custGeom>
                    <a:avLst/>
                    <a:gdLst>
                      <a:gd name="T0" fmla="*/ 0 w 123"/>
                      <a:gd name="T1" fmla="*/ 47 h 47"/>
                      <a:gd name="T2" fmla="*/ 123 w 123"/>
                      <a:gd name="T3" fmla="*/ 47 h 47"/>
                      <a:gd name="T4" fmla="*/ 123 w 123"/>
                      <a:gd name="T5" fmla="*/ 0 h 47"/>
                      <a:gd name="T6" fmla="*/ 0 w 123"/>
                      <a:gd name="T7" fmla="*/ 0 h 47"/>
                      <a:gd name="T8" fmla="*/ 0 w 123"/>
                      <a:gd name="T9" fmla="*/ 47 h 47"/>
                      <a:gd name="T10" fmla="*/ 0 w 123"/>
                      <a:gd name="T11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7">
                        <a:moveTo>
                          <a:pt x="0" y="47"/>
                        </a:moveTo>
                        <a:lnTo>
                          <a:pt x="123" y="47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34" name="Freeform 86"/>
                  <p:cNvSpPr>
                    <a:spLocks/>
                  </p:cNvSpPr>
                  <p:nvPr/>
                </p:nvSpPr>
                <p:spPr bwMode="auto">
                  <a:xfrm>
                    <a:off x="4209" y="2449"/>
                    <a:ext cx="41" cy="10"/>
                  </a:xfrm>
                  <a:custGeom>
                    <a:avLst/>
                    <a:gdLst>
                      <a:gd name="T0" fmla="*/ 0 w 123"/>
                      <a:gd name="T1" fmla="*/ 48 h 48"/>
                      <a:gd name="T2" fmla="*/ 123 w 123"/>
                      <a:gd name="T3" fmla="*/ 48 h 48"/>
                      <a:gd name="T4" fmla="*/ 123 w 123"/>
                      <a:gd name="T5" fmla="*/ 0 h 48"/>
                      <a:gd name="T6" fmla="*/ 0 w 123"/>
                      <a:gd name="T7" fmla="*/ 0 h 48"/>
                      <a:gd name="T8" fmla="*/ 0 w 123"/>
                      <a:gd name="T9" fmla="*/ 48 h 48"/>
                      <a:gd name="T10" fmla="*/ 0 w 123"/>
                      <a:gd name="T11" fmla="*/ 4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8">
                        <a:moveTo>
                          <a:pt x="0" y="48"/>
                        </a:moveTo>
                        <a:lnTo>
                          <a:pt x="123" y="48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35" name="Freeform 87"/>
                  <p:cNvSpPr>
                    <a:spLocks/>
                  </p:cNvSpPr>
                  <p:nvPr/>
                </p:nvSpPr>
                <p:spPr bwMode="auto">
                  <a:xfrm>
                    <a:off x="4220" y="2291"/>
                    <a:ext cx="21" cy="222"/>
                  </a:xfrm>
                  <a:custGeom>
                    <a:avLst/>
                    <a:gdLst>
                      <a:gd name="T0" fmla="*/ 15 w 63"/>
                      <a:gd name="T1" fmla="*/ 0 h 1106"/>
                      <a:gd name="T2" fmla="*/ 0 w 63"/>
                      <a:gd name="T3" fmla="*/ 1103 h 1106"/>
                      <a:gd name="T4" fmla="*/ 43 w 63"/>
                      <a:gd name="T5" fmla="*/ 1106 h 1106"/>
                      <a:gd name="T6" fmla="*/ 63 w 63"/>
                      <a:gd name="T7" fmla="*/ 0 h 1106"/>
                      <a:gd name="T8" fmla="*/ 15 w 63"/>
                      <a:gd name="T9" fmla="*/ 0 h 1106"/>
                      <a:gd name="T10" fmla="*/ 15 w 63"/>
                      <a:gd name="T11" fmla="*/ 0 h 1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" h="1106">
                        <a:moveTo>
                          <a:pt x="15" y="0"/>
                        </a:moveTo>
                        <a:lnTo>
                          <a:pt x="0" y="1103"/>
                        </a:lnTo>
                        <a:lnTo>
                          <a:pt x="43" y="1106"/>
                        </a:lnTo>
                        <a:lnTo>
                          <a:pt x="63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F024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36" name="Freeform 88"/>
                  <p:cNvSpPr>
                    <a:spLocks/>
                  </p:cNvSpPr>
                  <p:nvPr/>
                </p:nvSpPr>
                <p:spPr bwMode="auto">
                  <a:xfrm>
                    <a:off x="4176" y="2259"/>
                    <a:ext cx="109" cy="273"/>
                  </a:xfrm>
                  <a:custGeom>
                    <a:avLst/>
                    <a:gdLst>
                      <a:gd name="T0" fmla="*/ 130 w 326"/>
                      <a:gd name="T1" fmla="*/ 1305 h 1367"/>
                      <a:gd name="T2" fmla="*/ 132 w 326"/>
                      <a:gd name="T3" fmla="*/ 1278 h 1367"/>
                      <a:gd name="T4" fmla="*/ 131 w 326"/>
                      <a:gd name="T5" fmla="*/ 1240 h 1367"/>
                      <a:gd name="T6" fmla="*/ 119 w 326"/>
                      <a:gd name="T7" fmla="*/ 1172 h 1367"/>
                      <a:gd name="T8" fmla="*/ 96 w 326"/>
                      <a:gd name="T9" fmla="*/ 1110 h 1367"/>
                      <a:gd name="T10" fmla="*/ 74 w 326"/>
                      <a:gd name="T11" fmla="*/ 1070 h 1367"/>
                      <a:gd name="T12" fmla="*/ 59 w 326"/>
                      <a:gd name="T13" fmla="*/ 1005 h 1367"/>
                      <a:gd name="T14" fmla="*/ 56 w 326"/>
                      <a:gd name="T15" fmla="*/ 921 h 1367"/>
                      <a:gd name="T16" fmla="*/ 55 w 326"/>
                      <a:gd name="T17" fmla="*/ 819 h 1367"/>
                      <a:gd name="T18" fmla="*/ 54 w 326"/>
                      <a:gd name="T19" fmla="*/ 690 h 1367"/>
                      <a:gd name="T20" fmla="*/ 56 w 326"/>
                      <a:gd name="T21" fmla="*/ 547 h 1367"/>
                      <a:gd name="T22" fmla="*/ 60 w 326"/>
                      <a:gd name="T23" fmla="*/ 378 h 1367"/>
                      <a:gd name="T24" fmla="*/ 64 w 326"/>
                      <a:gd name="T25" fmla="*/ 233 h 1367"/>
                      <a:gd name="T26" fmla="*/ 78 w 326"/>
                      <a:gd name="T27" fmla="*/ 126 h 1367"/>
                      <a:gd name="T28" fmla="*/ 119 w 326"/>
                      <a:gd name="T29" fmla="*/ 70 h 1367"/>
                      <a:gd name="T30" fmla="*/ 174 w 326"/>
                      <a:gd name="T31" fmla="*/ 51 h 1367"/>
                      <a:gd name="T32" fmla="*/ 219 w 326"/>
                      <a:gd name="T33" fmla="*/ 63 h 1367"/>
                      <a:gd name="T34" fmla="*/ 252 w 326"/>
                      <a:gd name="T35" fmla="*/ 99 h 1367"/>
                      <a:gd name="T36" fmla="*/ 266 w 326"/>
                      <a:gd name="T37" fmla="*/ 161 h 1367"/>
                      <a:gd name="T38" fmla="*/ 271 w 326"/>
                      <a:gd name="T39" fmla="*/ 287 h 1367"/>
                      <a:gd name="T40" fmla="*/ 271 w 326"/>
                      <a:gd name="T41" fmla="*/ 456 h 1367"/>
                      <a:gd name="T42" fmla="*/ 268 w 326"/>
                      <a:gd name="T43" fmla="*/ 624 h 1367"/>
                      <a:gd name="T44" fmla="*/ 267 w 326"/>
                      <a:gd name="T45" fmla="*/ 757 h 1367"/>
                      <a:gd name="T46" fmla="*/ 262 w 326"/>
                      <a:gd name="T47" fmla="*/ 885 h 1367"/>
                      <a:gd name="T48" fmla="*/ 250 w 326"/>
                      <a:gd name="T49" fmla="*/ 996 h 1367"/>
                      <a:gd name="T50" fmla="*/ 229 w 326"/>
                      <a:gd name="T51" fmla="*/ 1075 h 1367"/>
                      <a:gd name="T52" fmla="*/ 198 w 326"/>
                      <a:gd name="T53" fmla="*/ 1132 h 1367"/>
                      <a:gd name="T54" fmla="*/ 180 w 326"/>
                      <a:gd name="T55" fmla="*/ 1180 h 1367"/>
                      <a:gd name="T56" fmla="*/ 171 w 326"/>
                      <a:gd name="T57" fmla="*/ 1226 h 1367"/>
                      <a:gd name="T58" fmla="*/ 170 w 326"/>
                      <a:gd name="T59" fmla="*/ 1278 h 1367"/>
                      <a:gd name="T60" fmla="*/ 171 w 326"/>
                      <a:gd name="T61" fmla="*/ 1324 h 1367"/>
                      <a:gd name="T62" fmla="*/ 175 w 326"/>
                      <a:gd name="T63" fmla="*/ 1351 h 1367"/>
                      <a:gd name="T64" fmla="*/ 178 w 326"/>
                      <a:gd name="T65" fmla="*/ 1365 h 1367"/>
                      <a:gd name="T66" fmla="*/ 215 w 326"/>
                      <a:gd name="T67" fmla="*/ 1339 h 1367"/>
                      <a:gd name="T68" fmla="*/ 215 w 326"/>
                      <a:gd name="T69" fmla="*/ 1293 h 1367"/>
                      <a:gd name="T70" fmla="*/ 223 w 326"/>
                      <a:gd name="T71" fmla="*/ 1232 h 1367"/>
                      <a:gd name="T72" fmla="*/ 242 w 326"/>
                      <a:gd name="T73" fmla="*/ 1165 h 1367"/>
                      <a:gd name="T74" fmla="*/ 264 w 326"/>
                      <a:gd name="T75" fmla="*/ 1119 h 1367"/>
                      <a:gd name="T76" fmla="*/ 285 w 326"/>
                      <a:gd name="T77" fmla="*/ 1078 h 1367"/>
                      <a:gd name="T78" fmla="*/ 304 w 326"/>
                      <a:gd name="T79" fmla="*/ 1005 h 1367"/>
                      <a:gd name="T80" fmla="*/ 318 w 326"/>
                      <a:gd name="T81" fmla="*/ 862 h 1367"/>
                      <a:gd name="T82" fmla="*/ 324 w 326"/>
                      <a:gd name="T83" fmla="*/ 659 h 1367"/>
                      <a:gd name="T84" fmla="*/ 326 w 326"/>
                      <a:gd name="T85" fmla="*/ 443 h 1367"/>
                      <a:gd name="T86" fmla="*/ 326 w 326"/>
                      <a:gd name="T87" fmla="*/ 269 h 1367"/>
                      <a:gd name="T88" fmla="*/ 322 w 326"/>
                      <a:gd name="T89" fmla="*/ 164 h 1367"/>
                      <a:gd name="T90" fmla="*/ 301 w 326"/>
                      <a:gd name="T91" fmla="*/ 80 h 1367"/>
                      <a:gd name="T92" fmla="*/ 257 w 326"/>
                      <a:gd name="T93" fmla="*/ 21 h 1367"/>
                      <a:gd name="T94" fmla="*/ 180 w 326"/>
                      <a:gd name="T95" fmla="*/ 0 h 1367"/>
                      <a:gd name="T96" fmla="*/ 97 w 326"/>
                      <a:gd name="T97" fmla="*/ 17 h 1367"/>
                      <a:gd name="T98" fmla="*/ 44 w 326"/>
                      <a:gd name="T99" fmla="*/ 67 h 1367"/>
                      <a:gd name="T100" fmla="*/ 17 w 326"/>
                      <a:gd name="T101" fmla="*/ 154 h 1367"/>
                      <a:gd name="T102" fmla="*/ 6 w 326"/>
                      <a:gd name="T103" fmla="*/ 276 h 1367"/>
                      <a:gd name="T104" fmla="*/ 1 w 326"/>
                      <a:gd name="T105" fmla="*/ 465 h 1367"/>
                      <a:gd name="T106" fmla="*/ 0 w 326"/>
                      <a:gd name="T107" fmla="*/ 692 h 1367"/>
                      <a:gd name="T108" fmla="*/ 1 w 326"/>
                      <a:gd name="T109" fmla="*/ 894 h 1367"/>
                      <a:gd name="T110" fmla="*/ 9 w 326"/>
                      <a:gd name="T111" fmla="*/ 1017 h 1367"/>
                      <a:gd name="T112" fmla="*/ 22 w 326"/>
                      <a:gd name="T113" fmla="*/ 1085 h 1367"/>
                      <a:gd name="T114" fmla="*/ 42 w 326"/>
                      <a:gd name="T115" fmla="*/ 1128 h 1367"/>
                      <a:gd name="T116" fmla="*/ 61 w 326"/>
                      <a:gd name="T117" fmla="*/ 1161 h 1367"/>
                      <a:gd name="T118" fmla="*/ 81 w 326"/>
                      <a:gd name="T119" fmla="*/ 1215 h 1367"/>
                      <a:gd name="T120" fmla="*/ 90 w 326"/>
                      <a:gd name="T121" fmla="*/ 1276 h 1367"/>
                      <a:gd name="T122" fmla="*/ 88 w 326"/>
                      <a:gd name="T123" fmla="*/ 1318 h 1367"/>
                      <a:gd name="T124" fmla="*/ 86 w 326"/>
                      <a:gd name="T125" fmla="*/ 1338 h 1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26" h="1367">
                        <a:moveTo>
                          <a:pt x="129" y="1318"/>
                        </a:moveTo>
                        <a:lnTo>
                          <a:pt x="129" y="1317"/>
                        </a:lnTo>
                        <a:lnTo>
                          <a:pt x="129" y="1317"/>
                        </a:lnTo>
                        <a:lnTo>
                          <a:pt x="129" y="1316"/>
                        </a:lnTo>
                        <a:lnTo>
                          <a:pt x="129" y="1316"/>
                        </a:lnTo>
                        <a:lnTo>
                          <a:pt x="129" y="1315"/>
                        </a:lnTo>
                        <a:lnTo>
                          <a:pt x="129" y="1315"/>
                        </a:lnTo>
                        <a:lnTo>
                          <a:pt x="129" y="1313"/>
                        </a:lnTo>
                        <a:lnTo>
                          <a:pt x="129" y="1313"/>
                        </a:lnTo>
                        <a:lnTo>
                          <a:pt x="129" y="1312"/>
                        </a:lnTo>
                        <a:lnTo>
                          <a:pt x="129" y="1311"/>
                        </a:lnTo>
                        <a:lnTo>
                          <a:pt x="130" y="1310"/>
                        </a:lnTo>
                        <a:lnTo>
                          <a:pt x="130" y="1310"/>
                        </a:lnTo>
                        <a:lnTo>
                          <a:pt x="130" y="1309"/>
                        </a:lnTo>
                        <a:lnTo>
                          <a:pt x="130" y="1308"/>
                        </a:lnTo>
                        <a:lnTo>
                          <a:pt x="130" y="1306"/>
                        </a:lnTo>
                        <a:lnTo>
                          <a:pt x="130" y="1305"/>
                        </a:lnTo>
                        <a:lnTo>
                          <a:pt x="130" y="1304"/>
                        </a:lnTo>
                        <a:lnTo>
                          <a:pt x="130" y="1303"/>
                        </a:lnTo>
                        <a:lnTo>
                          <a:pt x="130" y="1302"/>
                        </a:lnTo>
                        <a:lnTo>
                          <a:pt x="131" y="1300"/>
                        </a:lnTo>
                        <a:lnTo>
                          <a:pt x="131" y="1298"/>
                        </a:lnTo>
                        <a:lnTo>
                          <a:pt x="131" y="1297"/>
                        </a:lnTo>
                        <a:lnTo>
                          <a:pt x="131" y="1296"/>
                        </a:lnTo>
                        <a:lnTo>
                          <a:pt x="131" y="1295"/>
                        </a:lnTo>
                        <a:lnTo>
                          <a:pt x="131" y="1292"/>
                        </a:lnTo>
                        <a:lnTo>
                          <a:pt x="131" y="1291"/>
                        </a:lnTo>
                        <a:lnTo>
                          <a:pt x="132" y="1290"/>
                        </a:lnTo>
                        <a:lnTo>
                          <a:pt x="132" y="1287"/>
                        </a:lnTo>
                        <a:lnTo>
                          <a:pt x="132" y="1286"/>
                        </a:lnTo>
                        <a:lnTo>
                          <a:pt x="132" y="1284"/>
                        </a:lnTo>
                        <a:lnTo>
                          <a:pt x="132" y="1282"/>
                        </a:lnTo>
                        <a:lnTo>
                          <a:pt x="132" y="1280"/>
                        </a:lnTo>
                        <a:lnTo>
                          <a:pt x="132" y="1278"/>
                        </a:lnTo>
                        <a:lnTo>
                          <a:pt x="132" y="1277"/>
                        </a:lnTo>
                        <a:lnTo>
                          <a:pt x="132" y="1274"/>
                        </a:lnTo>
                        <a:lnTo>
                          <a:pt x="132" y="1272"/>
                        </a:lnTo>
                        <a:lnTo>
                          <a:pt x="132" y="1270"/>
                        </a:lnTo>
                        <a:lnTo>
                          <a:pt x="132" y="1269"/>
                        </a:lnTo>
                        <a:lnTo>
                          <a:pt x="132" y="1266"/>
                        </a:lnTo>
                        <a:lnTo>
                          <a:pt x="132" y="1264"/>
                        </a:lnTo>
                        <a:lnTo>
                          <a:pt x="132" y="1261"/>
                        </a:lnTo>
                        <a:lnTo>
                          <a:pt x="132" y="1259"/>
                        </a:lnTo>
                        <a:lnTo>
                          <a:pt x="132" y="1257"/>
                        </a:lnTo>
                        <a:lnTo>
                          <a:pt x="132" y="1254"/>
                        </a:lnTo>
                        <a:lnTo>
                          <a:pt x="132" y="1252"/>
                        </a:lnTo>
                        <a:lnTo>
                          <a:pt x="132" y="1250"/>
                        </a:lnTo>
                        <a:lnTo>
                          <a:pt x="132" y="1247"/>
                        </a:lnTo>
                        <a:lnTo>
                          <a:pt x="132" y="1245"/>
                        </a:lnTo>
                        <a:lnTo>
                          <a:pt x="131" y="1243"/>
                        </a:lnTo>
                        <a:lnTo>
                          <a:pt x="131" y="1240"/>
                        </a:lnTo>
                        <a:lnTo>
                          <a:pt x="131" y="1238"/>
                        </a:lnTo>
                        <a:lnTo>
                          <a:pt x="131" y="1235"/>
                        </a:lnTo>
                        <a:lnTo>
                          <a:pt x="131" y="1233"/>
                        </a:lnTo>
                        <a:lnTo>
                          <a:pt x="130" y="1230"/>
                        </a:lnTo>
                        <a:lnTo>
                          <a:pt x="130" y="1227"/>
                        </a:lnTo>
                        <a:lnTo>
                          <a:pt x="130" y="1225"/>
                        </a:lnTo>
                        <a:lnTo>
                          <a:pt x="130" y="1222"/>
                        </a:lnTo>
                        <a:lnTo>
                          <a:pt x="129" y="1219"/>
                        </a:lnTo>
                        <a:lnTo>
                          <a:pt x="129" y="1217"/>
                        </a:lnTo>
                        <a:lnTo>
                          <a:pt x="129" y="1214"/>
                        </a:lnTo>
                        <a:lnTo>
                          <a:pt x="127" y="1207"/>
                        </a:lnTo>
                        <a:lnTo>
                          <a:pt x="125" y="1200"/>
                        </a:lnTo>
                        <a:lnTo>
                          <a:pt x="124" y="1194"/>
                        </a:lnTo>
                        <a:lnTo>
                          <a:pt x="123" y="1188"/>
                        </a:lnTo>
                        <a:lnTo>
                          <a:pt x="121" y="1182"/>
                        </a:lnTo>
                        <a:lnTo>
                          <a:pt x="120" y="1176"/>
                        </a:lnTo>
                        <a:lnTo>
                          <a:pt x="119" y="1172"/>
                        </a:lnTo>
                        <a:lnTo>
                          <a:pt x="118" y="1166"/>
                        </a:lnTo>
                        <a:lnTo>
                          <a:pt x="116" y="1161"/>
                        </a:lnTo>
                        <a:lnTo>
                          <a:pt x="115" y="1156"/>
                        </a:lnTo>
                        <a:lnTo>
                          <a:pt x="114" y="1152"/>
                        </a:lnTo>
                        <a:lnTo>
                          <a:pt x="112" y="1148"/>
                        </a:lnTo>
                        <a:lnTo>
                          <a:pt x="110" y="1145"/>
                        </a:lnTo>
                        <a:lnTo>
                          <a:pt x="109" y="1140"/>
                        </a:lnTo>
                        <a:lnTo>
                          <a:pt x="108" y="1136"/>
                        </a:lnTo>
                        <a:lnTo>
                          <a:pt x="107" y="1133"/>
                        </a:lnTo>
                        <a:lnTo>
                          <a:pt x="105" y="1129"/>
                        </a:lnTo>
                        <a:lnTo>
                          <a:pt x="103" y="1127"/>
                        </a:lnTo>
                        <a:lnTo>
                          <a:pt x="102" y="1123"/>
                        </a:lnTo>
                        <a:lnTo>
                          <a:pt x="101" y="1121"/>
                        </a:lnTo>
                        <a:lnTo>
                          <a:pt x="99" y="1117"/>
                        </a:lnTo>
                        <a:lnTo>
                          <a:pt x="98" y="1115"/>
                        </a:lnTo>
                        <a:lnTo>
                          <a:pt x="97" y="1113"/>
                        </a:lnTo>
                        <a:lnTo>
                          <a:pt x="96" y="1110"/>
                        </a:lnTo>
                        <a:lnTo>
                          <a:pt x="93" y="1107"/>
                        </a:lnTo>
                        <a:lnTo>
                          <a:pt x="92" y="1106"/>
                        </a:lnTo>
                        <a:lnTo>
                          <a:pt x="91" y="1102"/>
                        </a:lnTo>
                        <a:lnTo>
                          <a:pt x="90" y="1101"/>
                        </a:lnTo>
                        <a:lnTo>
                          <a:pt x="88" y="1098"/>
                        </a:lnTo>
                        <a:lnTo>
                          <a:pt x="87" y="1096"/>
                        </a:lnTo>
                        <a:lnTo>
                          <a:pt x="86" y="1094"/>
                        </a:lnTo>
                        <a:lnTo>
                          <a:pt x="85" y="1091"/>
                        </a:lnTo>
                        <a:lnTo>
                          <a:pt x="83" y="1089"/>
                        </a:lnTo>
                        <a:lnTo>
                          <a:pt x="82" y="1087"/>
                        </a:lnTo>
                        <a:lnTo>
                          <a:pt x="80" y="1084"/>
                        </a:lnTo>
                        <a:lnTo>
                          <a:pt x="78" y="1083"/>
                        </a:lnTo>
                        <a:lnTo>
                          <a:pt x="77" y="1080"/>
                        </a:lnTo>
                        <a:lnTo>
                          <a:pt x="77" y="1077"/>
                        </a:lnTo>
                        <a:lnTo>
                          <a:pt x="75" y="1075"/>
                        </a:lnTo>
                        <a:lnTo>
                          <a:pt x="75" y="1072"/>
                        </a:lnTo>
                        <a:lnTo>
                          <a:pt x="74" y="1070"/>
                        </a:lnTo>
                        <a:lnTo>
                          <a:pt x="72" y="1068"/>
                        </a:lnTo>
                        <a:lnTo>
                          <a:pt x="71" y="1064"/>
                        </a:lnTo>
                        <a:lnTo>
                          <a:pt x="70" y="1062"/>
                        </a:lnTo>
                        <a:lnTo>
                          <a:pt x="69" y="1059"/>
                        </a:lnTo>
                        <a:lnTo>
                          <a:pt x="67" y="1056"/>
                        </a:lnTo>
                        <a:lnTo>
                          <a:pt x="67" y="1052"/>
                        </a:lnTo>
                        <a:lnTo>
                          <a:pt x="66" y="1049"/>
                        </a:lnTo>
                        <a:lnTo>
                          <a:pt x="65" y="1045"/>
                        </a:lnTo>
                        <a:lnTo>
                          <a:pt x="64" y="1042"/>
                        </a:lnTo>
                        <a:lnTo>
                          <a:pt x="64" y="1038"/>
                        </a:lnTo>
                        <a:lnTo>
                          <a:pt x="63" y="1033"/>
                        </a:lnTo>
                        <a:lnTo>
                          <a:pt x="63" y="1030"/>
                        </a:lnTo>
                        <a:lnTo>
                          <a:pt x="61" y="1025"/>
                        </a:lnTo>
                        <a:lnTo>
                          <a:pt x="61" y="1020"/>
                        </a:lnTo>
                        <a:lnTo>
                          <a:pt x="60" y="1016"/>
                        </a:lnTo>
                        <a:lnTo>
                          <a:pt x="60" y="1010"/>
                        </a:lnTo>
                        <a:lnTo>
                          <a:pt x="59" y="1005"/>
                        </a:lnTo>
                        <a:lnTo>
                          <a:pt x="59" y="999"/>
                        </a:lnTo>
                        <a:lnTo>
                          <a:pt x="59" y="993"/>
                        </a:lnTo>
                        <a:lnTo>
                          <a:pt x="58" y="986"/>
                        </a:lnTo>
                        <a:lnTo>
                          <a:pt x="58" y="980"/>
                        </a:lnTo>
                        <a:lnTo>
                          <a:pt x="58" y="973"/>
                        </a:lnTo>
                        <a:lnTo>
                          <a:pt x="58" y="966"/>
                        </a:lnTo>
                        <a:lnTo>
                          <a:pt x="58" y="963"/>
                        </a:lnTo>
                        <a:lnTo>
                          <a:pt x="58" y="959"/>
                        </a:lnTo>
                        <a:lnTo>
                          <a:pt x="58" y="956"/>
                        </a:lnTo>
                        <a:lnTo>
                          <a:pt x="58" y="952"/>
                        </a:lnTo>
                        <a:lnTo>
                          <a:pt x="56" y="948"/>
                        </a:lnTo>
                        <a:lnTo>
                          <a:pt x="56" y="944"/>
                        </a:lnTo>
                        <a:lnTo>
                          <a:pt x="56" y="939"/>
                        </a:lnTo>
                        <a:lnTo>
                          <a:pt x="56" y="935"/>
                        </a:lnTo>
                        <a:lnTo>
                          <a:pt x="56" y="931"/>
                        </a:lnTo>
                        <a:lnTo>
                          <a:pt x="56" y="926"/>
                        </a:lnTo>
                        <a:lnTo>
                          <a:pt x="56" y="921"/>
                        </a:lnTo>
                        <a:lnTo>
                          <a:pt x="56" y="915"/>
                        </a:lnTo>
                        <a:lnTo>
                          <a:pt x="56" y="911"/>
                        </a:lnTo>
                        <a:lnTo>
                          <a:pt x="56" y="906"/>
                        </a:lnTo>
                        <a:lnTo>
                          <a:pt x="56" y="900"/>
                        </a:lnTo>
                        <a:lnTo>
                          <a:pt x="56" y="894"/>
                        </a:lnTo>
                        <a:lnTo>
                          <a:pt x="55" y="888"/>
                        </a:lnTo>
                        <a:lnTo>
                          <a:pt x="55" y="883"/>
                        </a:lnTo>
                        <a:lnTo>
                          <a:pt x="55" y="878"/>
                        </a:lnTo>
                        <a:lnTo>
                          <a:pt x="55" y="872"/>
                        </a:lnTo>
                        <a:lnTo>
                          <a:pt x="55" y="865"/>
                        </a:lnTo>
                        <a:lnTo>
                          <a:pt x="55" y="859"/>
                        </a:lnTo>
                        <a:lnTo>
                          <a:pt x="55" y="852"/>
                        </a:lnTo>
                        <a:lnTo>
                          <a:pt x="55" y="846"/>
                        </a:lnTo>
                        <a:lnTo>
                          <a:pt x="55" y="839"/>
                        </a:lnTo>
                        <a:lnTo>
                          <a:pt x="55" y="833"/>
                        </a:lnTo>
                        <a:lnTo>
                          <a:pt x="55" y="826"/>
                        </a:lnTo>
                        <a:lnTo>
                          <a:pt x="55" y="819"/>
                        </a:lnTo>
                        <a:lnTo>
                          <a:pt x="55" y="811"/>
                        </a:lnTo>
                        <a:lnTo>
                          <a:pt x="54" y="804"/>
                        </a:lnTo>
                        <a:lnTo>
                          <a:pt x="54" y="797"/>
                        </a:lnTo>
                        <a:lnTo>
                          <a:pt x="54" y="790"/>
                        </a:lnTo>
                        <a:lnTo>
                          <a:pt x="54" y="783"/>
                        </a:lnTo>
                        <a:lnTo>
                          <a:pt x="54" y="776"/>
                        </a:lnTo>
                        <a:lnTo>
                          <a:pt x="54" y="768"/>
                        </a:lnTo>
                        <a:lnTo>
                          <a:pt x="54" y="761"/>
                        </a:lnTo>
                        <a:lnTo>
                          <a:pt x="54" y="752"/>
                        </a:lnTo>
                        <a:lnTo>
                          <a:pt x="54" y="745"/>
                        </a:lnTo>
                        <a:lnTo>
                          <a:pt x="54" y="737"/>
                        </a:lnTo>
                        <a:lnTo>
                          <a:pt x="54" y="730"/>
                        </a:lnTo>
                        <a:lnTo>
                          <a:pt x="54" y="722"/>
                        </a:lnTo>
                        <a:lnTo>
                          <a:pt x="54" y="713"/>
                        </a:lnTo>
                        <a:lnTo>
                          <a:pt x="54" y="705"/>
                        </a:lnTo>
                        <a:lnTo>
                          <a:pt x="54" y="698"/>
                        </a:lnTo>
                        <a:lnTo>
                          <a:pt x="54" y="690"/>
                        </a:lnTo>
                        <a:lnTo>
                          <a:pt x="54" y="682"/>
                        </a:lnTo>
                        <a:lnTo>
                          <a:pt x="54" y="673"/>
                        </a:lnTo>
                        <a:lnTo>
                          <a:pt x="54" y="665"/>
                        </a:lnTo>
                        <a:lnTo>
                          <a:pt x="54" y="657"/>
                        </a:lnTo>
                        <a:lnTo>
                          <a:pt x="54" y="648"/>
                        </a:lnTo>
                        <a:lnTo>
                          <a:pt x="55" y="640"/>
                        </a:lnTo>
                        <a:lnTo>
                          <a:pt x="55" y="632"/>
                        </a:lnTo>
                        <a:lnTo>
                          <a:pt x="55" y="622"/>
                        </a:lnTo>
                        <a:lnTo>
                          <a:pt x="55" y="614"/>
                        </a:lnTo>
                        <a:lnTo>
                          <a:pt x="55" y="606"/>
                        </a:lnTo>
                        <a:lnTo>
                          <a:pt x="55" y="598"/>
                        </a:lnTo>
                        <a:lnTo>
                          <a:pt x="55" y="589"/>
                        </a:lnTo>
                        <a:lnTo>
                          <a:pt x="55" y="581"/>
                        </a:lnTo>
                        <a:lnTo>
                          <a:pt x="56" y="572"/>
                        </a:lnTo>
                        <a:lnTo>
                          <a:pt x="56" y="563"/>
                        </a:lnTo>
                        <a:lnTo>
                          <a:pt x="56" y="555"/>
                        </a:lnTo>
                        <a:lnTo>
                          <a:pt x="56" y="547"/>
                        </a:lnTo>
                        <a:lnTo>
                          <a:pt x="58" y="537"/>
                        </a:lnTo>
                        <a:lnTo>
                          <a:pt x="58" y="529"/>
                        </a:lnTo>
                        <a:lnTo>
                          <a:pt x="58" y="519"/>
                        </a:lnTo>
                        <a:lnTo>
                          <a:pt x="58" y="508"/>
                        </a:lnTo>
                        <a:lnTo>
                          <a:pt x="59" y="497"/>
                        </a:lnTo>
                        <a:lnTo>
                          <a:pt x="59" y="488"/>
                        </a:lnTo>
                        <a:lnTo>
                          <a:pt x="59" y="477"/>
                        </a:lnTo>
                        <a:lnTo>
                          <a:pt x="59" y="467"/>
                        </a:lnTo>
                        <a:lnTo>
                          <a:pt x="59" y="456"/>
                        </a:lnTo>
                        <a:lnTo>
                          <a:pt x="60" y="446"/>
                        </a:lnTo>
                        <a:lnTo>
                          <a:pt x="60" y="436"/>
                        </a:lnTo>
                        <a:lnTo>
                          <a:pt x="60" y="426"/>
                        </a:lnTo>
                        <a:lnTo>
                          <a:pt x="60" y="417"/>
                        </a:lnTo>
                        <a:lnTo>
                          <a:pt x="60" y="406"/>
                        </a:lnTo>
                        <a:lnTo>
                          <a:pt x="60" y="397"/>
                        </a:lnTo>
                        <a:lnTo>
                          <a:pt x="60" y="387"/>
                        </a:lnTo>
                        <a:lnTo>
                          <a:pt x="60" y="378"/>
                        </a:lnTo>
                        <a:lnTo>
                          <a:pt x="60" y="369"/>
                        </a:lnTo>
                        <a:lnTo>
                          <a:pt x="60" y="359"/>
                        </a:lnTo>
                        <a:lnTo>
                          <a:pt x="60" y="350"/>
                        </a:lnTo>
                        <a:lnTo>
                          <a:pt x="60" y="341"/>
                        </a:lnTo>
                        <a:lnTo>
                          <a:pt x="61" y="332"/>
                        </a:lnTo>
                        <a:lnTo>
                          <a:pt x="61" y="322"/>
                        </a:lnTo>
                        <a:lnTo>
                          <a:pt x="61" y="314"/>
                        </a:lnTo>
                        <a:lnTo>
                          <a:pt x="61" y="306"/>
                        </a:lnTo>
                        <a:lnTo>
                          <a:pt x="61" y="298"/>
                        </a:lnTo>
                        <a:lnTo>
                          <a:pt x="61" y="288"/>
                        </a:lnTo>
                        <a:lnTo>
                          <a:pt x="61" y="280"/>
                        </a:lnTo>
                        <a:lnTo>
                          <a:pt x="61" y="272"/>
                        </a:lnTo>
                        <a:lnTo>
                          <a:pt x="63" y="265"/>
                        </a:lnTo>
                        <a:lnTo>
                          <a:pt x="63" y="256"/>
                        </a:lnTo>
                        <a:lnTo>
                          <a:pt x="63" y="248"/>
                        </a:lnTo>
                        <a:lnTo>
                          <a:pt x="63" y="241"/>
                        </a:lnTo>
                        <a:lnTo>
                          <a:pt x="64" y="233"/>
                        </a:lnTo>
                        <a:lnTo>
                          <a:pt x="64" y="226"/>
                        </a:lnTo>
                        <a:lnTo>
                          <a:pt x="64" y="219"/>
                        </a:lnTo>
                        <a:lnTo>
                          <a:pt x="65" y="211"/>
                        </a:lnTo>
                        <a:lnTo>
                          <a:pt x="65" y="204"/>
                        </a:lnTo>
                        <a:lnTo>
                          <a:pt x="66" y="197"/>
                        </a:lnTo>
                        <a:lnTo>
                          <a:pt x="66" y="190"/>
                        </a:lnTo>
                        <a:lnTo>
                          <a:pt x="67" y="184"/>
                        </a:lnTo>
                        <a:lnTo>
                          <a:pt x="69" y="177"/>
                        </a:lnTo>
                        <a:lnTo>
                          <a:pt x="69" y="171"/>
                        </a:lnTo>
                        <a:lnTo>
                          <a:pt x="70" y="165"/>
                        </a:lnTo>
                        <a:lnTo>
                          <a:pt x="71" y="159"/>
                        </a:lnTo>
                        <a:lnTo>
                          <a:pt x="72" y="154"/>
                        </a:lnTo>
                        <a:lnTo>
                          <a:pt x="72" y="148"/>
                        </a:lnTo>
                        <a:lnTo>
                          <a:pt x="74" y="142"/>
                        </a:lnTo>
                        <a:lnTo>
                          <a:pt x="76" y="137"/>
                        </a:lnTo>
                        <a:lnTo>
                          <a:pt x="77" y="131"/>
                        </a:lnTo>
                        <a:lnTo>
                          <a:pt x="78" y="126"/>
                        </a:lnTo>
                        <a:lnTo>
                          <a:pt x="80" y="122"/>
                        </a:lnTo>
                        <a:lnTo>
                          <a:pt x="81" y="117"/>
                        </a:lnTo>
                        <a:lnTo>
                          <a:pt x="83" y="112"/>
                        </a:lnTo>
                        <a:lnTo>
                          <a:pt x="85" y="109"/>
                        </a:lnTo>
                        <a:lnTo>
                          <a:pt x="87" y="104"/>
                        </a:lnTo>
                        <a:lnTo>
                          <a:pt x="90" y="100"/>
                        </a:lnTo>
                        <a:lnTo>
                          <a:pt x="91" y="97"/>
                        </a:lnTo>
                        <a:lnTo>
                          <a:pt x="93" y="93"/>
                        </a:lnTo>
                        <a:lnTo>
                          <a:pt x="96" y="90"/>
                        </a:lnTo>
                        <a:lnTo>
                          <a:pt x="98" y="86"/>
                        </a:lnTo>
                        <a:lnTo>
                          <a:pt x="101" y="84"/>
                        </a:lnTo>
                        <a:lnTo>
                          <a:pt x="103" y="80"/>
                        </a:lnTo>
                        <a:lnTo>
                          <a:pt x="107" y="78"/>
                        </a:lnTo>
                        <a:lnTo>
                          <a:pt x="109" y="76"/>
                        </a:lnTo>
                        <a:lnTo>
                          <a:pt x="113" y="73"/>
                        </a:lnTo>
                        <a:lnTo>
                          <a:pt x="115" y="71"/>
                        </a:lnTo>
                        <a:lnTo>
                          <a:pt x="119" y="70"/>
                        </a:lnTo>
                        <a:lnTo>
                          <a:pt x="123" y="67"/>
                        </a:lnTo>
                        <a:lnTo>
                          <a:pt x="125" y="65"/>
                        </a:lnTo>
                        <a:lnTo>
                          <a:pt x="129" y="64"/>
                        </a:lnTo>
                        <a:lnTo>
                          <a:pt x="132" y="61"/>
                        </a:lnTo>
                        <a:lnTo>
                          <a:pt x="135" y="60"/>
                        </a:lnTo>
                        <a:lnTo>
                          <a:pt x="138" y="59"/>
                        </a:lnTo>
                        <a:lnTo>
                          <a:pt x="142" y="58"/>
                        </a:lnTo>
                        <a:lnTo>
                          <a:pt x="146" y="57"/>
                        </a:lnTo>
                        <a:lnTo>
                          <a:pt x="148" y="56"/>
                        </a:lnTo>
                        <a:lnTo>
                          <a:pt x="152" y="54"/>
                        </a:lnTo>
                        <a:lnTo>
                          <a:pt x="154" y="53"/>
                        </a:lnTo>
                        <a:lnTo>
                          <a:pt x="158" y="53"/>
                        </a:lnTo>
                        <a:lnTo>
                          <a:pt x="162" y="52"/>
                        </a:lnTo>
                        <a:lnTo>
                          <a:pt x="164" y="52"/>
                        </a:lnTo>
                        <a:lnTo>
                          <a:pt x="168" y="51"/>
                        </a:lnTo>
                        <a:lnTo>
                          <a:pt x="170" y="51"/>
                        </a:lnTo>
                        <a:lnTo>
                          <a:pt x="174" y="51"/>
                        </a:lnTo>
                        <a:lnTo>
                          <a:pt x="176" y="51"/>
                        </a:lnTo>
                        <a:lnTo>
                          <a:pt x="179" y="51"/>
                        </a:lnTo>
                        <a:lnTo>
                          <a:pt x="182" y="51"/>
                        </a:lnTo>
                        <a:lnTo>
                          <a:pt x="185" y="51"/>
                        </a:lnTo>
                        <a:lnTo>
                          <a:pt x="189" y="52"/>
                        </a:lnTo>
                        <a:lnTo>
                          <a:pt x="191" y="52"/>
                        </a:lnTo>
                        <a:lnTo>
                          <a:pt x="193" y="53"/>
                        </a:lnTo>
                        <a:lnTo>
                          <a:pt x="196" y="53"/>
                        </a:lnTo>
                        <a:lnTo>
                          <a:pt x="200" y="54"/>
                        </a:lnTo>
                        <a:lnTo>
                          <a:pt x="202" y="54"/>
                        </a:lnTo>
                        <a:lnTo>
                          <a:pt x="204" y="56"/>
                        </a:lnTo>
                        <a:lnTo>
                          <a:pt x="207" y="57"/>
                        </a:lnTo>
                        <a:lnTo>
                          <a:pt x="211" y="58"/>
                        </a:lnTo>
                        <a:lnTo>
                          <a:pt x="213" y="59"/>
                        </a:lnTo>
                        <a:lnTo>
                          <a:pt x="215" y="60"/>
                        </a:lnTo>
                        <a:lnTo>
                          <a:pt x="218" y="61"/>
                        </a:lnTo>
                        <a:lnTo>
                          <a:pt x="219" y="63"/>
                        </a:lnTo>
                        <a:lnTo>
                          <a:pt x="222" y="65"/>
                        </a:lnTo>
                        <a:lnTo>
                          <a:pt x="224" y="66"/>
                        </a:lnTo>
                        <a:lnTo>
                          <a:pt x="226" y="67"/>
                        </a:lnTo>
                        <a:lnTo>
                          <a:pt x="229" y="70"/>
                        </a:lnTo>
                        <a:lnTo>
                          <a:pt x="231" y="71"/>
                        </a:lnTo>
                        <a:lnTo>
                          <a:pt x="234" y="73"/>
                        </a:lnTo>
                        <a:lnTo>
                          <a:pt x="235" y="76"/>
                        </a:lnTo>
                        <a:lnTo>
                          <a:pt x="237" y="78"/>
                        </a:lnTo>
                        <a:lnTo>
                          <a:pt x="239" y="79"/>
                        </a:lnTo>
                        <a:lnTo>
                          <a:pt x="241" y="81"/>
                        </a:lnTo>
                        <a:lnTo>
                          <a:pt x="242" y="84"/>
                        </a:lnTo>
                        <a:lnTo>
                          <a:pt x="245" y="86"/>
                        </a:lnTo>
                        <a:lnTo>
                          <a:pt x="246" y="89"/>
                        </a:lnTo>
                        <a:lnTo>
                          <a:pt x="247" y="92"/>
                        </a:lnTo>
                        <a:lnTo>
                          <a:pt x="250" y="94"/>
                        </a:lnTo>
                        <a:lnTo>
                          <a:pt x="251" y="97"/>
                        </a:lnTo>
                        <a:lnTo>
                          <a:pt x="252" y="99"/>
                        </a:lnTo>
                        <a:lnTo>
                          <a:pt x="253" y="103"/>
                        </a:lnTo>
                        <a:lnTo>
                          <a:pt x="255" y="105"/>
                        </a:lnTo>
                        <a:lnTo>
                          <a:pt x="256" y="109"/>
                        </a:lnTo>
                        <a:lnTo>
                          <a:pt x="257" y="111"/>
                        </a:lnTo>
                        <a:lnTo>
                          <a:pt x="258" y="115"/>
                        </a:lnTo>
                        <a:lnTo>
                          <a:pt x="259" y="118"/>
                        </a:lnTo>
                        <a:lnTo>
                          <a:pt x="261" y="120"/>
                        </a:lnTo>
                        <a:lnTo>
                          <a:pt x="261" y="124"/>
                        </a:lnTo>
                        <a:lnTo>
                          <a:pt x="262" y="128"/>
                        </a:lnTo>
                        <a:lnTo>
                          <a:pt x="263" y="131"/>
                        </a:lnTo>
                        <a:lnTo>
                          <a:pt x="263" y="135"/>
                        </a:lnTo>
                        <a:lnTo>
                          <a:pt x="264" y="138"/>
                        </a:lnTo>
                        <a:lnTo>
                          <a:pt x="264" y="142"/>
                        </a:lnTo>
                        <a:lnTo>
                          <a:pt x="264" y="146"/>
                        </a:lnTo>
                        <a:lnTo>
                          <a:pt x="266" y="150"/>
                        </a:lnTo>
                        <a:lnTo>
                          <a:pt x="266" y="155"/>
                        </a:lnTo>
                        <a:lnTo>
                          <a:pt x="266" y="161"/>
                        </a:lnTo>
                        <a:lnTo>
                          <a:pt x="267" y="167"/>
                        </a:lnTo>
                        <a:lnTo>
                          <a:pt x="267" y="172"/>
                        </a:lnTo>
                        <a:lnTo>
                          <a:pt x="267" y="178"/>
                        </a:lnTo>
                        <a:lnTo>
                          <a:pt x="268" y="184"/>
                        </a:lnTo>
                        <a:lnTo>
                          <a:pt x="268" y="191"/>
                        </a:lnTo>
                        <a:lnTo>
                          <a:pt x="268" y="197"/>
                        </a:lnTo>
                        <a:lnTo>
                          <a:pt x="268" y="204"/>
                        </a:lnTo>
                        <a:lnTo>
                          <a:pt x="269" y="213"/>
                        </a:lnTo>
                        <a:lnTo>
                          <a:pt x="269" y="220"/>
                        </a:lnTo>
                        <a:lnTo>
                          <a:pt x="269" y="228"/>
                        </a:lnTo>
                        <a:lnTo>
                          <a:pt x="269" y="235"/>
                        </a:lnTo>
                        <a:lnTo>
                          <a:pt x="269" y="243"/>
                        </a:lnTo>
                        <a:lnTo>
                          <a:pt x="269" y="252"/>
                        </a:lnTo>
                        <a:lnTo>
                          <a:pt x="269" y="261"/>
                        </a:lnTo>
                        <a:lnTo>
                          <a:pt x="269" y="269"/>
                        </a:lnTo>
                        <a:lnTo>
                          <a:pt x="271" y="279"/>
                        </a:lnTo>
                        <a:lnTo>
                          <a:pt x="271" y="287"/>
                        </a:lnTo>
                        <a:lnTo>
                          <a:pt x="271" y="296"/>
                        </a:lnTo>
                        <a:lnTo>
                          <a:pt x="271" y="306"/>
                        </a:lnTo>
                        <a:lnTo>
                          <a:pt x="271" y="315"/>
                        </a:lnTo>
                        <a:lnTo>
                          <a:pt x="271" y="325"/>
                        </a:lnTo>
                        <a:lnTo>
                          <a:pt x="271" y="334"/>
                        </a:lnTo>
                        <a:lnTo>
                          <a:pt x="271" y="344"/>
                        </a:lnTo>
                        <a:lnTo>
                          <a:pt x="271" y="354"/>
                        </a:lnTo>
                        <a:lnTo>
                          <a:pt x="271" y="364"/>
                        </a:lnTo>
                        <a:lnTo>
                          <a:pt x="271" y="374"/>
                        </a:lnTo>
                        <a:lnTo>
                          <a:pt x="271" y="384"/>
                        </a:lnTo>
                        <a:lnTo>
                          <a:pt x="271" y="394"/>
                        </a:lnTo>
                        <a:lnTo>
                          <a:pt x="271" y="405"/>
                        </a:lnTo>
                        <a:lnTo>
                          <a:pt x="271" y="415"/>
                        </a:lnTo>
                        <a:lnTo>
                          <a:pt x="271" y="425"/>
                        </a:lnTo>
                        <a:lnTo>
                          <a:pt x="271" y="436"/>
                        </a:lnTo>
                        <a:lnTo>
                          <a:pt x="271" y="445"/>
                        </a:lnTo>
                        <a:lnTo>
                          <a:pt x="271" y="456"/>
                        </a:lnTo>
                        <a:lnTo>
                          <a:pt x="271" y="467"/>
                        </a:lnTo>
                        <a:lnTo>
                          <a:pt x="271" y="477"/>
                        </a:lnTo>
                        <a:lnTo>
                          <a:pt x="269" y="487"/>
                        </a:lnTo>
                        <a:lnTo>
                          <a:pt x="269" y="497"/>
                        </a:lnTo>
                        <a:lnTo>
                          <a:pt x="269" y="508"/>
                        </a:lnTo>
                        <a:lnTo>
                          <a:pt x="269" y="517"/>
                        </a:lnTo>
                        <a:lnTo>
                          <a:pt x="269" y="528"/>
                        </a:lnTo>
                        <a:lnTo>
                          <a:pt x="269" y="537"/>
                        </a:lnTo>
                        <a:lnTo>
                          <a:pt x="269" y="548"/>
                        </a:lnTo>
                        <a:lnTo>
                          <a:pt x="269" y="557"/>
                        </a:lnTo>
                        <a:lnTo>
                          <a:pt x="269" y="567"/>
                        </a:lnTo>
                        <a:lnTo>
                          <a:pt x="269" y="578"/>
                        </a:lnTo>
                        <a:lnTo>
                          <a:pt x="269" y="587"/>
                        </a:lnTo>
                        <a:lnTo>
                          <a:pt x="269" y="595"/>
                        </a:lnTo>
                        <a:lnTo>
                          <a:pt x="268" y="605"/>
                        </a:lnTo>
                        <a:lnTo>
                          <a:pt x="268" y="614"/>
                        </a:lnTo>
                        <a:lnTo>
                          <a:pt x="268" y="624"/>
                        </a:lnTo>
                        <a:lnTo>
                          <a:pt x="268" y="632"/>
                        </a:lnTo>
                        <a:lnTo>
                          <a:pt x="268" y="640"/>
                        </a:lnTo>
                        <a:lnTo>
                          <a:pt x="268" y="650"/>
                        </a:lnTo>
                        <a:lnTo>
                          <a:pt x="268" y="658"/>
                        </a:lnTo>
                        <a:lnTo>
                          <a:pt x="268" y="666"/>
                        </a:lnTo>
                        <a:lnTo>
                          <a:pt x="268" y="673"/>
                        </a:lnTo>
                        <a:lnTo>
                          <a:pt x="268" y="682"/>
                        </a:lnTo>
                        <a:lnTo>
                          <a:pt x="268" y="689"/>
                        </a:lnTo>
                        <a:lnTo>
                          <a:pt x="268" y="697"/>
                        </a:lnTo>
                        <a:lnTo>
                          <a:pt x="268" y="704"/>
                        </a:lnTo>
                        <a:lnTo>
                          <a:pt x="268" y="712"/>
                        </a:lnTo>
                        <a:lnTo>
                          <a:pt x="268" y="719"/>
                        </a:lnTo>
                        <a:lnTo>
                          <a:pt x="267" y="726"/>
                        </a:lnTo>
                        <a:lnTo>
                          <a:pt x="267" y="735"/>
                        </a:lnTo>
                        <a:lnTo>
                          <a:pt x="267" y="742"/>
                        </a:lnTo>
                        <a:lnTo>
                          <a:pt x="267" y="750"/>
                        </a:lnTo>
                        <a:lnTo>
                          <a:pt x="267" y="757"/>
                        </a:lnTo>
                        <a:lnTo>
                          <a:pt x="267" y="765"/>
                        </a:lnTo>
                        <a:lnTo>
                          <a:pt x="267" y="772"/>
                        </a:lnTo>
                        <a:lnTo>
                          <a:pt x="267" y="781"/>
                        </a:lnTo>
                        <a:lnTo>
                          <a:pt x="266" y="788"/>
                        </a:lnTo>
                        <a:lnTo>
                          <a:pt x="266" y="796"/>
                        </a:lnTo>
                        <a:lnTo>
                          <a:pt x="266" y="803"/>
                        </a:lnTo>
                        <a:lnTo>
                          <a:pt x="266" y="811"/>
                        </a:lnTo>
                        <a:lnTo>
                          <a:pt x="266" y="819"/>
                        </a:lnTo>
                        <a:lnTo>
                          <a:pt x="264" y="826"/>
                        </a:lnTo>
                        <a:lnTo>
                          <a:pt x="264" y="834"/>
                        </a:lnTo>
                        <a:lnTo>
                          <a:pt x="264" y="841"/>
                        </a:lnTo>
                        <a:lnTo>
                          <a:pt x="264" y="848"/>
                        </a:lnTo>
                        <a:lnTo>
                          <a:pt x="263" y="855"/>
                        </a:lnTo>
                        <a:lnTo>
                          <a:pt x="263" y="863"/>
                        </a:lnTo>
                        <a:lnTo>
                          <a:pt x="262" y="870"/>
                        </a:lnTo>
                        <a:lnTo>
                          <a:pt x="262" y="878"/>
                        </a:lnTo>
                        <a:lnTo>
                          <a:pt x="262" y="885"/>
                        </a:lnTo>
                        <a:lnTo>
                          <a:pt x="261" y="892"/>
                        </a:lnTo>
                        <a:lnTo>
                          <a:pt x="261" y="899"/>
                        </a:lnTo>
                        <a:lnTo>
                          <a:pt x="261" y="906"/>
                        </a:lnTo>
                        <a:lnTo>
                          <a:pt x="259" y="913"/>
                        </a:lnTo>
                        <a:lnTo>
                          <a:pt x="259" y="920"/>
                        </a:lnTo>
                        <a:lnTo>
                          <a:pt x="258" y="926"/>
                        </a:lnTo>
                        <a:lnTo>
                          <a:pt x="258" y="933"/>
                        </a:lnTo>
                        <a:lnTo>
                          <a:pt x="257" y="940"/>
                        </a:lnTo>
                        <a:lnTo>
                          <a:pt x="256" y="946"/>
                        </a:lnTo>
                        <a:lnTo>
                          <a:pt x="256" y="953"/>
                        </a:lnTo>
                        <a:lnTo>
                          <a:pt x="255" y="959"/>
                        </a:lnTo>
                        <a:lnTo>
                          <a:pt x="255" y="965"/>
                        </a:lnTo>
                        <a:lnTo>
                          <a:pt x="253" y="972"/>
                        </a:lnTo>
                        <a:lnTo>
                          <a:pt x="252" y="978"/>
                        </a:lnTo>
                        <a:lnTo>
                          <a:pt x="252" y="984"/>
                        </a:lnTo>
                        <a:lnTo>
                          <a:pt x="251" y="990"/>
                        </a:lnTo>
                        <a:lnTo>
                          <a:pt x="250" y="996"/>
                        </a:lnTo>
                        <a:lnTo>
                          <a:pt x="248" y="1002"/>
                        </a:lnTo>
                        <a:lnTo>
                          <a:pt x="247" y="1006"/>
                        </a:lnTo>
                        <a:lnTo>
                          <a:pt x="247" y="1012"/>
                        </a:lnTo>
                        <a:lnTo>
                          <a:pt x="246" y="1018"/>
                        </a:lnTo>
                        <a:lnTo>
                          <a:pt x="245" y="1023"/>
                        </a:lnTo>
                        <a:lnTo>
                          <a:pt x="244" y="1028"/>
                        </a:lnTo>
                        <a:lnTo>
                          <a:pt x="242" y="1033"/>
                        </a:lnTo>
                        <a:lnTo>
                          <a:pt x="241" y="1038"/>
                        </a:lnTo>
                        <a:lnTo>
                          <a:pt x="240" y="1043"/>
                        </a:lnTo>
                        <a:lnTo>
                          <a:pt x="239" y="1046"/>
                        </a:lnTo>
                        <a:lnTo>
                          <a:pt x="237" y="1051"/>
                        </a:lnTo>
                        <a:lnTo>
                          <a:pt x="236" y="1056"/>
                        </a:lnTo>
                        <a:lnTo>
                          <a:pt x="235" y="1059"/>
                        </a:lnTo>
                        <a:lnTo>
                          <a:pt x="233" y="1064"/>
                        </a:lnTo>
                        <a:lnTo>
                          <a:pt x="231" y="1068"/>
                        </a:lnTo>
                        <a:lnTo>
                          <a:pt x="230" y="1071"/>
                        </a:lnTo>
                        <a:lnTo>
                          <a:pt x="229" y="1075"/>
                        </a:lnTo>
                        <a:lnTo>
                          <a:pt x="226" y="1078"/>
                        </a:lnTo>
                        <a:lnTo>
                          <a:pt x="225" y="1081"/>
                        </a:lnTo>
                        <a:lnTo>
                          <a:pt x="224" y="1084"/>
                        </a:lnTo>
                        <a:lnTo>
                          <a:pt x="222" y="1088"/>
                        </a:lnTo>
                        <a:lnTo>
                          <a:pt x="219" y="1091"/>
                        </a:lnTo>
                        <a:lnTo>
                          <a:pt x="218" y="1095"/>
                        </a:lnTo>
                        <a:lnTo>
                          <a:pt x="215" y="1098"/>
                        </a:lnTo>
                        <a:lnTo>
                          <a:pt x="213" y="1102"/>
                        </a:lnTo>
                        <a:lnTo>
                          <a:pt x="212" y="1106"/>
                        </a:lnTo>
                        <a:lnTo>
                          <a:pt x="209" y="1109"/>
                        </a:lnTo>
                        <a:lnTo>
                          <a:pt x="208" y="1113"/>
                        </a:lnTo>
                        <a:lnTo>
                          <a:pt x="206" y="1116"/>
                        </a:lnTo>
                        <a:lnTo>
                          <a:pt x="204" y="1119"/>
                        </a:lnTo>
                        <a:lnTo>
                          <a:pt x="203" y="1122"/>
                        </a:lnTo>
                        <a:lnTo>
                          <a:pt x="201" y="1126"/>
                        </a:lnTo>
                        <a:lnTo>
                          <a:pt x="200" y="1128"/>
                        </a:lnTo>
                        <a:lnTo>
                          <a:pt x="198" y="1132"/>
                        </a:lnTo>
                        <a:lnTo>
                          <a:pt x="197" y="1134"/>
                        </a:lnTo>
                        <a:lnTo>
                          <a:pt x="196" y="1137"/>
                        </a:lnTo>
                        <a:lnTo>
                          <a:pt x="195" y="1141"/>
                        </a:lnTo>
                        <a:lnTo>
                          <a:pt x="192" y="1143"/>
                        </a:lnTo>
                        <a:lnTo>
                          <a:pt x="192" y="1146"/>
                        </a:lnTo>
                        <a:lnTo>
                          <a:pt x="191" y="1149"/>
                        </a:lnTo>
                        <a:lnTo>
                          <a:pt x="190" y="1152"/>
                        </a:lnTo>
                        <a:lnTo>
                          <a:pt x="189" y="1155"/>
                        </a:lnTo>
                        <a:lnTo>
                          <a:pt x="187" y="1158"/>
                        </a:lnTo>
                        <a:lnTo>
                          <a:pt x="186" y="1161"/>
                        </a:lnTo>
                        <a:lnTo>
                          <a:pt x="185" y="1163"/>
                        </a:lnTo>
                        <a:lnTo>
                          <a:pt x="184" y="1166"/>
                        </a:lnTo>
                        <a:lnTo>
                          <a:pt x="184" y="1168"/>
                        </a:lnTo>
                        <a:lnTo>
                          <a:pt x="182" y="1172"/>
                        </a:lnTo>
                        <a:lnTo>
                          <a:pt x="181" y="1174"/>
                        </a:lnTo>
                        <a:lnTo>
                          <a:pt x="181" y="1176"/>
                        </a:lnTo>
                        <a:lnTo>
                          <a:pt x="180" y="1180"/>
                        </a:lnTo>
                        <a:lnTo>
                          <a:pt x="180" y="1182"/>
                        </a:lnTo>
                        <a:lnTo>
                          <a:pt x="179" y="1185"/>
                        </a:lnTo>
                        <a:lnTo>
                          <a:pt x="178" y="1187"/>
                        </a:lnTo>
                        <a:lnTo>
                          <a:pt x="178" y="1191"/>
                        </a:lnTo>
                        <a:lnTo>
                          <a:pt x="176" y="1193"/>
                        </a:lnTo>
                        <a:lnTo>
                          <a:pt x="176" y="1195"/>
                        </a:lnTo>
                        <a:lnTo>
                          <a:pt x="175" y="1198"/>
                        </a:lnTo>
                        <a:lnTo>
                          <a:pt x="175" y="1201"/>
                        </a:lnTo>
                        <a:lnTo>
                          <a:pt x="175" y="1204"/>
                        </a:lnTo>
                        <a:lnTo>
                          <a:pt x="174" y="1206"/>
                        </a:lnTo>
                        <a:lnTo>
                          <a:pt x="174" y="1208"/>
                        </a:lnTo>
                        <a:lnTo>
                          <a:pt x="174" y="1212"/>
                        </a:lnTo>
                        <a:lnTo>
                          <a:pt x="173" y="1214"/>
                        </a:lnTo>
                        <a:lnTo>
                          <a:pt x="173" y="1217"/>
                        </a:lnTo>
                        <a:lnTo>
                          <a:pt x="173" y="1220"/>
                        </a:lnTo>
                        <a:lnTo>
                          <a:pt x="173" y="1222"/>
                        </a:lnTo>
                        <a:lnTo>
                          <a:pt x="171" y="1226"/>
                        </a:lnTo>
                        <a:lnTo>
                          <a:pt x="171" y="1228"/>
                        </a:lnTo>
                        <a:lnTo>
                          <a:pt x="171" y="1231"/>
                        </a:lnTo>
                        <a:lnTo>
                          <a:pt x="171" y="1234"/>
                        </a:lnTo>
                        <a:lnTo>
                          <a:pt x="171" y="1237"/>
                        </a:lnTo>
                        <a:lnTo>
                          <a:pt x="170" y="1240"/>
                        </a:lnTo>
                        <a:lnTo>
                          <a:pt x="170" y="1243"/>
                        </a:lnTo>
                        <a:lnTo>
                          <a:pt x="170" y="1246"/>
                        </a:lnTo>
                        <a:lnTo>
                          <a:pt x="170" y="1248"/>
                        </a:lnTo>
                        <a:lnTo>
                          <a:pt x="170" y="1252"/>
                        </a:lnTo>
                        <a:lnTo>
                          <a:pt x="170" y="1254"/>
                        </a:lnTo>
                        <a:lnTo>
                          <a:pt x="170" y="1258"/>
                        </a:lnTo>
                        <a:lnTo>
                          <a:pt x="170" y="1261"/>
                        </a:lnTo>
                        <a:lnTo>
                          <a:pt x="170" y="1265"/>
                        </a:lnTo>
                        <a:lnTo>
                          <a:pt x="170" y="1267"/>
                        </a:lnTo>
                        <a:lnTo>
                          <a:pt x="170" y="1271"/>
                        </a:lnTo>
                        <a:lnTo>
                          <a:pt x="170" y="1274"/>
                        </a:lnTo>
                        <a:lnTo>
                          <a:pt x="170" y="1278"/>
                        </a:lnTo>
                        <a:lnTo>
                          <a:pt x="170" y="1282"/>
                        </a:lnTo>
                        <a:lnTo>
                          <a:pt x="170" y="1285"/>
                        </a:lnTo>
                        <a:lnTo>
                          <a:pt x="170" y="1287"/>
                        </a:lnTo>
                        <a:lnTo>
                          <a:pt x="170" y="1291"/>
                        </a:lnTo>
                        <a:lnTo>
                          <a:pt x="170" y="1293"/>
                        </a:lnTo>
                        <a:lnTo>
                          <a:pt x="170" y="1297"/>
                        </a:lnTo>
                        <a:lnTo>
                          <a:pt x="170" y="1300"/>
                        </a:lnTo>
                        <a:lnTo>
                          <a:pt x="170" y="1303"/>
                        </a:lnTo>
                        <a:lnTo>
                          <a:pt x="170" y="1305"/>
                        </a:lnTo>
                        <a:lnTo>
                          <a:pt x="170" y="1308"/>
                        </a:lnTo>
                        <a:lnTo>
                          <a:pt x="170" y="1310"/>
                        </a:lnTo>
                        <a:lnTo>
                          <a:pt x="171" y="1313"/>
                        </a:lnTo>
                        <a:lnTo>
                          <a:pt x="171" y="1316"/>
                        </a:lnTo>
                        <a:lnTo>
                          <a:pt x="171" y="1318"/>
                        </a:lnTo>
                        <a:lnTo>
                          <a:pt x="171" y="1320"/>
                        </a:lnTo>
                        <a:lnTo>
                          <a:pt x="171" y="1322"/>
                        </a:lnTo>
                        <a:lnTo>
                          <a:pt x="171" y="1324"/>
                        </a:lnTo>
                        <a:lnTo>
                          <a:pt x="171" y="1326"/>
                        </a:lnTo>
                        <a:lnTo>
                          <a:pt x="171" y="1329"/>
                        </a:lnTo>
                        <a:lnTo>
                          <a:pt x="171" y="1330"/>
                        </a:lnTo>
                        <a:lnTo>
                          <a:pt x="173" y="1332"/>
                        </a:lnTo>
                        <a:lnTo>
                          <a:pt x="173" y="1335"/>
                        </a:lnTo>
                        <a:lnTo>
                          <a:pt x="173" y="1336"/>
                        </a:lnTo>
                        <a:lnTo>
                          <a:pt x="173" y="1337"/>
                        </a:lnTo>
                        <a:lnTo>
                          <a:pt x="173" y="1339"/>
                        </a:lnTo>
                        <a:lnTo>
                          <a:pt x="173" y="1341"/>
                        </a:lnTo>
                        <a:lnTo>
                          <a:pt x="174" y="1342"/>
                        </a:lnTo>
                        <a:lnTo>
                          <a:pt x="174" y="1344"/>
                        </a:lnTo>
                        <a:lnTo>
                          <a:pt x="174" y="1345"/>
                        </a:lnTo>
                        <a:lnTo>
                          <a:pt x="174" y="1346"/>
                        </a:lnTo>
                        <a:lnTo>
                          <a:pt x="174" y="1348"/>
                        </a:lnTo>
                        <a:lnTo>
                          <a:pt x="174" y="1349"/>
                        </a:lnTo>
                        <a:lnTo>
                          <a:pt x="175" y="1350"/>
                        </a:lnTo>
                        <a:lnTo>
                          <a:pt x="175" y="1351"/>
                        </a:lnTo>
                        <a:lnTo>
                          <a:pt x="175" y="1352"/>
                        </a:lnTo>
                        <a:lnTo>
                          <a:pt x="175" y="1354"/>
                        </a:lnTo>
                        <a:lnTo>
                          <a:pt x="175" y="1355"/>
                        </a:lnTo>
                        <a:lnTo>
                          <a:pt x="175" y="1356"/>
                        </a:lnTo>
                        <a:lnTo>
                          <a:pt x="175" y="1356"/>
                        </a:lnTo>
                        <a:lnTo>
                          <a:pt x="176" y="1357"/>
                        </a:lnTo>
                        <a:lnTo>
                          <a:pt x="176" y="1358"/>
                        </a:lnTo>
                        <a:lnTo>
                          <a:pt x="176" y="1358"/>
                        </a:lnTo>
                        <a:lnTo>
                          <a:pt x="176" y="1359"/>
                        </a:lnTo>
                        <a:lnTo>
                          <a:pt x="176" y="1361"/>
                        </a:lnTo>
                        <a:lnTo>
                          <a:pt x="176" y="1361"/>
                        </a:lnTo>
                        <a:lnTo>
                          <a:pt x="176" y="1362"/>
                        </a:lnTo>
                        <a:lnTo>
                          <a:pt x="176" y="1362"/>
                        </a:lnTo>
                        <a:lnTo>
                          <a:pt x="178" y="1363"/>
                        </a:lnTo>
                        <a:lnTo>
                          <a:pt x="178" y="1364"/>
                        </a:lnTo>
                        <a:lnTo>
                          <a:pt x="178" y="1364"/>
                        </a:lnTo>
                        <a:lnTo>
                          <a:pt x="178" y="1365"/>
                        </a:lnTo>
                        <a:lnTo>
                          <a:pt x="178" y="1365"/>
                        </a:lnTo>
                        <a:lnTo>
                          <a:pt x="178" y="1367"/>
                        </a:lnTo>
                        <a:lnTo>
                          <a:pt x="215" y="1355"/>
                        </a:lnTo>
                        <a:lnTo>
                          <a:pt x="215" y="1355"/>
                        </a:lnTo>
                        <a:lnTo>
                          <a:pt x="215" y="1354"/>
                        </a:lnTo>
                        <a:lnTo>
                          <a:pt x="215" y="1354"/>
                        </a:lnTo>
                        <a:lnTo>
                          <a:pt x="215" y="1352"/>
                        </a:lnTo>
                        <a:lnTo>
                          <a:pt x="215" y="1351"/>
                        </a:lnTo>
                        <a:lnTo>
                          <a:pt x="215" y="1351"/>
                        </a:lnTo>
                        <a:lnTo>
                          <a:pt x="215" y="1350"/>
                        </a:lnTo>
                        <a:lnTo>
                          <a:pt x="215" y="1349"/>
                        </a:lnTo>
                        <a:lnTo>
                          <a:pt x="215" y="1346"/>
                        </a:lnTo>
                        <a:lnTo>
                          <a:pt x="215" y="1345"/>
                        </a:lnTo>
                        <a:lnTo>
                          <a:pt x="215" y="1344"/>
                        </a:lnTo>
                        <a:lnTo>
                          <a:pt x="215" y="1342"/>
                        </a:lnTo>
                        <a:lnTo>
                          <a:pt x="215" y="1341"/>
                        </a:lnTo>
                        <a:lnTo>
                          <a:pt x="215" y="1339"/>
                        </a:lnTo>
                        <a:lnTo>
                          <a:pt x="215" y="1337"/>
                        </a:lnTo>
                        <a:lnTo>
                          <a:pt x="214" y="1335"/>
                        </a:lnTo>
                        <a:lnTo>
                          <a:pt x="214" y="1332"/>
                        </a:lnTo>
                        <a:lnTo>
                          <a:pt x="214" y="1330"/>
                        </a:lnTo>
                        <a:lnTo>
                          <a:pt x="214" y="1328"/>
                        </a:lnTo>
                        <a:lnTo>
                          <a:pt x="214" y="1325"/>
                        </a:lnTo>
                        <a:lnTo>
                          <a:pt x="214" y="1323"/>
                        </a:lnTo>
                        <a:lnTo>
                          <a:pt x="214" y="1320"/>
                        </a:lnTo>
                        <a:lnTo>
                          <a:pt x="214" y="1318"/>
                        </a:lnTo>
                        <a:lnTo>
                          <a:pt x="214" y="1315"/>
                        </a:lnTo>
                        <a:lnTo>
                          <a:pt x="215" y="1312"/>
                        </a:lnTo>
                        <a:lnTo>
                          <a:pt x="215" y="1309"/>
                        </a:lnTo>
                        <a:lnTo>
                          <a:pt x="215" y="1306"/>
                        </a:lnTo>
                        <a:lnTo>
                          <a:pt x="215" y="1303"/>
                        </a:lnTo>
                        <a:lnTo>
                          <a:pt x="215" y="1300"/>
                        </a:lnTo>
                        <a:lnTo>
                          <a:pt x="215" y="1297"/>
                        </a:lnTo>
                        <a:lnTo>
                          <a:pt x="215" y="1293"/>
                        </a:lnTo>
                        <a:lnTo>
                          <a:pt x="215" y="1290"/>
                        </a:lnTo>
                        <a:lnTo>
                          <a:pt x="215" y="1287"/>
                        </a:lnTo>
                        <a:lnTo>
                          <a:pt x="217" y="1284"/>
                        </a:lnTo>
                        <a:lnTo>
                          <a:pt x="217" y="1280"/>
                        </a:lnTo>
                        <a:lnTo>
                          <a:pt x="217" y="1277"/>
                        </a:lnTo>
                        <a:lnTo>
                          <a:pt x="217" y="1273"/>
                        </a:lnTo>
                        <a:lnTo>
                          <a:pt x="218" y="1270"/>
                        </a:lnTo>
                        <a:lnTo>
                          <a:pt x="218" y="1266"/>
                        </a:lnTo>
                        <a:lnTo>
                          <a:pt x="218" y="1263"/>
                        </a:lnTo>
                        <a:lnTo>
                          <a:pt x="219" y="1258"/>
                        </a:lnTo>
                        <a:lnTo>
                          <a:pt x="219" y="1254"/>
                        </a:lnTo>
                        <a:lnTo>
                          <a:pt x="220" y="1251"/>
                        </a:lnTo>
                        <a:lnTo>
                          <a:pt x="220" y="1247"/>
                        </a:lnTo>
                        <a:lnTo>
                          <a:pt x="222" y="1243"/>
                        </a:lnTo>
                        <a:lnTo>
                          <a:pt x="222" y="1239"/>
                        </a:lnTo>
                        <a:lnTo>
                          <a:pt x="223" y="1235"/>
                        </a:lnTo>
                        <a:lnTo>
                          <a:pt x="223" y="1232"/>
                        </a:lnTo>
                        <a:lnTo>
                          <a:pt x="224" y="1227"/>
                        </a:lnTo>
                        <a:lnTo>
                          <a:pt x="225" y="1224"/>
                        </a:lnTo>
                        <a:lnTo>
                          <a:pt x="225" y="1219"/>
                        </a:lnTo>
                        <a:lnTo>
                          <a:pt x="226" y="1215"/>
                        </a:lnTo>
                        <a:lnTo>
                          <a:pt x="228" y="1212"/>
                        </a:lnTo>
                        <a:lnTo>
                          <a:pt x="229" y="1207"/>
                        </a:lnTo>
                        <a:lnTo>
                          <a:pt x="230" y="1204"/>
                        </a:lnTo>
                        <a:lnTo>
                          <a:pt x="230" y="1200"/>
                        </a:lnTo>
                        <a:lnTo>
                          <a:pt x="231" y="1195"/>
                        </a:lnTo>
                        <a:lnTo>
                          <a:pt x="233" y="1192"/>
                        </a:lnTo>
                        <a:lnTo>
                          <a:pt x="234" y="1187"/>
                        </a:lnTo>
                        <a:lnTo>
                          <a:pt x="235" y="1183"/>
                        </a:lnTo>
                        <a:lnTo>
                          <a:pt x="237" y="1180"/>
                        </a:lnTo>
                        <a:lnTo>
                          <a:pt x="239" y="1175"/>
                        </a:lnTo>
                        <a:lnTo>
                          <a:pt x="240" y="1172"/>
                        </a:lnTo>
                        <a:lnTo>
                          <a:pt x="241" y="1168"/>
                        </a:lnTo>
                        <a:lnTo>
                          <a:pt x="242" y="1165"/>
                        </a:lnTo>
                        <a:lnTo>
                          <a:pt x="244" y="1161"/>
                        </a:lnTo>
                        <a:lnTo>
                          <a:pt x="245" y="1158"/>
                        </a:lnTo>
                        <a:lnTo>
                          <a:pt x="246" y="1154"/>
                        </a:lnTo>
                        <a:lnTo>
                          <a:pt x="248" y="1150"/>
                        </a:lnTo>
                        <a:lnTo>
                          <a:pt x="250" y="1148"/>
                        </a:lnTo>
                        <a:lnTo>
                          <a:pt x="251" y="1145"/>
                        </a:lnTo>
                        <a:lnTo>
                          <a:pt x="252" y="1142"/>
                        </a:lnTo>
                        <a:lnTo>
                          <a:pt x="253" y="1140"/>
                        </a:lnTo>
                        <a:lnTo>
                          <a:pt x="255" y="1137"/>
                        </a:lnTo>
                        <a:lnTo>
                          <a:pt x="256" y="1135"/>
                        </a:lnTo>
                        <a:lnTo>
                          <a:pt x="257" y="1133"/>
                        </a:lnTo>
                        <a:lnTo>
                          <a:pt x="258" y="1130"/>
                        </a:lnTo>
                        <a:lnTo>
                          <a:pt x="259" y="1128"/>
                        </a:lnTo>
                        <a:lnTo>
                          <a:pt x="261" y="1126"/>
                        </a:lnTo>
                        <a:lnTo>
                          <a:pt x="262" y="1123"/>
                        </a:lnTo>
                        <a:lnTo>
                          <a:pt x="263" y="1121"/>
                        </a:lnTo>
                        <a:lnTo>
                          <a:pt x="264" y="1119"/>
                        </a:lnTo>
                        <a:lnTo>
                          <a:pt x="266" y="1116"/>
                        </a:lnTo>
                        <a:lnTo>
                          <a:pt x="267" y="1114"/>
                        </a:lnTo>
                        <a:lnTo>
                          <a:pt x="269" y="1113"/>
                        </a:lnTo>
                        <a:lnTo>
                          <a:pt x="271" y="1110"/>
                        </a:lnTo>
                        <a:lnTo>
                          <a:pt x="272" y="1108"/>
                        </a:lnTo>
                        <a:lnTo>
                          <a:pt x="273" y="1106"/>
                        </a:lnTo>
                        <a:lnTo>
                          <a:pt x="273" y="1103"/>
                        </a:lnTo>
                        <a:lnTo>
                          <a:pt x="275" y="1101"/>
                        </a:lnTo>
                        <a:lnTo>
                          <a:pt x="277" y="1098"/>
                        </a:lnTo>
                        <a:lnTo>
                          <a:pt x="278" y="1096"/>
                        </a:lnTo>
                        <a:lnTo>
                          <a:pt x="278" y="1094"/>
                        </a:lnTo>
                        <a:lnTo>
                          <a:pt x="280" y="1091"/>
                        </a:lnTo>
                        <a:lnTo>
                          <a:pt x="282" y="1089"/>
                        </a:lnTo>
                        <a:lnTo>
                          <a:pt x="282" y="1087"/>
                        </a:lnTo>
                        <a:lnTo>
                          <a:pt x="283" y="1084"/>
                        </a:lnTo>
                        <a:lnTo>
                          <a:pt x="284" y="1081"/>
                        </a:lnTo>
                        <a:lnTo>
                          <a:pt x="285" y="1078"/>
                        </a:lnTo>
                        <a:lnTo>
                          <a:pt x="286" y="1075"/>
                        </a:lnTo>
                        <a:lnTo>
                          <a:pt x="288" y="1071"/>
                        </a:lnTo>
                        <a:lnTo>
                          <a:pt x="289" y="1069"/>
                        </a:lnTo>
                        <a:lnTo>
                          <a:pt x="290" y="1065"/>
                        </a:lnTo>
                        <a:lnTo>
                          <a:pt x="291" y="1062"/>
                        </a:lnTo>
                        <a:lnTo>
                          <a:pt x="293" y="1057"/>
                        </a:lnTo>
                        <a:lnTo>
                          <a:pt x="293" y="1054"/>
                        </a:lnTo>
                        <a:lnTo>
                          <a:pt x="294" y="1050"/>
                        </a:lnTo>
                        <a:lnTo>
                          <a:pt x="295" y="1045"/>
                        </a:lnTo>
                        <a:lnTo>
                          <a:pt x="296" y="1041"/>
                        </a:lnTo>
                        <a:lnTo>
                          <a:pt x="297" y="1037"/>
                        </a:lnTo>
                        <a:lnTo>
                          <a:pt x="299" y="1031"/>
                        </a:lnTo>
                        <a:lnTo>
                          <a:pt x="300" y="1026"/>
                        </a:lnTo>
                        <a:lnTo>
                          <a:pt x="300" y="1022"/>
                        </a:lnTo>
                        <a:lnTo>
                          <a:pt x="301" y="1016"/>
                        </a:lnTo>
                        <a:lnTo>
                          <a:pt x="302" y="1010"/>
                        </a:lnTo>
                        <a:lnTo>
                          <a:pt x="304" y="1005"/>
                        </a:lnTo>
                        <a:lnTo>
                          <a:pt x="305" y="998"/>
                        </a:lnTo>
                        <a:lnTo>
                          <a:pt x="305" y="992"/>
                        </a:lnTo>
                        <a:lnTo>
                          <a:pt x="306" y="985"/>
                        </a:lnTo>
                        <a:lnTo>
                          <a:pt x="307" y="979"/>
                        </a:lnTo>
                        <a:lnTo>
                          <a:pt x="308" y="971"/>
                        </a:lnTo>
                        <a:lnTo>
                          <a:pt x="308" y="964"/>
                        </a:lnTo>
                        <a:lnTo>
                          <a:pt x="310" y="957"/>
                        </a:lnTo>
                        <a:lnTo>
                          <a:pt x="311" y="948"/>
                        </a:lnTo>
                        <a:lnTo>
                          <a:pt x="312" y="940"/>
                        </a:lnTo>
                        <a:lnTo>
                          <a:pt x="312" y="931"/>
                        </a:lnTo>
                        <a:lnTo>
                          <a:pt x="313" y="922"/>
                        </a:lnTo>
                        <a:lnTo>
                          <a:pt x="315" y="913"/>
                        </a:lnTo>
                        <a:lnTo>
                          <a:pt x="315" y="904"/>
                        </a:lnTo>
                        <a:lnTo>
                          <a:pt x="316" y="894"/>
                        </a:lnTo>
                        <a:lnTo>
                          <a:pt x="316" y="883"/>
                        </a:lnTo>
                        <a:lnTo>
                          <a:pt x="317" y="873"/>
                        </a:lnTo>
                        <a:lnTo>
                          <a:pt x="318" y="862"/>
                        </a:lnTo>
                        <a:lnTo>
                          <a:pt x="318" y="852"/>
                        </a:lnTo>
                        <a:lnTo>
                          <a:pt x="318" y="841"/>
                        </a:lnTo>
                        <a:lnTo>
                          <a:pt x="319" y="830"/>
                        </a:lnTo>
                        <a:lnTo>
                          <a:pt x="319" y="819"/>
                        </a:lnTo>
                        <a:lnTo>
                          <a:pt x="321" y="807"/>
                        </a:lnTo>
                        <a:lnTo>
                          <a:pt x="321" y="795"/>
                        </a:lnTo>
                        <a:lnTo>
                          <a:pt x="321" y="783"/>
                        </a:lnTo>
                        <a:lnTo>
                          <a:pt x="322" y="771"/>
                        </a:lnTo>
                        <a:lnTo>
                          <a:pt x="322" y="759"/>
                        </a:lnTo>
                        <a:lnTo>
                          <a:pt x="322" y="748"/>
                        </a:lnTo>
                        <a:lnTo>
                          <a:pt x="323" y="735"/>
                        </a:lnTo>
                        <a:lnTo>
                          <a:pt x="323" y="723"/>
                        </a:lnTo>
                        <a:lnTo>
                          <a:pt x="323" y="710"/>
                        </a:lnTo>
                        <a:lnTo>
                          <a:pt x="324" y="697"/>
                        </a:lnTo>
                        <a:lnTo>
                          <a:pt x="324" y="684"/>
                        </a:lnTo>
                        <a:lnTo>
                          <a:pt x="324" y="672"/>
                        </a:lnTo>
                        <a:lnTo>
                          <a:pt x="324" y="659"/>
                        </a:lnTo>
                        <a:lnTo>
                          <a:pt x="324" y="646"/>
                        </a:lnTo>
                        <a:lnTo>
                          <a:pt x="324" y="633"/>
                        </a:lnTo>
                        <a:lnTo>
                          <a:pt x="324" y="620"/>
                        </a:lnTo>
                        <a:lnTo>
                          <a:pt x="326" y="607"/>
                        </a:lnTo>
                        <a:lnTo>
                          <a:pt x="326" y="594"/>
                        </a:lnTo>
                        <a:lnTo>
                          <a:pt x="326" y="581"/>
                        </a:lnTo>
                        <a:lnTo>
                          <a:pt x="326" y="568"/>
                        </a:lnTo>
                        <a:lnTo>
                          <a:pt x="326" y="556"/>
                        </a:lnTo>
                        <a:lnTo>
                          <a:pt x="326" y="543"/>
                        </a:lnTo>
                        <a:lnTo>
                          <a:pt x="326" y="530"/>
                        </a:lnTo>
                        <a:lnTo>
                          <a:pt x="326" y="517"/>
                        </a:lnTo>
                        <a:lnTo>
                          <a:pt x="326" y="506"/>
                        </a:lnTo>
                        <a:lnTo>
                          <a:pt x="326" y="493"/>
                        </a:lnTo>
                        <a:lnTo>
                          <a:pt x="326" y="480"/>
                        </a:lnTo>
                        <a:lnTo>
                          <a:pt x="326" y="468"/>
                        </a:lnTo>
                        <a:lnTo>
                          <a:pt x="326" y="456"/>
                        </a:lnTo>
                        <a:lnTo>
                          <a:pt x="326" y="443"/>
                        </a:lnTo>
                        <a:lnTo>
                          <a:pt x="326" y="431"/>
                        </a:lnTo>
                        <a:lnTo>
                          <a:pt x="326" y="419"/>
                        </a:lnTo>
                        <a:lnTo>
                          <a:pt x="326" y="409"/>
                        </a:lnTo>
                        <a:lnTo>
                          <a:pt x="326" y="397"/>
                        </a:lnTo>
                        <a:lnTo>
                          <a:pt x="326" y="385"/>
                        </a:lnTo>
                        <a:lnTo>
                          <a:pt x="326" y="374"/>
                        </a:lnTo>
                        <a:lnTo>
                          <a:pt x="326" y="364"/>
                        </a:lnTo>
                        <a:lnTo>
                          <a:pt x="326" y="353"/>
                        </a:lnTo>
                        <a:lnTo>
                          <a:pt x="326" y="343"/>
                        </a:lnTo>
                        <a:lnTo>
                          <a:pt x="326" y="332"/>
                        </a:lnTo>
                        <a:lnTo>
                          <a:pt x="326" y="322"/>
                        </a:lnTo>
                        <a:lnTo>
                          <a:pt x="326" y="313"/>
                        </a:lnTo>
                        <a:lnTo>
                          <a:pt x="326" y="304"/>
                        </a:lnTo>
                        <a:lnTo>
                          <a:pt x="326" y="294"/>
                        </a:lnTo>
                        <a:lnTo>
                          <a:pt x="326" y="286"/>
                        </a:lnTo>
                        <a:lnTo>
                          <a:pt x="326" y="276"/>
                        </a:lnTo>
                        <a:lnTo>
                          <a:pt x="326" y="269"/>
                        </a:lnTo>
                        <a:lnTo>
                          <a:pt x="326" y="261"/>
                        </a:lnTo>
                        <a:lnTo>
                          <a:pt x="326" y="253"/>
                        </a:lnTo>
                        <a:lnTo>
                          <a:pt x="326" y="246"/>
                        </a:lnTo>
                        <a:lnTo>
                          <a:pt x="326" y="240"/>
                        </a:lnTo>
                        <a:lnTo>
                          <a:pt x="326" y="233"/>
                        </a:lnTo>
                        <a:lnTo>
                          <a:pt x="326" y="227"/>
                        </a:lnTo>
                        <a:lnTo>
                          <a:pt x="326" y="221"/>
                        </a:lnTo>
                        <a:lnTo>
                          <a:pt x="324" y="215"/>
                        </a:lnTo>
                        <a:lnTo>
                          <a:pt x="324" y="209"/>
                        </a:lnTo>
                        <a:lnTo>
                          <a:pt x="324" y="203"/>
                        </a:lnTo>
                        <a:lnTo>
                          <a:pt x="324" y="197"/>
                        </a:lnTo>
                        <a:lnTo>
                          <a:pt x="324" y="191"/>
                        </a:lnTo>
                        <a:lnTo>
                          <a:pt x="324" y="187"/>
                        </a:lnTo>
                        <a:lnTo>
                          <a:pt x="323" y="181"/>
                        </a:lnTo>
                        <a:lnTo>
                          <a:pt x="323" y="175"/>
                        </a:lnTo>
                        <a:lnTo>
                          <a:pt x="322" y="170"/>
                        </a:lnTo>
                        <a:lnTo>
                          <a:pt x="322" y="164"/>
                        </a:lnTo>
                        <a:lnTo>
                          <a:pt x="321" y="158"/>
                        </a:lnTo>
                        <a:lnTo>
                          <a:pt x="321" y="154"/>
                        </a:lnTo>
                        <a:lnTo>
                          <a:pt x="319" y="148"/>
                        </a:lnTo>
                        <a:lnTo>
                          <a:pt x="319" y="143"/>
                        </a:lnTo>
                        <a:lnTo>
                          <a:pt x="318" y="137"/>
                        </a:lnTo>
                        <a:lnTo>
                          <a:pt x="317" y="132"/>
                        </a:lnTo>
                        <a:lnTo>
                          <a:pt x="316" y="128"/>
                        </a:lnTo>
                        <a:lnTo>
                          <a:pt x="315" y="122"/>
                        </a:lnTo>
                        <a:lnTo>
                          <a:pt x="313" y="117"/>
                        </a:lnTo>
                        <a:lnTo>
                          <a:pt x="312" y="112"/>
                        </a:lnTo>
                        <a:lnTo>
                          <a:pt x="311" y="107"/>
                        </a:lnTo>
                        <a:lnTo>
                          <a:pt x="310" y="103"/>
                        </a:lnTo>
                        <a:lnTo>
                          <a:pt x="308" y="98"/>
                        </a:lnTo>
                        <a:lnTo>
                          <a:pt x="307" y="93"/>
                        </a:lnTo>
                        <a:lnTo>
                          <a:pt x="305" y="89"/>
                        </a:lnTo>
                        <a:lnTo>
                          <a:pt x="304" y="84"/>
                        </a:lnTo>
                        <a:lnTo>
                          <a:pt x="301" y="80"/>
                        </a:lnTo>
                        <a:lnTo>
                          <a:pt x="300" y="76"/>
                        </a:lnTo>
                        <a:lnTo>
                          <a:pt x="297" y="72"/>
                        </a:lnTo>
                        <a:lnTo>
                          <a:pt x="296" y="67"/>
                        </a:lnTo>
                        <a:lnTo>
                          <a:pt x="294" y="64"/>
                        </a:lnTo>
                        <a:lnTo>
                          <a:pt x="291" y="60"/>
                        </a:lnTo>
                        <a:lnTo>
                          <a:pt x="289" y="56"/>
                        </a:lnTo>
                        <a:lnTo>
                          <a:pt x="286" y="52"/>
                        </a:lnTo>
                        <a:lnTo>
                          <a:pt x="284" y="48"/>
                        </a:lnTo>
                        <a:lnTo>
                          <a:pt x="282" y="45"/>
                        </a:lnTo>
                        <a:lnTo>
                          <a:pt x="279" y="43"/>
                        </a:lnTo>
                        <a:lnTo>
                          <a:pt x="275" y="39"/>
                        </a:lnTo>
                        <a:lnTo>
                          <a:pt x="273" y="35"/>
                        </a:lnTo>
                        <a:lnTo>
                          <a:pt x="269" y="32"/>
                        </a:lnTo>
                        <a:lnTo>
                          <a:pt x="267" y="30"/>
                        </a:lnTo>
                        <a:lnTo>
                          <a:pt x="263" y="27"/>
                        </a:lnTo>
                        <a:lnTo>
                          <a:pt x="261" y="24"/>
                        </a:lnTo>
                        <a:lnTo>
                          <a:pt x="257" y="21"/>
                        </a:lnTo>
                        <a:lnTo>
                          <a:pt x="253" y="19"/>
                        </a:lnTo>
                        <a:lnTo>
                          <a:pt x="250" y="17"/>
                        </a:lnTo>
                        <a:lnTo>
                          <a:pt x="246" y="15"/>
                        </a:lnTo>
                        <a:lnTo>
                          <a:pt x="241" y="13"/>
                        </a:lnTo>
                        <a:lnTo>
                          <a:pt x="237" y="11"/>
                        </a:lnTo>
                        <a:lnTo>
                          <a:pt x="234" y="9"/>
                        </a:lnTo>
                        <a:lnTo>
                          <a:pt x="229" y="7"/>
                        </a:lnTo>
                        <a:lnTo>
                          <a:pt x="225" y="6"/>
                        </a:lnTo>
                        <a:lnTo>
                          <a:pt x="220" y="5"/>
                        </a:lnTo>
                        <a:lnTo>
                          <a:pt x="215" y="4"/>
                        </a:lnTo>
                        <a:lnTo>
                          <a:pt x="212" y="2"/>
                        </a:lnTo>
                        <a:lnTo>
                          <a:pt x="207" y="1"/>
                        </a:lnTo>
                        <a:lnTo>
                          <a:pt x="202" y="1"/>
                        </a:lnTo>
                        <a:lnTo>
                          <a:pt x="196" y="0"/>
                        </a:lnTo>
                        <a:lnTo>
                          <a:pt x="191" y="0"/>
                        </a:lnTo>
                        <a:lnTo>
                          <a:pt x="186" y="0"/>
                        </a:lnTo>
                        <a:lnTo>
                          <a:pt x="180" y="0"/>
                        </a:lnTo>
                        <a:lnTo>
                          <a:pt x="175" y="0"/>
                        </a:lnTo>
                        <a:lnTo>
                          <a:pt x="169" y="0"/>
                        </a:lnTo>
                        <a:lnTo>
                          <a:pt x="163" y="0"/>
                        </a:lnTo>
                        <a:lnTo>
                          <a:pt x="158" y="1"/>
                        </a:lnTo>
                        <a:lnTo>
                          <a:pt x="152" y="1"/>
                        </a:lnTo>
                        <a:lnTo>
                          <a:pt x="147" y="2"/>
                        </a:lnTo>
                        <a:lnTo>
                          <a:pt x="141" y="2"/>
                        </a:lnTo>
                        <a:lnTo>
                          <a:pt x="136" y="4"/>
                        </a:lnTo>
                        <a:lnTo>
                          <a:pt x="131" y="5"/>
                        </a:lnTo>
                        <a:lnTo>
                          <a:pt x="126" y="6"/>
                        </a:lnTo>
                        <a:lnTo>
                          <a:pt x="123" y="7"/>
                        </a:lnTo>
                        <a:lnTo>
                          <a:pt x="118" y="8"/>
                        </a:lnTo>
                        <a:lnTo>
                          <a:pt x="113" y="9"/>
                        </a:lnTo>
                        <a:lnTo>
                          <a:pt x="109" y="12"/>
                        </a:lnTo>
                        <a:lnTo>
                          <a:pt x="104" y="13"/>
                        </a:lnTo>
                        <a:lnTo>
                          <a:pt x="101" y="15"/>
                        </a:lnTo>
                        <a:lnTo>
                          <a:pt x="97" y="17"/>
                        </a:lnTo>
                        <a:lnTo>
                          <a:pt x="93" y="19"/>
                        </a:lnTo>
                        <a:lnTo>
                          <a:pt x="88" y="21"/>
                        </a:lnTo>
                        <a:lnTo>
                          <a:pt x="85" y="24"/>
                        </a:lnTo>
                        <a:lnTo>
                          <a:pt x="81" y="26"/>
                        </a:lnTo>
                        <a:lnTo>
                          <a:pt x="78" y="28"/>
                        </a:lnTo>
                        <a:lnTo>
                          <a:pt x="75" y="31"/>
                        </a:lnTo>
                        <a:lnTo>
                          <a:pt x="71" y="34"/>
                        </a:lnTo>
                        <a:lnTo>
                          <a:pt x="69" y="37"/>
                        </a:lnTo>
                        <a:lnTo>
                          <a:pt x="65" y="40"/>
                        </a:lnTo>
                        <a:lnTo>
                          <a:pt x="63" y="43"/>
                        </a:lnTo>
                        <a:lnTo>
                          <a:pt x="60" y="46"/>
                        </a:lnTo>
                        <a:lnTo>
                          <a:pt x="56" y="50"/>
                        </a:lnTo>
                        <a:lnTo>
                          <a:pt x="54" y="53"/>
                        </a:lnTo>
                        <a:lnTo>
                          <a:pt x="52" y="57"/>
                        </a:lnTo>
                        <a:lnTo>
                          <a:pt x="49" y="60"/>
                        </a:lnTo>
                        <a:lnTo>
                          <a:pt x="47" y="64"/>
                        </a:lnTo>
                        <a:lnTo>
                          <a:pt x="44" y="67"/>
                        </a:lnTo>
                        <a:lnTo>
                          <a:pt x="42" y="72"/>
                        </a:lnTo>
                        <a:lnTo>
                          <a:pt x="41" y="76"/>
                        </a:lnTo>
                        <a:lnTo>
                          <a:pt x="38" y="80"/>
                        </a:lnTo>
                        <a:lnTo>
                          <a:pt x="36" y="85"/>
                        </a:lnTo>
                        <a:lnTo>
                          <a:pt x="34" y="90"/>
                        </a:lnTo>
                        <a:lnTo>
                          <a:pt x="32" y="94"/>
                        </a:lnTo>
                        <a:lnTo>
                          <a:pt x="31" y="99"/>
                        </a:lnTo>
                        <a:lnTo>
                          <a:pt x="30" y="104"/>
                        </a:lnTo>
                        <a:lnTo>
                          <a:pt x="27" y="109"/>
                        </a:lnTo>
                        <a:lnTo>
                          <a:pt x="26" y="113"/>
                        </a:lnTo>
                        <a:lnTo>
                          <a:pt x="25" y="119"/>
                        </a:lnTo>
                        <a:lnTo>
                          <a:pt x="23" y="124"/>
                        </a:lnTo>
                        <a:lnTo>
                          <a:pt x="22" y="130"/>
                        </a:lnTo>
                        <a:lnTo>
                          <a:pt x="21" y="136"/>
                        </a:lnTo>
                        <a:lnTo>
                          <a:pt x="20" y="142"/>
                        </a:lnTo>
                        <a:lnTo>
                          <a:pt x="19" y="148"/>
                        </a:lnTo>
                        <a:lnTo>
                          <a:pt x="17" y="154"/>
                        </a:lnTo>
                        <a:lnTo>
                          <a:pt x="16" y="159"/>
                        </a:lnTo>
                        <a:lnTo>
                          <a:pt x="15" y="165"/>
                        </a:lnTo>
                        <a:lnTo>
                          <a:pt x="15" y="172"/>
                        </a:lnTo>
                        <a:lnTo>
                          <a:pt x="14" y="178"/>
                        </a:lnTo>
                        <a:lnTo>
                          <a:pt x="12" y="185"/>
                        </a:lnTo>
                        <a:lnTo>
                          <a:pt x="12" y="193"/>
                        </a:lnTo>
                        <a:lnTo>
                          <a:pt x="11" y="200"/>
                        </a:lnTo>
                        <a:lnTo>
                          <a:pt x="11" y="207"/>
                        </a:lnTo>
                        <a:lnTo>
                          <a:pt x="10" y="214"/>
                        </a:lnTo>
                        <a:lnTo>
                          <a:pt x="10" y="221"/>
                        </a:lnTo>
                        <a:lnTo>
                          <a:pt x="9" y="228"/>
                        </a:lnTo>
                        <a:lnTo>
                          <a:pt x="9" y="236"/>
                        </a:lnTo>
                        <a:lnTo>
                          <a:pt x="8" y="243"/>
                        </a:lnTo>
                        <a:lnTo>
                          <a:pt x="8" y="252"/>
                        </a:lnTo>
                        <a:lnTo>
                          <a:pt x="8" y="260"/>
                        </a:lnTo>
                        <a:lnTo>
                          <a:pt x="8" y="268"/>
                        </a:lnTo>
                        <a:lnTo>
                          <a:pt x="6" y="276"/>
                        </a:lnTo>
                        <a:lnTo>
                          <a:pt x="6" y="286"/>
                        </a:lnTo>
                        <a:lnTo>
                          <a:pt x="6" y="295"/>
                        </a:lnTo>
                        <a:lnTo>
                          <a:pt x="5" y="305"/>
                        </a:lnTo>
                        <a:lnTo>
                          <a:pt x="5" y="314"/>
                        </a:lnTo>
                        <a:lnTo>
                          <a:pt x="5" y="325"/>
                        </a:lnTo>
                        <a:lnTo>
                          <a:pt x="5" y="334"/>
                        </a:lnTo>
                        <a:lnTo>
                          <a:pt x="4" y="345"/>
                        </a:lnTo>
                        <a:lnTo>
                          <a:pt x="4" y="357"/>
                        </a:lnTo>
                        <a:lnTo>
                          <a:pt x="4" y="367"/>
                        </a:lnTo>
                        <a:lnTo>
                          <a:pt x="4" y="379"/>
                        </a:lnTo>
                        <a:lnTo>
                          <a:pt x="3" y="391"/>
                        </a:lnTo>
                        <a:lnTo>
                          <a:pt x="3" y="403"/>
                        </a:lnTo>
                        <a:lnTo>
                          <a:pt x="3" y="415"/>
                        </a:lnTo>
                        <a:lnTo>
                          <a:pt x="3" y="428"/>
                        </a:lnTo>
                        <a:lnTo>
                          <a:pt x="3" y="439"/>
                        </a:lnTo>
                        <a:lnTo>
                          <a:pt x="1" y="452"/>
                        </a:lnTo>
                        <a:lnTo>
                          <a:pt x="1" y="465"/>
                        </a:lnTo>
                        <a:lnTo>
                          <a:pt x="1" y="478"/>
                        </a:lnTo>
                        <a:lnTo>
                          <a:pt x="1" y="491"/>
                        </a:lnTo>
                        <a:lnTo>
                          <a:pt x="1" y="504"/>
                        </a:lnTo>
                        <a:lnTo>
                          <a:pt x="1" y="517"/>
                        </a:lnTo>
                        <a:lnTo>
                          <a:pt x="1" y="530"/>
                        </a:lnTo>
                        <a:lnTo>
                          <a:pt x="0" y="543"/>
                        </a:lnTo>
                        <a:lnTo>
                          <a:pt x="0" y="557"/>
                        </a:lnTo>
                        <a:lnTo>
                          <a:pt x="0" y="570"/>
                        </a:lnTo>
                        <a:lnTo>
                          <a:pt x="0" y="585"/>
                        </a:lnTo>
                        <a:lnTo>
                          <a:pt x="0" y="598"/>
                        </a:lnTo>
                        <a:lnTo>
                          <a:pt x="0" y="612"/>
                        </a:lnTo>
                        <a:lnTo>
                          <a:pt x="0" y="625"/>
                        </a:lnTo>
                        <a:lnTo>
                          <a:pt x="0" y="638"/>
                        </a:lnTo>
                        <a:lnTo>
                          <a:pt x="0" y="652"/>
                        </a:lnTo>
                        <a:lnTo>
                          <a:pt x="0" y="665"/>
                        </a:lnTo>
                        <a:lnTo>
                          <a:pt x="0" y="679"/>
                        </a:lnTo>
                        <a:lnTo>
                          <a:pt x="0" y="692"/>
                        </a:lnTo>
                        <a:lnTo>
                          <a:pt x="0" y="705"/>
                        </a:lnTo>
                        <a:lnTo>
                          <a:pt x="0" y="718"/>
                        </a:lnTo>
                        <a:lnTo>
                          <a:pt x="0" y="731"/>
                        </a:lnTo>
                        <a:lnTo>
                          <a:pt x="0" y="744"/>
                        </a:lnTo>
                        <a:lnTo>
                          <a:pt x="0" y="757"/>
                        </a:lnTo>
                        <a:lnTo>
                          <a:pt x="0" y="769"/>
                        </a:lnTo>
                        <a:lnTo>
                          <a:pt x="0" y="782"/>
                        </a:lnTo>
                        <a:lnTo>
                          <a:pt x="0" y="794"/>
                        </a:lnTo>
                        <a:lnTo>
                          <a:pt x="0" y="806"/>
                        </a:lnTo>
                        <a:lnTo>
                          <a:pt x="0" y="819"/>
                        </a:lnTo>
                        <a:lnTo>
                          <a:pt x="0" y="829"/>
                        </a:lnTo>
                        <a:lnTo>
                          <a:pt x="1" y="841"/>
                        </a:lnTo>
                        <a:lnTo>
                          <a:pt x="1" y="853"/>
                        </a:lnTo>
                        <a:lnTo>
                          <a:pt x="1" y="863"/>
                        </a:lnTo>
                        <a:lnTo>
                          <a:pt x="1" y="874"/>
                        </a:lnTo>
                        <a:lnTo>
                          <a:pt x="1" y="885"/>
                        </a:lnTo>
                        <a:lnTo>
                          <a:pt x="1" y="894"/>
                        </a:lnTo>
                        <a:lnTo>
                          <a:pt x="1" y="905"/>
                        </a:lnTo>
                        <a:lnTo>
                          <a:pt x="3" y="914"/>
                        </a:lnTo>
                        <a:lnTo>
                          <a:pt x="3" y="924"/>
                        </a:lnTo>
                        <a:lnTo>
                          <a:pt x="3" y="932"/>
                        </a:lnTo>
                        <a:lnTo>
                          <a:pt x="3" y="940"/>
                        </a:lnTo>
                        <a:lnTo>
                          <a:pt x="4" y="948"/>
                        </a:lnTo>
                        <a:lnTo>
                          <a:pt x="4" y="957"/>
                        </a:lnTo>
                        <a:lnTo>
                          <a:pt x="4" y="964"/>
                        </a:lnTo>
                        <a:lnTo>
                          <a:pt x="4" y="971"/>
                        </a:lnTo>
                        <a:lnTo>
                          <a:pt x="5" y="978"/>
                        </a:lnTo>
                        <a:lnTo>
                          <a:pt x="5" y="984"/>
                        </a:lnTo>
                        <a:lnTo>
                          <a:pt x="5" y="990"/>
                        </a:lnTo>
                        <a:lnTo>
                          <a:pt x="6" y="996"/>
                        </a:lnTo>
                        <a:lnTo>
                          <a:pt x="6" y="1002"/>
                        </a:lnTo>
                        <a:lnTo>
                          <a:pt x="8" y="1006"/>
                        </a:lnTo>
                        <a:lnTo>
                          <a:pt x="8" y="1012"/>
                        </a:lnTo>
                        <a:lnTo>
                          <a:pt x="9" y="1017"/>
                        </a:lnTo>
                        <a:lnTo>
                          <a:pt x="9" y="1022"/>
                        </a:lnTo>
                        <a:lnTo>
                          <a:pt x="10" y="1026"/>
                        </a:lnTo>
                        <a:lnTo>
                          <a:pt x="10" y="1031"/>
                        </a:lnTo>
                        <a:lnTo>
                          <a:pt x="11" y="1036"/>
                        </a:lnTo>
                        <a:lnTo>
                          <a:pt x="11" y="1041"/>
                        </a:lnTo>
                        <a:lnTo>
                          <a:pt x="12" y="1045"/>
                        </a:lnTo>
                        <a:lnTo>
                          <a:pt x="14" y="1049"/>
                        </a:lnTo>
                        <a:lnTo>
                          <a:pt x="14" y="1054"/>
                        </a:lnTo>
                        <a:lnTo>
                          <a:pt x="15" y="1057"/>
                        </a:lnTo>
                        <a:lnTo>
                          <a:pt x="16" y="1061"/>
                        </a:lnTo>
                        <a:lnTo>
                          <a:pt x="17" y="1065"/>
                        </a:lnTo>
                        <a:lnTo>
                          <a:pt x="17" y="1069"/>
                        </a:lnTo>
                        <a:lnTo>
                          <a:pt x="19" y="1072"/>
                        </a:lnTo>
                        <a:lnTo>
                          <a:pt x="20" y="1076"/>
                        </a:lnTo>
                        <a:lnTo>
                          <a:pt x="21" y="1078"/>
                        </a:lnTo>
                        <a:lnTo>
                          <a:pt x="22" y="1082"/>
                        </a:lnTo>
                        <a:lnTo>
                          <a:pt x="22" y="1085"/>
                        </a:lnTo>
                        <a:lnTo>
                          <a:pt x="23" y="1088"/>
                        </a:lnTo>
                        <a:lnTo>
                          <a:pt x="25" y="1091"/>
                        </a:lnTo>
                        <a:lnTo>
                          <a:pt x="26" y="1094"/>
                        </a:lnTo>
                        <a:lnTo>
                          <a:pt x="27" y="1097"/>
                        </a:lnTo>
                        <a:lnTo>
                          <a:pt x="28" y="1100"/>
                        </a:lnTo>
                        <a:lnTo>
                          <a:pt x="30" y="1102"/>
                        </a:lnTo>
                        <a:lnTo>
                          <a:pt x="31" y="1104"/>
                        </a:lnTo>
                        <a:lnTo>
                          <a:pt x="31" y="1108"/>
                        </a:lnTo>
                        <a:lnTo>
                          <a:pt x="32" y="1110"/>
                        </a:lnTo>
                        <a:lnTo>
                          <a:pt x="33" y="1113"/>
                        </a:lnTo>
                        <a:lnTo>
                          <a:pt x="34" y="1115"/>
                        </a:lnTo>
                        <a:lnTo>
                          <a:pt x="36" y="1117"/>
                        </a:lnTo>
                        <a:lnTo>
                          <a:pt x="37" y="1120"/>
                        </a:lnTo>
                        <a:lnTo>
                          <a:pt x="38" y="1121"/>
                        </a:lnTo>
                        <a:lnTo>
                          <a:pt x="39" y="1123"/>
                        </a:lnTo>
                        <a:lnTo>
                          <a:pt x="41" y="1126"/>
                        </a:lnTo>
                        <a:lnTo>
                          <a:pt x="42" y="1128"/>
                        </a:lnTo>
                        <a:lnTo>
                          <a:pt x="43" y="1129"/>
                        </a:lnTo>
                        <a:lnTo>
                          <a:pt x="44" y="1132"/>
                        </a:lnTo>
                        <a:lnTo>
                          <a:pt x="45" y="1134"/>
                        </a:lnTo>
                        <a:lnTo>
                          <a:pt x="47" y="1136"/>
                        </a:lnTo>
                        <a:lnTo>
                          <a:pt x="48" y="1137"/>
                        </a:lnTo>
                        <a:lnTo>
                          <a:pt x="49" y="1140"/>
                        </a:lnTo>
                        <a:lnTo>
                          <a:pt x="50" y="1141"/>
                        </a:lnTo>
                        <a:lnTo>
                          <a:pt x="50" y="1143"/>
                        </a:lnTo>
                        <a:lnTo>
                          <a:pt x="52" y="1146"/>
                        </a:lnTo>
                        <a:lnTo>
                          <a:pt x="53" y="1147"/>
                        </a:lnTo>
                        <a:lnTo>
                          <a:pt x="54" y="1149"/>
                        </a:lnTo>
                        <a:lnTo>
                          <a:pt x="55" y="1152"/>
                        </a:lnTo>
                        <a:lnTo>
                          <a:pt x="56" y="1153"/>
                        </a:lnTo>
                        <a:lnTo>
                          <a:pt x="58" y="1155"/>
                        </a:lnTo>
                        <a:lnTo>
                          <a:pt x="59" y="1158"/>
                        </a:lnTo>
                        <a:lnTo>
                          <a:pt x="60" y="1159"/>
                        </a:lnTo>
                        <a:lnTo>
                          <a:pt x="61" y="1161"/>
                        </a:lnTo>
                        <a:lnTo>
                          <a:pt x="61" y="1162"/>
                        </a:lnTo>
                        <a:lnTo>
                          <a:pt x="63" y="1165"/>
                        </a:lnTo>
                        <a:lnTo>
                          <a:pt x="64" y="1167"/>
                        </a:lnTo>
                        <a:lnTo>
                          <a:pt x="65" y="1169"/>
                        </a:lnTo>
                        <a:lnTo>
                          <a:pt x="66" y="1172"/>
                        </a:lnTo>
                        <a:lnTo>
                          <a:pt x="66" y="1173"/>
                        </a:lnTo>
                        <a:lnTo>
                          <a:pt x="67" y="1175"/>
                        </a:lnTo>
                        <a:lnTo>
                          <a:pt x="69" y="1180"/>
                        </a:lnTo>
                        <a:lnTo>
                          <a:pt x="71" y="1183"/>
                        </a:lnTo>
                        <a:lnTo>
                          <a:pt x="72" y="1188"/>
                        </a:lnTo>
                        <a:lnTo>
                          <a:pt x="74" y="1192"/>
                        </a:lnTo>
                        <a:lnTo>
                          <a:pt x="75" y="1196"/>
                        </a:lnTo>
                        <a:lnTo>
                          <a:pt x="76" y="1200"/>
                        </a:lnTo>
                        <a:lnTo>
                          <a:pt x="77" y="1204"/>
                        </a:lnTo>
                        <a:lnTo>
                          <a:pt x="78" y="1208"/>
                        </a:lnTo>
                        <a:lnTo>
                          <a:pt x="80" y="1212"/>
                        </a:lnTo>
                        <a:lnTo>
                          <a:pt x="81" y="1215"/>
                        </a:lnTo>
                        <a:lnTo>
                          <a:pt x="81" y="1220"/>
                        </a:lnTo>
                        <a:lnTo>
                          <a:pt x="82" y="1224"/>
                        </a:lnTo>
                        <a:lnTo>
                          <a:pt x="83" y="1227"/>
                        </a:lnTo>
                        <a:lnTo>
                          <a:pt x="83" y="1231"/>
                        </a:lnTo>
                        <a:lnTo>
                          <a:pt x="85" y="1234"/>
                        </a:lnTo>
                        <a:lnTo>
                          <a:pt x="86" y="1239"/>
                        </a:lnTo>
                        <a:lnTo>
                          <a:pt x="86" y="1243"/>
                        </a:lnTo>
                        <a:lnTo>
                          <a:pt x="87" y="1246"/>
                        </a:lnTo>
                        <a:lnTo>
                          <a:pt x="87" y="1250"/>
                        </a:lnTo>
                        <a:lnTo>
                          <a:pt x="87" y="1253"/>
                        </a:lnTo>
                        <a:lnTo>
                          <a:pt x="88" y="1256"/>
                        </a:lnTo>
                        <a:lnTo>
                          <a:pt x="88" y="1259"/>
                        </a:lnTo>
                        <a:lnTo>
                          <a:pt x="88" y="1263"/>
                        </a:lnTo>
                        <a:lnTo>
                          <a:pt x="90" y="1266"/>
                        </a:lnTo>
                        <a:lnTo>
                          <a:pt x="90" y="1270"/>
                        </a:lnTo>
                        <a:lnTo>
                          <a:pt x="90" y="1272"/>
                        </a:lnTo>
                        <a:lnTo>
                          <a:pt x="90" y="1276"/>
                        </a:lnTo>
                        <a:lnTo>
                          <a:pt x="90" y="1279"/>
                        </a:lnTo>
                        <a:lnTo>
                          <a:pt x="90" y="1282"/>
                        </a:lnTo>
                        <a:lnTo>
                          <a:pt x="90" y="1285"/>
                        </a:lnTo>
                        <a:lnTo>
                          <a:pt x="90" y="1287"/>
                        </a:lnTo>
                        <a:lnTo>
                          <a:pt x="91" y="1291"/>
                        </a:lnTo>
                        <a:lnTo>
                          <a:pt x="90" y="1293"/>
                        </a:lnTo>
                        <a:lnTo>
                          <a:pt x="90" y="1296"/>
                        </a:lnTo>
                        <a:lnTo>
                          <a:pt x="90" y="1298"/>
                        </a:lnTo>
                        <a:lnTo>
                          <a:pt x="90" y="1300"/>
                        </a:lnTo>
                        <a:lnTo>
                          <a:pt x="90" y="1303"/>
                        </a:lnTo>
                        <a:lnTo>
                          <a:pt x="90" y="1306"/>
                        </a:lnTo>
                        <a:lnTo>
                          <a:pt x="90" y="1308"/>
                        </a:lnTo>
                        <a:lnTo>
                          <a:pt x="90" y="1310"/>
                        </a:lnTo>
                        <a:lnTo>
                          <a:pt x="90" y="1312"/>
                        </a:lnTo>
                        <a:lnTo>
                          <a:pt x="90" y="1315"/>
                        </a:lnTo>
                        <a:lnTo>
                          <a:pt x="88" y="1317"/>
                        </a:lnTo>
                        <a:lnTo>
                          <a:pt x="88" y="1318"/>
                        </a:lnTo>
                        <a:lnTo>
                          <a:pt x="88" y="1320"/>
                        </a:lnTo>
                        <a:lnTo>
                          <a:pt x="88" y="1322"/>
                        </a:lnTo>
                        <a:lnTo>
                          <a:pt x="88" y="1324"/>
                        </a:lnTo>
                        <a:lnTo>
                          <a:pt x="88" y="1325"/>
                        </a:lnTo>
                        <a:lnTo>
                          <a:pt x="87" y="1326"/>
                        </a:lnTo>
                        <a:lnTo>
                          <a:pt x="87" y="1329"/>
                        </a:lnTo>
                        <a:lnTo>
                          <a:pt x="87" y="1330"/>
                        </a:lnTo>
                        <a:lnTo>
                          <a:pt x="87" y="1331"/>
                        </a:lnTo>
                        <a:lnTo>
                          <a:pt x="87" y="1332"/>
                        </a:lnTo>
                        <a:lnTo>
                          <a:pt x="87" y="1333"/>
                        </a:lnTo>
                        <a:lnTo>
                          <a:pt x="87" y="1335"/>
                        </a:lnTo>
                        <a:lnTo>
                          <a:pt x="87" y="1335"/>
                        </a:lnTo>
                        <a:lnTo>
                          <a:pt x="86" y="1336"/>
                        </a:lnTo>
                        <a:lnTo>
                          <a:pt x="86" y="1336"/>
                        </a:lnTo>
                        <a:lnTo>
                          <a:pt x="86" y="1337"/>
                        </a:lnTo>
                        <a:lnTo>
                          <a:pt x="86" y="1337"/>
                        </a:lnTo>
                        <a:lnTo>
                          <a:pt x="86" y="1338"/>
                        </a:lnTo>
                        <a:lnTo>
                          <a:pt x="86" y="1338"/>
                        </a:lnTo>
                        <a:lnTo>
                          <a:pt x="129" y="1318"/>
                        </a:lnTo>
                        <a:lnTo>
                          <a:pt x="129" y="13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37" name="Freeform 89"/>
                  <p:cNvSpPr>
                    <a:spLocks/>
                  </p:cNvSpPr>
                  <p:nvPr/>
                </p:nvSpPr>
                <p:spPr bwMode="auto">
                  <a:xfrm>
                    <a:off x="4201" y="2505"/>
                    <a:ext cx="50" cy="59"/>
                  </a:xfrm>
                  <a:custGeom>
                    <a:avLst/>
                    <a:gdLst>
                      <a:gd name="T0" fmla="*/ 60 w 151"/>
                      <a:gd name="T1" fmla="*/ 24 h 295"/>
                      <a:gd name="T2" fmla="*/ 60 w 151"/>
                      <a:gd name="T3" fmla="*/ 31 h 295"/>
                      <a:gd name="T4" fmla="*/ 60 w 151"/>
                      <a:gd name="T5" fmla="*/ 41 h 295"/>
                      <a:gd name="T6" fmla="*/ 60 w 151"/>
                      <a:gd name="T7" fmla="*/ 56 h 295"/>
                      <a:gd name="T8" fmla="*/ 58 w 151"/>
                      <a:gd name="T9" fmla="*/ 73 h 295"/>
                      <a:gd name="T10" fmla="*/ 57 w 151"/>
                      <a:gd name="T11" fmla="*/ 95 h 295"/>
                      <a:gd name="T12" fmla="*/ 55 w 151"/>
                      <a:gd name="T13" fmla="*/ 118 h 295"/>
                      <a:gd name="T14" fmla="*/ 52 w 151"/>
                      <a:gd name="T15" fmla="*/ 143 h 295"/>
                      <a:gd name="T16" fmla="*/ 50 w 151"/>
                      <a:gd name="T17" fmla="*/ 167 h 295"/>
                      <a:gd name="T18" fmla="*/ 47 w 151"/>
                      <a:gd name="T19" fmla="*/ 188 h 295"/>
                      <a:gd name="T20" fmla="*/ 47 w 151"/>
                      <a:gd name="T21" fmla="*/ 208 h 295"/>
                      <a:gd name="T22" fmla="*/ 50 w 151"/>
                      <a:gd name="T23" fmla="*/ 226 h 295"/>
                      <a:gd name="T24" fmla="*/ 55 w 151"/>
                      <a:gd name="T25" fmla="*/ 238 h 295"/>
                      <a:gd name="T26" fmla="*/ 64 w 151"/>
                      <a:gd name="T27" fmla="*/ 245 h 295"/>
                      <a:gd name="T28" fmla="*/ 80 w 151"/>
                      <a:gd name="T29" fmla="*/ 245 h 295"/>
                      <a:gd name="T30" fmla="*/ 90 w 151"/>
                      <a:gd name="T31" fmla="*/ 240 h 295"/>
                      <a:gd name="T32" fmla="*/ 96 w 151"/>
                      <a:gd name="T33" fmla="*/ 233 h 295"/>
                      <a:gd name="T34" fmla="*/ 99 w 151"/>
                      <a:gd name="T35" fmla="*/ 223 h 295"/>
                      <a:gd name="T36" fmla="*/ 101 w 151"/>
                      <a:gd name="T37" fmla="*/ 210 h 295"/>
                      <a:gd name="T38" fmla="*/ 101 w 151"/>
                      <a:gd name="T39" fmla="*/ 196 h 295"/>
                      <a:gd name="T40" fmla="*/ 100 w 151"/>
                      <a:gd name="T41" fmla="*/ 182 h 295"/>
                      <a:gd name="T42" fmla="*/ 99 w 151"/>
                      <a:gd name="T43" fmla="*/ 165 h 295"/>
                      <a:gd name="T44" fmla="*/ 96 w 151"/>
                      <a:gd name="T45" fmla="*/ 150 h 295"/>
                      <a:gd name="T46" fmla="*/ 95 w 151"/>
                      <a:gd name="T47" fmla="*/ 135 h 295"/>
                      <a:gd name="T48" fmla="*/ 94 w 151"/>
                      <a:gd name="T49" fmla="*/ 121 h 295"/>
                      <a:gd name="T50" fmla="*/ 93 w 151"/>
                      <a:gd name="T51" fmla="*/ 108 h 295"/>
                      <a:gd name="T52" fmla="*/ 93 w 151"/>
                      <a:gd name="T53" fmla="*/ 96 h 295"/>
                      <a:gd name="T54" fmla="*/ 93 w 151"/>
                      <a:gd name="T55" fmla="*/ 85 h 295"/>
                      <a:gd name="T56" fmla="*/ 93 w 151"/>
                      <a:gd name="T57" fmla="*/ 75 h 295"/>
                      <a:gd name="T58" fmla="*/ 94 w 151"/>
                      <a:gd name="T59" fmla="*/ 64 h 295"/>
                      <a:gd name="T60" fmla="*/ 95 w 151"/>
                      <a:gd name="T61" fmla="*/ 53 h 295"/>
                      <a:gd name="T62" fmla="*/ 149 w 151"/>
                      <a:gd name="T63" fmla="*/ 1 h 295"/>
                      <a:gd name="T64" fmla="*/ 148 w 151"/>
                      <a:gd name="T65" fmla="*/ 10 h 295"/>
                      <a:gd name="T66" fmla="*/ 145 w 151"/>
                      <a:gd name="T67" fmla="*/ 21 h 295"/>
                      <a:gd name="T68" fmla="*/ 144 w 151"/>
                      <a:gd name="T69" fmla="*/ 39 h 295"/>
                      <a:gd name="T70" fmla="*/ 141 w 151"/>
                      <a:gd name="T71" fmla="*/ 60 h 295"/>
                      <a:gd name="T72" fmla="*/ 141 w 151"/>
                      <a:gd name="T73" fmla="*/ 85 h 295"/>
                      <a:gd name="T74" fmla="*/ 143 w 151"/>
                      <a:gd name="T75" fmla="*/ 113 h 295"/>
                      <a:gd name="T76" fmla="*/ 146 w 151"/>
                      <a:gd name="T77" fmla="*/ 145 h 295"/>
                      <a:gd name="T78" fmla="*/ 150 w 151"/>
                      <a:gd name="T79" fmla="*/ 180 h 295"/>
                      <a:gd name="T80" fmla="*/ 150 w 151"/>
                      <a:gd name="T81" fmla="*/ 210 h 295"/>
                      <a:gd name="T82" fmla="*/ 146 w 151"/>
                      <a:gd name="T83" fmla="*/ 235 h 295"/>
                      <a:gd name="T84" fmla="*/ 139 w 151"/>
                      <a:gd name="T85" fmla="*/ 255 h 295"/>
                      <a:gd name="T86" fmla="*/ 129 w 151"/>
                      <a:gd name="T87" fmla="*/ 272 h 295"/>
                      <a:gd name="T88" fmla="*/ 116 w 151"/>
                      <a:gd name="T89" fmla="*/ 284 h 295"/>
                      <a:gd name="T90" fmla="*/ 99 w 151"/>
                      <a:gd name="T91" fmla="*/ 291 h 295"/>
                      <a:gd name="T92" fmla="*/ 79 w 151"/>
                      <a:gd name="T93" fmla="*/ 294 h 295"/>
                      <a:gd name="T94" fmla="*/ 56 w 151"/>
                      <a:gd name="T95" fmla="*/ 293 h 295"/>
                      <a:gd name="T96" fmla="*/ 36 w 151"/>
                      <a:gd name="T97" fmla="*/ 287 h 295"/>
                      <a:gd name="T98" fmla="*/ 20 w 151"/>
                      <a:gd name="T99" fmla="*/ 276 h 295"/>
                      <a:gd name="T100" fmla="*/ 9 w 151"/>
                      <a:gd name="T101" fmla="*/ 261 h 295"/>
                      <a:gd name="T102" fmla="*/ 2 w 151"/>
                      <a:gd name="T103" fmla="*/ 241 h 295"/>
                      <a:gd name="T104" fmla="*/ 0 w 151"/>
                      <a:gd name="T105" fmla="*/ 215 h 295"/>
                      <a:gd name="T106" fmla="*/ 0 w 151"/>
                      <a:gd name="T107" fmla="*/ 186 h 295"/>
                      <a:gd name="T108" fmla="*/ 4 w 151"/>
                      <a:gd name="T109" fmla="*/ 151 h 295"/>
                      <a:gd name="T110" fmla="*/ 7 w 151"/>
                      <a:gd name="T111" fmla="*/ 130 h 295"/>
                      <a:gd name="T112" fmla="*/ 9 w 151"/>
                      <a:gd name="T113" fmla="*/ 113 h 295"/>
                      <a:gd name="T114" fmla="*/ 12 w 151"/>
                      <a:gd name="T115" fmla="*/ 96 h 295"/>
                      <a:gd name="T116" fmla="*/ 13 w 151"/>
                      <a:gd name="T117" fmla="*/ 80 h 295"/>
                      <a:gd name="T118" fmla="*/ 14 w 151"/>
                      <a:gd name="T119" fmla="*/ 65 h 295"/>
                      <a:gd name="T120" fmla="*/ 14 w 151"/>
                      <a:gd name="T121" fmla="*/ 51 h 295"/>
                      <a:gd name="T122" fmla="*/ 16 w 151"/>
                      <a:gd name="T123" fmla="*/ 38 h 295"/>
                      <a:gd name="T124" fmla="*/ 16 w 151"/>
                      <a:gd name="T125" fmla="*/ 26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51" h="295">
                        <a:moveTo>
                          <a:pt x="58" y="19"/>
                        </a:moveTo>
                        <a:lnTo>
                          <a:pt x="58" y="19"/>
                        </a:lnTo>
                        <a:lnTo>
                          <a:pt x="58" y="19"/>
                        </a:lnTo>
                        <a:lnTo>
                          <a:pt x="58" y="20"/>
                        </a:lnTo>
                        <a:lnTo>
                          <a:pt x="58" y="21"/>
                        </a:lnTo>
                        <a:lnTo>
                          <a:pt x="58" y="23"/>
                        </a:lnTo>
                        <a:lnTo>
                          <a:pt x="58" y="23"/>
                        </a:lnTo>
                        <a:lnTo>
                          <a:pt x="60" y="24"/>
                        </a:lnTo>
                        <a:lnTo>
                          <a:pt x="60" y="24"/>
                        </a:lnTo>
                        <a:lnTo>
                          <a:pt x="60" y="25"/>
                        </a:lnTo>
                        <a:lnTo>
                          <a:pt x="60" y="26"/>
                        </a:lnTo>
                        <a:lnTo>
                          <a:pt x="60" y="26"/>
                        </a:lnTo>
                        <a:lnTo>
                          <a:pt x="60" y="27"/>
                        </a:lnTo>
                        <a:lnTo>
                          <a:pt x="60" y="28"/>
                        </a:lnTo>
                        <a:lnTo>
                          <a:pt x="60" y="30"/>
                        </a:lnTo>
                        <a:lnTo>
                          <a:pt x="60" y="31"/>
                        </a:lnTo>
                        <a:lnTo>
                          <a:pt x="60" y="32"/>
                        </a:lnTo>
                        <a:lnTo>
                          <a:pt x="60" y="33"/>
                        </a:lnTo>
                        <a:lnTo>
                          <a:pt x="60" y="34"/>
                        </a:lnTo>
                        <a:lnTo>
                          <a:pt x="60" y="36"/>
                        </a:lnTo>
                        <a:lnTo>
                          <a:pt x="60" y="37"/>
                        </a:lnTo>
                        <a:lnTo>
                          <a:pt x="60" y="39"/>
                        </a:lnTo>
                        <a:lnTo>
                          <a:pt x="60" y="40"/>
                        </a:lnTo>
                        <a:lnTo>
                          <a:pt x="60" y="41"/>
                        </a:lnTo>
                        <a:lnTo>
                          <a:pt x="60" y="44"/>
                        </a:lnTo>
                        <a:lnTo>
                          <a:pt x="60" y="45"/>
                        </a:lnTo>
                        <a:lnTo>
                          <a:pt x="60" y="46"/>
                        </a:lnTo>
                        <a:lnTo>
                          <a:pt x="60" y="49"/>
                        </a:lnTo>
                        <a:lnTo>
                          <a:pt x="60" y="50"/>
                        </a:lnTo>
                        <a:lnTo>
                          <a:pt x="60" y="52"/>
                        </a:lnTo>
                        <a:lnTo>
                          <a:pt x="60" y="54"/>
                        </a:lnTo>
                        <a:lnTo>
                          <a:pt x="60" y="56"/>
                        </a:lnTo>
                        <a:lnTo>
                          <a:pt x="60" y="58"/>
                        </a:lnTo>
                        <a:lnTo>
                          <a:pt x="60" y="60"/>
                        </a:lnTo>
                        <a:lnTo>
                          <a:pt x="58" y="62"/>
                        </a:lnTo>
                        <a:lnTo>
                          <a:pt x="58" y="64"/>
                        </a:lnTo>
                        <a:lnTo>
                          <a:pt x="58" y="66"/>
                        </a:lnTo>
                        <a:lnTo>
                          <a:pt x="58" y="69"/>
                        </a:lnTo>
                        <a:lnTo>
                          <a:pt x="58" y="71"/>
                        </a:lnTo>
                        <a:lnTo>
                          <a:pt x="58" y="73"/>
                        </a:lnTo>
                        <a:lnTo>
                          <a:pt x="58" y="76"/>
                        </a:lnTo>
                        <a:lnTo>
                          <a:pt x="58" y="78"/>
                        </a:lnTo>
                        <a:lnTo>
                          <a:pt x="58" y="80"/>
                        </a:lnTo>
                        <a:lnTo>
                          <a:pt x="57" y="84"/>
                        </a:lnTo>
                        <a:lnTo>
                          <a:pt x="57" y="86"/>
                        </a:lnTo>
                        <a:lnTo>
                          <a:pt x="57" y="89"/>
                        </a:lnTo>
                        <a:lnTo>
                          <a:pt x="57" y="91"/>
                        </a:lnTo>
                        <a:lnTo>
                          <a:pt x="57" y="95"/>
                        </a:lnTo>
                        <a:lnTo>
                          <a:pt x="57" y="97"/>
                        </a:lnTo>
                        <a:lnTo>
                          <a:pt x="56" y="100"/>
                        </a:lnTo>
                        <a:lnTo>
                          <a:pt x="56" y="103"/>
                        </a:lnTo>
                        <a:lnTo>
                          <a:pt x="56" y="106"/>
                        </a:lnTo>
                        <a:lnTo>
                          <a:pt x="56" y="109"/>
                        </a:lnTo>
                        <a:lnTo>
                          <a:pt x="56" y="112"/>
                        </a:lnTo>
                        <a:lnTo>
                          <a:pt x="55" y="116"/>
                        </a:lnTo>
                        <a:lnTo>
                          <a:pt x="55" y="118"/>
                        </a:lnTo>
                        <a:lnTo>
                          <a:pt x="55" y="122"/>
                        </a:lnTo>
                        <a:lnTo>
                          <a:pt x="55" y="125"/>
                        </a:lnTo>
                        <a:lnTo>
                          <a:pt x="53" y="128"/>
                        </a:lnTo>
                        <a:lnTo>
                          <a:pt x="53" y="131"/>
                        </a:lnTo>
                        <a:lnTo>
                          <a:pt x="53" y="134"/>
                        </a:lnTo>
                        <a:lnTo>
                          <a:pt x="52" y="137"/>
                        </a:lnTo>
                        <a:lnTo>
                          <a:pt x="52" y="139"/>
                        </a:lnTo>
                        <a:lnTo>
                          <a:pt x="52" y="143"/>
                        </a:lnTo>
                        <a:lnTo>
                          <a:pt x="52" y="145"/>
                        </a:lnTo>
                        <a:lnTo>
                          <a:pt x="51" y="149"/>
                        </a:lnTo>
                        <a:lnTo>
                          <a:pt x="51" y="151"/>
                        </a:lnTo>
                        <a:lnTo>
                          <a:pt x="51" y="155"/>
                        </a:lnTo>
                        <a:lnTo>
                          <a:pt x="50" y="157"/>
                        </a:lnTo>
                        <a:lnTo>
                          <a:pt x="50" y="161"/>
                        </a:lnTo>
                        <a:lnTo>
                          <a:pt x="50" y="163"/>
                        </a:lnTo>
                        <a:lnTo>
                          <a:pt x="50" y="167"/>
                        </a:lnTo>
                        <a:lnTo>
                          <a:pt x="49" y="169"/>
                        </a:lnTo>
                        <a:lnTo>
                          <a:pt x="49" y="171"/>
                        </a:lnTo>
                        <a:lnTo>
                          <a:pt x="49" y="175"/>
                        </a:lnTo>
                        <a:lnTo>
                          <a:pt x="49" y="177"/>
                        </a:lnTo>
                        <a:lnTo>
                          <a:pt x="47" y="180"/>
                        </a:lnTo>
                        <a:lnTo>
                          <a:pt x="47" y="183"/>
                        </a:lnTo>
                        <a:lnTo>
                          <a:pt x="47" y="186"/>
                        </a:lnTo>
                        <a:lnTo>
                          <a:pt x="47" y="188"/>
                        </a:lnTo>
                        <a:lnTo>
                          <a:pt x="47" y="191"/>
                        </a:lnTo>
                        <a:lnTo>
                          <a:pt x="47" y="194"/>
                        </a:lnTo>
                        <a:lnTo>
                          <a:pt x="47" y="196"/>
                        </a:lnTo>
                        <a:lnTo>
                          <a:pt x="47" y="199"/>
                        </a:lnTo>
                        <a:lnTo>
                          <a:pt x="47" y="201"/>
                        </a:lnTo>
                        <a:lnTo>
                          <a:pt x="47" y="203"/>
                        </a:lnTo>
                        <a:lnTo>
                          <a:pt x="47" y="206"/>
                        </a:lnTo>
                        <a:lnTo>
                          <a:pt x="47" y="208"/>
                        </a:lnTo>
                        <a:lnTo>
                          <a:pt x="47" y="210"/>
                        </a:lnTo>
                        <a:lnTo>
                          <a:pt x="47" y="213"/>
                        </a:lnTo>
                        <a:lnTo>
                          <a:pt x="47" y="215"/>
                        </a:lnTo>
                        <a:lnTo>
                          <a:pt x="47" y="217"/>
                        </a:lnTo>
                        <a:lnTo>
                          <a:pt x="49" y="220"/>
                        </a:lnTo>
                        <a:lnTo>
                          <a:pt x="49" y="221"/>
                        </a:lnTo>
                        <a:lnTo>
                          <a:pt x="49" y="223"/>
                        </a:lnTo>
                        <a:lnTo>
                          <a:pt x="50" y="226"/>
                        </a:lnTo>
                        <a:lnTo>
                          <a:pt x="50" y="227"/>
                        </a:lnTo>
                        <a:lnTo>
                          <a:pt x="50" y="229"/>
                        </a:lnTo>
                        <a:lnTo>
                          <a:pt x="51" y="230"/>
                        </a:lnTo>
                        <a:lnTo>
                          <a:pt x="51" y="232"/>
                        </a:lnTo>
                        <a:lnTo>
                          <a:pt x="52" y="233"/>
                        </a:lnTo>
                        <a:lnTo>
                          <a:pt x="53" y="235"/>
                        </a:lnTo>
                        <a:lnTo>
                          <a:pt x="53" y="236"/>
                        </a:lnTo>
                        <a:lnTo>
                          <a:pt x="55" y="238"/>
                        </a:lnTo>
                        <a:lnTo>
                          <a:pt x="56" y="239"/>
                        </a:lnTo>
                        <a:lnTo>
                          <a:pt x="57" y="240"/>
                        </a:lnTo>
                        <a:lnTo>
                          <a:pt x="58" y="241"/>
                        </a:lnTo>
                        <a:lnTo>
                          <a:pt x="60" y="241"/>
                        </a:lnTo>
                        <a:lnTo>
                          <a:pt x="61" y="242"/>
                        </a:lnTo>
                        <a:lnTo>
                          <a:pt x="62" y="243"/>
                        </a:lnTo>
                        <a:lnTo>
                          <a:pt x="63" y="243"/>
                        </a:lnTo>
                        <a:lnTo>
                          <a:pt x="64" y="245"/>
                        </a:lnTo>
                        <a:lnTo>
                          <a:pt x="67" y="245"/>
                        </a:lnTo>
                        <a:lnTo>
                          <a:pt x="68" y="245"/>
                        </a:lnTo>
                        <a:lnTo>
                          <a:pt x="69" y="245"/>
                        </a:lnTo>
                        <a:lnTo>
                          <a:pt x="72" y="245"/>
                        </a:lnTo>
                        <a:lnTo>
                          <a:pt x="74" y="245"/>
                        </a:lnTo>
                        <a:lnTo>
                          <a:pt x="75" y="245"/>
                        </a:lnTo>
                        <a:lnTo>
                          <a:pt x="78" y="245"/>
                        </a:lnTo>
                        <a:lnTo>
                          <a:pt x="80" y="245"/>
                        </a:lnTo>
                        <a:lnTo>
                          <a:pt x="83" y="243"/>
                        </a:lnTo>
                        <a:lnTo>
                          <a:pt x="85" y="243"/>
                        </a:lnTo>
                        <a:lnTo>
                          <a:pt x="85" y="242"/>
                        </a:lnTo>
                        <a:lnTo>
                          <a:pt x="86" y="242"/>
                        </a:lnTo>
                        <a:lnTo>
                          <a:pt x="88" y="242"/>
                        </a:lnTo>
                        <a:lnTo>
                          <a:pt x="89" y="241"/>
                        </a:lnTo>
                        <a:lnTo>
                          <a:pt x="89" y="241"/>
                        </a:lnTo>
                        <a:lnTo>
                          <a:pt x="90" y="240"/>
                        </a:lnTo>
                        <a:lnTo>
                          <a:pt x="91" y="239"/>
                        </a:lnTo>
                        <a:lnTo>
                          <a:pt x="93" y="239"/>
                        </a:lnTo>
                        <a:lnTo>
                          <a:pt x="93" y="238"/>
                        </a:lnTo>
                        <a:lnTo>
                          <a:pt x="94" y="236"/>
                        </a:lnTo>
                        <a:lnTo>
                          <a:pt x="94" y="236"/>
                        </a:lnTo>
                        <a:lnTo>
                          <a:pt x="95" y="235"/>
                        </a:lnTo>
                        <a:lnTo>
                          <a:pt x="95" y="234"/>
                        </a:lnTo>
                        <a:lnTo>
                          <a:pt x="96" y="233"/>
                        </a:lnTo>
                        <a:lnTo>
                          <a:pt x="96" y="232"/>
                        </a:lnTo>
                        <a:lnTo>
                          <a:pt x="96" y="230"/>
                        </a:lnTo>
                        <a:lnTo>
                          <a:pt x="97" y="229"/>
                        </a:lnTo>
                        <a:lnTo>
                          <a:pt x="97" y="228"/>
                        </a:lnTo>
                        <a:lnTo>
                          <a:pt x="97" y="227"/>
                        </a:lnTo>
                        <a:lnTo>
                          <a:pt x="99" y="226"/>
                        </a:lnTo>
                        <a:lnTo>
                          <a:pt x="99" y="225"/>
                        </a:lnTo>
                        <a:lnTo>
                          <a:pt x="99" y="223"/>
                        </a:lnTo>
                        <a:lnTo>
                          <a:pt x="99" y="222"/>
                        </a:lnTo>
                        <a:lnTo>
                          <a:pt x="100" y="220"/>
                        </a:lnTo>
                        <a:lnTo>
                          <a:pt x="100" y="219"/>
                        </a:lnTo>
                        <a:lnTo>
                          <a:pt x="100" y="217"/>
                        </a:lnTo>
                        <a:lnTo>
                          <a:pt x="100" y="215"/>
                        </a:lnTo>
                        <a:lnTo>
                          <a:pt x="100" y="214"/>
                        </a:lnTo>
                        <a:lnTo>
                          <a:pt x="100" y="213"/>
                        </a:lnTo>
                        <a:lnTo>
                          <a:pt x="101" y="210"/>
                        </a:lnTo>
                        <a:lnTo>
                          <a:pt x="101" y="209"/>
                        </a:lnTo>
                        <a:lnTo>
                          <a:pt x="101" y="208"/>
                        </a:lnTo>
                        <a:lnTo>
                          <a:pt x="101" y="206"/>
                        </a:lnTo>
                        <a:lnTo>
                          <a:pt x="101" y="204"/>
                        </a:lnTo>
                        <a:lnTo>
                          <a:pt x="101" y="202"/>
                        </a:lnTo>
                        <a:lnTo>
                          <a:pt x="101" y="200"/>
                        </a:lnTo>
                        <a:lnTo>
                          <a:pt x="101" y="199"/>
                        </a:lnTo>
                        <a:lnTo>
                          <a:pt x="101" y="196"/>
                        </a:lnTo>
                        <a:lnTo>
                          <a:pt x="101" y="195"/>
                        </a:lnTo>
                        <a:lnTo>
                          <a:pt x="101" y="193"/>
                        </a:lnTo>
                        <a:lnTo>
                          <a:pt x="100" y="191"/>
                        </a:lnTo>
                        <a:lnTo>
                          <a:pt x="100" y="189"/>
                        </a:lnTo>
                        <a:lnTo>
                          <a:pt x="100" y="187"/>
                        </a:lnTo>
                        <a:lnTo>
                          <a:pt x="100" y="186"/>
                        </a:lnTo>
                        <a:lnTo>
                          <a:pt x="100" y="183"/>
                        </a:lnTo>
                        <a:lnTo>
                          <a:pt x="100" y="182"/>
                        </a:lnTo>
                        <a:lnTo>
                          <a:pt x="100" y="180"/>
                        </a:lnTo>
                        <a:lnTo>
                          <a:pt x="100" y="177"/>
                        </a:lnTo>
                        <a:lnTo>
                          <a:pt x="99" y="175"/>
                        </a:lnTo>
                        <a:lnTo>
                          <a:pt x="99" y="174"/>
                        </a:lnTo>
                        <a:lnTo>
                          <a:pt x="99" y="171"/>
                        </a:lnTo>
                        <a:lnTo>
                          <a:pt x="99" y="169"/>
                        </a:lnTo>
                        <a:lnTo>
                          <a:pt x="99" y="168"/>
                        </a:lnTo>
                        <a:lnTo>
                          <a:pt x="99" y="165"/>
                        </a:lnTo>
                        <a:lnTo>
                          <a:pt x="97" y="164"/>
                        </a:lnTo>
                        <a:lnTo>
                          <a:pt x="97" y="162"/>
                        </a:lnTo>
                        <a:lnTo>
                          <a:pt x="97" y="160"/>
                        </a:lnTo>
                        <a:lnTo>
                          <a:pt x="97" y="158"/>
                        </a:lnTo>
                        <a:lnTo>
                          <a:pt x="97" y="156"/>
                        </a:lnTo>
                        <a:lnTo>
                          <a:pt x="97" y="154"/>
                        </a:lnTo>
                        <a:lnTo>
                          <a:pt x="96" y="152"/>
                        </a:lnTo>
                        <a:lnTo>
                          <a:pt x="96" y="150"/>
                        </a:lnTo>
                        <a:lnTo>
                          <a:pt x="96" y="148"/>
                        </a:lnTo>
                        <a:lnTo>
                          <a:pt x="96" y="147"/>
                        </a:lnTo>
                        <a:lnTo>
                          <a:pt x="96" y="144"/>
                        </a:lnTo>
                        <a:lnTo>
                          <a:pt x="96" y="142"/>
                        </a:lnTo>
                        <a:lnTo>
                          <a:pt x="95" y="141"/>
                        </a:lnTo>
                        <a:lnTo>
                          <a:pt x="95" y="138"/>
                        </a:lnTo>
                        <a:lnTo>
                          <a:pt x="95" y="136"/>
                        </a:lnTo>
                        <a:lnTo>
                          <a:pt x="95" y="135"/>
                        </a:lnTo>
                        <a:lnTo>
                          <a:pt x="95" y="132"/>
                        </a:lnTo>
                        <a:lnTo>
                          <a:pt x="95" y="131"/>
                        </a:lnTo>
                        <a:lnTo>
                          <a:pt x="94" y="129"/>
                        </a:lnTo>
                        <a:lnTo>
                          <a:pt x="94" y="128"/>
                        </a:lnTo>
                        <a:lnTo>
                          <a:pt x="94" y="125"/>
                        </a:lnTo>
                        <a:lnTo>
                          <a:pt x="94" y="124"/>
                        </a:lnTo>
                        <a:lnTo>
                          <a:pt x="94" y="122"/>
                        </a:lnTo>
                        <a:lnTo>
                          <a:pt x="94" y="121"/>
                        </a:lnTo>
                        <a:lnTo>
                          <a:pt x="94" y="119"/>
                        </a:lnTo>
                        <a:lnTo>
                          <a:pt x="94" y="117"/>
                        </a:lnTo>
                        <a:lnTo>
                          <a:pt x="94" y="116"/>
                        </a:lnTo>
                        <a:lnTo>
                          <a:pt x="94" y="113"/>
                        </a:lnTo>
                        <a:lnTo>
                          <a:pt x="93" y="112"/>
                        </a:lnTo>
                        <a:lnTo>
                          <a:pt x="93" y="111"/>
                        </a:lnTo>
                        <a:lnTo>
                          <a:pt x="93" y="109"/>
                        </a:lnTo>
                        <a:lnTo>
                          <a:pt x="93" y="108"/>
                        </a:lnTo>
                        <a:lnTo>
                          <a:pt x="93" y="106"/>
                        </a:lnTo>
                        <a:lnTo>
                          <a:pt x="93" y="105"/>
                        </a:lnTo>
                        <a:lnTo>
                          <a:pt x="93" y="103"/>
                        </a:lnTo>
                        <a:lnTo>
                          <a:pt x="93" y="102"/>
                        </a:lnTo>
                        <a:lnTo>
                          <a:pt x="93" y="100"/>
                        </a:lnTo>
                        <a:lnTo>
                          <a:pt x="93" y="99"/>
                        </a:lnTo>
                        <a:lnTo>
                          <a:pt x="93" y="97"/>
                        </a:lnTo>
                        <a:lnTo>
                          <a:pt x="93" y="96"/>
                        </a:lnTo>
                        <a:lnTo>
                          <a:pt x="93" y="95"/>
                        </a:lnTo>
                        <a:lnTo>
                          <a:pt x="93" y="93"/>
                        </a:lnTo>
                        <a:lnTo>
                          <a:pt x="93" y="92"/>
                        </a:lnTo>
                        <a:lnTo>
                          <a:pt x="93" y="91"/>
                        </a:lnTo>
                        <a:lnTo>
                          <a:pt x="93" y="89"/>
                        </a:lnTo>
                        <a:lnTo>
                          <a:pt x="93" y="87"/>
                        </a:lnTo>
                        <a:lnTo>
                          <a:pt x="93" y="86"/>
                        </a:lnTo>
                        <a:lnTo>
                          <a:pt x="93" y="85"/>
                        </a:lnTo>
                        <a:lnTo>
                          <a:pt x="93" y="84"/>
                        </a:lnTo>
                        <a:lnTo>
                          <a:pt x="93" y="83"/>
                        </a:lnTo>
                        <a:lnTo>
                          <a:pt x="93" y="82"/>
                        </a:lnTo>
                        <a:lnTo>
                          <a:pt x="93" y="79"/>
                        </a:lnTo>
                        <a:lnTo>
                          <a:pt x="93" y="78"/>
                        </a:lnTo>
                        <a:lnTo>
                          <a:pt x="93" y="77"/>
                        </a:lnTo>
                        <a:lnTo>
                          <a:pt x="93" y="76"/>
                        </a:lnTo>
                        <a:lnTo>
                          <a:pt x="93" y="75"/>
                        </a:lnTo>
                        <a:lnTo>
                          <a:pt x="93" y="73"/>
                        </a:lnTo>
                        <a:lnTo>
                          <a:pt x="93" y="72"/>
                        </a:lnTo>
                        <a:lnTo>
                          <a:pt x="93" y="71"/>
                        </a:lnTo>
                        <a:lnTo>
                          <a:pt x="94" y="69"/>
                        </a:lnTo>
                        <a:lnTo>
                          <a:pt x="94" y="67"/>
                        </a:lnTo>
                        <a:lnTo>
                          <a:pt x="94" y="66"/>
                        </a:lnTo>
                        <a:lnTo>
                          <a:pt x="94" y="65"/>
                        </a:lnTo>
                        <a:lnTo>
                          <a:pt x="94" y="64"/>
                        </a:lnTo>
                        <a:lnTo>
                          <a:pt x="94" y="63"/>
                        </a:lnTo>
                        <a:lnTo>
                          <a:pt x="94" y="62"/>
                        </a:lnTo>
                        <a:lnTo>
                          <a:pt x="94" y="60"/>
                        </a:lnTo>
                        <a:lnTo>
                          <a:pt x="94" y="58"/>
                        </a:lnTo>
                        <a:lnTo>
                          <a:pt x="94" y="57"/>
                        </a:lnTo>
                        <a:lnTo>
                          <a:pt x="95" y="56"/>
                        </a:lnTo>
                        <a:lnTo>
                          <a:pt x="95" y="54"/>
                        </a:lnTo>
                        <a:lnTo>
                          <a:pt x="95" y="53"/>
                        </a:lnTo>
                        <a:lnTo>
                          <a:pt x="95" y="52"/>
                        </a:lnTo>
                        <a:lnTo>
                          <a:pt x="95" y="51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lnTo>
                          <a:pt x="149" y="1"/>
                        </a:lnTo>
                        <a:lnTo>
                          <a:pt x="149" y="1"/>
                        </a:lnTo>
                        <a:lnTo>
                          <a:pt x="149" y="1"/>
                        </a:lnTo>
                        <a:lnTo>
                          <a:pt x="149" y="2"/>
                        </a:lnTo>
                        <a:lnTo>
                          <a:pt x="149" y="4"/>
                        </a:lnTo>
                        <a:lnTo>
                          <a:pt x="149" y="4"/>
                        </a:lnTo>
                        <a:lnTo>
                          <a:pt x="149" y="5"/>
                        </a:lnTo>
                        <a:lnTo>
                          <a:pt x="149" y="6"/>
                        </a:lnTo>
                        <a:lnTo>
                          <a:pt x="148" y="7"/>
                        </a:lnTo>
                        <a:lnTo>
                          <a:pt x="148" y="8"/>
                        </a:lnTo>
                        <a:lnTo>
                          <a:pt x="148" y="10"/>
                        </a:lnTo>
                        <a:lnTo>
                          <a:pt x="148" y="11"/>
                        </a:lnTo>
                        <a:lnTo>
                          <a:pt x="148" y="12"/>
                        </a:lnTo>
                        <a:lnTo>
                          <a:pt x="146" y="13"/>
                        </a:lnTo>
                        <a:lnTo>
                          <a:pt x="146" y="15"/>
                        </a:lnTo>
                        <a:lnTo>
                          <a:pt x="146" y="17"/>
                        </a:lnTo>
                        <a:lnTo>
                          <a:pt x="146" y="18"/>
                        </a:lnTo>
                        <a:lnTo>
                          <a:pt x="145" y="20"/>
                        </a:lnTo>
                        <a:lnTo>
                          <a:pt x="145" y="21"/>
                        </a:lnTo>
                        <a:lnTo>
                          <a:pt x="145" y="24"/>
                        </a:lnTo>
                        <a:lnTo>
                          <a:pt x="145" y="26"/>
                        </a:lnTo>
                        <a:lnTo>
                          <a:pt x="145" y="27"/>
                        </a:lnTo>
                        <a:lnTo>
                          <a:pt x="145" y="30"/>
                        </a:lnTo>
                        <a:lnTo>
                          <a:pt x="144" y="32"/>
                        </a:lnTo>
                        <a:lnTo>
                          <a:pt x="144" y="34"/>
                        </a:lnTo>
                        <a:lnTo>
                          <a:pt x="144" y="37"/>
                        </a:lnTo>
                        <a:lnTo>
                          <a:pt x="144" y="39"/>
                        </a:lnTo>
                        <a:lnTo>
                          <a:pt x="144" y="41"/>
                        </a:lnTo>
                        <a:lnTo>
                          <a:pt x="143" y="44"/>
                        </a:lnTo>
                        <a:lnTo>
                          <a:pt x="143" y="46"/>
                        </a:lnTo>
                        <a:lnTo>
                          <a:pt x="143" y="49"/>
                        </a:lnTo>
                        <a:lnTo>
                          <a:pt x="143" y="52"/>
                        </a:lnTo>
                        <a:lnTo>
                          <a:pt x="143" y="54"/>
                        </a:lnTo>
                        <a:lnTo>
                          <a:pt x="143" y="57"/>
                        </a:lnTo>
                        <a:lnTo>
                          <a:pt x="141" y="60"/>
                        </a:lnTo>
                        <a:lnTo>
                          <a:pt x="141" y="63"/>
                        </a:lnTo>
                        <a:lnTo>
                          <a:pt x="141" y="66"/>
                        </a:lnTo>
                        <a:lnTo>
                          <a:pt x="141" y="69"/>
                        </a:lnTo>
                        <a:lnTo>
                          <a:pt x="141" y="72"/>
                        </a:lnTo>
                        <a:lnTo>
                          <a:pt x="141" y="76"/>
                        </a:lnTo>
                        <a:lnTo>
                          <a:pt x="141" y="78"/>
                        </a:lnTo>
                        <a:lnTo>
                          <a:pt x="141" y="82"/>
                        </a:lnTo>
                        <a:lnTo>
                          <a:pt x="141" y="85"/>
                        </a:lnTo>
                        <a:lnTo>
                          <a:pt x="141" y="89"/>
                        </a:lnTo>
                        <a:lnTo>
                          <a:pt x="141" y="92"/>
                        </a:lnTo>
                        <a:lnTo>
                          <a:pt x="141" y="96"/>
                        </a:lnTo>
                        <a:lnTo>
                          <a:pt x="143" y="99"/>
                        </a:lnTo>
                        <a:lnTo>
                          <a:pt x="143" y="103"/>
                        </a:lnTo>
                        <a:lnTo>
                          <a:pt x="143" y="106"/>
                        </a:lnTo>
                        <a:lnTo>
                          <a:pt x="143" y="110"/>
                        </a:lnTo>
                        <a:lnTo>
                          <a:pt x="143" y="113"/>
                        </a:lnTo>
                        <a:lnTo>
                          <a:pt x="144" y="117"/>
                        </a:lnTo>
                        <a:lnTo>
                          <a:pt x="144" y="122"/>
                        </a:lnTo>
                        <a:lnTo>
                          <a:pt x="144" y="125"/>
                        </a:lnTo>
                        <a:lnTo>
                          <a:pt x="145" y="129"/>
                        </a:lnTo>
                        <a:lnTo>
                          <a:pt x="145" y="134"/>
                        </a:lnTo>
                        <a:lnTo>
                          <a:pt x="145" y="137"/>
                        </a:lnTo>
                        <a:lnTo>
                          <a:pt x="146" y="141"/>
                        </a:lnTo>
                        <a:lnTo>
                          <a:pt x="146" y="145"/>
                        </a:lnTo>
                        <a:lnTo>
                          <a:pt x="148" y="150"/>
                        </a:lnTo>
                        <a:lnTo>
                          <a:pt x="148" y="154"/>
                        </a:lnTo>
                        <a:lnTo>
                          <a:pt x="149" y="158"/>
                        </a:lnTo>
                        <a:lnTo>
                          <a:pt x="149" y="163"/>
                        </a:lnTo>
                        <a:lnTo>
                          <a:pt x="150" y="168"/>
                        </a:lnTo>
                        <a:lnTo>
                          <a:pt x="150" y="171"/>
                        </a:lnTo>
                        <a:lnTo>
                          <a:pt x="150" y="176"/>
                        </a:lnTo>
                        <a:lnTo>
                          <a:pt x="150" y="180"/>
                        </a:lnTo>
                        <a:lnTo>
                          <a:pt x="150" y="184"/>
                        </a:lnTo>
                        <a:lnTo>
                          <a:pt x="150" y="188"/>
                        </a:lnTo>
                        <a:lnTo>
                          <a:pt x="150" y="191"/>
                        </a:lnTo>
                        <a:lnTo>
                          <a:pt x="150" y="195"/>
                        </a:lnTo>
                        <a:lnTo>
                          <a:pt x="151" y="200"/>
                        </a:lnTo>
                        <a:lnTo>
                          <a:pt x="150" y="202"/>
                        </a:lnTo>
                        <a:lnTo>
                          <a:pt x="150" y="207"/>
                        </a:lnTo>
                        <a:lnTo>
                          <a:pt x="150" y="210"/>
                        </a:lnTo>
                        <a:lnTo>
                          <a:pt x="150" y="213"/>
                        </a:lnTo>
                        <a:lnTo>
                          <a:pt x="150" y="216"/>
                        </a:lnTo>
                        <a:lnTo>
                          <a:pt x="149" y="220"/>
                        </a:lnTo>
                        <a:lnTo>
                          <a:pt x="149" y="223"/>
                        </a:lnTo>
                        <a:lnTo>
                          <a:pt x="149" y="226"/>
                        </a:lnTo>
                        <a:lnTo>
                          <a:pt x="148" y="229"/>
                        </a:lnTo>
                        <a:lnTo>
                          <a:pt x="148" y="232"/>
                        </a:lnTo>
                        <a:lnTo>
                          <a:pt x="146" y="235"/>
                        </a:lnTo>
                        <a:lnTo>
                          <a:pt x="146" y="238"/>
                        </a:lnTo>
                        <a:lnTo>
                          <a:pt x="145" y="241"/>
                        </a:lnTo>
                        <a:lnTo>
                          <a:pt x="144" y="243"/>
                        </a:lnTo>
                        <a:lnTo>
                          <a:pt x="144" y="246"/>
                        </a:lnTo>
                        <a:lnTo>
                          <a:pt x="143" y="248"/>
                        </a:lnTo>
                        <a:lnTo>
                          <a:pt x="141" y="250"/>
                        </a:lnTo>
                        <a:lnTo>
                          <a:pt x="140" y="253"/>
                        </a:lnTo>
                        <a:lnTo>
                          <a:pt x="139" y="255"/>
                        </a:lnTo>
                        <a:lnTo>
                          <a:pt x="139" y="258"/>
                        </a:lnTo>
                        <a:lnTo>
                          <a:pt x="138" y="260"/>
                        </a:lnTo>
                        <a:lnTo>
                          <a:pt x="137" y="262"/>
                        </a:lnTo>
                        <a:lnTo>
                          <a:pt x="135" y="265"/>
                        </a:lnTo>
                        <a:lnTo>
                          <a:pt x="133" y="266"/>
                        </a:lnTo>
                        <a:lnTo>
                          <a:pt x="132" y="268"/>
                        </a:lnTo>
                        <a:lnTo>
                          <a:pt x="130" y="271"/>
                        </a:lnTo>
                        <a:lnTo>
                          <a:pt x="129" y="272"/>
                        </a:lnTo>
                        <a:lnTo>
                          <a:pt x="128" y="274"/>
                        </a:lnTo>
                        <a:lnTo>
                          <a:pt x="126" y="275"/>
                        </a:lnTo>
                        <a:lnTo>
                          <a:pt x="124" y="276"/>
                        </a:lnTo>
                        <a:lnTo>
                          <a:pt x="123" y="278"/>
                        </a:lnTo>
                        <a:lnTo>
                          <a:pt x="121" y="280"/>
                        </a:lnTo>
                        <a:lnTo>
                          <a:pt x="119" y="281"/>
                        </a:lnTo>
                        <a:lnTo>
                          <a:pt x="117" y="282"/>
                        </a:lnTo>
                        <a:lnTo>
                          <a:pt x="116" y="284"/>
                        </a:lnTo>
                        <a:lnTo>
                          <a:pt x="113" y="285"/>
                        </a:lnTo>
                        <a:lnTo>
                          <a:pt x="112" y="286"/>
                        </a:lnTo>
                        <a:lnTo>
                          <a:pt x="110" y="287"/>
                        </a:lnTo>
                        <a:lnTo>
                          <a:pt x="107" y="288"/>
                        </a:lnTo>
                        <a:lnTo>
                          <a:pt x="106" y="288"/>
                        </a:lnTo>
                        <a:lnTo>
                          <a:pt x="104" y="289"/>
                        </a:lnTo>
                        <a:lnTo>
                          <a:pt x="101" y="291"/>
                        </a:lnTo>
                        <a:lnTo>
                          <a:pt x="99" y="291"/>
                        </a:lnTo>
                        <a:lnTo>
                          <a:pt x="96" y="292"/>
                        </a:lnTo>
                        <a:lnTo>
                          <a:pt x="94" y="292"/>
                        </a:lnTo>
                        <a:lnTo>
                          <a:pt x="93" y="293"/>
                        </a:lnTo>
                        <a:lnTo>
                          <a:pt x="90" y="293"/>
                        </a:lnTo>
                        <a:lnTo>
                          <a:pt x="88" y="294"/>
                        </a:lnTo>
                        <a:lnTo>
                          <a:pt x="84" y="294"/>
                        </a:lnTo>
                        <a:lnTo>
                          <a:pt x="82" y="294"/>
                        </a:lnTo>
                        <a:lnTo>
                          <a:pt x="79" y="294"/>
                        </a:lnTo>
                        <a:lnTo>
                          <a:pt x="77" y="295"/>
                        </a:lnTo>
                        <a:lnTo>
                          <a:pt x="73" y="294"/>
                        </a:lnTo>
                        <a:lnTo>
                          <a:pt x="71" y="294"/>
                        </a:lnTo>
                        <a:lnTo>
                          <a:pt x="67" y="294"/>
                        </a:lnTo>
                        <a:lnTo>
                          <a:pt x="64" y="294"/>
                        </a:lnTo>
                        <a:lnTo>
                          <a:pt x="61" y="294"/>
                        </a:lnTo>
                        <a:lnTo>
                          <a:pt x="58" y="294"/>
                        </a:lnTo>
                        <a:lnTo>
                          <a:pt x="56" y="293"/>
                        </a:lnTo>
                        <a:lnTo>
                          <a:pt x="53" y="293"/>
                        </a:lnTo>
                        <a:lnTo>
                          <a:pt x="50" y="292"/>
                        </a:lnTo>
                        <a:lnTo>
                          <a:pt x="47" y="292"/>
                        </a:lnTo>
                        <a:lnTo>
                          <a:pt x="45" y="291"/>
                        </a:lnTo>
                        <a:lnTo>
                          <a:pt x="42" y="291"/>
                        </a:lnTo>
                        <a:lnTo>
                          <a:pt x="40" y="289"/>
                        </a:lnTo>
                        <a:lnTo>
                          <a:pt x="39" y="288"/>
                        </a:lnTo>
                        <a:lnTo>
                          <a:pt x="36" y="287"/>
                        </a:lnTo>
                        <a:lnTo>
                          <a:pt x="34" y="286"/>
                        </a:lnTo>
                        <a:lnTo>
                          <a:pt x="31" y="285"/>
                        </a:lnTo>
                        <a:lnTo>
                          <a:pt x="30" y="284"/>
                        </a:lnTo>
                        <a:lnTo>
                          <a:pt x="28" y="282"/>
                        </a:lnTo>
                        <a:lnTo>
                          <a:pt x="25" y="281"/>
                        </a:lnTo>
                        <a:lnTo>
                          <a:pt x="24" y="280"/>
                        </a:lnTo>
                        <a:lnTo>
                          <a:pt x="23" y="278"/>
                        </a:lnTo>
                        <a:lnTo>
                          <a:pt x="20" y="276"/>
                        </a:lnTo>
                        <a:lnTo>
                          <a:pt x="19" y="275"/>
                        </a:lnTo>
                        <a:lnTo>
                          <a:pt x="18" y="273"/>
                        </a:lnTo>
                        <a:lnTo>
                          <a:pt x="16" y="272"/>
                        </a:lnTo>
                        <a:lnTo>
                          <a:pt x="14" y="269"/>
                        </a:lnTo>
                        <a:lnTo>
                          <a:pt x="13" y="267"/>
                        </a:lnTo>
                        <a:lnTo>
                          <a:pt x="12" y="266"/>
                        </a:lnTo>
                        <a:lnTo>
                          <a:pt x="11" y="263"/>
                        </a:lnTo>
                        <a:lnTo>
                          <a:pt x="9" y="261"/>
                        </a:lnTo>
                        <a:lnTo>
                          <a:pt x="8" y="259"/>
                        </a:lnTo>
                        <a:lnTo>
                          <a:pt x="7" y="256"/>
                        </a:lnTo>
                        <a:lnTo>
                          <a:pt x="7" y="254"/>
                        </a:lnTo>
                        <a:lnTo>
                          <a:pt x="6" y="252"/>
                        </a:lnTo>
                        <a:lnTo>
                          <a:pt x="4" y="249"/>
                        </a:lnTo>
                        <a:lnTo>
                          <a:pt x="3" y="246"/>
                        </a:lnTo>
                        <a:lnTo>
                          <a:pt x="3" y="243"/>
                        </a:lnTo>
                        <a:lnTo>
                          <a:pt x="2" y="241"/>
                        </a:lnTo>
                        <a:lnTo>
                          <a:pt x="2" y="238"/>
                        </a:lnTo>
                        <a:lnTo>
                          <a:pt x="1" y="235"/>
                        </a:lnTo>
                        <a:lnTo>
                          <a:pt x="1" y="232"/>
                        </a:lnTo>
                        <a:lnTo>
                          <a:pt x="1" y="229"/>
                        </a:lnTo>
                        <a:lnTo>
                          <a:pt x="0" y="226"/>
                        </a:lnTo>
                        <a:lnTo>
                          <a:pt x="0" y="222"/>
                        </a:lnTo>
                        <a:lnTo>
                          <a:pt x="0" y="219"/>
                        </a:lnTo>
                        <a:lnTo>
                          <a:pt x="0" y="215"/>
                        </a:lnTo>
                        <a:lnTo>
                          <a:pt x="0" y="213"/>
                        </a:lnTo>
                        <a:lnTo>
                          <a:pt x="0" y="209"/>
                        </a:lnTo>
                        <a:lnTo>
                          <a:pt x="0" y="204"/>
                        </a:lnTo>
                        <a:lnTo>
                          <a:pt x="0" y="201"/>
                        </a:lnTo>
                        <a:lnTo>
                          <a:pt x="0" y="197"/>
                        </a:lnTo>
                        <a:lnTo>
                          <a:pt x="0" y="194"/>
                        </a:lnTo>
                        <a:lnTo>
                          <a:pt x="0" y="189"/>
                        </a:lnTo>
                        <a:lnTo>
                          <a:pt x="0" y="186"/>
                        </a:lnTo>
                        <a:lnTo>
                          <a:pt x="1" y="182"/>
                        </a:lnTo>
                        <a:lnTo>
                          <a:pt x="1" y="177"/>
                        </a:lnTo>
                        <a:lnTo>
                          <a:pt x="1" y="174"/>
                        </a:lnTo>
                        <a:lnTo>
                          <a:pt x="2" y="169"/>
                        </a:lnTo>
                        <a:lnTo>
                          <a:pt x="2" y="164"/>
                        </a:lnTo>
                        <a:lnTo>
                          <a:pt x="3" y="160"/>
                        </a:lnTo>
                        <a:lnTo>
                          <a:pt x="3" y="156"/>
                        </a:lnTo>
                        <a:lnTo>
                          <a:pt x="4" y="151"/>
                        </a:lnTo>
                        <a:lnTo>
                          <a:pt x="6" y="147"/>
                        </a:lnTo>
                        <a:lnTo>
                          <a:pt x="6" y="144"/>
                        </a:lnTo>
                        <a:lnTo>
                          <a:pt x="6" y="142"/>
                        </a:lnTo>
                        <a:lnTo>
                          <a:pt x="6" y="139"/>
                        </a:lnTo>
                        <a:lnTo>
                          <a:pt x="7" y="137"/>
                        </a:lnTo>
                        <a:lnTo>
                          <a:pt x="7" y="135"/>
                        </a:lnTo>
                        <a:lnTo>
                          <a:pt x="7" y="132"/>
                        </a:lnTo>
                        <a:lnTo>
                          <a:pt x="7" y="130"/>
                        </a:lnTo>
                        <a:lnTo>
                          <a:pt x="8" y="129"/>
                        </a:lnTo>
                        <a:lnTo>
                          <a:pt x="8" y="126"/>
                        </a:lnTo>
                        <a:lnTo>
                          <a:pt x="8" y="124"/>
                        </a:lnTo>
                        <a:lnTo>
                          <a:pt x="8" y="122"/>
                        </a:lnTo>
                        <a:lnTo>
                          <a:pt x="9" y="119"/>
                        </a:lnTo>
                        <a:lnTo>
                          <a:pt x="9" y="117"/>
                        </a:lnTo>
                        <a:lnTo>
                          <a:pt x="9" y="116"/>
                        </a:lnTo>
                        <a:lnTo>
                          <a:pt x="9" y="113"/>
                        </a:lnTo>
                        <a:lnTo>
                          <a:pt x="11" y="111"/>
                        </a:lnTo>
                        <a:lnTo>
                          <a:pt x="11" y="109"/>
                        </a:lnTo>
                        <a:lnTo>
                          <a:pt x="11" y="106"/>
                        </a:lnTo>
                        <a:lnTo>
                          <a:pt x="11" y="104"/>
                        </a:lnTo>
                        <a:lnTo>
                          <a:pt x="11" y="103"/>
                        </a:lnTo>
                        <a:lnTo>
                          <a:pt x="11" y="100"/>
                        </a:lnTo>
                        <a:lnTo>
                          <a:pt x="12" y="98"/>
                        </a:lnTo>
                        <a:lnTo>
                          <a:pt x="12" y="96"/>
                        </a:lnTo>
                        <a:lnTo>
                          <a:pt x="12" y="95"/>
                        </a:lnTo>
                        <a:lnTo>
                          <a:pt x="12" y="92"/>
                        </a:lnTo>
                        <a:lnTo>
                          <a:pt x="12" y="90"/>
                        </a:lnTo>
                        <a:lnTo>
                          <a:pt x="12" y="87"/>
                        </a:lnTo>
                        <a:lnTo>
                          <a:pt x="13" y="86"/>
                        </a:lnTo>
                        <a:lnTo>
                          <a:pt x="13" y="84"/>
                        </a:lnTo>
                        <a:lnTo>
                          <a:pt x="13" y="82"/>
                        </a:lnTo>
                        <a:lnTo>
                          <a:pt x="13" y="80"/>
                        </a:lnTo>
                        <a:lnTo>
                          <a:pt x="13" y="78"/>
                        </a:lnTo>
                        <a:lnTo>
                          <a:pt x="13" y="76"/>
                        </a:lnTo>
                        <a:lnTo>
                          <a:pt x="13" y="75"/>
                        </a:lnTo>
                        <a:lnTo>
                          <a:pt x="13" y="72"/>
                        </a:lnTo>
                        <a:lnTo>
                          <a:pt x="13" y="71"/>
                        </a:lnTo>
                        <a:lnTo>
                          <a:pt x="14" y="69"/>
                        </a:lnTo>
                        <a:lnTo>
                          <a:pt x="14" y="66"/>
                        </a:lnTo>
                        <a:lnTo>
                          <a:pt x="14" y="65"/>
                        </a:lnTo>
                        <a:lnTo>
                          <a:pt x="14" y="63"/>
                        </a:lnTo>
                        <a:lnTo>
                          <a:pt x="14" y="62"/>
                        </a:lnTo>
                        <a:lnTo>
                          <a:pt x="14" y="59"/>
                        </a:lnTo>
                        <a:lnTo>
                          <a:pt x="14" y="58"/>
                        </a:lnTo>
                        <a:lnTo>
                          <a:pt x="14" y="56"/>
                        </a:lnTo>
                        <a:lnTo>
                          <a:pt x="14" y="54"/>
                        </a:lnTo>
                        <a:lnTo>
                          <a:pt x="14" y="52"/>
                        </a:lnTo>
                        <a:lnTo>
                          <a:pt x="14" y="51"/>
                        </a:lnTo>
                        <a:lnTo>
                          <a:pt x="16" y="49"/>
                        </a:lnTo>
                        <a:lnTo>
                          <a:pt x="16" y="47"/>
                        </a:lnTo>
                        <a:lnTo>
                          <a:pt x="16" y="46"/>
                        </a:lnTo>
                        <a:lnTo>
                          <a:pt x="16" y="44"/>
                        </a:lnTo>
                        <a:lnTo>
                          <a:pt x="16" y="43"/>
                        </a:lnTo>
                        <a:lnTo>
                          <a:pt x="16" y="41"/>
                        </a:lnTo>
                        <a:lnTo>
                          <a:pt x="16" y="39"/>
                        </a:lnTo>
                        <a:lnTo>
                          <a:pt x="16" y="38"/>
                        </a:lnTo>
                        <a:lnTo>
                          <a:pt x="16" y="37"/>
                        </a:lnTo>
                        <a:lnTo>
                          <a:pt x="16" y="34"/>
                        </a:lnTo>
                        <a:lnTo>
                          <a:pt x="16" y="33"/>
                        </a:lnTo>
                        <a:lnTo>
                          <a:pt x="16" y="32"/>
                        </a:lnTo>
                        <a:lnTo>
                          <a:pt x="16" y="31"/>
                        </a:lnTo>
                        <a:lnTo>
                          <a:pt x="16" y="30"/>
                        </a:lnTo>
                        <a:lnTo>
                          <a:pt x="16" y="27"/>
                        </a:lnTo>
                        <a:lnTo>
                          <a:pt x="16" y="26"/>
                        </a:lnTo>
                        <a:lnTo>
                          <a:pt x="16" y="25"/>
                        </a:lnTo>
                        <a:lnTo>
                          <a:pt x="58" y="19"/>
                        </a:lnTo>
                        <a:lnTo>
                          <a:pt x="58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138" name="Freeform 90"/>
                  <p:cNvSpPr>
                    <a:spLocks/>
                  </p:cNvSpPr>
                  <p:nvPr/>
                </p:nvSpPr>
                <p:spPr bwMode="auto">
                  <a:xfrm>
                    <a:off x="4208" y="2511"/>
                    <a:ext cx="34" cy="11"/>
                  </a:xfrm>
                  <a:custGeom>
                    <a:avLst/>
                    <a:gdLst>
                      <a:gd name="T0" fmla="*/ 11 w 101"/>
                      <a:gd name="T1" fmla="*/ 55 h 56"/>
                      <a:gd name="T2" fmla="*/ 101 w 101"/>
                      <a:gd name="T3" fmla="*/ 56 h 56"/>
                      <a:gd name="T4" fmla="*/ 99 w 101"/>
                      <a:gd name="T5" fmla="*/ 0 h 56"/>
                      <a:gd name="T6" fmla="*/ 0 w 101"/>
                      <a:gd name="T7" fmla="*/ 1 h 56"/>
                      <a:gd name="T8" fmla="*/ 11 w 101"/>
                      <a:gd name="T9" fmla="*/ 55 h 56"/>
                      <a:gd name="T10" fmla="*/ 11 w 101"/>
                      <a:gd name="T11" fmla="*/ 55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1" h="56">
                        <a:moveTo>
                          <a:pt x="11" y="55"/>
                        </a:moveTo>
                        <a:lnTo>
                          <a:pt x="101" y="56"/>
                        </a:lnTo>
                        <a:lnTo>
                          <a:pt x="99" y="0"/>
                        </a:lnTo>
                        <a:lnTo>
                          <a:pt x="0" y="1"/>
                        </a:lnTo>
                        <a:lnTo>
                          <a:pt x="11" y="55"/>
                        </a:lnTo>
                        <a:lnTo>
                          <a:pt x="11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0139" name="AutoShape 91"/>
                <p:cNvSpPr>
                  <a:spLocks noChangeArrowheads="1"/>
                </p:cNvSpPr>
                <p:nvPr/>
              </p:nvSpPr>
              <p:spPr bwMode="auto">
                <a:xfrm>
                  <a:off x="3619" y="3097"/>
                  <a:ext cx="432" cy="240"/>
                </a:xfrm>
                <a:prstGeom prst="roundRect">
                  <a:avLst>
                    <a:gd name="adj" fmla="val 10417"/>
                  </a:avLst>
                </a:prstGeom>
                <a:solidFill>
                  <a:srgbClr val="D7E5D7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40" name="AutoShape 92"/>
                <p:cNvSpPr>
                  <a:spLocks noChangeArrowheads="1"/>
                </p:cNvSpPr>
                <p:nvPr/>
              </p:nvSpPr>
              <p:spPr bwMode="auto">
                <a:xfrm>
                  <a:off x="3669" y="3150"/>
                  <a:ext cx="75" cy="129"/>
                </a:xfrm>
                <a:prstGeom prst="roundRect">
                  <a:avLst>
                    <a:gd name="adj" fmla="val 34546"/>
                  </a:avLst>
                </a:prstGeom>
                <a:solidFill>
                  <a:schemeClr val="bg2"/>
                </a:solidFill>
                <a:ln w="9525">
                  <a:round/>
                  <a:headEnd/>
                  <a:tailEnd/>
                </a:ln>
                <a:effectLst/>
                <a:scene3d>
                  <a:camera prst="legacyObliqueTop">
                    <a:rot lat="20099999" lon="1500000" rev="0"/>
                  </a:camera>
                  <a:lightRig rig="legacyHarsh3" dir="r"/>
                </a:scene3d>
                <a:sp3d extrusionH="23800" prstMaterial="legacyMetal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30141" name="Rectangle 93"/>
                <p:cNvSpPr>
                  <a:spLocks noChangeArrowheads="1"/>
                </p:cNvSpPr>
                <p:nvPr/>
              </p:nvSpPr>
              <p:spPr bwMode="auto">
                <a:xfrm>
                  <a:off x="3841" y="3147"/>
                  <a:ext cx="160" cy="15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Harsh3" dir="r"/>
                </a:scene3d>
                <a:sp3d prstMaterial="legacyMetal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30142" name="Freeform 94"/>
                <p:cNvSpPr>
                  <a:spLocks/>
                </p:cNvSpPr>
                <p:nvPr/>
              </p:nvSpPr>
              <p:spPr bwMode="auto">
                <a:xfrm>
                  <a:off x="3992" y="3186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43" name="Freeform 95"/>
                <p:cNvSpPr>
                  <a:spLocks/>
                </p:cNvSpPr>
                <p:nvPr/>
              </p:nvSpPr>
              <p:spPr bwMode="auto">
                <a:xfrm>
                  <a:off x="3992" y="321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44" name="Freeform 96"/>
                <p:cNvSpPr>
                  <a:spLocks/>
                </p:cNvSpPr>
                <p:nvPr/>
              </p:nvSpPr>
              <p:spPr bwMode="auto">
                <a:xfrm>
                  <a:off x="3731" y="3171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45" name="Freeform 97"/>
                <p:cNvSpPr>
                  <a:spLocks/>
                </p:cNvSpPr>
                <p:nvPr/>
              </p:nvSpPr>
              <p:spPr bwMode="auto">
                <a:xfrm>
                  <a:off x="3731" y="3198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46" name="Freeform 98"/>
                <p:cNvSpPr>
                  <a:spLocks/>
                </p:cNvSpPr>
                <p:nvPr/>
              </p:nvSpPr>
              <p:spPr bwMode="auto">
                <a:xfrm>
                  <a:off x="3731" y="3225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47" name="Freeform 99"/>
                <p:cNvSpPr>
                  <a:spLocks/>
                </p:cNvSpPr>
                <p:nvPr/>
              </p:nvSpPr>
              <p:spPr bwMode="auto">
                <a:xfrm>
                  <a:off x="3731" y="325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48" name="Freeform 100"/>
                <p:cNvSpPr>
                  <a:spLocks/>
                </p:cNvSpPr>
                <p:nvPr/>
              </p:nvSpPr>
              <p:spPr bwMode="auto">
                <a:xfrm flipH="1">
                  <a:off x="3651" y="317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49" name="Freeform 101"/>
                <p:cNvSpPr>
                  <a:spLocks/>
                </p:cNvSpPr>
                <p:nvPr/>
              </p:nvSpPr>
              <p:spPr bwMode="auto">
                <a:xfrm flipH="1">
                  <a:off x="3651" y="3200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50" name="Freeform 102"/>
                <p:cNvSpPr>
                  <a:spLocks/>
                </p:cNvSpPr>
                <p:nvPr/>
              </p:nvSpPr>
              <p:spPr bwMode="auto">
                <a:xfrm flipH="1">
                  <a:off x="3824" y="3171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51" name="Freeform 103"/>
                <p:cNvSpPr>
                  <a:spLocks/>
                </p:cNvSpPr>
                <p:nvPr/>
              </p:nvSpPr>
              <p:spPr bwMode="auto">
                <a:xfrm flipH="1">
                  <a:off x="3824" y="3198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52" name="Freeform 104"/>
                <p:cNvSpPr>
                  <a:spLocks/>
                </p:cNvSpPr>
                <p:nvPr/>
              </p:nvSpPr>
              <p:spPr bwMode="auto">
                <a:xfrm flipH="1">
                  <a:off x="3824" y="3225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53" name="Freeform 105"/>
                <p:cNvSpPr>
                  <a:spLocks/>
                </p:cNvSpPr>
                <p:nvPr/>
              </p:nvSpPr>
              <p:spPr bwMode="auto">
                <a:xfrm flipH="1">
                  <a:off x="3824" y="325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30154" name="AutoShape 106"/>
                <p:cNvCxnSpPr>
                  <a:cxnSpLocks noChangeShapeType="1"/>
                  <a:stCxn id="130148" idx="3"/>
                  <a:endCxn id="130120" idx="2"/>
                </p:cNvCxnSpPr>
                <p:nvPr/>
              </p:nvCxnSpPr>
              <p:spPr bwMode="auto">
                <a:xfrm rot="10800000">
                  <a:off x="3613" y="3161"/>
                  <a:ext cx="39" cy="26"/>
                </a:xfrm>
                <a:prstGeom prst="bentConnector3">
                  <a:avLst>
                    <a:gd name="adj1" fmla="val 51282"/>
                  </a:avLst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155" name="AutoShape 107"/>
                <p:cNvCxnSpPr>
                  <a:cxnSpLocks noChangeShapeType="1"/>
                  <a:stCxn id="130149" idx="3"/>
                  <a:endCxn id="130120" idx="2"/>
                </p:cNvCxnSpPr>
                <p:nvPr/>
              </p:nvCxnSpPr>
              <p:spPr bwMode="auto">
                <a:xfrm rot="10800000">
                  <a:off x="3613" y="3161"/>
                  <a:ext cx="39" cy="53"/>
                </a:xfrm>
                <a:prstGeom prst="bentConnector3">
                  <a:avLst>
                    <a:gd name="adj1" fmla="val 51282"/>
                  </a:avLst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156" name="AutoShape 108"/>
                <p:cNvCxnSpPr>
                  <a:cxnSpLocks noChangeShapeType="1"/>
                  <a:stCxn id="130144" idx="3"/>
                  <a:endCxn id="130150" idx="3"/>
                </p:cNvCxnSpPr>
                <p:nvPr/>
              </p:nvCxnSpPr>
              <p:spPr bwMode="auto">
                <a:xfrm>
                  <a:off x="3764" y="3185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157" name="AutoShape 109"/>
                <p:cNvCxnSpPr>
                  <a:cxnSpLocks noChangeShapeType="1"/>
                  <a:stCxn id="130145" idx="3"/>
                  <a:endCxn id="130151" idx="3"/>
                </p:cNvCxnSpPr>
                <p:nvPr/>
              </p:nvCxnSpPr>
              <p:spPr bwMode="auto">
                <a:xfrm>
                  <a:off x="3764" y="3212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158" name="AutoShape 110"/>
                <p:cNvCxnSpPr>
                  <a:cxnSpLocks noChangeShapeType="1"/>
                  <a:stCxn id="130146" idx="3"/>
                  <a:endCxn id="130152" idx="3"/>
                </p:cNvCxnSpPr>
                <p:nvPr/>
              </p:nvCxnSpPr>
              <p:spPr bwMode="auto">
                <a:xfrm>
                  <a:off x="3764" y="3239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159" name="AutoShape 111"/>
                <p:cNvCxnSpPr>
                  <a:cxnSpLocks noChangeShapeType="1"/>
                  <a:stCxn id="130147" idx="3"/>
                  <a:endCxn id="130153" idx="3"/>
                </p:cNvCxnSpPr>
                <p:nvPr/>
              </p:nvCxnSpPr>
              <p:spPr bwMode="auto">
                <a:xfrm>
                  <a:off x="3764" y="3267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30160" name="Line 112"/>
                <p:cNvSpPr>
                  <a:spLocks noChangeShapeType="1"/>
                </p:cNvSpPr>
                <p:nvPr/>
              </p:nvSpPr>
              <p:spPr bwMode="auto">
                <a:xfrm flipH="1" flipV="1">
                  <a:off x="4039" y="3254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61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4026" y="3275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30162" name="AutoShape 114"/>
                <p:cNvCxnSpPr>
                  <a:cxnSpLocks noChangeShapeType="1"/>
                  <a:stCxn id="130142" idx="3"/>
                  <a:endCxn id="130160" idx="1"/>
                </p:cNvCxnSpPr>
                <p:nvPr/>
              </p:nvCxnSpPr>
              <p:spPr bwMode="auto">
                <a:xfrm>
                  <a:off x="4025" y="3200"/>
                  <a:ext cx="15" cy="54"/>
                </a:xfrm>
                <a:prstGeom prst="bentConnector2">
                  <a:avLst/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163" name="AutoShape 115"/>
                <p:cNvCxnSpPr>
                  <a:cxnSpLocks noChangeShapeType="1"/>
                  <a:stCxn id="130143" idx="3"/>
                  <a:endCxn id="130161" idx="1"/>
                </p:cNvCxnSpPr>
                <p:nvPr/>
              </p:nvCxnSpPr>
              <p:spPr bwMode="auto">
                <a:xfrm>
                  <a:off x="4025" y="3227"/>
                  <a:ext cx="1" cy="48"/>
                </a:xfrm>
                <a:prstGeom prst="bentConnector4">
                  <a:avLst>
                    <a:gd name="adj1" fmla="val 0"/>
                    <a:gd name="adj2" fmla="val 100000"/>
                  </a:avLst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30164" name="Text Box 116"/>
              <p:cNvSpPr txBox="1">
                <a:spLocks noChangeArrowheads="1"/>
              </p:cNvSpPr>
              <p:nvPr/>
            </p:nvSpPr>
            <p:spPr bwMode="auto">
              <a:xfrm>
                <a:off x="4219" y="493"/>
                <a:ext cx="947" cy="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de-DE">
                    <a:latin typeface="Arial" charset="0"/>
                  </a:rPr>
                  <a:t>Source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0165" name="Text Box 117"/>
              <p:cNvSpPr txBox="1">
                <a:spLocks noChangeArrowheads="1"/>
              </p:cNvSpPr>
              <p:nvPr/>
            </p:nvSpPr>
            <p:spPr bwMode="auto">
              <a:xfrm>
                <a:off x="3945" y="1962"/>
                <a:ext cx="655" cy="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de-DE">
                    <a:latin typeface="Arial" charset="0"/>
                  </a:rPr>
                  <a:t>Sink</a:t>
                </a:r>
                <a:endParaRPr lang="en-US">
                  <a:latin typeface="Arial" charset="0"/>
                </a:endParaRPr>
              </a:p>
            </p:txBody>
          </p:sp>
          <p:grpSp>
            <p:nvGrpSpPr>
              <p:cNvPr id="130166" name="Group 118"/>
              <p:cNvGrpSpPr>
                <a:grpSpLocks/>
              </p:cNvGrpSpPr>
              <p:nvPr/>
            </p:nvGrpSpPr>
            <p:grpSpPr bwMode="auto">
              <a:xfrm>
                <a:off x="3915" y="1304"/>
                <a:ext cx="491" cy="576"/>
                <a:chOff x="1863" y="965"/>
                <a:chExt cx="491" cy="576"/>
              </a:xfrm>
            </p:grpSpPr>
            <p:sp>
              <p:nvSpPr>
                <p:cNvPr id="130167" name="Freeform 119"/>
                <p:cNvSpPr>
                  <a:spLocks/>
                </p:cNvSpPr>
                <p:nvPr/>
              </p:nvSpPr>
              <p:spPr bwMode="auto">
                <a:xfrm>
                  <a:off x="1863" y="965"/>
                  <a:ext cx="491" cy="296"/>
                </a:xfrm>
                <a:custGeom>
                  <a:avLst/>
                  <a:gdLst>
                    <a:gd name="T0" fmla="*/ 0 w 2363"/>
                    <a:gd name="T1" fmla="*/ 281 h 1610"/>
                    <a:gd name="T2" fmla="*/ 38 w 2363"/>
                    <a:gd name="T3" fmla="*/ 1555 h 1610"/>
                    <a:gd name="T4" fmla="*/ 2363 w 2363"/>
                    <a:gd name="T5" fmla="*/ 1610 h 1610"/>
                    <a:gd name="T6" fmla="*/ 2350 w 2363"/>
                    <a:gd name="T7" fmla="*/ 171 h 1610"/>
                    <a:gd name="T8" fmla="*/ 2344 w 2363"/>
                    <a:gd name="T9" fmla="*/ 167 h 1610"/>
                    <a:gd name="T10" fmla="*/ 2331 w 2363"/>
                    <a:gd name="T11" fmla="*/ 156 h 1610"/>
                    <a:gd name="T12" fmla="*/ 2306 w 2363"/>
                    <a:gd name="T13" fmla="*/ 139 h 1610"/>
                    <a:gd name="T14" fmla="*/ 2273 w 2363"/>
                    <a:gd name="T15" fmla="*/ 116 h 1610"/>
                    <a:gd name="T16" fmla="*/ 2232 w 2363"/>
                    <a:gd name="T17" fmla="*/ 91 h 1610"/>
                    <a:gd name="T18" fmla="*/ 2182 w 2363"/>
                    <a:gd name="T19" fmla="*/ 68 h 1610"/>
                    <a:gd name="T20" fmla="*/ 2123 w 2363"/>
                    <a:gd name="T21" fmla="*/ 46 h 1610"/>
                    <a:gd name="T22" fmla="*/ 2059 w 2363"/>
                    <a:gd name="T23" fmla="*/ 25 h 1610"/>
                    <a:gd name="T24" fmla="*/ 1981 w 2363"/>
                    <a:gd name="T25" fmla="*/ 10 h 1610"/>
                    <a:gd name="T26" fmla="*/ 1897 w 2363"/>
                    <a:gd name="T27" fmla="*/ 0 h 1610"/>
                    <a:gd name="T28" fmla="*/ 1806 w 2363"/>
                    <a:gd name="T29" fmla="*/ 0 h 1610"/>
                    <a:gd name="T30" fmla="*/ 1707 w 2363"/>
                    <a:gd name="T31" fmla="*/ 10 h 1610"/>
                    <a:gd name="T32" fmla="*/ 1599 w 2363"/>
                    <a:gd name="T33" fmla="*/ 30 h 1610"/>
                    <a:gd name="T34" fmla="*/ 1485 w 2363"/>
                    <a:gd name="T35" fmla="*/ 65 h 1610"/>
                    <a:gd name="T36" fmla="*/ 1361 w 2363"/>
                    <a:gd name="T37" fmla="*/ 112 h 1610"/>
                    <a:gd name="T38" fmla="*/ 1234 w 2363"/>
                    <a:gd name="T39" fmla="*/ 179 h 1610"/>
                    <a:gd name="T40" fmla="*/ 1101 w 2363"/>
                    <a:gd name="T41" fmla="*/ 245 h 1610"/>
                    <a:gd name="T42" fmla="*/ 975 w 2363"/>
                    <a:gd name="T43" fmla="*/ 297 h 1610"/>
                    <a:gd name="T44" fmla="*/ 855 w 2363"/>
                    <a:gd name="T45" fmla="*/ 335 h 1610"/>
                    <a:gd name="T46" fmla="*/ 741 w 2363"/>
                    <a:gd name="T47" fmla="*/ 363 h 1610"/>
                    <a:gd name="T48" fmla="*/ 631 w 2363"/>
                    <a:gd name="T49" fmla="*/ 378 h 1610"/>
                    <a:gd name="T50" fmla="*/ 530 w 2363"/>
                    <a:gd name="T51" fmla="*/ 386 h 1610"/>
                    <a:gd name="T52" fmla="*/ 435 w 2363"/>
                    <a:gd name="T53" fmla="*/ 386 h 1610"/>
                    <a:gd name="T54" fmla="*/ 350 w 2363"/>
                    <a:gd name="T55" fmla="*/ 380 h 1610"/>
                    <a:gd name="T56" fmla="*/ 270 w 2363"/>
                    <a:gd name="T57" fmla="*/ 367 h 1610"/>
                    <a:gd name="T58" fmla="*/ 203 w 2363"/>
                    <a:gd name="T59" fmla="*/ 354 h 1610"/>
                    <a:gd name="T60" fmla="*/ 142 w 2363"/>
                    <a:gd name="T61" fmla="*/ 338 h 1610"/>
                    <a:gd name="T62" fmla="*/ 93 w 2363"/>
                    <a:gd name="T63" fmla="*/ 321 h 1610"/>
                    <a:gd name="T64" fmla="*/ 53 w 2363"/>
                    <a:gd name="T65" fmla="*/ 306 h 1610"/>
                    <a:gd name="T66" fmla="*/ 23 w 2363"/>
                    <a:gd name="T67" fmla="*/ 293 h 1610"/>
                    <a:gd name="T68" fmla="*/ 6 w 2363"/>
                    <a:gd name="T69" fmla="*/ 285 h 1610"/>
                    <a:gd name="T70" fmla="*/ 0 w 2363"/>
                    <a:gd name="T71" fmla="*/ 281 h 1610"/>
                    <a:gd name="T72" fmla="*/ 0 w 2363"/>
                    <a:gd name="T73" fmla="*/ 281 h 1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363" h="1610">
                      <a:moveTo>
                        <a:pt x="0" y="281"/>
                      </a:moveTo>
                      <a:lnTo>
                        <a:pt x="38" y="1555"/>
                      </a:lnTo>
                      <a:lnTo>
                        <a:pt x="2363" y="1610"/>
                      </a:lnTo>
                      <a:lnTo>
                        <a:pt x="2350" y="171"/>
                      </a:lnTo>
                      <a:lnTo>
                        <a:pt x="2344" y="167"/>
                      </a:lnTo>
                      <a:lnTo>
                        <a:pt x="2331" y="156"/>
                      </a:lnTo>
                      <a:lnTo>
                        <a:pt x="2306" y="139"/>
                      </a:lnTo>
                      <a:lnTo>
                        <a:pt x="2273" y="116"/>
                      </a:lnTo>
                      <a:lnTo>
                        <a:pt x="2232" y="91"/>
                      </a:lnTo>
                      <a:lnTo>
                        <a:pt x="2182" y="68"/>
                      </a:lnTo>
                      <a:lnTo>
                        <a:pt x="2123" y="46"/>
                      </a:lnTo>
                      <a:lnTo>
                        <a:pt x="2059" y="25"/>
                      </a:lnTo>
                      <a:lnTo>
                        <a:pt x="1981" y="10"/>
                      </a:lnTo>
                      <a:lnTo>
                        <a:pt x="1897" y="0"/>
                      </a:lnTo>
                      <a:lnTo>
                        <a:pt x="1806" y="0"/>
                      </a:lnTo>
                      <a:lnTo>
                        <a:pt x="1707" y="10"/>
                      </a:lnTo>
                      <a:lnTo>
                        <a:pt x="1599" y="30"/>
                      </a:lnTo>
                      <a:lnTo>
                        <a:pt x="1485" y="65"/>
                      </a:lnTo>
                      <a:lnTo>
                        <a:pt x="1361" y="112"/>
                      </a:lnTo>
                      <a:lnTo>
                        <a:pt x="1234" y="179"/>
                      </a:lnTo>
                      <a:lnTo>
                        <a:pt x="1101" y="245"/>
                      </a:lnTo>
                      <a:lnTo>
                        <a:pt x="975" y="297"/>
                      </a:lnTo>
                      <a:lnTo>
                        <a:pt x="855" y="335"/>
                      </a:lnTo>
                      <a:lnTo>
                        <a:pt x="741" y="363"/>
                      </a:lnTo>
                      <a:lnTo>
                        <a:pt x="631" y="378"/>
                      </a:lnTo>
                      <a:lnTo>
                        <a:pt x="530" y="386"/>
                      </a:lnTo>
                      <a:lnTo>
                        <a:pt x="435" y="386"/>
                      </a:lnTo>
                      <a:lnTo>
                        <a:pt x="350" y="380"/>
                      </a:lnTo>
                      <a:lnTo>
                        <a:pt x="270" y="367"/>
                      </a:lnTo>
                      <a:lnTo>
                        <a:pt x="203" y="354"/>
                      </a:lnTo>
                      <a:lnTo>
                        <a:pt x="142" y="338"/>
                      </a:lnTo>
                      <a:lnTo>
                        <a:pt x="93" y="321"/>
                      </a:lnTo>
                      <a:lnTo>
                        <a:pt x="53" y="306"/>
                      </a:lnTo>
                      <a:lnTo>
                        <a:pt x="23" y="293"/>
                      </a:lnTo>
                      <a:lnTo>
                        <a:pt x="6" y="285"/>
                      </a:lnTo>
                      <a:lnTo>
                        <a:pt x="0" y="281"/>
                      </a:lnTo>
                      <a:lnTo>
                        <a:pt x="0" y="281"/>
                      </a:lnTo>
                      <a:close/>
                    </a:path>
                  </a:pathLst>
                </a:custGeom>
                <a:solidFill>
                  <a:srgbClr val="F7F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68" name="Freeform 120"/>
                <p:cNvSpPr>
                  <a:spLocks/>
                </p:cNvSpPr>
                <p:nvPr/>
              </p:nvSpPr>
              <p:spPr bwMode="auto">
                <a:xfrm>
                  <a:off x="1899" y="1096"/>
                  <a:ext cx="43" cy="75"/>
                </a:xfrm>
                <a:custGeom>
                  <a:avLst/>
                  <a:gdLst>
                    <a:gd name="T0" fmla="*/ 0 w 207"/>
                    <a:gd name="T1" fmla="*/ 6 h 405"/>
                    <a:gd name="T2" fmla="*/ 11 w 207"/>
                    <a:gd name="T3" fmla="*/ 405 h 405"/>
                    <a:gd name="T4" fmla="*/ 207 w 207"/>
                    <a:gd name="T5" fmla="*/ 405 h 405"/>
                    <a:gd name="T6" fmla="*/ 181 w 207"/>
                    <a:gd name="T7" fmla="*/ 0 h 405"/>
                    <a:gd name="T8" fmla="*/ 0 w 207"/>
                    <a:gd name="T9" fmla="*/ 6 h 405"/>
                    <a:gd name="T10" fmla="*/ 0 w 207"/>
                    <a:gd name="T11" fmla="*/ 6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7" h="405">
                      <a:moveTo>
                        <a:pt x="0" y="6"/>
                      </a:moveTo>
                      <a:lnTo>
                        <a:pt x="11" y="405"/>
                      </a:lnTo>
                      <a:lnTo>
                        <a:pt x="207" y="405"/>
                      </a:lnTo>
                      <a:lnTo>
                        <a:pt x="181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6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69" name="Freeform 121"/>
                <p:cNvSpPr>
                  <a:spLocks/>
                </p:cNvSpPr>
                <p:nvPr/>
              </p:nvSpPr>
              <p:spPr bwMode="auto">
                <a:xfrm>
                  <a:off x="1905" y="990"/>
                  <a:ext cx="413" cy="551"/>
                </a:xfrm>
                <a:custGeom>
                  <a:avLst/>
                  <a:gdLst>
                    <a:gd name="T0" fmla="*/ 44 w 1989"/>
                    <a:gd name="T1" fmla="*/ 333 h 3000"/>
                    <a:gd name="T2" fmla="*/ 94 w 1989"/>
                    <a:gd name="T3" fmla="*/ 1190 h 3000"/>
                    <a:gd name="T4" fmla="*/ 276 w 1989"/>
                    <a:gd name="T5" fmla="*/ 1224 h 3000"/>
                    <a:gd name="T6" fmla="*/ 0 w 1989"/>
                    <a:gd name="T7" fmla="*/ 2877 h 3000"/>
                    <a:gd name="T8" fmla="*/ 609 w 1989"/>
                    <a:gd name="T9" fmla="*/ 3000 h 3000"/>
                    <a:gd name="T10" fmla="*/ 1215 w 1989"/>
                    <a:gd name="T11" fmla="*/ 2915 h 3000"/>
                    <a:gd name="T12" fmla="*/ 877 w 1989"/>
                    <a:gd name="T13" fmla="*/ 1222 h 3000"/>
                    <a:gd name="T14" fmla="*/ 987 w 1989"/>
                    <a:gd name="T15" fmla="*/ 1053 h 3000"/>
                    <a:gd name="T16" fmla="*/ 1829 w 1989"/>
                    <a:gd name="T17" fmla="*/ 1308 h 3000"/>
                    <a:gd name="T18" fmla="*/ 1833 w 1989"/>
                    <a:gd name="T19" fmla="*/ 1300 h 3000"/>
                    <a:gd name="T20" fmla="*/ 1842 w 1989"/>
                    <a:gd name="T21" fmla="*/ 1278 h 3000"/>
                    <a:gd name="T22" fmla="*/ 1860 w 1989"/>
                    <a:gd name="T23" fmla="*/ 1241 h 3000"/>
                    <a:gd name="T24" fmla="*/ 1880 w 1989"/>
                    <a:gd name="T25" fmla="*/ 1192 h 3000"/>
                    <a:gd name="T26" fmla="*/ 1901 w 1989"/>
                    <a:gd name="T27" fmla="*/ 1133 h 3000"/>
                    <a:gd name="T28" fmla="*/ 1924 w 1989"/>
                    <a:gd name="T29" fmla="*/ 1063 h 3000"/>
                    <a:gd name="T30" fmla="*/ 1947 w 1989"/>
                    <a:gd name="T31" fmla="*/ 983 h 3000"/>
                    <a:gd name="T32" fmla="*/ 1966 w 1989"/>
                    <a:gd name="T33" fmla="*/ 893 h 3000"/>
                    <a:gd name="T34" fmla="*/ 1979 w 1989"/>
                    <a:gd name="T35" fmla="*/ 797 h 3000"/>
                    <a:gd name="T36" fmla="*/ 1989 w 1989"/>
                    <a:gd name="T37" fmla="*/ 694 h 3000"/>
                    <a:gd name="T38" fmla="*/ 1989 w 1989"/>
                    <a:gd name="T39" fmla="*/ 585 h 3000"/>
                    <a:gd name="T40" fmla="*/ 1983 w 1989"/>
                    <a:gd name="T41" fmla="*/ 473 h 3000"/>
                    <a:gd name="T42" fmla="*/ 1964 w 1989"/>
                    <a:gd name="T43" fmla="*/ 357 h 3000"/>
                    <a:gd name="T44" fmla="*/ 1934 w 1989"/>
                    <a:gd name="T45" fmla="*/ 239 h 3000"/>
                    <a:gd name="T46" fmla="*/ 1888 w 1989"/>
                    <a:gd name="T47" fmla="*/ 120 h 3000"/>
                    <a:gd name="T48" fmla="*/ 1829 w 1989"/>
                    <a:gd name="T49" fmla="*/ 0 h 3000"/>
                    <a:gd name="T50" fmla="*/ 1073 w 1989"/>
                    <a:gd name="T51" fmla="*/ 498 h 3000"/>
                    <a:gd name="T52" fmla="*/ 268 w 1989"/>
                    <a:gd name="T53" fmla="*/ 485 h 3000"/>
                    <a:gd name="T54" fmla="*/ 249 w 1989"/>
                    <a:gd name="T55" fmla="*/ 319 h 3000"/>
                    <a:gd name="T56" fmla="*/ 44 w 1989"/>
                    <a:gd name="T57" fmla="*/ 333 h 3000"/>
                    <a:gd name="T58" fmla="*/ 44 w 1989"/>
                    <a:gd name="T59" fmla="*/ 333 h 3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989" h="3000">
                      <a:moveTo>
                        <a:pt x="44" y="333"/>
                      </a:moveTo>
                      <a:lnTo>
                        <a:pt x="94" y="1190"/>
                      </a:lnTo>
                      <a:lnTo>
                        <a:pt x="276" y="1224"/>
                      </a:lnTo>
                      <a:lnTo>
                        <a:pt x="0" y="2877"/>
                      </a:lnTo>
                      <a:lnTo>
                        <a:pt x="609" y="3000"/>
                      </a:lnTo>
                      <a:lnTo>
                        <a:pt x="1215" y="2915"/>
                      </a:lnTo>
                      <a:lnTo>
                        <a:pt x="877" y="1222"/>
                      </a:lnTo>
                      <a:lnTo>
                        <a:pt x="987" y="1053"/>
                      </a:lnTo>
                      <a:lnTo>
                        <a:pt x="1829" y="1308"/>
                      </a:lnTo>
                      <a:lnTo>
                        <a:pt x="1833" y="1300"/>
                      </a:lnTo>
                      <a:lnTo>
                        <a:pt x="1842" y="1278"/>
                      </a:lnTo>
                      <a:lnTo>
                        <a:pt x="1860" y="1241"/>
                      </a:lnTo>
                      <a:lnTo>
                        <a:pt x="1880" y="1192"/>
                      </a:lnTo>
                      <a:lnTo>
                        <a:pt x="1901" y="1133"/>
                      </a:lnTo>
                      <a:lnTo>
                        <a:pt x="1924" y="1063"/>
                      </a:lnTo>
                      <a:lnTo>
                        <a:pt x="1947" y="983"/>
                      </a:lnTo>
                      <a:lnTo>
                        <a:pt x="1966" y="893"/>
                      </a:lnTo>
                      <a:lnTo>
                        <a:pt x="1979" y="797"/>
                      </a:lnTo>
                      <a:lnTo>
                        <a:pt x="1989" y="694"/>
                      </a:lnTo>
                      <a:lnTo>
                        <a:pt x="1989" y="585"/>
                      </a:lnTo>
                      <a:lnTo>
                        <a:pt x="1983" y="473"/>
                      </a:lnTo>
                      <a:lnTo>
                        <a:pt x="1964" y="357"/>
                      </a:lnTo>
                      <a:lnTo>
                        <a:pt x="1934" y="239"/>
                      </a:lnTo>
                      <a:lnTo>
                        <a:pt x="1888" y="120"/>
                      </a:lnTo>
                      <a:lnTo>
                        <a:pt x="1829" y="0"/>
                      </a:lnTo>
                      <a:lnTo>
                        <a:pt x="1073" y="498"/>
                      </a:lnTo>
                      <a:lnTo>
                        <a:pt x="268" y="485"/>
                      </a:lnTo>
                      <a:lnTo>
                        <a:pt x="249" y="319"/>
                      </a:lnTo>
                      <a:lnTo>
                        <a:pt x="44" y="333"/>
                      </a:lnTo>
                      <a:lnTo>
                        <a:pt x="44" y="333"/>
                      </a:lnTo>
                      <a:close/>
                    </a:path>
                  </a:pathLst>
                </a:custGeom>
                <a:solidFill>
                  <a:srgbClr val="D4E3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70" name="Freeform 122"/>
                <p:cNvSpPr>
                  <a:spLocks/>
                </p:cNvSpPr>
                <p:nvPr/>
              </p:nvSpPr>
              <p:spPr bwMode="auto">
                <a:xfrm>
                  <a:off x="1939" y="1318"/>
                  <a:ext cx="65" cy="195"/>
                </a:xfrm>
                <a:custGeom>
                  <a:avLst/>
                  <a:gdLst>
                    <a:gd name="T0" fmla="*/ 150 w 314"/>
                    <a:gd name="T1" fmla="*/ 12 h 1065"/>
                    <a:gd name="T2" fmla="*/ 0 w 314"/>
                    <a:gd name="T3" fmla="*/ 1033 h 1065"/>
                    <a:gd name="T4" fmla="*/ 249 w 314"/>
                    <a:gd name="T5" fmla="*/ 1065 h 1065"/>
                    <a:gd name="T6" fmla="*/ 314 w 314"/>
                    <a:gd name="T7" fmla="*/ 0 h 1065"/>
                    <a:gd name="T8" fmla="*/ 150 w 314"/>
                    <a:gd name="T9" fmla="*/ 12 h 1065"/>
                    <a:gd name="T10" fmla="*/ 150 w 314"/>
                    <a:gd name="T11" fmla="*/ 12 h 10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4" h="1065">
                      <a:moveTo>
                        <a:pt x="150" y="12"/>
                      </a:moveTo>
                      <a:lnTo>
                        <a:pt x="0" y="1033"/>
                      </a:lnTo>
                      <a:lnTo>
                        <a:pt x="249" y="1065"/>
                      </a:lnTo>
                      <a:lnTo>
                        <a:pt x="314" y="0"/>
                      </a:lnTo>
                      <a:lnTo>
                        <a:pt x="150" y="12"/>
                      </a:lnTo>
                      <a:lnTo>
                        <a:pt x="150" y="12"/>
                      </a:lnTo>
                      <a:close/>
                    </a:path>
                  </a:pathLst>
                </a:custGeom>
                <a:solidFill>
                  <a:srgbClr val="70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71" name="Freeform 123"/>
                <p:cNvSpPr>
                  <a:spLocks/>
                </p:cNvSpPr>
                <p:nvPr/>
              </p:nvSpPr>
              <p:spPr bwMode="auto">
                <a:xfrm>
                  <a:off x="2023" y="1458"/>
                  <a:ext cx="144" cy="71"/>
                </a:xfrm>
                <a:custGeom>
                  <a:avLst/>
                  <a:gdLst>
                    <a:gd name="T0" fmla="*/ 0 w 698"/>
                    <a:gd name="T1" fmla="*/ 386 h 386"/>
                    <a:gd name="T2" fmla="*/ 698 w 698"/>
                    <a:gd name="T3" fmla="*/ 283 h 386"/>
                    <a:gd name="T4" fmla="*/ 642 w 698"/>
                    <a:gd name="T5" fmla="*/ 0 h 386"/>
                    <a:gd name="T6" fmla="*/ 30 w 698"/>
                    <a:gd name="T7" fmla="*/ 93 h 386"/>
                    <a:gd name="T8" fmla="*/ 0 w 698"/>
                    <a:gd name="T9" fmla="*/ 386 h 386"/>
                    <a:gd name="T10" fmla="*/ 0 w 698"/>
                    <a:gd name="T11" fmla="*/ 386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8" h="386">
                      <a:moveTo>
                        <a:pt x="0" y="386"/>
                      </a:moveTo>
                      <a:lnTo>
                        <a:pt x="698" y="283"/>
                      </a:lnTo>
                      <a:lnTo>
                        <a:pt x="642" y="0"/>
                      </a:lnTo>
                      <a:lnTo>
                        <a:pt x="30" y="93"/>
                      </a:lnTo>
                      <a:lnTo>
                        <a:pt x="0" y="386"/>
                      </a:lnTo>
                      <a:lnTo>
                        <a:pt x="0" y="386"/>
                      </a:lnTo>
                      <a:close/>
                    </a:path>
                  </a:pathLst>
                </a:custGeom>
                <a:solidFill>
                  <a:srgbClr val="70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72" name="Freeform 124"/>
                <p:cNvSpPr>
                  <a:spLocks/>
                </p:cNvSpPr>
                <p:nvPr/>
              </p:nvSpPr>
              <p:spPr bwMode="auto">
                <a:xfrm>
                  <a:off x="1963" y="1068"/>
                  <a:ext cx="129" cy="107"/>
                </a:xfrm>
                <a:custGeom>
                  <a:avLst/>
                  <a:gdLst>
                    <a:gd name="T0" fmla="*/ 342 w 620"/>
                    <a:gd name="T1" fmla="*/ 582 h 586"/>
                    <a:gd name="T2" fmla="*/ 401 w 620"/>
                    <a:gd name="T3" fmla="*/ 570 h 586"/>
                    <a:gd name="T4" fmla="*/ 458 w 620"/>
                    <a:gd name="T5" fmla="*/ 550 h 586"/>
                    <a:gd name="T6" fmla="*/ 506 w 620"/>
                    <a:gd name="T7" fmla="*/ 517 h 586"/>
                    <a:gd name="T8" fmla="*/ 549 w 620"/>
                    <a:gd name="T9" fmla="*/ 479 h 586"/>
                    <a:gd name="T10" fmla="*/ 582 w 620"/>
                    <a:gd name="T11" fmla="*/ 432 h 586"/>
                    <a:gd name="T12" fmla="*/ 606 w 620"/>
                    <a:gd name="T13" fmla="*/ 380 h 586"/>
                    <a:gd name="T14" fmla="*/ 618 w 620"/>
                    <a:gd name="T15" fmla="*/ 323 h 586"/>
                    <a:gd name="T16" fmla="*/ 618 w 620"/>
                    <a:gd name="T17" fmla="*/ 262 h 586"/>
                    <a:gd name="T18" fmla="*/ 606 w 620"/>
                    <a:gd name="T19" fmla="*/ 205 h 586"/>
                    <a:gd name="T20" fmla="*/ 582 w 620"/>
                    <a:gd name="T21" fmla="*/ 154 h 586"/>
                    <a:gd name="T22" fmla="*/ 549 w 620"/>
                    <a:gd name="T23" fmla="*/ 107 h 586"/>
                    <a:gd name="T24" fmla="*/ 506 w 620"/>
                    <a:gd name="T25" fmla="*/ 67 h 586"/>
                    <a:gd name="T26" fmla="*/ 458 w 620"/>
                    <a:gd name="T27" fmla="*/ 34 h 586"/>
                    <a:gd name="T28" fmla="*/ 401 w 620"/>
                    <a:gd name="T29" fmla="*/ 13 h 586"/>
                    <a:gd name="T30" fmla="*/ 342 w 620"/>
                    <a:gd name="T31" fmla="*/ 2 h 586"/>
                    <a:gd name="T32" fmla="*/ 277 w 620"/>
                    <a:gd name="T33" fmla="*/ 2 h 586"/>
                    <a:gd name="T34" fmla="*/ 217 w 620"/>
                    <a:gd name="T35" fmla="*/ 13 h 586"/>
                    <a:gd name="T36" fmla="*/ 161 w 620"/>
                    <a:gd name="T37" fmla="*/ 34 h 586"/>
                    <a:gd name="T38" fmla="*/ 112 w 620"/>
                    <a:gd name="T39" fmla="*/ 67 h 586"/>
                    <a:gd name="T40" fmla="*/ 70 w 620"/>
                    <a:gd name="T41" fmla="*/ 107 h 586"/>
                    <a:gd name="T42" fmla="*/ 38 w 620"/>
                    <a:gd name="T43" fmla="*/ 154 h 586"/>
                    <a:gd name="T44" fmla="*/ 13 w 620"/>
                    <a:gd name="T45" fmla="*/ 205 h 586"/>
                    <a:gd name="T46" fmla="*/ 2 w 620"/>
                    <a:gd name="T47" fmla="*/ 262 h 586"/>
                    <a:gd name="T48" fmla="*/ 2 w 620"/>
                    <a:gd name="T49" fmla="*/ 323 h 586"/>
                    <a:gd name="T50" fmla="*/ 13 w 620"/>
                    <a:gd name="T51" fmla="*/ 380 h 586"/>
                    <a:gd name="T52" fmla="*/ 38 w 620"/>
                    <a:gd name="T53" fmla="*/ 432 h 586"/>
                    <a:gd name="T54" fmla="*/ 70 w 620"/>
                    <a:gd name="T55" fmla="*/ 479 h 586"/>
                    <a:gd name="T56" fmla="*/ 112 w 620"/>
                    <a:gd name="T57" fmla="*/ 517 h 586"/>
                    <a:gd name="T58" fmla="*/ 161 w 620"/>
                    <a:gd name="T59" fmla="*/ 550 h 586"/>
                    <a:gd name="T60" fmla="*/ 217 w 620"/>
                    <a:gd name="T61" fmla="*/ 570 h 586"/>
                    <a:gd name="T62" fmla="*/ 277 w 620"/>
                    <a:gd name="T63" fmla="*/ 582 h 586"/>
                    <a:gd name="T64" fmla="*/ 312 w 620"/>
                    <a:gd name="T65" fmla="*/ 586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20" h="586">
                      <a:moveTo>
                        <a:pt x="312" y="586"/>
                      </a:moveTo>
                      <a:lnTo>
                        <a:pt x="342" y="582"/>
                      </a:lnTo>
                      <a:lnTo>
                        <a:pt x="373" y="578"/>
                      </a:lnTo>
                      <a:lnTo>
                        <a:pt x="401" y="570"/>
                      </a:lnTo>
                      <a:lnTo>
                        <a:pt x="431" y="563"/>
                      </a:lnTo>
                      <a:lnTo>
                        <a:pt x="458" y="550"/>
                      </a:lnTo>
                      <a:lnTo>
                        <a:pt x="483" y="534"/>
                      </a:lnTo>
                      <a:lnTo>
                        <a:pt x="506" y="517"/>
                      </a:lnTo>
                      <a:lnTo>
                        <a:pt x="528" y="500"/>
                      </a:lnTo>
                      <a:lnTo>
                        <a:pt x="549" y="479"/>
                      </a:lnTo>
                      <a:lnTo>
                        <a:pt x="566" y="456"/>
                      </a:lnTo>
                      <a:lnTo>
                        <a:pt x="582" y="432"/>
                      </a:lnTo>
                      <a:lnTo>
                        <a:pt x="595" y="407"/>
                      </a:lnTo>
                      <a:lnTo>
                        <a:pt x="606" y="380"/>
                      </a:lnTo>
                      <a:lnTo>
                        <a:pt x="614" y="352"/>
                      </a:lnTo>
                      <a:lnTo>
                        <a:pt x="618" y="323"/>
                      </a:lnTo>
                      <a:lnTo>
                        <a:pt x="620" y="295"/>
                      </a:lnTo>
                      <a:lnTo>
                        <a:pt x="618" y="262"/>
                      </a:lnTo>
                      <a:lnTo>
                        <a:pt x="614" y="234"/>
                      </a:lnTo>
                      <a:lnTo>
                        <a:pt x="606" y="205"/>
                      </a:lnTo>
                      <a:lnTo>
                        <a:pt x="595" y="181"/>
                      </a:lnTo>
                      <a:lnTo>
                        <a:pt x="582" y="154"/>
                      </a:lnTo>
                      <a:lnTo>
                        <a:pt x="566" y="129"/>
                      </a:lnTo>
                      <a:lnTo>
                        <a:pt x="549" y="107"/>
                      </a:lnTo>
                      <a:lnTo>
                        <a:pt x="528" y="87"/>
                      </a:lnTo>
                      <a:lnTo>
                        <a:pt x="506" y="67"/>
                      </a:lnTo>
                      <a:lnTo>
                        <a:pt x="483" y="49"/>
                      </a:lnTo>
                      <a:lnTo>
                        <a:pt x="458" y="34"/>
                      </a:lnTo>
                      <a:lnTo>
                        <a:pt x="431" y="23"/>
                      </a:lnTo>
                      <a:lnTo>
                        <a:pt x="401" y="13"/>
                      </a:lnTo>
                      <a:lnTo>
                        <a:pt x="373" y="6"/>
                      </a:lnTo>
                      <a:lnTo>
                        <a:pt x="342" y="2"/>
                      </a:lnTo>
                      <a:lnTo>
                        <a:pt x="312" y="0"/>
                      </a:lnTo>
                      <a:lnTo>
                        <a:pt x="277" y="2"/>
                      </a:lnTo>
                      <a:lnTo>
                        <a:pt x="247" y="6"/>
                      </a:lnTo>
                      <a:lnTo>
                        <a:pt x="217" y="13"/>
                      </a:lnTo>
                      <a:lnTo>
                        <a:pt x="190" y="23"/>
                      </a:lnTo>
                      <a:lnTo>
                        <a:pt x="161" y="34"/>
                      </a:lnTo>
                      <a:lnTo>
                        <a:pt x="137" y="49"/>
                      </a:lnTo>
                      <a:lnTo>
                        <a:pt x="112" y="67"/>
                      </a:lnTo>
                      <a:lnTo>
                        <a:pt x="91" y="87"/>
                      </a:lnTo>
                      <a:lnTo>
                        <a:pt x="70" y="107"/>
                      </a:lnTo>
                      <a:lnTo>
                        <a:pt x="53" y="129"/>
                      </a:lnTo>
                      <a:lnTo>
                        <a:pt x="38" y="154"/>
                      </a:lnTo>
                      <a:lnTo>
                        <a:pt x="25" y="181"/>
                      </a:lnTo>
                      <a:lnTo>
                        <a:pt x="13" y="205"/>
                      </a:lnTo>
                      <a:lnTo>
                        <a:pt x="6" y="234"/>
                      </a:lnTo>
                      <a:lnTo>
                        <a:pt x="2" y="262"/>
                      </a:lnTo>
                      <a:lnTo>
                        <a:pt x="0" y="295"/>
                      </a:lnTo>
                      <a:lnTo>
                        <a:pt x="2" y="323"/>
                      </a:lnTo>
                      <a:lnTo>
                        <a:pt x="6" y="352"/>
                      </a:lnTo>
                      <a:lnTo>
                        <a:pt x="13" y="380"/>
                      </a:lnTo>
                      <a:lnTo>
                        <a:pt x="25" y="407"/>
                      </a:lnTo>
                      <a:lnTo>
                        <a:pt x="38" y="432"/>
                      </a:lnTo>
                      <a:lnTo>
                        <a:pt x="53" y="456"/>
                      </a:lnTo>
                      <a:lnTo>
                        <a:pt x="70" y="479"/>
                      </a:lnTo>
                      <a:lnTo>
                        <a:pt x="91" y="500"/>
                      </a:lnTo>
                      <a:lnTo>
                        <a:pt x="112" y="517"/>
                      </a:lnTo>
                      <a:lnTo>
                        <a:pt x="137" y="534"/>
                      </a:lnTo>
                      <a:lnTo>
                        <a:pt x="161" y="550"/>
                      </a:lnTo>
                      <a:lnTo>
                        <a:pt x="190" y="563"/>
                      </a:lnTo>
                      <a:lnTo>
                        <a:pt x="217" y="570"/>
                      </a:lnTo>
                      <a:lnTo>
                        <a:pt x="247" y="578"/>
                      </a:lnTo>
                      <a:lnTo>
                        <a:pt x="277" y="582"/>
                      </a:lnTo>
                      <a:lnTo>
                        <a:pt x="312" y="586"/>
                      </a:lnTo>
                      <a:lnTo>
                        <a:pt x="312" y="586"/>
                      </a:lnTo>
                      <a:close/>
                    </a:path>
                  </a:pathLst>
                </a:custGeom>
                <a:solidFill>
                  <a:srgbClr val="70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73" name="Freeform 125"/>
                <p:cNvSpPr>
                  <a:spLocks/>
                </p:cNvSpPr>
                <p:nvPr/>
              </p:nvSpPr>
              <p:spPr bwMode="auto">
                <a:xfrm>
                  <a:off x="1935" y="1057"/>
                  <a:ext cx="162" cy="38"/>
                </a:xfrm>
                <a:custGeom>
                  <a:avLst/>
                  <a:gdLst>
                    <a:gd name="T0" fmla="*/ 0 w 781"/>
                    <a:gd name="T1" fmla="*/ 0 h 205"/>
                    <a:gd name="T2" fmla="*/ 25 w 781"/>
                    <a:gd name="T3" fmla="*/ 194 h 205"/>
                    <a:gd name="T4" fmla="*/ 774 w 781"/>
                    <a:gd name="T5" fmla="*/ 205 h 205"/>
                    <a:gd name="T6" fmla="*/ 781 w 781"/>
                    <a:gd name="T7" fmla="*/ 21 h 205"/>
                    <a:gd name="T8" fmla="*/ 0 w 781"/>
                    <a:gd name="T9" fmla="*/ 0 h 205"/>
                    <a:gd name="T10" fmla="*/ 0 w 781"/>
                    <a:gd name="T11" fmla="*/ 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81" h="205">
                      <a:moveTo>
                        <a:pt x="0" y="0"/>
                      </a:moveTo>
                      <a:lnTo>
                        <a:pt x="25" y="194"/>
                      </a:lnTo>
                      <a:lnTo>
                        <a:pt x="774" y="205"/>
                      </a:lnTo>
                      <a:lnTo>
                        <a:pt x="781" y="2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C9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74" name="Freeform 126"/>
                <p:cNvSpPr>
                  <a:spLocks/>
                </p:cNvSpPr>
                <p:nvPr/>
              </p:nvSpPr>
              <p:spPr bwMode="auto">
                <a:xfrm>
                  <a:off x="1935" y="1188"/>
                  <a:ext cx="204" cy="322"/>
                </a:xfrm>
                <a:custGeom>
                  <a:avLst/>
                  <a:gdLst>
                    <a:gd name="T0" fmla="*/ 260 w 983"/>
                    <a:gd name="T1" fmla="*/ 40 h 1753"/>
                    <a:gd name="T2" fmla="*/ 0 w 983"/>
                    <a:gd name="T3" fmla="*/ 1753 h 1753"/>
                    <a:gd name="T4" fmla="*/ 44 w 983"/>
                    <a:gd name="T5" fmla="*/ 1753 h 1753"/>
                    <a:gd name="T6" fmla="*/ 296 w 983"/>
                    <a:gd name="T7" fmla="*/ 74 h 1753"/>
                    <a:gd name="T8" fmla="*/ 420 w 983"/>
                    <a:gd name="T9" fmla="*/ 44 h 1753"/>
                    <a:gd name="T10" fmla="*/ 433 w 983"/>
                    <a:gd name="T11" fmla="*/ 1753 h 1753"/>
                    <a:gd name="T12" fmla="*/ 477 w 983"/>
                    <a:gd name="T13" fmla="*/ 1753 h 1753"/>
                    <a:gd name="T14" fmla="*/ 462 w 983"/>
                    <a:gd name="T15" fmla="*/ 44 h 1753"/>
                    <a:gd name="T16" fmla="*/ 576 w 983"/>
                    <a:gd name="T17" fmla="*/ 70 h 1753"/>
                    <a:gd name="T18" fmla="*/ 931 w 983"/>
                    <a:gd name="T19" fmla="*/ 1751 h 1753"/>
                    <a:gd name="T20" fmla="*/ 983 w 983"/>
                    <a:gd name="T21" fmla="*/ 1742 h 1753"/>
                    <a:gd name="T22" fmla="*/ 616 w 983"/>
                    <a:gd name="T23" fmla="*/ 32 h 1753"/>
                    <a:gd name="T24" fmla="*/ 452 w 983"/>
                    <a:gd name="T25" fmla="*/ 0 h 1753"/>
                    <a:gd name="T26" fmla="*/ 260 w 983"/>
                    <a:gd name="T27" fmla="*/ 40 h 1753"/>
                    <a:gd name="T28" fmla="*/ 260 w 983"/>
                    <a:gd name="T29" fmla="*/ 40 h 1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83" h="1753">
                      <a:moveTo>
                        <a:pt x="260" y="40"/>
                      </a:moveTo>
                      <a:lnTo>
                        <a:pt x="0" y="1753"/>
                      </a:lnTo>
                      <a:lnTo>
                        <a:pt x="44" y="1753"/>
                      </a:lnTo>
                      <a:lnTo>
                        <a:pt x="296" y="74"/>
                      </a:lnTo>
                      <a:lnTo>
                        <a:pt x="420" y="44"/>
                      </a:lnTo>
                      <a:lnTo>
                        <a:pt x="433" y="1753"/>
                      </a:lnTo>
                      <a:lnTo>
                        <a:pt x="477" y="1753"/>
                      </a:lnTo>
                      <a:lnTo>
                        <a:pt x="462" y="44"/>
                      </a:lnTo>
                      <a:lnTo>
                        <a:pt x="576" y="70"/>
                      </a:lnTo>
                      <a:lnTo>
                        <a:pt x="931" y="1751"/>
                      </a:lnTo>
                      <a:lnTo>
                        <a:pt x="983" y="1742"/>
                      </a:lnTo>
                      <a:lnTo>
                        <a:pt x="616" y="32"/>
                      </a:lnTo>
                      <a:lnTo>
                        <a:pt x="452" y="0"/>
                      </a:lnTo>
                      <a:lnTo>
                        <a:pt x="260" y="40"/>
                      </a:lnTo>
                      <a:lnTo>
                        <a:pt x="26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75" name="Freeform 127"/>
                <p:cNvSpPr>
                  <a:spLocks/>
                </p:cNvSpPr>
                <p:nvPr/>
              </p:nvSpPr>
              <p:spPr bwMode="auto">
                <a:xfrm>
                  <a:off x="1949" y="1441"/>
                  <a:ext cx="169" cy="9"/>
                </a:xfrm>
                <a:custGeom>
                  <a:avLst/>
                  <a:gdLst>
                    <a:gd name="T0" fmla="*/ 0 w 814"/>
                    <a:gd name="T1" fmla="*/ 48 h 48"/>
                    <a:gd name="T2" fmla="*/ 814 w 814"/>
                    <a:gd name="T3" fmla="*/ 39 h 48"/>
                    <a:gd name="T4" fmla="*/ 806 w 814"/>
                    <a:gd name="T5" fmla="*/ 0 h 48"/>
                    <a:gd name="T6" fmla="*/ 12 w 814"/>
                    <a:gd name="T7" fmla="*/ 10 h 48"/>
                    <a:gd name="T8" fmla="*/ 0 w 814"/>
                    <a:gd name="T9" fmla="*/ 48 h 48"/>
                    <a:gd name="T10" fmla="*/ 0 w 814"/>
                    <a:gd name="T11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4" h="48">
                      <a:moveTo>
                        <a:pt x="0" y="48"/>
                      </a:moveTo>
                      <a:lnTo>
                        <a:pt x="814" y="39"/>
                      </a:lnTo>
                      <a:lnTo>
                        <a:pt x="806" y="0"/>
                      </a:lnTo>
                      <a:lnTo>
                        <a:pt x="12" y="10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76" name="Freeform 128"/>
                <p:cNvSpPr>
                  <a:spLocks/>
                </p:cNvSpPr>
                <p:nvPr/>
              </p:nvSpPr>
              <p:spPr bwMode="auto">
                <a:xfrm flipH="1">
                  <a:off x="1958" y="1374"/>
                  <a:ext cx="145" cy="11"/>
                </a:xfrm>
                <a:custGeom>
                  <a:avLst/>
                  <a:gdLst>
                    <a:gd name="T0" fmla="*/ 0 w 696"/>
                    <a:gd name="T1" fmla="*/ 58 h 58"/>
                    <a:gd name="T2" fmla="*/ 696 w 696"/>
                    <a:gd name="T3" fmla="*/ 39 h 58"/>
                    <a:gd name="T4" fmla="*/ 675 w 696"/>
                    <a:gd name="T5" fmla="*/ 0 h 58"/>
                    <a:gd name="T6" fmla="*/ 11 w 696"/>
                    <a:gd name="T7" fmla="*/ 13 h 58"/>
                    <a:gd name="T8" fmla="*/ 0 w 696"/>
                    <a:gd name="T9" fmla="*/ 58 h 58"/>
                    <a:gd name="T10" fmla="*/ 0 w 696"/>
                    <a:gd name="T11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6" h="58">
                      <a:moveTo>
                        <a:pt x="0" y="58"/>
                      </a:moveTo>
                      <a:lnTo>
                        <a:pt x="696" y="39"/>
                      </a:lnTo>
                      <a:lnTo>
                        <a:pt x="675" y="0"/>
                      </a:lnTo>
                      <a:lnTo>
                        <a:pt x="11" y="13"/>
                      </a:lnTo>
                      <a:lnTo>
                        <a:pt x="0" y="58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77" name="Freeform 129"/>
                <p:cNvSpPr>
                  <a:spLocks/>
                </p:cNvSpPr>
                <p:nvPr/>
              </p:nvSpPr>
              <p:spPr bwMode="auto">
                <a:xfrm>
                  <a:off x="1969" y="1323"/>
                  <a:ext cx="123" cy="12"/>
                </a:xfrm>
                <a:custGeom>
                  <a:avLst/>
                  <a:gdLst>
                    <a:gd name="T0" fmla="*/ 0 w 590"/>
                    <a:gd name="T1" fmla="*/ 61 h 61"/>
                    <a:gd name="T2" fmla="*/ 590 w 590"/>
                    <a:gd name="T3" fmla="*/ 43 h 61"/>
                    <a:gd name="T4" fmla="*/ 578 w 590"/>
                    <a:gd name="T5" fmla="*/ 0 h 61"/>
                    <a:gd name="T6" fmla="*/ 10 w 590"/>
                    <a:gd name="T7" fmla="*/ 23 h 61"/>
                    <a:gd name="T8" fmla="*/ 0 w 590"/>
                    <a:gd name="T9" fmla="*/ 61 h 61"/>
                    <a:gd name="T10" fmla="*/ 0 w 590"/>
                    <a:gd name="T1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0" h="61">
                      <a:moveTo>
                        <a:pt x="0" y="61"/>
                      </a:moveTo>
                      <a:lnTo>
                        <a:pt x="590" y="43"/>
                      </a:lnTo>
                      <a:lnTo>
                        <a:pt x="578" y="0"/>
                      </a:lnTo>
                      <a:lnTo>
                        <a:pt x="10" y="23"/>
                      </a:lnTo>
                      <a:lnTo>
                        <a:pt x="0" y="6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78" name="Freeform 130"/>
                <p:cNvSpPr>
                  <a:spLocks/>
                </p:cNvSpPr>
                <p:nvPr/>
              </p:nvSpPr>
              <p:spPr bwMode="auto">
                <a:xfrm>
                  <a:off x="1977" y="1275"/>
                  <a:ext cx="102" cy="9"/>
                </a:xfrm>
                <a:custGeom>
                  <a:avLst/>
                  <a:gdLst>
                    <a:gd name="T0" fmla="*/ 0 w 489"/>
                    <a:gd name="T1" fmla="*/ 46 h 46"/>
                    <a:gd name="T2" fmla="*/ 489 w 489"/>
                    <a:gd name="T3" fmla="*/ 40 h 46"/>
                    <a:gd name="T4" fmla="*/ 489 w 489"/>
                    <a:gd name="T5" fmla="*/ 0 h 46"/>
                    <a:gd name="T6" fmla="*/ 2 w 489"/>
                    <a:gd name="T7" fmla="*/ 8 h 46"/>
                    <a:gd name="T8" fmla="*/ 0 w 489"/>
                    <a:gd name="T9" fmla="*/ 46 h 46"/>
                    <a:gd name="T10" fmla="*/ 0 w 489"/>
                    <a:gd name="T11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9" h="46">
                      <a:moveTo>
                        <a:pt x="0" y="46"/>
                      </a:moveTo>
                      <a:lnTo>
                        <a:pt x="489" y="40"/>
                      </a:lnTo>
                      <a:lnTo>
                        <a:pt x="489" y="0"/>
                      </a:lnTo>
                      <a:lnTo>
                        <a:pt x="2" y="8"/>
                      </a:lnTo>
                      <a:lnTo>
                        <a:pt x="0" y="4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79" name="Freeform 131"/>
                <p:cNvSpPr>
                  <a:spLocks/>
                </p:cNvSpPr>
                <p:nvPr/>
              </p:nvSpPr>
              <p:spPr bwMode="auto">
                <a:xfrm>
                  <a:off x="1983" y="1233"/>
                  <a:ext cx="85" cy="7"/>
                </a:xfrm>
                <a:custGeom>
                  <a:avLst/>
                  <a:gdLst>
                    <a:gd name="T0" fmla="*/ 0 w 409"/>
                    <a:gd name="T1" fmla="*/ 42 h 42"/>
                    <a:gd name="T2" fmla="*/ 409 w 409"/>
                    <a:gd name="T3" fmla="*/ 40 h 42"/>
                    <a:gd name="T4" fmla="*/ 403 w 409"/>
                    <a:gd name="T5" fmla="*/ 14 h 42"/>
                    <a:gd name="T6" fmla="*/ 11 w 409"/>
                    <a:gd name="T7" fmla="*/ 0 h 42"/>
                    <a:gd name="T8" fmla="*/ 0 w 409"/>
                    <a:gd name="T9" fmla="*/ 42 h 42"/>
                    <a:gd name="T10" fmla="*/ 0 w 409"/>
                    <a:gd name="T11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9" h="42">
                      <a:moveTo>
                        <a:pt x="0" y="42"/>
                      </a:moveTo>
                      <a:lnTo>
                        <a:pt x="409" y="40"/>
                      </a:lnTo>
                      <a:lnTo>
                        <a:pt x="403" y="14"/>
                      </a:lnTo>
                      <a:lnTo>
                        <a:pt x="11" y="0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80" name="Freeform 132"/>
                <p:cNvSpPr>
                  <a:spLocks/>
                </p:cNvSpPr>
                <p:nvPr/>
              </p:nvSpPr>
              <p:spPr bwMode="auto">
                <a:xfrm>
                  <a:off x="1950" y="1381"/>
                  <a:ext cx="78" cy="66"/>
                </a:xfrm>
                <a:custGeom>
                  <a:avLst/>
                  <a:gdLst>
                    <a:gd name="T0" fmla="*/ 0 w 377"/>
                    <a:gd name="T1" fmla="*/ 335 h 358"/>
                    <a:gd name="T2" fmla="*/ 346 w 377"/>
                    <a:gd name="T3" fmla="*/ 0 h 358"/>
                    <a:gd name="T4" fmla="*/ 377 w 377"/>
                    <a:gd name="T5" fmla="*/ 0 h 358"/>
                    <a:gd name="T6" fmla="*/ 23 w 377"/>
                    <a:gd name="T7" fmla="*/ 358 h 358"/>
                    <a:gd name="T8" fmla="*/ 0 w 377"/>
                    <a:gd name="T9" fmla="*/ 335 h 358"/>
                    <a:gd name="T10" fmla="*/ 0 w 377"/>
                    <a:gd name="T11" fmla="*/ 335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7" h="358">
                      <a:moveTo>
                        <a:pt x="0" y="335"/>
                      </a:moveTo>
                      <a:lnTo>
                        <a:pt x="346" y="0"/>
                      </a:lnTo>
                      <a:lnTo>
                        <a:pt x="377" y="0"/>
                      </a:lnTo>
                      <a:lnTo>
                        <a:pt x="23" y="358"/>
                      </a:lnTo>
                      <a:lnTo>
                        <a:pt x="0" y="335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81" name="Freeform 133"/>
                <p:cNvSpPr>
                  <a:spLocks/>
                </p:cNvSpPr>
                <p:nvPr/>
              </p:nvSpPr>
              <p:spPr bwMode="auto">
                <a:xfrm>
                  <a:off x="1939" y="1447"/>
                  <a:ext cx="90" cy="64"/>
                </a:xfrm>
                <a:custGeom>
                  <a:avLst/>
                  <a:gdLst>
                    <a:gd name="T0" fmla="*/ 0 w 435"/>
                    <a:gd name="T1" fmla="*/ 333 h 348"/>
                    <a:gd name="T2" fmla="*/ 401 w 435"/>
                    <a:gd name="T3" fmla="*/ 0 h 348"/>
                    <a:gd name="T4" fmla="*/ 435 w 435"/>
                    <a:gd name="T5" fmla="*/ 0 h 348"/>
                    <a:gd name="T6" fmla="*/ 36 w 435"/>
                    <a:gd name="T7" fmla="*/ 348 h 348"/>
                    <a:gd name="T8" fmla="*/ 0 w 435"/>
                    <a:gd name="T9" fmla="*/ 333 h 348"/>
                    <a:gd name="T10" fmla="*/ 0 w 435"/>
                    <a:gd name="T11" fmla="*/ 333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5" h="348">
                      <a:moveTo>
                        <a:pt x="0" y="333"/>
                      </a:moveTo>
                      <a:lnTo>
                        <a:pt x="401" y="0"/>
                      </a:lnTo>
                      <a:lnTo>
                        <a:pt x="435" y="0"/>
                      </a:lnTo>
                      <a:lnTo>
                        <a:pt x="36" y="348"/>
                      </a:lnTo>
                      <a:lnTo>
                        <a:pt x="0" y="333"/>
                      </a:lnTo>
                      <a:lnTo>
                        <a:pt x="0" y="3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82" name="Freeform 134"/>
                <p:cNvSpPr>
                  <a:spLocks/>
                </p:cNvSpPr>
                <p:nvPr/>
              </p:nvSpPr>
              <p:spPr bwMode="auto">
                <a:xfrm>
                  <a:off x="1962" y="1330"/>
                  <a:ext cx="63" cy="50"/>
                </a:xfrm>
                <a:custGeom>
                  <a:avLst/>
                  <a:gdLst>
                    <a:gd name="T0" fmla="*/ 0 w 300"/>
                    <a:gd name="T1" fmla="*/ 268 h 278"/>
                    <a:gd name="T2" fmla="*/ 272 w 300"/>
                    <a:gd name="T3" fmla="*/ 0 h 278"/>
                    <a:gd name="T4" fmla="*/ 300 w 300"/>
                    <a:gd name="T5" fmla="*/ 4 h 278"/>
                    <a:gd name="T6" fmla="*/ 32 w 300"/>
                    <a:gd name="T7" fmla="*/ 278 h 278"/>
                    <a:gd name="T8" fmla="*/ 0 w 300"/>
                    <a:gd name="T9" fmla="*/ 268 h 278"/>
                    <a:gd name="T10" fmla="*/ 0 w 300"/>
                    <a:gd name="T11" fmla="*/ 268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278">
                      <a:moveTo>
                        <a:pt x="0" y="268"/>
                      </a:moveTo>
                      <a:lnTo>
                        <a:pt x="272" y="0"/>
                      </a:lnTo>
                      <a:lnTo>
                        <a:pt x="300" y="4"/>
                      </a:lnTo>
                      <a:lnTo>
                        <a:pt x="32" y="278"/>
                      </a:lnTo>
                      <a:lnTo>
                        <a:pt x="0" y="268"/>
                      </a:lnTo>
                      <a:lnTo>
                        <a:pt x="0" y="2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83" name="Freeform 135"/>
                <p:cNvSpPr>
                  <a:spLocks/>
                </p:cNvSpPr>
                <p:nvPr/>
              </p:nvSpPr>
              <p:spPr bwMode="auto">
                <a:xfrm>
                  <a:off x="1970" y="1278"/>
                  <a:ext cx="56" cy="53"/>
                </a:xfrm>
                <a:custGeom>
                  <a:avLst/>
                  <a:gdLst>
                    <a:gd name="T0" fmla="*/ 0 w 270"/>
                    <a:gd name="T1" fmla="*/ 260 h 290"/>
                    <a:gd name="T2" fmla="*/ 253 w 270"/>
                    <a:gd name="T3" fmla="*/ 0 h 290"/>
                    <a:gd name="T4" fmla="*/ 270 w 270"/>
                    <a:gd name="T5" fmla="*/ 5 h 290"/>
                    <a:gd name="T6" fmla="*/ 11 w 270"/>
                    <a:gd name="T7" fmla="*/ 290 h 290"/>
                    <a:gd name="T8" fmla="*/ 0 w 270"/>
                    <a:gd name="T9" fmla="*/ 260 h 290"/>
                    <a:gd name="T10" fmla="*/ 0 w 270"/>
                    <a:gd name="T11" fmla="*/ 26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0" h="290">
                      <a:moveTo>
                        <a:pt x="0" y="260"/>
                      </a:moveTo>
                      <a:lnTo>
                        <a:pt x="253" y="0"/>
                      </a:lnTo>
                      <a:lnTo>
                        <a:pt x="270" y="5"/>
                      </a:lnTo>
                      <a:lnTo>
                        <a:pt x="11" y="290"/>
                      </a:lnTo>
                      <a:lnTo>
                        <a:pt x="0" y="260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84" name="Freeform 136"/>
                <p:cNvSpPr>
                  <a:spLocks/>
                </p:cNvSpPr>
                <p:nvPr/>
              </p:nvSpPr>
              <p:spPr bwMode="auto">
                <a:xfrm>
                  <a:off x="1980" y="1236"/>
                  <a:ext cx="48" cy="43"/>
                </a:xfrm>
                <a:custGeom>
                  <a:avLst/>
                  <a:gdLst>
                    <a:gd name="T0" fmla="*/ 0 w 232"/>
                    <a:gd name="T1" fmla="*/ 215 h 236"/>
                    <a:gd name="T2" fmla="*/ 201 w 232"/>
                    <a:gd name="T3" fmla="*/ 0 h 236"/>
                    <a:gd name="T4" fmla="*/ 232 w 232"/>
                    <a:gd name="T5" fmla="*/ 8 h 236"/>
                    <a:gd name="T6" fmla="*/ 9 w 232"/>
                    <a:gd name="T7" fmla="*/ 236 h 236"/>
                    <a:gd name="T8" fmla="*/ 0 w 232"/>
                    <a:gd name="T9" fmla="*/ 215 h 236"/>
                    <a:gd name="T10" fmla="*/ 0 w 232"/>
                    <a:gd name="T11" fmla="*/ 215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2" h="236">
                      <a:moveTo>
                        <a:pt x="0" y="215"/>
                      </a:moveTo>
                      <a:lnTo>
                        <a:pt x="201" y="0"/>
                      </a:lnTo>
                      <a:lnTo>
                        <a:pt x="232" y="8"/>
                      </a:lnTo>
                      <a:lnTo>
                        <a:pt x="9" y="236"/>
                      </a:lnTo>
                      <a:lnTo>
                        <a:pt x="0" y="215"/>
                      </a:lnTo>
                      <a:lnTo>
                        <a:pt x="0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85" name="Freeform 137"/>
                <p:cNvSpPr>
                  <a:spLocks/>
                </p:cNvSpPr>
                <p:nvPr/>
              </p:nvSpPr>
              <p:spPr bwMode="auto">
                <a:xfrm>
                  <a:off x="1984" y="1192"/>
                  <a:ext cx="42" cy="45"/>
                </a:xfrm>
                <a:custGeom>
                  <a:avLst/>
                  <a:gdLst>
                    <a:gd name="T0" fmla="*/ 0 w 205"/>
                    <a:gd name="T1" fmla="*/ 249 h 251"/>
                    <a:gd name="T2" fmla="*/ 194 w 205"/>
                    <a:gd name="T3" fmla="*/ 0 h 251"/>
                    <a:gd name="T4" fmla="*/ 205 w 205"/>
                    <a:gd name="T5" fmla="*/ 21 h 251"/>
                    <a:gd name="T6" fmla="*/ 24 w 205"/>
                    <a:gd name="T7" fmla="*/ 251 h 251"/>
                    <a:gd name="T8" fmla="*/ 0 w 205"/>
                    <a:gd name="T9" fmla="*/ 249 h 251"/>
                    <a:gd name="T10" fmla="*/ 0 w 205"/>
                    <a:gd name="T11" fmla="*/ 249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5" h="251">
                      <a:moveTo>
                        <a:pt x="0" y="249"/>
                      </a:moveTo>
                      <a:lnTo>
                        <a:pt x="194" y="0"/>
                      </a:lnTo>
                      <a:lnTo>
                        <a:pt x="205" y="21"/>
                      </a:lnTo>
                      <a:lnTo>
                        <a:pt x="24" y="251"/>
                      </a:lnTo>
                      <a:lnTo>
                        <a:pt x="0" y="249"/>
                      </a:lnTo>
                      <a:lnTo>
                        <a:pt x="0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86" name="Freeform 138"/>
                <p:cNvSpPr>
                  <a:spLocks/>
                </p:cNvSpPr>
                <p:nvPr/>
              </p:nvSpPr>
              <p:spPr bwMode="auto">
                <a:xfrm>
                  <a:off x="1999" y="1381"/>
                  <a:ext cx="78" cy="66"/>
                </a:xfrm>
                <a:custGeom>
                  <a:avLst/>
                  <a:gdLst>
                    <a:gd name="T0" fmla="*/ 374 w 374"/>
                    <a:gd name="T1" fmla="*/ 335 h 358"/>
                    <a:gd name="T2" fmla="*/ 28 w 374"/>
                    <a:gd name="T3" fmla="*/ 0 h 358"/>
                    <a:gd name="T4" fmla="*/ 0 w 374"/>
                    <a:gd name="T5" fmla="*/ 0 h 358"/>
                    <a:gd name="T6" fmla="*/ 351 w 374"/>
                    <a:gd name="T7" fmla="*/ 358 h 358"/>
                    <a:gd name="T8" fmla="*/ 374 w 374"/>
                    <a:gd name="T9" fmla="*/ 335 h 358"/>
                    <a:gd name="T10" fmla="*/ 374 w 374"/>
                    <a:gd name="T11" fmla="*/ 335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358">
                      <a:moveTo>
                        <a:pt x="374" y="335"/>
                      </a:move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351" y="358"/>
                      </a:lnTo>
                      <a:lnTo>
                        <a:pt x="374" y="335"/>
                      </a:lnTo>
                      <a:lnTo>
                        <a:pt x="374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87" name="Freeform 139"/>
                <p:cNvSpPr>
                  <a:spLocks/>
                </p:cNvSpPr>
                <p:nvPr/>
              </p:nvSpPr>
              <p:spPr bwMode="auto">
                <a:xfrm>
                  <a:off x="1997" y="1447"/>
                  <a:ext cx="91" cy="64"/>
                </a:xfrm>
                <a:custGeom>
                  <a:avLst/>
                  <a:gdLst>
                    <a:gd name="T0" fmla="*/ 440 w 440"/>
                    <a:gd name="T1" fmla="*/ 333 h 348"/>
                    <a:gd name="T2" fmla="*/ 37 w 440"/>
                    <a:gd name="T3" fmla="*/ 0 h 348"/>
                    <a:gd name="T4" fmla="*/ 0 w 440"/>
                    <a:gd name="T5" fmla="*/ 0 h 348"/>
                    <a:gd name="T6" fmla="*/ 403 w 440"/>
                    <a:gd name="T7" fmla="*/ 348 h 348"/>
                    <a:gd name="T8" fmla="*/ 440 w 440"/>
                    <a:gd name="T9" fmla="*/ 333 h 348"/>
                    <a:gd name="T10" fmla="*/ 440 w 440"/>
                    <a:gd name="T11" fmla="*/ 333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0" h="348">
                      <a:moveTo>
                        <a:pt x="440" y="333"/>
                      </a:moveTo>
                      <a:lnTo>
                        <a:pt x="37" y="0"/>
                      </a:lnTo>
                      <a:lnTo>
                        <a:pt x="0" y="0"/>
                      </a:lnTo>
                      <a:lnTo>
                        <a:pt x="403" y="348"/>
                      </a:lnTo>
                      <a:lnTo>
                        <a:pt x="440" y="333"/>
                      </a:lnTo>
                      <a:lnTo>
                        <a:pt x="440" y="3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88" name="Freeform 140"/>
                <p:cNvSpPr>
                  <a:spLocks/>
                </p:cNvSpPr>
                <p:nvPr/>
              </p:nvSpPr>
              <p:spPr bwMode="auto">
                <a:xfrm>
                  <a:off x="2001" y="1330"/>
                  <a:ext cx="63" cy="51"/>
                </a:xfrm>
                <a:custGeom>
                  <a:avLst/>
                  <a:gdLst>
                    <a:gd name="T0" fmla="*/ 302 w 302"/>
                    <a:gd name="T1" fmla="*/ 266 h 277"/>
                    <a:gd name="T2" fmla="*/ 27 w 302"/>
                    <a:gd name="T3" fmla="*/ 0 h 277"/>
                    <a:gd name="T4" fmla="*/ 0 w 302"/>
                    <a:gd name="T5" fmla="*/ 2 h 277"/>
                    <a:gd name="T6" fmla="*/ 268 w 302"/>
                    <a:gd name="T7" fmla="*/ 277 h 277"/>
                    <a:gd name="T8" fmla="*/ 302 w 302"/>
                    <a:gd name="T9" fmla="*/ 266 h 277"/>
                    <a:gd name="T10" fmla="*/ 302 w 302"/>
                    <a:gd name="T11" fmla="*/ 266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2" h="277">
                      <a:moveTo>
                        <a:pt x="302" y="266"/>
                      </a:moveTo>
                      <a:lnTo>
                        <a:pt x="27" y="0"/>
                      </a:lnTo>
                      <a:lnTo>
                        <a:pt x="0" y="2"/>
                      </a:lnTo>
                      <a:lnTo>
                        <a:pt x="268" y="277"/>
                      </a:lnTo>
                      <a:lnTo>
                        <a:pt x="302" y="266"/>
                      </a:lnTo>
                      <a:lnTo>
                        <a:pt x="302" y="2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89" name="Freeform 141"/>
                <p:cNvSpPr>
                  <a:spLocks/>
                </p:cNvSpPr>
                <p:nvPr/>
              </p:nvSpPr>
              <p:spPr bwMode="auto">
                <a:xfrm>
                  <a:off x="1999" y="1278"/>
                  <a:ext cx="57" cy="54"/>
                </a:xfrm>
                <a:custGeom>
                  <a:avLst/>
                  <a:gdLst>
                    <a:gd name="T0" fmla="*/ 272 w 272"/>
                    <a:gd name="T1" fmla="*/ 262 h 292"/>
                    <a:gd name="T2" fmla="*/ 21 w 272"/>
                    <a:gd name="T3" fmla="*/ 0 h 292"/>
                    <a:gd name="T4" fmla="*/ 0 w 272"/>
                    <a:gd name="T5" fmla="*/ 7 h 292"/>
                    <a:gd name="T6" fmla="*/ 262 w 272"/>
                    <a:gd name="T7" fmla="*/ 292 h 292"/>
                    <a:gd name="T8" fmla="*/ 272 w 272"/>
                    <a:gd name="T9" fmla="*/ 262 h 292"/>
                    <a:gd name="T10" fmla="*/ 272 w 272"/>
                    <a:gd name="T11" fmla="*/ 262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2" h="292">
                      <a:moveTo>
                        <a:pt x="272" y="262"/>
                      </a:moveTo>
                      <a:lnTo>
                        <a:pt x="21" y="0"/>
                      </a:lnTo>
                      <a:lnTo>
                        <a:pt x="0" y="7"/>
                      </a:lnTo>
                      <a:lnTo>
                        <a:pt x="262" y="292"/>
                      </a:lnTo>
                      <a:lnTo>
                        <a:pt x="272" y="262"/>
                      </a:lnTo>
                      <a:lnTo>
                        <a:pt x="272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90" name="Freeform 142"/>
                <p:cNvSpPr>
                  <a:spLocks/>
                </p:cNvSpPr>
                <p:nvPr/>
              </p:nvSpPr>
              <p:spPr bwMode="auto">
                <a:xfrm>
                  <a:off x="1999" y="1237"/>
                  <a:ext cx="48" cy="43"/>
                </a:xfrm>
                <a:custGeom>
                  <a:avLst/>
                  <a:gdLst>
                    <a:gd name="T0" fmla="*/ 230 w 230"/>
                    <a:gd name="T1" fmla="*/ 215 h 234"/>
                    <a:gd name="T2" fmla="*/ 28 w 230"/>
                    <a:gd name="T3" fmla="*/ 0 h 234"/>
                    <a:gd name="T4" fmla="*/ 0 w 230"/>
                    <a:gd name="T5" fmla="*/ 6 h 234"/>
                    <a:gd name="T6" fmla="*/ 220 w 230"/>
                    <a:gd name="T7" fmla="*/ 234 h 234"/>
                    <a:gd name="T8" fmla="*/ 230 w 230"/>
                    <a:gd name="T9" fmla="*/ 215 h 234"/>
                    <a:gd name="T10" fmla="*/ 230 w 230"/>
                    <a:gd name="T11" fmla="*/ 215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0" h="234">
                      <a:moveTo>
                        <a:pt x="230" y="215"/>
                      </a:moveTo>
                      <a:lnTo>
                        <a:pt x="28" y="0"/>
                      </a:lnTo>
                      <a:lnTo>
                        <a:pt x="0" y="6"/>
                      </a:lnTo>
                      <a:lnTo>
                        <a:pt x="220" y="234"/>
                      </a:lnTo>
                      <a:lnTo>
                        <a:pt x="230" y="215"/>
                      </a:lnTo>
                      <a:lnTo>
                        <a:pt x="230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91" name="Freeform 143"/>
                <p:cNvSpPr>
                  <a:spLocks/>
                </p:cNvSpPr>
                <p:nvPr/>
              </p:nvSpPr>
              <p:spPr bwMode="auto">
                <a:xfrm>
                  <a:off x="1999" y="1192"/>
                  <a:ext cx="44" cy="46"/>
                </a:xfrm>
                <a:custGeom>
                  <a:avLst/>
                  <a:gdLst>
                    <a:gd name="T0" fmla="*/ 207 w 207"/>
                    <a:gd name="T1" fmla="*/ 249 h 253"/>
                    <a:gd name="T2" fmla="*/ 13 w 207"/>
                    <a:gd name="T3" fmla="*/ 0 h 253"/>
                    <a:gd name="T4" fmla="*/ 0 w 207"/>
                    <a:gd name="T5" fmla="*/ 21 h 253"/>
                    <a:gd name="T6" fmla="*/ 182 w 207"/>
                    <a:gd name="T7" fmla="*/ 253 h 253"/>
                    <a:gd name="T8" fmla="*/ 207 w 207"/>
                    <a:gd name="T9" fmla="*/ 249 h 253"/>
                    <a:gd name="T10" fmla="*/ 207 w 207"/>
                    <a:gd name="T11" fmla="*/ 249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7" h="253">
                      <a:moveTo>
                        <a:pt x="207" y="249"/>
                      </a:moveTo>
                      <a:lnTo>
                        <a:pt x="13" y="0"/>
                      </a:lnTo>
                      <a:lnTo>
                        <a:pt x="0" y="21"/>
                      </a:lnTo>
                      <a:lnTo>
                        <a:pt x="182" y="253"/>
                      </a:lnTo>
                      <a:lnTo>
                        <a:pt x="207" y="249"/>
                      </a:lnTo>
                      <a:lnTo>
                        <a:pt x="207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92" name="Freeform 144"/>
                <p:cNvSpPr>
                  <a:spLocks/>
                </p:cNvSpPr>
                <p:nvPr/>
              </p:nvSpPr>
              <p:spPr bwMode="auto">
                <a:xfrm>
                  <a:off x="2023" y="1379"/>
                  <a:ext cx="78" cy="65"/>
                </a:xfrm>
                <a:custGeom>
                  <a:avLst/>
                  <a:gdLst>
                    <a:gd name="T0" fmla="*/ 0 w 374"/>
                    <a:gd name="T1" fmla="*/ 335 h 358"/>
                    <a:gd name="T2" fmla="*/ 344 w 374"/>
                    <a:gd name="T3" fmla="*/ 0 h 358"/>
                    <a:gd name="T4" fmla="*/ 374 w 374"/>
                    <a:gd name="T5" fmla="*/ 0 h 358"/>
                    <a:gd name="T6" fmla="*/ 23 w 374"/>
                    <a:gd name="T7" fmla="*/ 358 h 358"/>
                    <a:gd name="T8" fmla="*/ 0 w 374"/>
                    <a:gd name="T9" fmla="*/ 335 h 358"/>
                    <a:gd name="T10" fmla="*/ 0 w 374"/>
                    <a:gd name="T11" fmla="*/ 335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358">
                      <a:moveTo>
                        <a:pt x="0" y="335"/>
                      </a:moveTo>
                      <a:lnTo>
                        <a:pt x="344" y="0"/>
                      </a:lnTo>
                      <a:lnTo>
                        <a:pt x="374" y="0"/>
                      </a:lnTo>
                      <a:lnTo>
                        <a:pt x="23" y="358"/>
                      </a:lnTo>
                      <a:lnTo>
                        <a:pt x="0" y="335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93" name="Freeform 145"/>
                <p:cNvSpPr>
                  <a:spLocks/>
                </p:cNvSpPr>
                <p:nvPr/>
              </p:nvSpPr>
              <p:spPr bwMode="auto">
                <a:xfrm>
                  <a:off x="2025" y="1444"/>
                  <a:ext cx="91" cy="64"/>
                </a:xfrm>
                <a:custGeom>
                  <a:avLst/>
                  <a:gdLst>
                    <a:gd name="T0" fmla="*/ 0 w 438"/>
                    <a:gd name="T1" fmla="*/ 334 h 350"/>
                    <a:gd name="T2" fmla="*/ 401 w 438"/>
                    <a:gd name="T3" fmla="*/ 0 h 350"/>
                    <a:gd name="T4" fmla="*/ 438 w 438"/>
                    <a:gd name="T5" fmla="*/ 0 h 350"/>
                    <a:gd name="T6" fmla="*/ 36 w 438"/>
                    <a:gd name="T7" fmla="*/ 350 h 350"/>
                    <a:gd name="T8" fmla="*/ 0 w 438"/>
                    <a:gd name="T9" fmla="*/ 334 h 350"/>
                    <a:gd name="T10" fmla="*/ 0 w 438"/>
                    <a:gd name="T11" fmla="*/ 33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8" h="350">
                      <a:moveTo>
                        <a:pt x="0" y="334"/>
                      </a:moveTo>
                      <a:lnTo>
                        <a:pt x="401" y="0"/>
                      </a:lnTo>
                      <a:lnTo>
                        <a:pt x="438" y="0"/>
                      </a:lnTo>
                      <a:lnTo>
                        <a:pt x="36" y="350"/>
                      </a:lnTo>
                      <a:lnTo>
                        <a:pt x="0" y="334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94" name="Freeform 146"/>
                <p:cNvSpPr>
                  <a:spLocks/>
                </p:cNvSpPr>
                <p:nvPr/>
              </p:nvSpPr>
              <p:spPr bwMode="auto">
                <a:xfrm>
                  <a:off x="2024" y="1328"/>
                  <a:ext cx="62" cy="51"/>
                </a:xfrm>
                <a:custGeom>
                  <a:avLst/>
                  <a:gdLst>
                    <a:gd name="T0" fmla="*/ 0 w 300"/>
                    <a:gd name="T1" fmla="*/ 270 h 278"/>
                    <a:gd name="T2" fmla="*/ 273 w 300"/>
                    <a:gd name="T3" fmla="*/ 0 h 278"/>
                    <a:gd name="T4" fmla="*/ 300 w 300"/>
                    <a:gd name="T5" fmla="*/ 6 h 278"/>
                    <a:gd name="T6" fmla="*/ 32 w 300"/>
                    <a:gd name="T7" fmla="*/ 278 h 278"/>
                    <a:gd name="T8" fmla="*/ 0 w 300"/>
                    <a:gd name="T9" fmla="*/ 270 h 278"/>
                    <a:gd name="T10" fmla="*/ 0 w 300"/>
                    <a:gd name="T11" fmla="*/ 27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278">
                      <a:moveTo>
                        <a:pt x="0" y="270"/>
                      </a:moveTo>
                      <a:lnTo>
                        <a:pt x="273" y="0"/>
                      </a:lnTo>
                      <a:lnTo>
                        <a:pt x="300" y="6"/>
                      </a:lnTo>
                      <a:lnTo>
                        <a:pt x="32" y="278"/>
                      </a:lnTo>
                      <a:lnTo>
                        <a:pt x="0" y="270"/>
                      </a:lnTo>
                      <a:lnTo>
                        <a:pt x="0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95" name="Freeform 147"/>
                <p:cNvSpPr>
                  <a:spLocks/>
                </p:cNvSpPr>
                <p:nvPr/>
              </p:nvSpPr>
              <p:spPr bwMode="auto">
                <a:xfrm>
                  <a:off x="2023" y="1278"/>
                  <a:ext cx="57" cy="53"/>
                </a:xfrm>
                <a:custGeom>
                  <a:avLst/>
                  <a:gdLst>
                    <a:gd name="T0" fmla="*/ 0 w 272"/>
                    <a:gd name="T1" fmla="*/ 260 h 290"/>
                    <a:gd name="T2" fmla="*/ 251 w 272"/>
                    <a:gd name="T3" fmla="*/ 0 h 290"/>
                    <a:gd name="T4" fmla="*/ 272 w 272"/>
                    <a:gd name="T5" fmla="*/ 5 h 290"/>
                    <a:gd name="T6" fmla="*/ 11 w 272"/>
                    <a:gd name="T7" fmla="*/ 290 h 290"/>
                    <a:gd name="T8" fmla="*/ 0 w 272"/>
                    <a:gd name="T9" fmla="*/ 260 h 290"/>
                    <a:gd name="T10" fmla="*/ 0 w 272"/>
                    <a:gd name="T11" fmla="*/ 26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2" h="290">
                      <a:moveTo>
                        <a:pt x="0" y="260"/>
                      </a:moveTo>
                      <a:lnTo>
                        <a:pt x="251" y="0"/>
                      </a:lnTo>
                      <a:lnTo>
                        <a:pt x="272" y="5"/>
                      </a:lnTo>
                      <a:lnTo>
                        <a:pt x="11" y="290"/>
                      </a:lnTo>
                      <a:lnTo>
                        <a:pt x="0" y="260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96" name="Freeform 148"/>
                <p:cNvSpPr>
                  <a:spLocks/>
                </p:cNvSpPr>
                <p:nvPr/>
              </p:nvSpPr>
              <p:spPr bwMode="auto">
                <a:xfrm>
                  <a:off x="2025" y="1237"/>
                  <a:ext cx="48" cy="44"/>
                </a:xfrm>
                <a:custGeom>
                  <a:avLst/>
                  <a:gdLst>
                    <a:gd name="T0" fmla="*/ 0 w 232"/>
                    <a:gd name="T1" fmla="*/ 215 h 236"/>
                    <a:gd name="T2" fmla="*/ 204 w 232"/>
                    <a:gd name="T3" fmla="*/ 0 h 236"/>
                    <a:gd name="T4" fmla="*/ 232 w 232"/>
                    <a:gd name="T5" fmla="*/ 6 h 236"/>
                    <a:gd name="T6" fmla="*/ 8 w 232"/>
                    <a:gd name="T7" fmla="*/ 236 h 236"/>
                    <a:gd name="T8" fmla="*/ 0 w 232"/>
                    <a:gd name="T9" fmla="*/ 215 h 236"/>
                    <a:gd name="T10" fmla="*/ 0 w 232"/>
                    <a:gd name="T11" fmla="*/ 215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2" h="236">
                      <a:moveTo>
                        <a:pt x="0" y="215"/>
                      </a:moveTo>
                      <a:lnTo>
                        <a:pt x="204" y="0"/>
                      </a:lnTo>
                      <a:lnTo>
                        <a:pt x="232" y="6"/>
                      </a:lnTo>
                      <a:lnTo>
                        <a:pt x="8" y="236"/>
                      </a:lnTo>
                      <a:lnTo>
                        <a:pt x="0" y="215"/>
                      </a:lnTo>
                      <a:lnTo>
                        <a:pt x="0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97" name="Freeform 149"/>
                <p:cNvSpPr>
                  <a:spLocks/>
                </p:cNvSpPr>
                <p:nvPr/>
              </p:nvSpPr>
              <p:spPr bwMode="auto">
                <a:xfrm>
                  <a:off x="2017" y="1194"/>
                  <a:ext cx="43" cy="46"/>
                </a:xfrm>
                <a:custGeom>
                  <a:avLst/>
                  <a:gdLst>
                    <a:gd name="T0" fmla="*/ 0 w 206"/>
                    <a:gd name="T1" fmla="*/ 249 h 251"/>
                    <a:gd name="T2" fmla="*/ 192 w 206"/>
                    <a:gd name="T3" fmla="*/ 0 h 251"/>
                    <a:gd name="T4" fmla="*/ 206 w 206"/>
                    <a:gd name="T5" fmla="*/ 21 h 251"/>
                    <a:gd name="T6" fmla="*/ 23 w 206"/>
                    <a:gd name="T7" fmla="*/ 251 h 251"/>
                    <a:gd name="T8" fmla="*/ 0 w 206"/>
                    <a:gd name="T9" fmla="*/ 249 h 251"/>
                    <a:gd name="T10" fmla="*/ 0 w 206"/>
                    <a:gd name="T11" fmla="*/ 249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6" h="251">
                      <a:moveTo>
                        <a:pt x="0" y="249"/>
                      </a:moveTo>
                      <a:lnTo>
                        <a:pt x="192" y="0"/>
                      </a:lnTo>
                      <a:lnTo>
                        <a:pt x="206" y="21"/>
                      </a:lnTo>
                      <a:lnTo>
                        <a:pt x="23" y="251"/>
                      </a:lnTo>
                      <a:lnTo>
                        <a:pt x="0" y="249"/>
                      </a:lnTo>
                      <a:lnTo>
                        <a:pt x="0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98" name="Freeform 150"/>
                <p:cNvSpPr>
                  <a:spLocks/>
                </p:cNvSpPr>
                <p:nvPr/>
              </p:nvSpPr>
              <p:spPr bwMode="auto">
                <a:xfrm>
                  <a:off x="2031" y="1380"/>
                  <a:ext cx="78" cy="65"/>
                </a:xfrm>
                <a:custGeom>
                  <a:avLst/>
                  <a:gdLst>
                    <a:gd name="T0" fmla="*/ 374 w 374"/>
                    <a:gd name="T1" fmla="*/ 332 h 355"/>
                    <a:gd name="T2" fmla="*/ 28 w 374"/>
                    <a:gd name="T3" fmla="*/ 0 h 355"/>
                    <a:gd name="T4" fmla="*/ 0 w 374"/>
                    <a:gd name="T5" fmla="*/ 0 h 355"/>
                    <a:gd name="T6" fmla="*/ 351 w 374"/>
                    <a:gd name="T7" fmla="*/ 355 h 355"/>
                    <a:gd name="T8" fmla="*/ 374 w 374"/>
                    <a:gd name="T9" fmla="*/ 332 h 355"/>
                    <a:gd name="T10" fmla="*/ 374 w 374"/>
                    <a:gd name="T11" fmla="*/ 332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355">
                      <a:moveTo>
                        <a:pt x="374" y="332"/>
                      </a:move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351" y="355"/>
                      </a:lnTo>
                      <a:lnTo>
                        <a:pt x="374" y="332"/>
                      </a:lnTo>
                      <a:lnTo>
                        <a:pt x="374" y="3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99" name="Freeform 151"/>
                <p:cNvSpPr>
                  <a:spLocks/>
                </p:cNvSpPr>
                <p:nvPr/>
              </p:nvSpPr>
              <p:spPr bwMode="auto">
                <a:xfrm>
                  <a:off x="2031" y="1446"/>
                  <a:ext cx="91" cy="64"/>
                </a:xfrm>
                <a:custGeom>
                  <a:avLst/>
                  <a:gdLst>
                    <a:gd name="T0" fmla="*/ 437 w 437"/>
                    <a:gd name="T1" fmla="*/ 335 h 350"/>
                    <a:gd name="T2" fmla="*/ 36 w 437"/>
                    <a:gd name="T3" fmla="*/ 0 h 350"/>
                    <a:gd name="T4" fmla="*/ 0 w 437"/>
                    <a:gd name="T5" fmla="*/ 0 h 350"/>
                    <a:gd name="T6" fmla="*/ 401 w 437"/>
                    <a:gd name="T7" fmla="*/ 350 h 350"/>
                    <a:gd name="T8" fmla="*/ 437 w 437"/>
                    <a:gd name="T9" fmla="*/ 335 h 350"/>
                    <a:gd name="T10" fmla="*/ 437 w 437"/>
                    <a:gd name="T11" fmla="*/ 33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7" h="350">
                      <a:moveTo>
                        <a:pt x="437" y="335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401" y="350"/>
                      </a:lnTo>
                      <a:lnTo>
                        <a:pt x="437" y="335"/>
                      </a:lnTo>
                      <a:lnTo>
                        <a:pt x="437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00" name="Freeform 152"/>
                <p:cNvSpPr>
                  <a:spLocks/>
                </p:cNvSpPr>
                <p:nvPr/>
              </p:nvSpPr>
              <p:spPr bwMode="auto">
                <a:xfrm flipH="1">
                  <a:off x="2030" y="1328"/>
                  <a:ext cx="62" cy="51"/>
                </a:xfrm>
                <a:custGeom>
                  <a:avLst/>
                  <a:gdLst>
                    <a:gd name="T0" fmla="*/ 298 w 298"/>
                    <a:gd name="T1" fmla="*/ 270 h 278"/>
                    <a:gd name="T2" fmla="*/ 25 w 298"/>
                    <a:gd name="T3" fmla="*/ 0 h 278"/>
                    <a:gd name="T4" fmla="*/ 0 w 298"/>
                    <a:gd name="T5" fmla="*/ 6 h 278"/>
                    <a:gd name="T6" fmla="*/ 266 w 298"/>
                    <a:gd name="T7" fmla="*/ 278 h 278"/>
                    <a:gd name="T8" fmla="*/ 298 w 298"/>
                    <a:gd name="T9" fmla="*/ 270 h 278"/>
                    <a:gd name="T10" fmla="*/ 298 w 298"/>
                    <a:gd name="T11" fmla="*/ 27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8" h="278">
                      <a:moveTo>
                        <a:pt x="298" y="270"/>
                      </a:moveTo>
                      <a:lnTo>
                        <a:pt x="25" y="0"/>
                      </a:lnTo>
                      <a:lnTo>
                        <a:pt x="0" y="6"/>
                      </a:lnTo>
                      <a:lnTo>
                        <a:pt x="266" y="278"/>
                      </a:lnTo>
                      <a:lnTo>
                        <a:pt x="298" y="270"/>
                      </a:lnTo>
                      <a:lnTo>
                        <a:pt x="298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01" name="Freeform 153"/>
                <p:cNvSpPr>
                  <a:spLocks/>
                </p:cNvSpPr>
                <p:nvPr/>
              </p:nvSpPr>
              <p:spPr bwMode="auto">
                <a:xfrm>
                  <a:off x="2028" y="1277"/>
                  <a:ext cx="56" cy="53"/>
                </a:xfrm>
                <a:custGeom>
                  <a:avLst/>
                  <a:gdLst>
                    <a:gd name="T0" fmla="*/ 270 w 270"/>
                    <a:gd name="T1" fmla="*/ 262 h 291"/>
                    <a:gd name="T2" fmla="*/ 20 w 270"/>
                    <a:gd name="T3" fmla="*/ 0 h 291"/>
                    <a:gd name="T4" fmla="*/ 0 w 270"/>
                    <a:gd name="T5" fmla="*/ 8 h 291"/>
                    <a:gd name="T6" fmla="*/ 260 w 270"/>
                    <a:gd name="T7" fmla="*/ 291 h 291"/>
                    <a:gd name="T8" fmla="*/ 270 w 270"/>
                    <a:gd name="T9" fmla="*/ 262 h 291"/>
                    <a:gd name="T10" fmla="*/ 270 w 270"/>
                    <a:gd name="T11" fmla="*/ 26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0" h="291">
                      <a:moveTo>
                        <a:pt x="270" y="262"/>
                      </a:moveTo>
                      <a:lnTo>
                        <a:pt x="20" y="0"/>
                      </a:lnTo>
                      <a:lnTo>
                        <a:pt x="0" y="8"/>
                      </a:lnTo>
                      <a:lnTo>
                        <a:pt x="260" y="291"/>
                      </a:lnTo>
                      <a:lnTo>
                        <a:pt x="270" y="262"/>
                      </a:lnTo>
                      <a:lnTo>
                        <a:pt x="270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02" name="Freeform 154"/>
                <p:cNvSpPr>
                  <a:spLocks/>
                </p:cNvSpPr>
                <p:nvPr/>
              </p:nvSpPr>
              <p:spPr bwMode="auto">
                <a:xfrm>
                  <a:off x="2028" y="1237"/>
                  <a:ext cx="47" cy="43"/>
                </a:xfrm>
                <a:custGeom>
                  <a:avLst/>
                  <a:gdLst>
                    <a:gd name="T0" fmla="*/ 230 w 230"/>
                    <a:gd name="T1" fmla="*/ 215 h 234"/>
                    <a:gd name="T2" fmla="*/ 28 w 230"/>
                    <a:gd name="T3" fmla="*/ 0 h 234"/>
                    <a:gd name="T4" fmla="*/ 0 w 230"/>
                    <a:gd name="T5" fmla="*/ 6 h 234"/>
                    <a:gd name="T6" fmla="*/ 220 w 230"/>
                    <a:gd name="T7" fmla="*/ 234 h 234"/>
                    <a:gd name="T8" fmla="*/ 230 w 230"/>
                    <a:gd name="T9" fmla="*/ 215 h 234"/>
                    <a:gd name="T10" fmla="*/ 230 w 230"/>
                    <a:gd name="T11" fmla="*/ 215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0" h="234">
                      <a:moveTo>
                        <a:pt x="230" y="215"/>
                      </a:moveTo>
                      <a:lnTo>
                        <a:pt x="28" y="0"/>
                      </a:lnTo>
                      <a:lnTo>
                        <a:pt x="0" y="6"/>
                      </a:lnTo>
                      <a:lnTo>
                        <a:pt x="220" y="234"/>
                      </a:lnTo>
                      <a:lnTo>
                        <a:pt x="230" y="215"/>
                      </a:lnTo>
                      <a:lnTo>
                        <a:pt x="230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03" name="Freeform 155"/>
                <p:cNvSpPr>
                  <a:spLocks/>
                </p:cNvSpPr>
                <p:nvPr/>
              </p:nvSpPr>
              <p:spPr bwMode="auto">
                <a:xfrm>
                  <a:off x="2026" y="1192"/>
                  <a:ext cx="44" cy="46"/>
                </a:xfrm>
                <a:custGeom>
                  <a:avLst/>
                  <a:gdLst>
                    <a:gd name="T0" fmla="*/ 207 w 207"/>
                    <a:gd name="T1" fmla="*/ 249 h 253"/>
                    <a:gd name="T2" fmla="*/ 13 w 207"/>
                    <a:gd name="T3" fmla="*/ 0 h 253"/>
                    <a:gd name="T4" fmla="*/ 0 w 207"/>
                    <a:gd name="T5" fmla="*/ 21 h 253"/>
                    <a:gd name="T6" fmla="*/ 184 w 207"/>
                    <a:gd name="T7" fmla="*/ 253 h 253"/>
                    <a:gd name="T8" fmla="*/ 207 w 207"/>
                    <a:gd name="T9" fmla="*/ 249 h 253"/>
                    <a:gd name="T10" fmla="*/ 207 w 207"/>
                    <a:gd name="T11" fmla="*/ 249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7" h="253">
                      <a:moveTo>
                        <a:pt x="207" y="249"/>
                      </a:moveTo>
                      <a:lnTo>
                        <a:pt x="13" y="0"/>
                      </a:lnTo>
                      <a:lnTo>
                        <a:pt x="0" y="21"/>
                      </a:lnTo>
                      <a:lnTo>
                        <a:pt x="184" y="253"/>
                      </a:lnTo>
                      <a:lnTo>
                        <a:pt x="207" y="249"/>
                      </a:lnTo>
                      <a:lnTo>
                        <a:pt x="207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04" name="Freeform 156"/>
                <p:cNvSpPr>
                  <a:spLocks/>
                </p:cNvSpPr>
                <p:nvPr/>
              </p:nvSpPr>
              <p:spPr bwMode="auto">
                <a:xfrm>
                  <a:off x="1965" y="1157"/>
                  <a:ext cx="119" cy="37"/>
                </a:xfrm>
                <a:custGeom>
                  <a:avLst/>
                  <a:gdLst>
                    <a:gd name="T0" fmla="*/ 0 w 573"/>
                    <a:gd name="T1" fmla="*/ 199 h 199"/>
                    <a:gd name="T2" fmla="*/ 150 w 573"/>
                    <a:gd name="T3" fmla="*/ 137 h 199"/>
                    <a:gd name="T4" fmla="*/ 567 w 573"/>
                    <a:gd name="T5" fmla="*/ 138 h 199"/>
                    <a:gd name="T6" fmla="*/ 573 w 573"/>
                    <a:gd name="T7" fmla="*/ 19 h 199"/>
                    <a:gd name="T8" fmla="*/ 139 w 573"/>
                    <a:gd name="T9" fmla="*/ 0 h 199"/>
                    <a:gd name="T10" fmla="*/ 0 w 573"/>
                    <a:gd name="T11" fmla="*/ 66 h 199"/>
                    <a:gd name="T12" fmla="*/ 0 w 573"/>
                    <a:gd name="T13" fmla="*/ 199 h 199"/>
                    <a:gd name="T14" fmla="*/ 0 w 573"/>
                    <a:gd name="T15" fmla="*/ 19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3" h="199">
                      <a:moveTo>
                        <a:pt x="0" y="199"/>
                      </a:moveTo>
                      <a:lnTo>
                        <a:pt x="150" y="137"/>
                      </a:lnTo>
                      <a:lnTo>
                        <a:pt x="567" y="138"/>
                      </a:lnTo>
                      <a:lnTo>
                        <a:pt x="573" y="19"/>
                      </a:lnTo>
                      <a:lnTo>
                        <a:pt x="139" y="0"/>
                      </a:lnTo>
                      <a:lnTo>
                        <a:pt x="0" y="66"/>
                      </a:lnTo>
                      <a:lnTo>
                        <a:pt x="0" y="199"/>
                      </a:lnTo>
                      <a:lnTo>
                        <a:pt x="0" y="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05" name="Freeform 157"/>
                <p:cNvSpPr>
                  <a:spLocks/>
                </p:cNvSpPr>
                <p:nvPr/>
              </p:nvSpPr>
              <p:spPr bwMode="auto">
                <a:xfrm>
                  <a:off x="1977" y="1091"/>
                  <a:ext cx="102" cy="56"/>
                </a:xfrm>
                <a:custGeom>
                  <a:avLst/>
                  <a:gdLst>
                    <a:gd name="T0" fmla="*/ 0 w 493"/>
                    <a:gd name="T1" fmla="*/ 5 h 308"/>
                    <a:gd name="T2" fmla="*/ 6 w 493"/>
                    <a:gd name="T3" fmla="*/ 226 h 308"/>
                    <a:gd name="T4" fmla="*/ 8 w 493"/>
                    <a:gd name="T5" fmla="*/ 228 h 308"/>
                    <a:gd name="T6" fmla="*/ 14 w 493"/>
                    <a:gd name="T7" fmla="*/ 231 h 308"/>
                    <a:gd name="T8" fmla="*/ 25 w 493"/>
                    <a:gd name="T9" fmla="*/ 239 h 308"/>
                    <a:gd name="T10" fmla="*/ 42 w 493"/>
                    <a:gd name="T11" fmla="*/ 249 h 308"/>
                    <a:gd name="T12" fmla="*/ 61 w 493"/>
                    <a:gd name="T13" fmla="*/ 258 h 308"/>
                    <a:gd name="T14" fmla="*/ 84 w 493"/>
                    <a:gd name="T15" fmla="*/ 270 h 308"/>
                    <a:gd name="T16" fmla="*/ 113 w 493"/>
                    <a:gd name="T17" fmla="*/ 279 h 308"/>
                    <a:gd name="T18" fmla="*/ 143 w 493"/>
                    <a:gd name="T19" fmla="*/ 290 h 308"/>
                    <a:gd name="T20" fmla="*/ 177 w 493"/>
                    <a:gd name="T21" fmla="*/ 298 h 308"/>
                    <a:gd name="T22" fmla="*/ 213 w 493"/>
                    <a:gd name="T23" fmla="*/ 304 h 308"/>
                    <a:gd name="T24" fmla="*/ 253 w 493"/>
                    <a:gd name="T25" fmla="*/ 306 h 308"/>
                    <a:gd name="T26" fmla="*/ 297 w 493"/>
                    <a:gd name="T27" fmla="*/ 308 h 308"/>
                    <a:gd name="T28" fmla="*/ 343 w 493"/>
                    <a:gd name="T29" fmla="*/ 302 h 308"/>
                    <a:gd name="T30" fmla="*/ 390 w 493"/>
                    <a:gd name="T31" fmla="*/ 294 h 308"/>
                    <a:gd name="T32" fmla="*/ 441 w 493"/>
                    <a:gd name="T33" fmla="*/ 279 h 308"/>
                    <a:gd name="T34" fmla="*/ 493 w 493"/>
                    <a:gd name="T35" fmla="*/ 260 h 308"/>
                    <a:gd name="T36" fmla="*/ 493 w 493"/>
                    <a:gd name="T37" fmla="*/ 36 h 308"/>
                    <a:gd name="T38" fmla="*/ 472 w 493"/>
                    <a:gd name="T39" fmla="*/ 34 h 308"/>
                    <a:gd name="T40" fmla="*/ 472 w 493"/>
                    <a:gd name="T41" fmla="*/ 249 h 308"/>
                    <a:gd name="T42" fmla="*/ 468 w 493"/>
                    <a:gd name="T43" fmla="*/ 251 h 308"/>
                    <a:gd name="T44" fmla="*/ 459 w 493"/>
                    <a:gd name="T45" fmla="*/ 254 h 308"/>
                    <a:gd name="T46" fmla="*/ 445 w 493"/>
                    <a:gd name="T47" fmla="*/ 258 h 308"/>
                    <a:gd name="T48" fmla="*/ 428 w 493"/>
                    <a:gd name="T49" fmla="*/ 264 h 308"/>
                    <a:gd name="T50" fmla="*/ 405 w 493"/>
                    <a:gd name="T51" fmla="*/ 270 h 308"/>
                    <a:gd name="T52" fmla="*/ 379 w 493"/>
                    <a:gd name="T53" fmla="*/ 275 h 308"/>
                    <a:gd name="T54" fmla="*/ 350 w 493"/>
                    <a:gd name="T55" fmla="*/ 281 h 308"/>
                    <a:gd name="T56" fmla="*/ 318 w 493"/>
                    <a:gd name="T57" fmla="*/ 287 h 308"/>
                    <a:gd name="T58" fmla="*/ 284 w 493"/>
                    <a:gd name="T59" fmla="*/ 287 h 308"/>
                    <a:gd name="T60" fmla="*/ 248 w 493"/>
                    <a:gd name="T61" fmla="*/ 287 h 308"/>
                    <a:gd name="T62" fmla="*/ 210 w 493"/>
                    <a:gd name="T63" fmla="*/ 285 h 308"/>
                    <a:gd name="T64" fmla="*/ 172 w 493"/>
                    <a:gd name="T65" fmla="*/ 279 h 308"/>
                    <a:gd name="T66" fmla="*/ 134 w 493"/>
                    <a:gd name="T67" fmla="*/ 270 h 308"/>
                    <a:gd name="T68" fmla="*/ 95 w 493"/>
                    <a:gd name="T69" fmla="*/ 254 h 308"/>
                    <a:gd name="T70" fmla="*/ 57 w 493"/>
                    <a:gd name="T71" fmla="*/ 235 h 308"/>
                    <a:gd name="T72" fmla="*/ 21 w 493"/>
                    <a:gd name="T73" fmla="*/ 211 h 308"/>
                    <a:gd name="T74" fmla="*/ 29 w 493"/>
                    <a:gd name="T75" fmla="*/ 0 h 308"/>
                    <a:gd name="T76" fmla="*/ 0 w 493"/>
                    <a:gd name="T77" fmla="*/ 5 h 308"/>
                    <a:gd name="T78" fmla="*/ 0 w 493"/>
                    <a:gd name="T79" fmla="*/ 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93" h="308">
                      <a:moveTo>
                        <a:pt x="0" y="5"/>
                      </a:moveTo>
                      <a:lnTo>
                        <a:pt x="6" y="226"/>
                      </a:lnTo>
                      <a:lnTo>
                        <a:pt x="8" y="228"/>
                      </a:lnTo>
                      <a:lnTo>
                        <a:pt x="14" y="231"/>
                      </a:lnTo>
                      <a:lnTo>
                        <a:pt x="25" y="239"/>
                      </a:lnTo>
                      <a:lnTo>
                        <a:pt x="42" y="249"/>
                      </a:lnTo>
                      <a:lnTo>
                        <a:pt x="61" y="258"/>
                      </a:lnTo>
                      <a:lnTo>
                        <a:pt x="84" y="270"/>
                      </a:lnTo>
                      <a:lnTo>
                        <a:pt x="113" y="279"/>
                      </a:lnTo>
                      <a:lnTo>
                        <a:pt x="143" y="290"/>
                      </a:lnTo>
                      <a:lnTo>
                        <a:pt x="177" y="298"/>
                      </a:lnTo>
                      <a:lnTo>
                        <a:pt x="213" y="304"/>
                      </a:lnTo>
                      <a:lnTo>
                        <a:pt x="253" y="306"/>
                      </a:lnTo>
                      <a:lnTo>
                        <a:pt x="297" y="308"/>
                      </a:lnTo>
                      <a:lnTo>
                        <a:pt x="343" y="302"/>
                      </a:lnTo>
                      <a:lnTo>
                        <a:pt x="390" y="294"/>
                      </a:lnTo>
                      <a:lnTo>
                        <a:pt x="441" y="279"/>
                      </a:lnTo>
                      <a:lnTo>
                        <a:pt x="493" y="260"/>
                      </a:lnTo>
                      <a:lnTo>
                        <a:pt x="493" y="36"/>
                      </a:lnTo>
                      <a:lnTo>
                        <a:pt x="472" y="34"/>
                      </a:lnTo>
                      <a:lnTo>
                        <a:pt x="472" y="249"/>
                      </a:lnTo>
                      <a:lnTo>
                        <a:pt x="468" y="251"/>
                      </a:lnTo>
                      <a:lnTo>
                        <a:pt x="459" y="254"/>
                      </a:lnTo>
                      <a:lnTo>
                        <a:pt x="445" y="258"/>
                      </a:lnTo>
                      <a:lnTo>
                        <a:pt x="428" y="264"/>
                      </a:lnTo>
                      <a:lnTo>
                        <a:pt x="405" y="270"/>
                      </a:lnTo>
                      <a:lnTo>
                        <a:pt x="379" y="275"/>
                      </a:lnTo>
                      <a:lnTo>
                        <a:pt x="350" y="281"/>
                      </a:lnTo>
                      <a:lnTo>
                        <a:pt x="318" y="287"/>
                      </a:lnTo>
                      <a:lnTo>
                        <a:pt x="284" y="287"/>
                      </a:lnTo>
                      <a:lnTo>
                        <a:pt x="248" y="287"/>
                      </a:lnTo>
                      <a:lnTo>
                        <a:pt x="210" y="285"/>
                      </a:lnTo>
                      <a:lnTo>
                        <a:pt x="172" y="279"/>
                      </a:lnTo>
                      <a:lnTo>
                        <a:pt x="134" y="270"/>
                      </a:lnTo>
                      <a:lnTo>
                        <a:pt x="95" y="254"/>
                      </a:lnTo>
                      <a:lnTo>
                        <a:pt x="57" y="235"/>
                      </a:lnTo>
                      <a:lnTo>
                        <a:pt x="21" y="211"/>
                      </a:lnTo>
                      <a:lnTo>
                        <a:pt x="29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06" name="Freeform 158"/>
                <p:cNvSpPr>
                  <a:spLocks/>
                </p:cNvSpPr>
                <p:nvPr/>
              </p:nvSpPr>
              <p:spPr bwMode="auto">
                <a:xfrm>
                  <a:off x="1944" y="1064"/>
                  <a:ext cx="150" cy="36"/>
                </a:xfrm>
                <a:custGeom>
                  <a:avLst/>
                  <a:gdLst>
                    <a:gd name="T0" fmla="*/ 0 w 724"/>
                    <a:gd name="T1" fmla="*/ 6 h 196"/>
                    <a:gd name="T2" fmla="*/ 11 w 724"/>
                    <a:gd name="T3" fmla="*/ 166 h 196"/>
                    <a:gd name="T4" fmla="*/ 724 w 724"/>
                    <a:gd name="T5" fmla="*/ 196 h 196"/>
                    <a:gd name="T6" fmla="*/ 722 w 724"/>
                    <a:gd name="T7" fmla="*/ 40 h 196"/>
                    <a:gd name="T8" fmla="*/ 60 w 724"/>
                    <a:gd name="T9" fmla="*/ 2 h 196"/>
                    <a:gd name="T10" fmla="*/ 62 w 724"/>
                    <a:gd name="T11" fmla="*/ 40 h 196"/>
                    <a:gd name="T12" fmla="*/ 690 w 724"/>
                    <a:gd name="T13" fmla="*/ 65 h 196"/>
                    <a:gd name="T14" fmla="*/ 690 w 724"/>
                    <a:gd name="T15" fmla="*/ 169 h 196"/>
                    <a:gd name="T16" fmla="*/ 40 w 724"/>
                    <a:gd name="T17" fmla="*/ 141 h 196"/>
                    <a:gd name="T18" fmla="*/ 26 w 724"/>
                    <a:gd name="T19" fmla="*/ 0 h 196"/>
                    <a:gd name="T20" fmla="*/ 0 w 724"/>
                    <a:gd name="T21" fmla="*/ 6 h 196"/>
                    <a:gd name="T22" fmla="*/ 0 w 724"/>
                    <a:gd name="T23" fmla="*/ 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4" h="196">
                      <a:moveTo>
                        <a:pt x="0" y="6"/>
                      </a:moveTo>
                      <a:lnTo>
                        <a:pt x="11" y="166"/>
                      </a:lnTo>
                      <a:lnTo>
                        <a:pt x="724" y="196"/>
                      </a:lnTo>
                      <a:lnTo>
                        <a:pt x="722" y="40"/>
                      </a:lnTo>
                      <a:lnTo>
                        <a:pt x="60" y="2"/>
                      </a:lnTo>
                      <a:lnTo>
                        <a:pt x="62" y="40"/>
                      </a:lnTo>
                      <a:lnTo>
                        <a:pt x="690" y="65"/>
                      </a:lnTo>
                      <a:lnTo>
                        <a:pt x="690" y="169"/>
                      </a:lnTo>
                      <a:lnTo>
                        <a:pt x="40" y="141"/>
                      </a:lnTo>
                      <a:lnTo>
                        <a:pt x="2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07" name="Freeform 159"/>
                <p:cNvSpPr>
                  <a:spLocks/>
                </p:cNvSpPr>
                <p:nvPr/>
              </p:nvSpPr>
              <p:spPr bwMode="auto">
                <a:xfrm>
                  <a:off x="1948" y="1069"/>
                  <a:ext cx="142" cy="27"/>
                </a:xfrm>
                <a:custGeom>
                  <a:avLst/>
                  <a:gdLst>
                    <a:gd name="T0" fmla="*/ 0 w 684"/>
                    <a:gd name="T1" fmla="*/ 114 h 148"/>
                    <a:gd name="T2" fmla="*/ 133 w 684"/>
                    <a:gd name="T3" fmla="*/ 0 h 148"/>
                    <a:gd name="T4" fmla="*/ 279 w 684"/>
                    <a:gd name="T5" fmla="*/ 127 h 148"/>
                    <a:gd name="T6" fmla="*/ 425 w 684"/>
                    <a:gd name="T7" fmla="*/ 13 h 148"/>
                    <a:gd name="T8" fmla="*/ 539 w 684"/>
                    <a:gd name="T9" fmla="*/ 140 h 148"/>
                    <a:gd name="T10" fmla="*/ 678 w 684"/>
                    <a:gd name="T11" fmla="*/ 23 h 148"/>
                    <a:gd name="T12" fmla="*/ 684 w 684"/>
                    <a:gd name="T13" fmla="*/ 40 h 148"/>
                    <a:gd name="T14" fmla="*/ 562 w 684"/>
                    <a:gd name="T15" fmla="*/ 148 h 148"/>
                    <a:gd name="T16" fmla="*/ 509 w 684"/>
                    <a:gd name="T17" fmla="*/ 144 h 148"/>
                    <a:gd name="T18" fmla="*/ 425 w 684"/>
                    <a:gd name="T19" fmla="*/ 40 h 148"/>
                    <a:gd name="T20" fmla="*/ 304 w 684"/>
                    <a:gd name="T21" fmla="*/ 140 h 148"/>
                    <a:gd name="T22" fmla="*/ 245 w 684"/>
                    <a:gd name="T23" fmla="*/ 139 h 148"/>
                    <a:gd name="T24" fmla="*/ 129 w 684"/>
                    <a:gd name="T25" fmla="*/ 24 h 148"/>
                    <a:gd name="T26" fmla="*/ 9 w 684"/>
                    <a:gd name="T27" fmla="*/ 127 h 148"/>
                    <a:gd name="T28" fmla="*/ 0 w 684"/>
                    <a:gd name="T29" fmla="*/ 114 h 148"/>
                    <a:gd name="T30" fmla="*/ 0 w 684"/>
                    <a:gd name="T31" fmla="*/ 114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84" h="148">
                      <a:moveTo>
                        <a:pt x="0" y="114"/>
                      </a:moveTo>
                      <a:lnTo>
                        <a:pt x="133" y="0"/>
                      </a:lnTo>
                      <a:lnTo>
                        <a:pt x="279" y="127"/>
                      </a:lnTo>
                      <a:lnTo>
                        <a:pt x="425" y="13"/>
                      </a:lnTo>
                      <a:lnTo>
                        <a:pt x="539" y="140"/>
                      </a:lnTo>
                      <a:lnTo>
                        <a:pt x="678" y="23"/>
                      </a:lnTo>
                      <a:lnTo>
                        <a:pt x="684" y="40"/>
                      </a:lnTo>
                      <a:lnTo>
                        <a:pt x="562" y="148"/>
                      </a:lnTo>
                      <a:lnTo>
                        <a:pt x="509" y="144"/>
                      </a:lnTo>
                      <a:lnTo>
                        <a:pt x="425" y="40"/>
                      </a:lnTo>
                      <a:lnTo>
                        <a:pt x="304" y="140"/>
                      </a:lnTo>
                      <a:lnTo>
                        <a:pt x="245" y="139"/>
                      </a:lnTo>
                      <a:lnTo>
                        <a:pt x="129" y="24"/>
                      </a:lnTo>
                      <a:lnTo>
                        <a:pt x="9" y="127"/>
                      </a:lnTo>
                      <a:lnTo>
                        <a:pt x="0" y="114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08" name="Freeform 160"/>
                <p:cNvSpPr>
                  <a:spLocks/>
                </p:cNvSpPr>
                <p:nvPr/>
              </p:nvSpPr>
              <p:spPr bwMode="auto">
                <a:xfrm>
                  <a:off x="1989" y="1095"/>
                  <a:ext cx="5" cy="43"/>
                </a:xfrm>
                <a:custGeom>
                  <a:avLst/>
                  <a:gdLst>
                    <a:gd name="T0" fmla="*/ 2 w 23"/>
                    <a:gd name="T1" fmla="*/ 2 h 238"/>
                    <a:gd name="T2" fmla="*/ 0 w 23"/>
                    <a:gd name="T3" fmla="*/ 227 h 238"/>
                    <a:gd name="T4" fmla="*/ 19 w 23"/>
                    <a:gd name="T5" fmla="*/ 238 h 238"/>
                    <a:gd name="T6" fmla="*/ 23 w 23"/>
                    <a:gd name="T7" fmla="*/ 0 h 238"/>
                    <a:gd name="T8" fmla="*/ 2 w 23"/>
                    <a:gd name="T9" fmla="*/ 2 h 238"/>
                    <a:gd name="T10" fmla="*/ 2 w 23"/>
                    <a:gd name="T11" fmla="*/ 2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238">
                      <a:moveTo>
                        <a:pt x="2" y="2"/>
                      </a:moveTo>
                      <a:lnTo>
                        <a:pt x="0" y="227"/>
                      </a:lnTo>
                      <a:lnTo>
                        <a:pt x="19" y="238"/>
                      </a:lnTo>
                      <a:lnTo>
                        <a:pt x="23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09" name="Freeform 161"/>
                <p:cNvSpPr>
                  <a:spLocks/>
                </p:cNvSpPr>
                <p:nvPr/>
              </p:nvSpPr>
              <p:spPr bwMode="auto">
                <a:xfrm>
                  <a:off x="2001" y="1099"/>
                  <a:ext cx="5" cy="43"/>
                </a:xfrm>
                <a:custGeom>
                  <a:avLst/>
                  <a:gdLst>
                    <a:gd name="T0" fmla="*/ 4 w 21"/>
                    <a:gd name="T1" fmla="*/ 0 h 236"/>
                    <a:gd name="T2" fmla="*/ 0 w 21"/>
                    <a:gd name="T3" fmla="*/ 228 h 236"/>
                    <a:gd name="T4" fmla="*/ 21 w 21"/>
                    <a:gd name="T5" fmla="*/ 236 h 236"/>
                    <a:gd name="T6" fmla="*/ 21 w 21"/>
                    <a:gd name="T7" fmla="*/ 4 h 236"/>
                    <a:gd name="T8" fmla="*/ 4 w 21"/>
                    <a:gd name="T9" fmla="*/ 0 h 236"/>
                    <a:gd name="T10" fmla="*/ 4 w 21"/>
                    <a:gd name="T11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236">
                      <a:moveTo>
                        <a:pt x="4" y="0"/>
                      </a:moveTo>
                      <a:lnTo>
                        <a:pt x="0" y="228"/>
                      </a:lnTo>
                      <a:lnTo>
                        <a:pt x="21" y="236"/>
                      </a:lnTo>
                      <a:lnTo>
                        <a:pt x="21" y="4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10" name="Freeform 162"/>
                <p:cNvSpPr>
                  <a:spLocks/>
                </p:cNvSpPr>
                <p:nvPr/>
              </p:nvSpPr>
              <p:spPr bwMode="auto">
                <a:xfrm>
                  <a:off x="2013" y="1102"/>
                  <a:ext cx="4" cy="44"/>
                </a:xfrm>
                <a:custGeom>
                  <a:avLst/>
                  <a:gdLst>
                    <a:gd name="T0" fmla="*/ 2 w 21"/>
                    <a:gd name="T1" fmla="*/ 0 h 236"/>
                    <a:gd name="T2" fmla="*/ 0 w 21"/>
                    <a:gd name="T3" fmla="*/ 225 h 236"/>
                    <a:gd name="T4" fmla="*/ 21 w 21"/>
                    <a:gd name="T5" fmla="*/ 236 h 236"/>
                    <a:gd name="T6" fmla="*/ 21 w 21"/>
                    <a:gd name="T7" fmla="*/ 0 h 236"/>
                    <a:gd name="T8" fmla="*/ 2 w 21"/>
                    <a:gd name="T9" fmla="*/ 0 h 236"/>
                    <a:gd name="T10" fmla="*/ 2 w 21"/>
                    <a:gd name="T11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236">
                      <a:moveTo>
                        <a:pt x="2" y="0"/>
                      </a:moveTo>
                      <a:lnTo>
                        <a:pt x="0" y="225"/>
                      </a:lnTo>
                      <a:lnTo>
                        <a:pt x="21" y="236"/>
                      </a:lnTo>
                      <a:lnTo>
                        <a:pt x="2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11" name="Freeform 163"/>
                <p:cNvSpPr>
                  <a:spLocks/>
                </p:cNvSpPr>
                <p:nvPr/>
              </p:nvSpPr>
              <p:spPr bwMode="auto">
                <a:xfrm>
                  <a:off x="2023" y="1104"/>
                  <a:ext cx="5" cy="42"/>
                </a:xfrm>
                <a:custGeom>
                  <a:avLst/>
                  <a:gdLst>
                    <a:gd name="T0" fmla="*/ 2 w 23"/>
                    <a:gd name="T1" fmla="*/ 2 h 228"/>
                    <a:gd name="T2" fmla="*/ 0 w 23"/>
                    <a:gd name="T3" fmla="*/ 226 h 228"/>
                    <a:gd name="T4" fmla="*/ 21 w 23"/>
                    <a:gd name="T5" fmla="*/ 228 h 228"/>
                    <a:gd name="T6" fmla="*/ 23 w 23"/>
                    <a:gd name="T7" fmla="*/ 0 h 228"/>
                    <a:gd name="T8" fmla="*/ 2 w 23"/>
                    <a:gd name="T9" fmla="*/ 2 h 228"/>
                    <a:gd name="T10" fmla="*/ 2 w 23"/>
                    <a:gd name="T11" fmla="*/ 2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228">
                      <a:moveTo>
                        <a:pt x="2" y="2"/>
                      </a:moveTo>
                      <a:lnTo>
                        <a:pt x="0" y="226"/>
                      </a:lnTo>
                      <a:lnTo>
                        <a:pt x="21" y="228"/>
                      </a:lnTo>
                      <a:lnTo>
                        <a:pt x="23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12" name="Freeform 164"/>
                <p:cNvSpPr>
                  <a:spLocks/>
                </p:cNvSpPr>
                <p:nvPr/>
              </p:nvSpPr>
              <p:spPr bwMode="auto">
                <a:xfrm>
                  <a:off x="2036" y="1105"/>
                  <a:ext cx="5" cy="41"/>
                </a:xfrm>
                <a:custGeom>
                  <a:avLst/>
                  <a:gdLst>
                    <a:gd name="T0" fmla="*/ 1 w 22"/>
                    <a:gd name="T1" fmla="*/ 2 h 225"/>
                    <a:gd name="T2" fmla="*/ 0 w 22"/>
                    <a:gd name="T3" fmla="*/ 225 h 225"/>
                    <a:gd name="T4" fmla="*/ 19 w 22"/>
                    <a:gd name="T5" fmla="*/ 221 h 225"/>
                    <a:gd name="T6" fmla="*/ 22 w 22"/>
                    <a:gd name="T7" fmla="*/ 0 h 225"/>
                    <a:gd name="T8" fmla="*/ 1 w 22"/>
                    <a:gd name="T9" fmla="*/ 2 h 225"/>
                    <a:gd name="T10" fmla="*/ 1 w 22"/>
                    <a:gd name="T11" fmla="*/ 2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225">
                      <a:moveTo>
                        <a:pt x="1" y="2"/>
                      </a:moveTo>
                      <a:lnTo>
                        <a:pt x="0" y="225"/>
                      </a:lnTo>
                      <a:lnTo>
                        <a:pt x="19" y="221"/>
                      </a:lnTo>
                      <a:lnTo>
                        <a:pt x="22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13" name="Freeform 165"/>
                <p:cNvSpPr>
                  <a:spLocks/>
                </p:cNvSpPr>
                <p:nvPr/>
              </p:nvSpPr>
              <p:spPr bwMode="auto">
                <a:xfrm>
                  <a:off x="2049" y="1103"/>
                  <a:ext cx="5" cy="42"/>
                </a:xfrm>
                <a:custGeom>
                  <a:avLst/>
                  <a:gdLst>
                    <a:gd name="T0" fmla="*/ 2 w 23"/>
                    <a:gd name="T1" fmla="*/ 0 h 224"/>
                    <a:gd name="T2" fmla="*/ 0 w 23"/>
                    <a:gd name="T3" fmla="*/ 224 h 224"/>
                    <a:gd name="T4" fmla="*/ 17 w 23"/>
                    <a:gd name="T5" fmla="*/ 224 h 224"/>
                    <a:gd name="T6" fmla="*/ 23 w 23"/>
                    <a:gd name="T7" fmla="*/ 0 h 224"/>
                    <a:gd name="T8" fmla="*/ 2 w 23"/>
                    <a:gd name="T9" fmla="*/ 0 h 224"/>
                    <a:gd name="T10" fmla="*/ 2 w 23"/>
                    <a:gd name="T11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224">
                      <a:moveTo>
                        <a:pt x="2" y="0"/>
                      </a:moveTo>
                      <a:lnTo>
                        <a:pt x="0" y="224"/>
                      </a:lnTo>
                      <a:lnTo>
                        <a:pt x="17" y="224"/>
                      </a:lnTo>
                      <a:lnTo>
                        <a:pt x="2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14" name="Freeform 166"/>
                <p:cNvSpPr>
                  <a:spLocks/>
                </p:cNvSpPr>
                <p:nvPr/>
              </p:nvSpPr>
              <p:spPr bwMode="auto">
                <a:xfrm>
                  <a:off x="2061" y="1101"/>
                  <a:ext cx="4" cy="41"/>
                </a:xfrm>
                <a:custGeom>
                  <a:avLst/>
                  <a:gdLst>
                    <a:gd name="T0" fmla="*/ 0 w 19"/>
                    <a:gd name="T1" fmla="*/ 1 h 222"/>
                    <a:gd name="T2" fmla="*/ 0 w 19"/>
                    <a:gd name="T3" fmla="*/ 222 h 222"/>
                    <a:gd name="T4" fmla="*/ 15 w 19"/>
                    <a:gd name="T5" fmla="*/ 222 h 222"/>
                    <a:gd name="T6" fmla="*/ 19 w 19"/>
                    <a:gd name="T7" fmla="*/ 0 h 222"/>
                    <a:gd name="T8" fmla="*/ 0 w 19"/>
                    <a:gd name="T9" fmla="*/ 1 h 222"/>
                    <a:gd name="T10" fmla="*/ 0 w 19"/>
                    <a:gd name="T11" fmla="*/ 1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222">
                      <a:moveTo>
                        <a:pt x="0" y="1"/>
                      </a:moveTo>
                      <a:lnTo>
                        <a:pt x="0" y="222"/>
                      </a:lnTo>
                      <a:lnTo>
                        <a:pt x="15" y="222"/>
                      </a:lnTo>
                      <a:lnTo>
                        <a:pt x="19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15" name="Freeform 167"/>
                <p:cNvSpPr>
                  <a:spLocks/>
                </p:cNvSpPr>
                <p:nvPr/>
              </p:nvSpPr>
              <p:spPr bwMode="auto">
                <a:xfrm>
                  <a:off x="1989" y="1093"/>
                  <a:ext cx="89" cy="13"/>
                </a:xfrm>
                <a:custGeom>
                  <a:avLst/>
                  <a:gdLst>
                    <a:gd name="T0" fmla="*/ 0 w 432"/>
                    <a:gd name="T1" fmla="*/ 0 h 68"/>
                    <a:gd name="T2" fmla="*/ 0 w 432"/>
                    <a:gd name="T3" fmla="*/ 2 h 68"/>
                    <a:gd name="T4" fmla="*/ 6 w 432"/>
                    <a:gd name="T5" fmla="*/ 6 h 68"/>
                    <a:gd name="T6" fmla="*/ 16 w 432"/>
                    <a:gd name="T7" fmla="*/ 11 h 68"/>
                    <a:gd name="T8" fmla="*/ 29 w 432"/>
                    <a:gd name="T9" fmla="*/ 19 h 68"/>
                    <a:gd name="T10" fmla="*/ 44 w 432"/>
                    <a:gd name="T11" fmla="*/ 26 h 68"/>
                    <a:gd name="T12" fmla="*/ 65 w 432"/>
                    <a:gd name="T13" fmla="*/ 36 h 68"/>
                    <a:gd name="T14" fmla="*/ 88 w 432"/>
                    <a:gd name="T15" fmla="*/ 45 h 68"/>
                    <a:gd name="T16" fmla="*/ 113 w 432"/>
                    <a:gd name="T17" fmla="*/ 53 h 68"/>
                    <a:gd name="T18" fmla="*/ 141 w 432"/>
                    <a:gd name="T19" fmla="*/ 61 h 68"/>
                    <a:gd name="T20" fmla="*/ 173 w 432"/>
                    <a:gd name="T21" fmla="*/ 66 h 68"/>
                    <a:gd name="T22" fmla="*/ 210 w 432"/>
                    <a:gd name="T23" fmla="*/ 68 h 68"/>
                    <a:gd name="T24" fmla="*/ 248 w 432"/>
                    <a:gd name="T25" fmla="*/ 68 h 68"/>
                    <a:gd name="T26" fmla="*/ 289 w 432"/>
                    <a:gd name="T27" fmla="*/ 64 h 68"/>
                    <a:gd name="T28" fmla="*/ 333 w 432"/>
                    <a:gd name="T29" fmla="*/ 59 h 68"/>
                    <a:gd name="T30" fmla="*/ 381 w 432"/>
                    <a:gd name="T31" fmla="*/ 45 h 68"/>
                    <a:gd name="T32" fmla="*/ 430 w 432"/>
                    <a:gd name="T33" fmla="*/ 30 h 68"/>
                    <a:gd name="T34" fmla="*/ 432 w 432"/>
                    <a:gd name="T35" fmla="*/ 26 h 68"/>
                    <a:gd name="T36" fmla="*/ 430 w 432"/>
                    <a:gd name="T37" fmla="*/ 23 h 68"/>
                    <a:gd name="T38" fmla="*/ 426 w 432"/>
                    <a:gd name="T39" fmla="*/ 19 h 68"/>
                    <a:gd name="T40" fmla="*/ 426 w 432"/>
                    <a:gd name="T41" fmla="*/ 19 h 68"/>
                    <a:gd name="T42" fmla="*/ 423 w 432"/>
                    <a:gd name="T43" fmla="*/ 19 h 68"/>
                    <a:gd name="T44" fmla="*/ 413 w 432"/>
                    <a:gd name="T45" fmla="*/ 21 h 68"/>
                    <a:gd name="T46" fmla="*/ 400 w 432"/>
                    <a:gd name="T47" fmla="*/ 25 h 68"/>
                    <a:gd name="T48" fmla="*/ 383 w 432"/>
                    <a:gd name="T49" fmla="*/ 30 h 68"/>
                    <a:gd name="T50" fmla="*/ 360 w 432"/>
                    <a:gd name="T51" fmla="*/ 34 h 68"/>
                    <a:gd name="T52" fmla="*/ 337 w 432"/>
                    <a:gd name="T53" fmla="*/ 38 h 68"/>
                    <a:gd name="T54" fmla="*/ 310 w 432"/>
                    <a:gd name="T55" fmla="*/ 42 h 68"/>
                    <a:gd name="T56" fmla="*/ 280 w 432"/>
                    <a:gd name="T57" fmla="*/ 47 h 68"/>
                    <a:gd name="T58" fmla="*/ 250 w 432"/>
                    <a:gd name="T59" fmla="*/ 49 h 68"/>
                    <a:gd name="T60" fmla="*/ 217 w 432"/>
                    <a:gd name="T61" fmla="*/ 49 h 68"/>
                    <a:gd name="T62" fmla="*/ 185 w 432"/>
                    <a:gd name="T63" fmla="*/ 49 h 68"/>
                    <a:gd name="T64" fmla="*/ 153 w 432"/>
                    <a:gd name="T65" fmla="*/ 45 h 68"/>
                    <a:gd name="T66" fmla="*/ 118 w 432"/>
                    <a:gd name="T67" fmla="*/ 38 h 68"/>
                    <a:gd name="T68" fmla="*/ 88 w 432"/>
                    <a:gd name="T69" fmla="*/ 30 h 68"/>
                    <a:gd name="T70" fmla="*/ 58 w 432"/>
                    <a:gd name="T71" fmla="*/ 17 h 68"/>
                    <a:gd name="T72" fmla="*/ 31 w 432"/>
                    <a:gd name="T73" fmla="*/ 0 h 68"/>
                    <a:gd name="T74" fmla="*/ 0 w 432"/>
                    <a:gd name="T75" fmla="*/ 0 h 68"/>
                    <a:gd name="T76" fmla="*/ 0 w 432"/>
                    <a:gd name="T77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32" h="68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6" y="11"/>
                      </a:lnTo>
                      <a:lnTo>
                        <a:pt x="29" y="19"/>
                      </a:lnTo>
                      <a:lnTo>
                        <a:pt x="44" y="26"/>
                      </a:lnTo>
                      <a:lnTo>
                        <a:pt x="65" y="36"/>
                      </a:lnTo>
                      <a:lnTo>
                        <a:pt x="88" y="45"/>
                      </a:lnTo>
                      <a:lnTo>
                        <a:pt x="113" y="53"/>
                      </a:lnTo>
                      <a:lnTo>
                        <a:pt x="141" y="61"/>
                      </a:lnTo>
                      <a:lnTo>
                        <a:pt x="173" y="66"/>
                      </a:lnTo>
                      <a:lnTo>
                        <a:pt x="210" y="68"/>
                      </a:lnTo>
                      <a:lnTo>
                        <a:pt x="248" y="68"/>
                      </a:lnTo>
                      <a:lnTo>
                        <a:pt x="289" y="64"/>
                      </a:lnTo>
                      <a:lnTo>
                        <a:pt x="333" y="59"/>
                      </a:lnTo>
                      <a:lnTo>
                        <a:pt x="381" y="45"/>
                      </a:lnTo>
                      <a:lnTo>
                        <a:pt x="430" y="30"/>
                      </a:lnTo>
                      <a:lnTo>
                        <a:pt x="432" y="26"/>
                      </a:lnTo>
                      <a:lnTo>
                        <a:pt x="430" y="23"/>
                      </a:lnTo>
                      <a:lnTo>
                        <a:pt x="426" y="19"/>
                      </a:lnTo>
                      <a:lnTo>
                        <a:pt x="426" y="19"/>
                      </a:lnTo>
                      <a:lnTo>
                        <a:pt x="423" y="19"/>
                      </a:lnTo>
                      <a:lnTo>
                        <a:pt x="413" y="21"/>
                      </a:lnTo>
                      <a:lnTo>
                        <a:pt x="400" y="25"/>
                      </a:lnTo>
                      <a:lnTo>
                        <a:pt x="383" y="30"/>
                      </a:lnTo>
                      <a:lnTo>
                        <a:pt x="360" y="34"/>
                      </a:lnTo>
                      <a:lnTo>
                        <a:pt x="337" y="38"/>
                      </a:lnTo>
                      <a:lnTo>
                        <a:pt x="310" y="42"/>
                      </a:lnTo>
                      <a:lnTo>
                        <a:pt x="280" y="47"/>
                      </a:lnTo>
                      <a:lnTo>
                        <a:pt x="250" y="49"/>
                      </a:lnTo>
                      <a:lnTo>
                        <a:pt x="217" y="49"/>
                      </a:lnTo>
                      <a:lnTo>
                        <a:pt x="185" y="49"/>
                      </a:lnTo>
                      <a:lnTo>
                        <a:pt x="153" y="45"/>
                      </a:lnTo>
                      <a:lnTo>
                        <a:pt x="118" y="38"/>
                      </a:lnTo>
                      <a:lnTo>
                        <a:pt x="88" y="30"/>
                      </a:lnTo>
                      <a:lnTo>
                        <a:pt x="58" y="17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16" name="Freeform 168"/>
                <p:cNvSpPr>
                  <a:spLocks/>
                </p:cNvSpPr>
                <p:nvPr/>
              </p:nvSpPr>
              <p:spPr bwMode="auto">
                <a:xfrm>
                  <a:off x="2007" y="1123"/>
                  <a:ext cx="41" cy="38"/>
                </a:xfrm>
                <a:custGeom>
                  <a:avLst/>
                  <a:gdLst>
                    <a:gd name="T0" fmla="*/ 0 w 199"/>
                    <a:gd name="T1" fmla="*/ 94 h 211"/>
                    <a:gd name="T2" fmla="*/ 21 w 199"/>
                    <a:gd name="T3" fmla="*/ 196 h 211"/>
                    <a:gd name="T4" fmla="*/ 121 w 199"/>
                    <a:gd name="T5" fmla="*/ 211 h 211"/>
                    <a:gd name="T6" fmla="*/ 199 w 199"/>
                    <a:gd name="T7" fmla="*/ 21 h 211"/>
                    <a:gd name="T8" fmla="*/ 171 w 199"/>
                    <a:gd name="T9" fmla="*/ 0 h 211"/>
                    <a:gd name="T10" fmla="*/ 91 w 199"/>
                    <a:gd name="T11" fmla="*/ 154 h 211"/>
                    <a:gd name="T12" fmla="*/ 40 w 199"/>
                    <a:gd name="T13" fmla="*/ 154 h 211"/>
                    <a:gd name="T14" fmla="*/ 32 w 199"/>
                    <a:gd name="T15" fmla="*/ 94 h 211"/>
                    <a:gd name="T16" fmla="*/ 0 w 199"/>
                    <a:gd name="T17" fmla="*/ 94 h 211"/>
                    <a:gd name="T18" fmla="*/ 0 w 199"/>
                    <a:gd name="T19" fmla="*/ 94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9" h="211">
                      <a:moveTo>
                        <a:pt x="0" y="94"/>
                      </a:moveTo>
                      <a:lnTo>
                        <a:pt x="21" y="196"/>
                      </a:lnTo>
                      <a:lnTo>
                        <a:pt x="121" y="211"/>
                      </a:lnTo>
                      <a:lnTo>
                        <a:pt x="199" y="21"/>
                      </a:lnTo>
                      <a:lnTo>
                        <a:pt x="171" y="0"/>
                      </a:lnTo>
                      <a:lnTo>
                        <a:pt x="91" y="154"/>
                      </a:lnTo>
                      <a:lnTo>
                        <a:pt x="40" y="154"/>
                      </a:lnTo>
                      <a:lnTo>
                        <a:pt x="32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17" name="Freeform 169"/>
                <p:cNvSpPr>
                  <a:spLocks/>
                </p:cNvSpPr>
                <p:nvPr/>
              </p:nvSpPr>
              <p:spPr bwMode="auto">
                <a:xfrm>
                  <a:off x="1967" y="1180"/>
                  <a:ext cx="115" cy="18"/>
                </a:xfrm>
                <a:custGeom>
                  <a:avLst/>
                  <a:gdLst>
                    <a:gd name="T0" fmla="*/ 0 w 555"/>
                    <a:gd name="T1" fmla="*/ 78 h 103"/>
                    <a:gd name="T2" fmla="*/ 118 w 555"/>
                    <a:gd name="T3" fmla="*/ 95 h 103"/>
                    <a:gd name="T4" fmla="*/ 285 w 555"/>
                    <a:gd name="T5" fmla="*/ 75 h 103"/>
                    <a:gd name="T6" fmla="*/ 464 w 555"/>
                    <a:gd name="T7" fmla="*/ 103 h 103"/>
                    <a:gd name="T8" fmla="*/ 555 w 555"/>
                    <a:gd name="T9" fmla="*/ 12 h 103"/>
                    <a:gd name="T10" fmla="*/ 523 w 555"/>
                    <a:gd name="T11" fmla="*/ 2 h 103"/>
                    <a:gd name="T12" fmla="*/ 437 w 555"/>
                    <a:gd name="T13" fmla="*/ 80 h 103"/>
                    <a:gd name="T14" fmla="*/ 298 w 555"/>
                    <a:gd name="T15" fmla="*/ 54 h 103"/>
                    <a:gd name="T16" fmla="*/ 135 w 555"/>
                    <a:gd name="T17" fmla="*/ 0 h 103"/>
                    <a:gd name="T18" fmla="*/ 95 w 555"/>
                    <a:gd name="T19" fmla="*/ 16 h 103"/>
                    <a:gd name="T20" fmla="*/ 236 w 555"/>
                    <a:gd name="T21" fmla="*/ 61 h 103"/>
                    <a:gd name="T22" fmla="*/ 118 w 555"/>
                    <a:gd name="T23" fmla="*/ 80 h 103"/>
                    <a:gd name="T24" fmla="*/ 28 w 555"/>
                    <a:gd name="T25" fmla="*/ 59 h 103"/>
                    <a:gd name="T26" fmla="*/ 0 w 555"/>
                    <a:gd name="T27" fmla="*/ 78 h 103"/>
                    <a:gd name="T28" fmla="*/ 0 w 555"/>
                    <a:gd name="T29" fmla="*/ 78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55" h="103">
                      <a:moveTo>
                        <a:pt x="0" y="78"/>
                      </a:moveTo>
                      <a:lnTo>
                        <a:pt x="118" y="95"/>
                      </a:lnTo>
                      <a:lnTo>
                        <a:pt x="285" y="75"/>
                      </a:lnTo>
                      <a:lnTo>
                        <a:pt x="464" y="103"/>
                      </a:lnTo>
                      <a:lnTo>
                        <a:pt x="555" y="12"/>
                      </a:lnTo>
                      <a:lnTo>
                        <a:pt x="523" y="2"/>
                      </a:lnTo>
                      <a:lnTo>
                        <a:pt x="437" y="80"/>
                      </a:lnTo>
                      <a:lnTo>
                        <a:pt x="298" y="54"/>
                      </a:lnTo>
                      <a:lnTo>
                        <a:pt x="135" y="0"/>
                      </a:lnTo>
                      <a:lnTo>
                        <a:pt x="95" y="16"/>
                      </a:lnTo>
                      <a:lnTo>
                        <a:pt x="236" y="61"/>
                      </a:lnTo>
                      <a:lnTo>
                        <a:pt x="118" y="80"/>
                      </a:lnTo>
                      <a:lnTo>
                        <a:pt x="28" y="59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18" name="Freeform 170"/>
                <p:cNvSpPr>
                  <a:spLocks/>
                </p:cNvSpPr>
                <p:nvPr/>
              </p:nvSpPr>
              <p:spPr bwMode="auto">
                <a:xfrm>
                  <a:off x="2138" y="1039"/>
                  <a:ext cx="40" cy="139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19" name="Freeform 171"/>
                <p:cNvSpPr>
                  <a:spLocks/>
                </p:cNvSpPr>
                <p:nvPr/>
              </p:nvSpPr>
              <p:spPr bwMode="auto">
                <a:xfrm>
                  <a:off x="2184" y="1023"/>
                  <a:ext cx="48" cy="165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20" name="Freeform 172"/>
                <p:cNvSpPr>
                  <a:spLocks/>
                </p:cNvSpPr>
                <p:nvPr/>
              </p:nvSpPr>
              <p:spPr bwMode="auto">
                <a:xfrm>
                  <a:off x="2233" y="1002"/>
                  <a:ext cx="57" cy="197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21" name="Freeform 173"/>
                <p:cNvSpPr>
                  <a:spLocks/>
                </p:cNvSpPr>
                <p:nvPr/>
              </p:nvSpPr>
              <p:spPr bwMode="auto">
                <a:xfrm>
                  <a:off x="2106" y="1058"/>
                  <a:ext cx="30" cy="107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130222" name="AutoShape 174"/>
              <p:cNvCxnSpPr>
                <a:cxnSpLocks noChangeShapeType="1"/>
                <a:stCxn id="130235" idx="38"/>
                <a:endCxn id="130220" idx="26"/>
              </p:cNvCxnSpPr>
              <p:nvPr/>
            </p:nvCxnSpPr>
            <p:spPr bwMode="auto">
              <a:xfrm rot="5400000">
                <a:off x="4202" y="951"/>
                <a:ext cx="495" cy="296"/>
              </a:xfrm>
              <a:prstGeom prst="curvedConnector3">
                <a:avLst>
                  <a:gd name="adj1" fmla="val 51111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022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521" y="1835"/>
                <a:ext cx="997" cy="52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BE7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/>
              <a:p>
                <a:pPr eaLnBrk="1" hangingPunct="1"/>
                <a:r>
                  <a:rPr lang="de-DE">
                    <a:latin typeface="Arial" charset="0"/>
                  </a:rPr>
                  <a:t>Internet</a:t>
                </a:r>
                <a:endParaRPr lang="en-US">
                  <a:latin typeface="Arial" charset="0"/>
                </a:endParaRPr>
              </a:p>
            </p:txBody>
          </p:sp>
          <p:cxnSp>
            <p:nvCxnSpPr>
              <p:cNvPr id="130224" name="AutoShape 176"/>
              <p:cNvCxnSpPr>
                <a:cxnSpLocks noChangeShapeType="1"/>
                <a:stCxn id="130169" idx="4"/>
                <a:endCxn id="130223" idx="0"/>
              </p:cNvCxnSpPr>
              <p:nvPr/>
            </p:nvCxnSpPr>
            <p:spPr bwMode="auto">
              <a:xfrm>
                <a:off x="4083" y="1880"/>
                <a:ext cx="441" cy="21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30225" name="Group 177"/>
              <p:cNvGrpSpPr>
                <a:grpSpLocks/>
              </p:cNvGrpSpPr>
              <p:nvPr/>
            </p:nvGrpSpPr>
            <p:grpSpPr bwMode="auto">
              <a:xfrm>
                <a:off x="4594" y="624"/>
                <a:ext cx="929" cy="472"/>
                <a:chOff x="3397" y="2865"/>
                <a:chExt cx="929" cy="472"/>
              </a:xfrm>
            </p:grpSpPr>
            <p:sp>
              <p:nvSpPr>
                <p:cNvPr id="130226" name="Freeform 178"/>
                <p:cNvSpPr>
                  <a:spLocks/>
                </p:cNvSpPr>
                <p:nvPr/>
              </p:nvSpPr>
              <p:spPr bwMode="auto">
                <a:xfrm>
                  <a:off x="3924" y="2865"/>
                  <a:ext cx="402" cy="392"/>
                </a:xfrm>
                <a:custGeom>
                  <a:avLst/>
                  <a:gdLst>
                    <a:gd name="T0" fmla="*/ 788 w 1162"/>
                    <a:gd name="T1" fmla="*/ 787 h 1161"/>
                    <a:gd name="T2" fmla="*/ 947 w 1162"/>
                    <a:gd name="T3" fmla="*/ 1033 h 1161"/>
                    <a:gd name="T4" fmla="*/ 740 w 1162"/>
                    <a:gd name="T5" fmla="*/ 825 h 1161"/>
                    <a:gd name="T6" fmla="*/ 845 w 1162"/>
                    <a:gd name="T7" fmla="*/ 1100 h 1161"/>
                    <a:gd name="T8" fmla="*/ 686 w 1162"/>
                    <a:gd name="T9" fmla="*/ 852 h 1161"/>
                    <a:gd name="T10" fmla="*/ 732 w 1162"/>
                    <a:gd name="T11" fmla="*/ 1141 h 1161"/>
                    <a:gd name="T12" fmla="*/ 628 w 1162"/>
                    <a:gd name="T13" fmla="*/ 868 h 1161"/>
                    <a:gd name="T14" fmla="*/ 611 w 1162"/>
                    <a:gd name="T15" fmla="*/ 1161 h 1161"/>
                    <a:gd name="T16" fmla="*/ 567 w 1162"/>
                    <a:gd name="T17" fmla="*/ 872 h 1161"/>
                    <a:gd name="T18" fmla="*/ 490 w 1162"/>
                    <a:gd name="T19" fmla="*/ 1154 h 1161"/>
                    <a:gd name="T20" fmla="*/ 507 w 1162"/>
                    <a:gd name="T21" fmla="*/ 862 h 1161"/>
                    <a:gd name="T22" fmla="*/ 373 w 1162"/>
                    <a:gd name="T23" fmla="*/ 1124 h 1161"/>
                    <a:gd name="T24" fmla="*/ 449 w 1162"/>
                    <a:gd name="T25" fmla="*/ 840 h 1161"/>
                    <a:gd name="T26" fmla="*/ 265 w 1162"/>
                    <a:gd name="T27" fmla="*/ 1069 h 1161"/>
                    <a:gd name="T28" fmla="*/ 398 w 1162"/>
                    <a:gd name="T29" fmla="*/ 807 h 1161"/>
                    <a:gd name="T30" fmla="*/ 170 w 1162"/>
                    <a:gd name="T31" fmla="*/ 993 h 1161"/>
                    <a:gd name="T32" fmla="*/ 356 w 1162"/>
                    <a:gd name="T33" fmla="*/ 764 h 1161"/>
                    <a:gd name="T34" fmla="*/ 93 w 1162"/>
                    <a:gd name="T35" fmla="*/ 898 h 1161"/>
                    <a:gd name="T36" fmla="*/ 322 w 1162"/>
                    <a:gd name="T37" fmla="*/ 713 h 1161"/>
                    <a:gd name="T38" fmla="*/ 38 w 1162"/>
                    <a:gd name="T39" fmla="*/ 789 h 1161"/>
                    <a:gd name="T40" fmla="*/ 300 w 1162"/>
                    <a:gd name="T41" fmla="*/ 657 h 1161"/>
                    <a:gd name="T42" fmla="*/ 7 w 1162"/>
                    <a:gd name="T43" fmla="*/ 672 h 1161"/>
                    <a:gd name="T44" fmla="*/ 291 w 1162"/>
                    <a:gd name="T45" fmla="*/ 597 h 1161"/>
                    <a:gd name="T46" fmla="*/ 0 w 1162"/>
                    <a:gd name="T47" fmla="*/ 551 h 1161"/>
                    <a:gd name="T48" fmla="*/ 295 w 1162"/>
                    <a:gd name="T49" fmla="*/ 536 h 1161"/>
                    <a:gd name="T50" fmla="*/ 20 w 1162"/>
                    <a:gd name="T51" fmla="*/ 431 h 1161"/>
                    <a:gd name="T52" fmla="*/ 310 w 1162"/>
                    <a:gd name="T53" fmla="*/ 477 h 1161"/>
                    <a:gd name="T54" fmla="*/ 63 w 1162"/>
                    <a:gd name="T55" fmla="*/ 317 h 1161"/>
                    <a:gd name="T56" fmla="*/ 337 w 1162"/>
                    <a:gd name="T57" fmla="*/ 423 h 1161"/>
                    <a:gd name="T58" fmla="*/ 129 w 1162"/>
                    <a:gd name="T59" fmla="*/ 214 h 1161"/>
                    <a:gd name="T60" fmla="*/ 375 w 1162"/>
                    <a:gd name="T61" fmla="*/ 376 h 1161"/>
                    <a:gd name="T62" fmla="*/ 215 w 1162"/>
                    <a:gd name="T63" fmla="*/ 129 h 1161"/>
                    <a:gd name="T64" fmla="*/ 423 w 1162"/>
                    <a:gd name="T65" fmla="*/ 336 h 1161"/>
                    <a:gd name="T66" fmla="*/ 318 w 1162"/>
                    <a:gd name="T67" fmla="*/ 62 h 1161"/>
                    <a:gd name="T68" fmla="*/ 478 w 1162"/>
                    <a:gd name="T69" fmla="*/ 309 h 1161"/>
                    <a:gd name="T70" fmla="*/ 431 w 1162"/>
                    <a:gd name="T71" fmla="*/ 18 h 1161"/>
                    <a:gd name="T72" fmla="*/ 537 w 1162"/>
                    <a:gd name="T73" fmla="*/ 294 h 1161"/>
                    <a:gd name="T74" fmla="*/ 552 w 1162"/>
                    <a:gd name="T75" fmla="*/ 0 h 1161"/>
                    <a:gd name="T76" fmla="*/ 596 w 1162"/>
                    <a:gd name="T77" fmla="*/ 290 h 1161"/>
                    <a:gd name="T78" fmla="*/ 672 w 1162"/>
                    <a:gd name="T79" fmla="*/ 6 h 1161"/>
                    <a:gd name="T80" fmla="*/ 656 w 1162"/>
                    <a:gd name="T81" fmla="*/ 299 h 1161"/>
                    <a:gd name="T82" fmla="*/ 790 w 1162"/>
                    <a:gd name="T83" fmla="*/ 38 h 1161"/>
                    <a:gd name="T84" fmla="*/ 714 w 1162"/>
                    <a:gd name="T85" fmla="*/ 321 h 1161"/>
                    <a:gd name="T86" fmla="*/ 897 w 1162"/>
                    <a:gd name="T87" fmla="*/ 93 h 1161"/>
                    <a:gd name="T88" fmla="*/ 765 w 1162"/>
                    <a:gd name="T89" fmla="*/ 355 h 1161"/>
                    <a:gd name="T90" fmla="*/ 991 w 1162"/>
                    <a:gd name="T91" fmla="*/ 169 h 1161"/>
                    <a:gd name="T92" fmla="*/ 807 w 1162"/>
                    <a:gd name="T93" fmla="*/ 397 h 1161"/>
                    <a:gd name="T94" fmla="*/ 1069 w 1162"/>
                    <a:gd name="T95" fmla="*/ 264 h 1161"/>
                    <a:gd name="T96" fmla="*/ 841 w 1162"/>
                    <a:gd name="T97" fmla="*/ 449 h 1161"/>
                    <a:gd name="T98" fmla="*/ 1124 w 1162"/>
                    <a:gd name="T99" fmla="*/ 372 h 1161"/>
                    <a:gd name="T100" fmla="*/ 861 w 1162"/>
                    <a:gd name="T101" fmla="*/ 506 h 1161"/>
                    <a:gd name="T102" fmla="*/ 1155 w 1162"/>
                    <a:gd name="T103" fmla="*/ 490 h 1161"/>
                    <a:gd name="T104" fmla="*/ 871 w 1162"/>
                    <a:gd name="T105" fmla="*/ 566 h 1161"/>
                    <a:gd name="T106" fmla="*/ 1162 w 1162"/>
                    <a:gd name="T107" fmla="*/ 612 h 1161"/>
                    <a:gd name="T108" fmla="*/ 868 w 1162"/>
                    <a:gd name="T109" fmla="*/ 627 h 1161"/>
                    <a:gd name="T110" fmla="*/ 1142 w 1162"/>
                    <a:gd name="T111" fmla="*/ 731 h 1161"/>
                    <a:gd name="T112" fmla="*/ 853 w 1162"/>
                    <a:gd name="T113" fmla="*/ 685 h 1161"/>
                    <a:gd name="T114" fmla="*/ 1099 w 1162"/>
                    <a:gd name="T115" fmla="*/ 845 h 1161"/>
                    <a:gd name="T116" fmla="*/ 826 w 1162"/>
                    <a:gd name="T117" fmla="*/ 739 h 1161"/>
                    <a:gd name="T118" fmla="*/ 1033 w 1162"/>
                    <a:gd name="T119" fmla="*/ 947 h 1161"/>
                    <a:gd name="T120" fmla="*/ 788 w 1162"/>
                    <a:gd name="T121" fmla="*/ 787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162" h="1161">
                      <a:moveTo>
                        <a:pt x="788" y="787"/>
                      </a:moveTo>
                      <a:lnTo>
                        <a:pt x="947" y="1033"/>
                      </a:lnTo>
                      <a:lnTo>
                        <a:pt x="740" y="825"/>
                      </a:lnTo>
                      <a:lnTo>
                        <a:pt x="845" y="1100"/>
                      </a:lnTo>
                      <a:lnTo>
                        <a:pt x="686" y="852"/>
                      </a:lnTo>
                      <a:lnTo>
                        <a:pt x="732" y="1141"/>
                      </a:lnTo>
                      <a:lnTo>
                        <a:pt x="628" y="868"/>
                      </a:lnTo>
                      <a:lnTo>
                        <a:pt x="611" y="1161"/>
                      </a:lnTo>
                      <a:lnTo>
                        <a:pt x="567" y="872"/>
                      </a:lnTo>
                      <a:lnTo>
                        <a:pt x="490" y="1154"/>
                      </a:lnTo>
                      <a:lnTo>
                        <a:pt x="507" y="862"/>
                      </a:lnTo>
                      <a:lnTo>
                        <a:pt x="373" y="1124"/>
                      </a:lnTo>
                      <a:lnTo>
                        <a:pt x="449" y="840"/>
                      </a:lnTo>
                      <a:lnTo>
                        <a:pt x="265" y="1069"/>
                      </a:lnTo>
                      <a:lnTo>
                        <a:pt x="398" y="807"/>
                      </a:lnTo>
                      <a:lnTo>
                        <a:pt x="170" y="993"/>
                      </a:lnTo>
                      <a:lnTo>
                        <a:pt x="356" y="764"/>
                      </a:lnTo>
                      <a:lnTo>
                        <a:pt x="93" y="898"/>
                      </a:lnTo>
                      <a:lnTo>
                        <a:pt x="322" y="713"/>
                      </a:lnTo>
                      <a:lnTo>
                        <a:pt x="38" y="789"/>
                      </a:lnTo>
                      <a:lnTo>
                        <a:pt x="300" y="657"/>
                      </a:lnTo>
                      <a:lnTo>
                        <a:pt x="7" y="672"/>
                      </a:lnTo>
                      <a:lnTo>
                        <a:pt x="291" y="597"/>
                      </a:lnTo>
                      <a:lnTo>
                        <a:pt x="0" y="551"/>
                      </a:lnTo>
                      <a:lnTo>
                        <a:pt x="295" y="536"/>
                      </a:lnTo>
                      <a:lnTo>
                        <a:pt x="20" y="431"/>
                      </a:lnTo>
                      <a:lnTo>
                        <a:pt x="310" y="477"/>
                      </a:lnTo>
                      <a:lnTo>
                        <a:pt x="63" y="317"/>
                      </a:lnTo>
                      <a:lnTo>
                        <a:pt x="337" y="423"/>
                      </a:lnTo>
                      <a:lnTo>
                        <a:pt x="129" y="214"/>
                      </a:lnTo>
                      <a:lnTo>
                        <a:pt x="375" y="376"/>
                      </a:lnTo>
                      <a:lnTo>
                        <a:pt x="215" y="129"/>
                      </a:lnTo>
                      <a:lnTo>
                        <a:pt x="423" y="336"/>
                      </a:lnTo>
                      <a:lnTo>
                        <a:pt x="318" y="62"/>
                      </a:lnTo>
                      <a:lnTo>
                        <a:pt x="478" y="309"/>
                      </a:lnTo>
                      <a:lnTo>
                        <a:pt x="431" y="18"/>
                      </a:lnTo>
                      <a:lnTo>
                        <a:pt x="537" y="294"/>
                      </a:lnTo>
                      <a:lnTo>
                        <a:pt x="552" y="0"/>
                      </a:lnTo>
                      <a:lnTo>
                        <a:pt x="596" y="290"/>
                      </a:lnTo>
                      <a:lnTo>
                        <a:pt x="672" y="6"/>
                      </a:lnTo>
                      <a:lnTo>
                        <a:pt x="656" y="299"/>
                      </a:lnTo>
                      <a:lnTo>
                        <a:pt x="790" y="38"/>
                      </a:lnTo>
                      <a:lnTo>
                        <a:pt x="714" y="321"/>
                      </a:lnTo>
                      <a:lnTo>
                        <a:pt x="897" y="93"/>
                      </a:lnTo>
                      <a:lnTo>
                        <a:pt x="765" y="355"/>
                      </a:lnTo>
                      <a:lnTo>
                        <a:pt x="991" y="169"/>
                      </a:lnTo>
                      <a:lnTo>
                        <a:pt x="807" y="397"/>
                      </a:lnTo>
                      <a:lnTo>
                        <a:pt x="1069" y="264"/>
                      </a:lnTo>
                      <a:lnTo>
                        <a:pt x="841" y="449"/>
                      </a:lnTo>
                      <a:lnTo>
                        <a:pt x="1124" y="372"/>
                      </a:lnTo>
                      <a:lnTo>
                        <a:pt x="861" y="506"/>
                      </a:lnTo>
                      <a:lnTo>
                        <a:pt x="1155" y="490"/>
                      </a:lnTo>
                      <a:lnTo>
                        <a:pt x="871" y="566"/>
                      </a:lnTo>
                      <a:lnTo>
                        <a:pt x="1162" y="612"/>
                      </a:lnTo>
                      <a:lnTo>
                        <a:pt x="868" y="627"/>
                      </a:lnTo>
                      <a:lnTo>
                        <a:pt x="1142" y="731"/>
                      </a:lnTo>
                      <a:lnTo>
                        <a:pt x="853" y="685"/>
                      </a:lnTo>
                      <a:lnTo>
                        <a:pt x="1099" y="845"/>
                      </a:lnTo>
                      <a:lnTo>
                        <a:pt x="826" y="739"/>
                      </a:lnTo>
                      <a:lnTo>
                        <a:pt x="1033" y="947"/>
                      </a:lnTo>
                      <a:lnTo>
                        <a:pt x="788" y="78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0227" name="Group 179"/>
                <p:cNvGrpSpPr>
                  <a:grpSpLocks/>
                </p:cNvGrpSpPr>
                <p:nvPr/>
              </p:nvGrpSpPr>
              <p:grpSpPr bwMode="auto">
                <a:xfrm>
                  <a:off x="3397" y="3023"/>
                  <a:ext cx="781" cy="314"/>
                  <a:chOff x="3397" y="3023"/>
                  <a:chExt cx="781" cy="314"/>
                </a:xfrm>
              </p:grpSpPr>
              <p:grpSp>
                <p:nvGrpSpPr>
                  <p:cNvPr id="130228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3397" y="3023"/>
                    <a:ext cx="216" cy="138"/>
                    <a:chOff x="2463" y="2256"/>
                    <a:chExt cx="348" cy="176"/>
                  </a:xfrm>
                </p:grpSpPr>
                <p:sp>
                  <p:nvSpPr>
                    <p:cNvPr id="130229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2697" y="2272"/>
                      <a:ext cx="19" cy="78"/>
                    </a:xfrm>
                    <a:custGeom>
                      <a:avLst/>
                      <a:gdLst>
                        <a:gd name="T0" fmla="*/ 80 w 192"/>
                        <a:gd name="T1" fmla="*/ 753 h 755"/>
                        <a:gd name="T2" fmla="*/ 66 w 192"/>
                        <a:gd name="T3" fmla="*/ 747 h 755"/>
                        <a:gd name="T4" fmla="*/ 55 w 192"/>
                        <a:gd name="T5" fmla="*/ 744 h 755"/>
                        <a:gd name="T6" fmla="*/ 42 w 192"/>
                        <a:gd name="T7" fmla="*/ 738 h 755"/>
                        <a:gd name="T8" fmla="*/ 47 w 192"/>
                        <a:gd name="T9" fmla="*/ 719 h 755"/>
                        <a:gd name="T10" fmla="*/ 68 w 192"/>
                        <a:gd name="T11" fmla="*/ 683 h 755"/>
                        <a:gd name="T12" fmla="*/ 87 w 192"/>
                        <a:gd name="T13" fmla="*/ 645 h 755"/>
                        <a:gd name="T14" fmla="*/ 104 w 192"/>
                        <a:gd name="T15" fmla="*/ 603 h 755"/>
                        <a:gd name="T16" fmla="*/ 118 w 192"/>
                        <a:gd name="T17" fmla="*/ 561 h 755"/>
                        <a:gd name="T18" fmla="*/ 127 w 192"/>
                        <a:gd name="T19" fmla="*/ 519 h 755"/>
                        <a:gd name="T20" fmla="*/ 135 w 192"/>
                        <a:gd name="T21" fmla="*/ 475 h 755"/>
                        <a:gd name="T22" fmla="*/ 139 w 192"/>
                        <a:gd name="T23" fmla="*/ 430 h 755"/>
                        <a:gd name="T24" fmla="*/ 139 w 192"/>
                        <a:gd name="T25" fmla="*/ 380 h 755"/>
                        <a:gd name="T26" fmla="*/ 135 w 192"/>
                        <a:gd name="T27" fmla="*/ 327 h 755"/>
                        <a:gd name="T28" fmla="*/ 123 w 192"/>
                        <a:gd name="T29" fmla="*/ 276 h 755"/>
                        <a:gd name="T30" fmla="*/ 110 w 192"/>
                        <a:gd name="T31" fmla="*/ 226 h 755"/>
                        <a:gd name="T32" fmla="*/ 91 w 192"/>
                        <a:gd name="T33" fmla="*/ 179 h 755"/>
                        <a:gd name="T34" fmla="*/ 70 w 192"/>
                        <a:gd name="T35" fmla="*/ 133 h 755"/>
                        <a:gd name="T36" fmla="*/ 44 w 192"/>
                        <a:gd name="T37" fmla="*/ 89 h 755"/>
                        <a:gd name="T38" fmla="*/ 15 w 192"/>
                        <a:gd name="T39" fmla="*/ 50 h 755"/>
                        <a:gd name="T40" fmla="*/ 6 w 192"/>
                        <a:gd name="T41" fmla="*/ 27 h 755"/>
                        <a:gd name="T42" fmla="*/ 15 w 192"/>
                        <a:gd name="T43" fmla="*/ 17 h 755"/>
                        <a:gd name="T44" fmla="*/ 25 w 192"/>
                        <a:gd name="T45" fmla="*/ 10 h 755"/>
                        <a:gd name="T46" fmla="*/ 34 w 192"/>
                        <a:gd name="T47" fmla="*/ 2 h 755"/>
                        <a:gd name="T48" fmla="*/ 57 w 192"/>
                        <a:gd name="T49" fmla="*/ 21 h 755"/>
                        <a:gd name="T50" fmla="*/ 89 w 192"/>
                        <a:gd name="T51" fmla="*/ 65 h 755"/>
                        <a:gd name="T52" fmla="*/ 116 w 192"/>
                        <a:gd name="T53" fmla="*/ 110 h 755"/>
                        <a:gd name="T54" fmla="*/ 141 w 192"/>
                        <a:gd name="T55" fmla="*/ 160 h 755"/>
                        <a:gd name="T56" fmla="*/ 160 w 192"/>
                        <a:gd name="T57" fmla="*/ 211 h 755"/>
                        <a:gd name="T58" fmla="*/ 175 w 192"/>
                        <a:gd name="T59" fmla="*/ 264 h 755"/>
                        <a:gd name="T60" fmla="*/ 186 w 192"/>
                        <a:gd name="T61" fmla="*/ 320 h 755"/>
                        <a:gd name="T62" fmla="*/ 190 w 192"/>
                        <a:gd name="T63" fmla="*/ 378 h 755"/>
                        <a:gd name="T64" fmla="*/ 192 w 192"/>
                        <a:gd name="T65" fmla="*/ 430 h 755"/>
                        <a:gd name="T66" fmla="*/ 188 w 192"/>
                        <a:gd name="T67" fmla="*/ 477 h 755"/>
                        <a:gd name="T68" fmla="*/ 180 w 192"/>
                        <a:gd name="T69" fmla="*/ 523 h 755"/>
                        <a:gd name="T70" fmla="*/ 169 w 192"/>
                        <a:gd name="T71" fmla="*/ 569 h 755"/>
                        <a:gd name="T72" fmla="*/ 156 w 192"/>
                        <a:gd name="T73" fmla="*/ 612 h 755"/>
                        <a:gd name="T74" fmla="*/ 139 w 192"/>
                        <a:gd name="T75" fmla="*/ 654 h 755"/>
                        <a:gd name="T76" fmla="*/ 120 w 192"/>
                        <a:gd name="T77" fmla="*/ 696 h 755"/>
                        <a:gd name="T78" fmla="*/ 99 w 192"/>
                        <a:gd name="T79" fmla="*/ 736 h 755"/>
                        <a:gd name="T80" fmla="*/ 87 w 192"/>
                        <a:gd name="T81" fmla="*/ 755 h 7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192" h="755">
                          <a:moveTo>
                            <a:pt x="87" y="755"/>
                          </a:moveTo>
                          <a:lnTo>
                            <a:pt x="80" y="753"/>
                          </a:lnTo>
                          <a:lnTo>
                            <a:pt x="74" y="751"/>
                          </a:lnTo>
                          <a:lnTo>
                            <a:pt x="66" y="747"/>
                          </a:lnTo>
                          <a:lnTo>
                            <a:pt x="61" y="745"/>
                          </a:lnTo>
                          <a:lnTo>
                            <a:pt x="55" y="744"/>
                          </a:lnTo>
                          <a:lnTo>
                            <a:pt x="49" y="742"/>
                          </a:lnTo>
                          <a:lnTo>
                            <a:pt x="42" y="738"/>
                          </a:lnTo>
                          <a:lnTo>
                            <a:pt x="36" y="738"/>
                          </a:lnTo>
                          <a:lnTo>
                            <a:pt x="47" y="719"/>
                          </a:lnTo>
                          <a:lnTo>
                            <a:pt x="59" y="702"/>
                          </a:lnTo>
                          <a:lnTo>
                            <a:pt x="68" y="683"/>
                          </a:lnTo>
                          <a:lnTo>
                            <a:pt x="80" y="664"/>
                          </a:lnTo>
                          <a:lnTo>
                            <a:pt x="87" y="645"/>
                          </a:lnTo>
                          <a:lnTo>
                            <a:pt x="97" y="624"/>
                          </a:lnTo>
                          <a:lnTo>
                            <a:pt x="104" y="603"/>
                          </a:lnTo>
                          <a:lnTo>
                            <a:pt x="112" y="584"/>
                          </a:lnTo>
                          <a:lnTo>
                            <a:pt x="118" y="561"/>
                          </a:lnTo>
                          <a:lnTo>
                            <a:pt x="123" y="540"/>
                          </a:lnTo>
                          <a:lnTo>
                            <a:pt x="127" y="519"/>
                          </a:lnTo>
                          <a:lnTo>
                            <a:pt x="133" y="498"/>
                          </a:lnTo>
                          <a:lnTo>
                            <a:pt x="135" y="475"/>
                          </a:lnTo>
                          <a:lnTo>
                            <a:pt x="139" y="453"/>
                          </a:lnTo>
                          <a:lnTo>
                            <a:pt x="139" y="430"/>
                          </a:lnTo>
                          <a:lnTo>
                            <a:pt x="141" y="407"/>
                          </a:lnTo>
                          <a:lnTo>
                            <a:pt x="139" y="380"/>
                          </a:lnTo>
                          <a:lnTo>
                            <a:pt x="139" y="354"/>
                          </a:lnTo>
                          <a:lnTo>
                            <a:pt x="135" y="327"/>
                          </a:lnTo>
                          <a:lnTo>
                            <a:pt x="131" y="302"/>
                          </a:lnTo>
                          <a:lnTo>
                            <a:pt x="123" y="276"/>
                          </a:lnTo>
                          <a:lnTo>
                            <a:pt x="118" y="251"/>
                          </a:lnTo>
                          <a:lnTo>
                            <a:pt x="110" y="226"/>
                          </a:lnTo>
                          <a:lnTo>
                            <a:pt x="103" y="204"/>
                          </a:lnTo>
                          <a:lnTo>
                            <a:pt x="91" y="179"/>
                          </a:lnTo>
                          <a:lnTo>
                            <a:pt x="82" y="156"/>
                          </a:lnTo>
                          <a:lnTo>
                            <a:pt x="70" y="133"/>
                          </a:lnTo>
                          <a:lnTo>
                            <a:pt x="57" y="110"/>
                          </a:lnTo>
                          <a:lnTo>
                            <a:pt x="44" y="89"/>
                          </a:lnTo>
                          <a:lnTo>
                            <a:pt x="30" y="69"/>
                          </a:lnTo>
                          <a:lnTo>
                            <a:pt x="15" y="50"/>
                          </a:lnTo>
                          <a:lnTo>
                            <a:pt x="0" y="31"/>
                          </a:lnTo>
                          <a:lnTo>
                            <a:pt x="6" y="27"/>
                          </a:lnTo>
                          <a:lnTo>
                            <a:pt x="9" y="23"/>
                          </a:lnTo>
                          <a:lnTo>
                            <a:pt x="15" y="17"/>
                          </a:lnTo>
                          <a:lnTo>
                            <a:pt x="21" y="13"/>
                          </a:lnTo>
                          <a:lnTo>
                            <a:pt x="25" y="10"/>
                          </a:lnTo>
                          <a:lnTo>
                            <a:pt x="30" y="6"/>
                          </a:lnTo>
                          <a:lnTo>
                            <a:pt x="34" y="2"/>
                          </a:lnTo>
                          <a:lnTo>
                            <a:pt x="40" y="0"/>
                          </a:lnTo>
                          <a:lnTo>
                            <a:pt x="57" y="21"/>
                          </a:lnTo>
                          <a:lnTo>
                            <a:pt x="74" y="42"/>
                          </a:lnTo>
                          <a:lnTo>
                            <a:pt x="89" y="65"/>
                          </a:lnTo>
                          <a:lnTo>
                            <a:pt x="104" y="88"/>
                          </a:lnTo>
                          <a:lnTo>
                            <a:pt x="116" y="110"/>
                          </a:lnTo>
                          <a:lnTo>
                            <a:pt x="129" y="135"/>
                          </a:lnTo>
                          <a:lnTo>
                            <a:pt x="141" y="160"/>
                          </a:lnTo>
                          <a:lnTo>
                            <a:pt x="152" y="186"/>
                          </a:lnTo>
                          <a:lnTo>
                            <a:pt x="160" y="211"/>
                          </a:lnTo>
                          <a:lnTo>
                            <a:pt x="169" y="238"/>
                          </a:lnTo>
                          <a:lnTo>
                            <a:pt x="175" y="264"/>
                          </a:lnTo>
                          <a:lnTo>
                            <a:pt x="182" y="293"/>
                          </a:lnTo>
                          <a:lnTo>
                            <a:pt x="186" y="320"/>
                          </a:lnTo>
                          <a:lnTo>
                            <a:pt x="188" y="348"/>
                          </a:lnTo>
                          <a:lnTo>
                            <a:pt x="190" y="378"/>
                          </a:lnTo>
                          <a:lnTo>
                            <a:pt x="192" y="407"/>
                          </a:lnTo>
                          <a:lnTo>
                            <a:pt x="192" y="430"/>
                          </a:lnTo>
                          <a:lnTo>
                            <a:pt x="190" y="455"/>
                          </a:lnTo>
                          <a:lnTo>
                            <a:pt x="188" y="477"/>
                          </a:lnTo>
                          <a:lnTo>
                            <a:pt x="184" y="502"/>
                          </a:lnTo>
                          <a:lnTo>
                            <a:pt x="180" y="523"/>
                          </a:lnTo>
                          <a:lnTo>
                            <a:pt x="175" y="546"/>
                          </a:lnTo>
                          <a:lnTo>
                            <a:pt x="169" y="569"/>
                          </a:lnTo>
                          <a:lnTo>
                            <a:pt x="165" y="591"/>
                          </a:lnTo>
                          <a:lnTo>
                            <a:pt x="156" y="612"/>
                          </a:lnTo>
                          <a:lnTo>
                            <a:pt x="148" y="635"/>
                          </a:lnTo>
                          <a:lnTo>
                            <a:pt x="139" y="654"/>
                          </a:lnTo>
                          <a:lnTo>
                            <a:pt x="131" y="677"/>
                          </a:lnTo>
                          <a:lnTo>
                            <a:pt x="120" y="696"/>
                          </a:lnTo>
                          <a:lnTo>
                            <a:pt x="110" y="717"/>
                          </a:lnTo>
                          <a:lnTo>
                            <a:pt x="99" y="736"/>
                          </a:lnTo>
                          <a:lnTo>
                            <a:pt x="87" y="755"/>
                          </a:lnTo>
                          <a:lnTo>
                            <a:pt x="87" y="75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30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2730" y="2265"/>
                      <a:ext cx="23" cy="92"/>
                    </a:xfrm>
                    <a:custGeom>
                      <a:avLst/>
                      <a:gdLst>
                        <a:gd name="T0" fmla="*/ 97 w 230"/>
                        <a:gd name="T1" fmla="*/ 893 h 897"/>
                        <a:gd name="T2" fmla="*/ 82 w 230"/>
                        <a:gd name="T3" fmla="*/ 887 h 897"/>
                        <a:gd name="T4" fmla="*/ 65 w 230"/>
                        <a:gd name="T5" fmla="*/ 884 h 897"/>
                        <a:gd name="T6" fmla="*/ 50 w 230"/>
                        <a:gd name="T7" fmla="*/ 878 h 897"/>
                        <a:gd name="T8" fmla="*/ 55 w 230"/>
                        <a:gd name="T9" fmla="*/ 855 h 897"/>
                        <a:gd name="T10" fmla="*/ 82 w 230"/>
                        <a:gd name="T11" fmla="*/ 810 h 897"/>
                        <a:gd name="T12" fmla="*/ 105 w 230"/>
                        <a:gd name="T13" fmla="*/ 764 h 897"/>
                        <a:gd name="T14" fmla="*/ 124 w 230"/>
                        <a:gd name="T15" fmla="*/ 716 h 897"/>
                        <a:gd name="T16" fmla="*/ 141 w 230"/>
                        <a:gd name="T17" fmla="*/ 667 h 897"/>
                        <a:gd name="T18" fmla="*/ 152 w 230"/>
                        <a:gd name="T19" fmla="*/ 616 h 897"/>
                        <a:gd name="T20" fmla="*/ 162 w 230"/>
                        <a:gd name="T21" fmla="*/ 562 h 897"/>
                        <a:gd name="T22" fmla="*/ 166 w 230"/>
                        <a:gd name="T23" fmla="*/ 511 h 897"/>
                        <a:gd name="T24" fmla="*/ 166 w 230"/>
                        <a:gd name="T25" fmla="*/ 452 h 897"/>
                        <a:gd name="T26" fmla="*/ 160 w 230"/>
                        <a:gd name="T27" fmla="*/ 389 h 897"/>
                        <a:gd name="T28" fmla="*/ 149 w 230"/>
                        <a:gd name="T29" fmla="*/ 328 h 897"/>
                        <a:gd name="T30" fmla="*/ 131 w 230"/>
                        <a:gd name="T31" fmla="*/ 270 h 897"/>
                        <a:gd name="T32" fmla="*/ 111 w 230"/>
                        <a:gd name="T33" fmla="*/ 213 h 897"/>
                        <a:gd name="T34" fmla="*/ 84 w 230"/>
                        <a:gd name="T35" fmla="*/ 159 h 897"/>
                        <a:gd name="T36" fmla="*/ 54 w 230"/>
                        <a:gd name="T37" fmla="*/ 108 h 897"/>
                        <a:gd name="T38" fmla="*/ 19 w 230"/>
                        <a:gd name="T39" fmla="*/ 60 h 897"/>
                        <a:gd name="T40" fmla="*/ 8 w 230"/>
                        <a:gd name="T41" fmla="*/ 32 h 897"/>
                        <a:gd name="T42" fmla="*/ 19 w 230"/>
                        <a:gd name="T43" fmla="*/ 22 h 897"/>
                        <a:gd name="T44" fmla="*/ 33 w 230"/>
                        <a:gd name="T45" fmla="*/ 13 h 897"/>
                        <a:gd name="T46" fmla="*/ 44 w 230"/>
                        <a:gd name="T47" fmla="*/ 3 h 897"/>
                        <a:gd name="T48" fmla="*/ 71 w 230"/>
                        <a:gd name="T49" fmla="*/ 24 h 897"/>
                        <a:gd name="T50" fmla="*/ 107 w 230"/>
                        <a:gd name="T51" fmla="*/ 76 h 897"/>
                        <a:gd name="T52" fmla="*/ 141 w 230"/>
                        <a:gd name="T53" fmla="*/ 131 h 897"/>
                        <a:gd name="T54" fmla="*/ 169 w 230"/>
                        <a:gd name="T55" fmla="*/ 190 h 897"/>
                        <a:gd name="T56" fmla="*/ 192 w 230"/>
                        <a:gd name="T57" fmla="*/ 252 h 897"/>
                        <a:gd name="T58" fmla="*/ 209 w 230"/>
                        <a:gd name="T59" fmla="*/ 315 h 897"/>
                        <a:gd name="T60" fmla="*/ 223 w 230"/>
                        <a:gd name="T61" fmla="*/ 382 h 897"/>
                        <a:gd name="T62" fmla="*/ 228 w 230"/>
                        <a:gd name="T63" fmla="*/ 448 h 897"/>
                        <a:gd name="T64" fmla="*/ 228 w 230"/>
                        <a:gd name="T65" fmla="*/ 511 h 897"/>
                        <a:gd name="T66" fmla="*/ 223 w 230"/>
                        <a:gd name="T67" fmla="*/ 568 h 897"/>
                        <a:gd name="T68" fmla="*/ 215 w 230"/>
                        <a:gd name="T69" fmla="*/ 621 h 897"/>
                        <a:gd name="T70" fmla="*/ 204 w 230"/>
                        <a:gd name="T71" fmla="*/ 675 h 897"/>
                        <a:gd name="T72" fmla="*/ 187 w 230"/>
                        <a:gd name="T73" fmla="*/ 728 h 897"/>
                        <a:gd name="T74" fmla="*/ 166 w 230"/>
                        <a:gd name="T75" fmla="*/ 777 h 897"/>
                        <a:gd name="T76" fmla="*/ 143 w 230"/>
                        <a:gd name="T77" fmla="*/ 827 h 897"/>
                        <a:gd name="T78" fmla="*/ 118 w 230"/>
                        <a:gd name="T79" fmla="*/ 872 h 897"/>
                        <a:gd name="T80" fmla="*/ 105 w 230"/>
                        <a:gd name="T81" fmla="*/ 897 h 8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230" h="897">
                          <a:moveTo>
                            <a:pt x="105" y="897"/>
                          </a:moveTo>
                          <a:lnTo>
                            <a:pt x="97" y="893"/>
                          </a:lnTo>
                          <a:lnTo>
                            <a:pt x="90" y="891"/>
                          </a:lnTo>
                          <a:lnTo>
                            <a:pt x="82" y="887"/>
                          </a:lnTo>
                          <a:lnTo>
                            <a:pt x="74" y="886"/>
                          </a:lnTo>
                          <a:lnTo>
                            <a:pt x="65" y="884"/>
                          </a:lnTo>
                          <a:lnTo>
                            <a:pt x="57" y="880"/>
                          </a:lnTo>
                          <a:lnTo>
                            <a:pt x="50" y="878"/>
                          </a:lnTo>
                          <a:lnTo>
                            <a:pt x="42" y="876"/>
                          </a:lnTo>
                          <a:lnTo>
                            <a:pt x="55" y="855"/>
                          </a:lnTo>
                          <a:lnTo>
                            <a:pt x="69" y="832"/>
                          </a:lnTo>
                          <a:lnTo>
                            <a:pt x="82" y="810"/>
                          </a:lnTo>
                          <a:lnTo>
                            <a:pt x="95" y="789"/>
                          </a:lnTo>
                          <a:lnTo>
                            <a:pt x="105" y="764"/>
                          </a:lnTo>
                          <a:lnTo>
                            <a:pt x="114" y="741"/>
                          </a:lnTo>
                          <a:lnTo>
                            <a:pt x="124" y="716"/>
                          </a:lnTo>
                          <a:lnTo>
                            <a:pt x="133" y="694"/>
                          </a:lnTo>
                          <a:lnTo>
                            <a:pt x="141" y="667"/>
                          </a:lnTo>
                          <a:lnTo>
                            <a:pt x="149" y="642"/>
                          </a:lnTo>
                          <a:lnTo>
                            <a:pt x="152" y="616"/>
                          </a:lnTo>
                          <a:lnTo>
                            <a:pt x="158" y="591"/>
                          </a:lnTo>
                          <a:lnTo>
                            <a:pt x="162" y="562"/>
                          </a:lnTo>
                          <a:lnTo>
                            <a:pt x="166" y="538"/>
                          </a:lnTo>
                          <a:lnTo>
                            <a:pt x="166" y="511"/>
                          </a:lnTo>
                          <a:lnTo>
                            <a:pt x="168" y="484"/>
                          </a:lnTo>
                          <a:lnTo>
                            <a:pt x="166" y="452"/>
                          </a:lnTo>
                          <a:lnTo>
                            <a:pt x="164" y="420"/>
                          </a:lnTo>
                          <a:lnTo>
                            <a:pt x="160" y="389"/>
                          </a:lnTo>
                          <a:lnTo>
                            <a:pt x="156" y="359"/>
                          </a:lnTo>
                          <a:lnTo>
                            <a:pt x="149" y="328"/>
                          </a:lnTo>
                          <a:lnTo>
                            <a:pt x="141" y="298"/>
                          </a:lnTo>
                          <a:lnTo>
                            <a:pt x="131" y="270"/>
                          </a:lnTo>
                          <a:lnTo>
                            <a:pt x="122" y="241"/>
                          </a:lnTo>
                          <a:lnTo>
                            <a:pt x="111" y="213"/>
                          </a:lnTo>
                          <a:lnTo>
                            <a:pt x="99" y="186"/>
                          </a:lnTo>
                          <a:lnTo>
                            <a:pt x="84" y="159"/>
                          </a:lnTo>
                          <a:lnTo>
                            <a:pt x="71" y="135"/>
                          </a:lnTo>
                          <a:lnTo>
                            <a:pt x="54" y="108"/>
                          </a:lnTo>
                          <a:lnTo>
                            <a:pt x="36" y="83"/>
                          </a:lnTo>
                          <a:lnTo>
                            <a:pt x="19" y="60"/>
                          </a:lnTo>
                          <a:lnTo>
                            <a:pt x="0" y="38"/>
                          </a:lnTo>
                          <a:lnTo>
                            <a:pt x="8" y="32"/>
                          </a:lnTo>
                          <a:lnTo>
                            <a:pt x="14" y="28"/>
                          </a:lnTo>
                          <a:lnTo>
                            <a:pt x="19" y="22"/>
                          </a:lnTo>
                          <a:lnTo>
                            <a:pt x="27" y="19"/>
                          </a:lnTo>
                          <a:lnTo>
                            <a:pt x="33" y="13"/>
                          </a:lnTo>
                          <a:lnTo>
                            <a:pt x="38" y="7"/>
                          </a:lnTo>
                          <a:lnTo>
                            <a:pt x="44" y="3"/>
                          </a:lnTo>
                          <a:lnTo>
                            <a:pt x="50" y="0"/>
                          </a:lnTo>
                          <a:lnTo>
                            <a:pt x="71" y="24"/>
                          </a:lnTo>
                          <a:lnTo>
                            <a:pt x="90" y="51"/>
                          </a:lnTo>
                          <a:lnTo>
                            <a:pt x="107" y="76"/>
                          </a:lnTo>
                          <a:lnTo>
                            <a:pt x="124" y="104"/>
                          </a:lnTo>
                          <a:lnTo>
                            <a:pt x="141" y="131"/>
                          </a:lnTo>
                          <a:lnTo>
                            <a:pt x="156" y="161"/>
                          </a:lnTo>
                          <a:lnTo>
                            <a:pt x="169" y="190"/>
                          </a:lnTo>
                          <a:lnTo>
                            <a:pt x="181" y="220"/>
                          </a:lnTo>
                          <a:lnTo>
                            <a:pt x="192" y="252"/>
                          </a:lnTo>
                          <a:lnTo>
                            <a:pt x="202" y="283"/>
                          </a:lnTo>
                          <a:lnTo>
                            <a:pt x="209" y="315"/>
                          </a:lnTo>
                          <a:lnTo>
                            <a:pt x="217" y="348"/>
                          </a:lnTo>
                          <a:lnTo>
                            <a:pt x="223" y="382"/>
                          </a:lnTo>
                          <a:lnTo>
                            <a:pt x="227" y="414"/>
                          </a:lnTo>
                          <a:lnTo>
                            <a:pt x="228" y="448"/>
                          </a:lnTo>
                          <a:lnTo>
                            <a:pt x="230" y="484"/>
                          </a:lnTo>
                          <a:lnTo>
                            <a:pt x="228" y="511"/>
                          </a:lnTo>
                          <a:lnTo>
                            <a:pt x="227" y="540"/>
                          </a:lnTo>
                          <a:lnTo>
                            <a:pt x="223" y="568"/>
                          </a:lnTo>
                          <a:lnTo>
                            <a:pt x="221" y="597"/>
                          </a:lnTo>
                          <a:lnTo>
                            <a:pt x="215" y="621"/>
                          </a:lnTo>
                          <a:lnTo>
                            <a:pt x="209" y="648"/>
                          </a:lnTo>
                          <a:lnTo>
                            <a:pt x="204" y="675"/>
                          </a:lnTo>
                          <a:lnTo>
                            <a:pt x="196" y="703"/>
                          </a:lnTo>
                          <a:lnTo>
                            <a:pt x="187" y="728"/>
                          </a:lnTo>
                          <a:lnTo>
                            <a:pt x="177" y="752"/>
                          </a:lnTo>
                          <a:lnTo>
                            <a:pt x="166" y="777"/>
                          </a:lnTo>
                          <a:lnTo>
                            <a:pt x="156" y="802"/>
                          </a:lnTo>
                          <a:lnTo>
                            <a:pt x="143" y="827"/>
                          </a:lnTo>
                          <a:lnTo>
                            <a:pt x="131" y="849"/>
                          </a:lnTo>
                          <a:lnTo>
                            <a:pt x="118" y="872"/>
                          </a:lnTo>
                          <a:lnTo>
                            <a:pt x="105" y="897"/>
                          </a:lnTo>
                          <a:lnTo>
                            <a:pt x="105" y="8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31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2767" y="2256"/>
                      <a:ext cx="27" cy="110"/>
                    </a:xfrm>
                    <a:custGeom>
                      <a:avLst/>
                      <a:gdLst>
                        <a:gd name="T0" fmla="*/ 114 w 274"/>
                        <a:gd name="T1" fmla="*/ 1071 h 1073"/>
                        <a:gd name="T2" fmla="*/ 95 w 274"/>
                        <a:gd name="T3" fmla="*/ 1063 h 1073"/>
                        <a:gd name="T4" fmla="*/ 82 w 274"/>
                        <a:gd name="T5" fmla="*/ 1060 h 1073"/>
                        <a:gd name="T6" fmla="*/ 72 w 274"/>
                        <a:gd name="T7" fmla="*/ 1056 h 1073"/>
                        <a:gd name="T8" fmla="*/ 63 w 274"/>
                        <a:gd name="T9" fmla="*/ 1054 h 1073"/>
                        <a:gd name="T10" fmla="*/ 53 w 274"/>
                        <a:gd name="T11" fmla="*/ 1050 h 1073"/>
                        <a:gd name="T12" fmla="*/ 67 w 274"/>
                        <a:gd name="T13" fmla="*/ 1023 h 1073"/>
                        <a:gd name="T14" fmla="*/ 97 w 274"/>
                        <a:gd name="T15" fmla="*/ 970 h 1073"/>
                        <a:gd name="T16" fmla="*/ 125 w 274"/>
                        <a:gd name="T17" fmla="*/ 915 h 1073"/>
                        <a:gd name="T18" fmla="*/ 148 w 274"/>
                        <a:gd name="T19" fmla="*/ 858 h 1073"/>
                        <a:gd name="T20" fmla="*/ 167 w 274"/>
                        <a:gd name="T21" fmla="*/ 799 h 1073"/>
                        <a:gd name="T22" fmla="*/ 183 w 274"/>
                        <a:gd name="T23" fmla="*/ 736 h 1073"/>
                        <a:gd name="T24" fmla="*/ 192 w 274"/>
                        <a:gd name="T25" fmla="*/ 674 h 1073"/>
                        <a:gd name="T26" fmla="*/ 198 w 274"/>
                        <a:gd name="T27" fmla="*/ 611 h 1073"/>
                        <a:gd name="T28" fmla="*/ 198 w 274"/>
                        <a:gd name="T29" fmla="*/ 540 h 1073"/>
                        <a:gd name="T30" fmla="*/ 190 w 274"/>
                        <a:gd name="T31" fmla="*/ 464 h 1073"/>
                        <a:gd name="T32" fmla="*/ 177 w 274"/>
                        <a:gd name="T33" fmla="*/ 392 h 1073"/>
                        <a:gd name="T34" fmla="*/ 158 w 274"/>
                        <a:gd name="T35" fmla="*/ 322 h 1073"/>
                        <a:gd name="T36" fmla="*/ 131 w 274"/>
                        <a:gd name="T37" fmla="*/ 255 h 1073"/>
                        <a:gd name="T38" fmla="*/ 101 w 274"/>
                        <a:gd name="T39" fmla="*/ 191 h 1073"/>
                        <a:gd name="T40" fmla="*/ 63 w 274"/>
                        <a:gd name="T41" fmla="*/ 130 h 1073"/>
                        <a:gd name="T42" fmla="*/ 23 w 274"/>
                        <a:gd name="T43" fmla="*/ 73 h 1073"/>
                        <a:gd name="T44" fmla="*/ 8 w 274"/>
                        <a:gd name="T45" fmla="*/ 40 h 1073"/>
                        <a:gd name="T46" fmla="*/ 23 w 274"/>
                        <a:gd name="T47" fmla="*/ 27 h 1073"/>
                        <a:gd name="T48" fmla="*/ 36 w 274"/>
                        <a:gd name="T49" fmla="*/ 16 h 1073"/>
                        <a:gd name="T50" fmla="*/ 51 w 274"/>
                        <a:gd name="T51" fmla="*/ 6 h 1073"/>
                        <a:gd name="T52" fmla="*/ 82 w 274"/>
                        <a:gd name="T53" fmla="*/ 29 h 1073"/>
                        <a:gd name="T54" fmla="*/ 127 w 274"/>
                        <a:gd name="T55" fmla="*/ 94 h 1073"/>
                        <a:gd name="T56" fmla="*/ 167 w 274"/>
                        <a:gd name="T57" fmla="*/ 160 h 1073"/>
                        <a:gd name="T58" fmla="*/ 202 w 274"/>
                        <a:gd name="T59" fmla="*/ 229 h 1073"/>
                        <a:gd name="T60" fmla="*/ 228 w 274"/>
                        <a:gd name="T61" fmla="*/ 303 h 1073"/>
                        <a:gd name="T62" fmla="*/ 249 w 274"/>
                        <a:gd name="T63" fmla="*/ 379 h 1073"/>
                        <a:gd name="T64" fmla="*/ 264 w 274"/>
                        <a:gd name="T65" fmla="*/ 455 h 1073"/>
                        <a:gd name="T66" fmla="*/ 272 w 274"/>
                        <a:gd name="T67" fmla="*/ 537 h 1073"/>
                        <a:gd name="T68" fmla="*/ 272 w 274"/>
                        <a:gd name="T69" fmla="*/ 613 h 1073"/>
                        <a:gd name="T70" fmla="*/ 266 w 274"/>
                        <a:gd name="T71" fmla="*/ 679 h 1073"/>
                        <a:gd name="T72" fmla="*/ 257 w 274"/>
                        <a:gd name="T73" fmla="*/ 746 h 1073"/>
                        <a:gd name="T74" fmla="*/ 241 w 274"/>
                        <a:gd name="T75" fmla="*/ 809 h 1073"/>
                        <a:gd name="T76" fmla="*/ 222 w 274"/>
                        <a:gd name="T77" fmla="*/ 871 h 1073"/>
                        <a:gd name="T78" fmla="*/ 200 w 274"/>
                        <a:gd name="T79" fmla="*/ 932 h 1073"/>
                        <a:gd name="T80" fmla="*/ 171 w 274"/>
                        <a:gd name="T81" fmla="*/ 989 h 1073"/>
                        <a:gd name="T82" fmla="*/ 141 w 274"/>
                        <a:gd name="T83" fmla="*/ 1046 h 1073"/>
                        <a:gd name="T84" fmla="*/ 124 w 274"/>
                        <a:gd name="T85" fmla="*/ 1073 h 10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74" h="1073">
                          <a:moveTo>
                            <a:pt x="124" y="1073"/>
                          </a:moveTo>
                          <a:lnTo>
                            <a:pt x="114" y="1071"/>
                          </a:lnTo>
                          <a:lnTo>
                            <a:pt x="105" y="1067"/>
                          </a:lnTo>
                          <a:lnTo>
                            <a:pt x="95" y="1063"/>
                          </a:lnTo>
                          <a:lnTo>
                            <a:pt x="87" y="1061"/>
                          </a:lnTo>
                          <a:lnTo>
                            <a:pt x="82" y="1060"/>
                          </a:lnTo>
                          <a:lnTo>
                            <a:pt x="78" y="1058"/>
                          </a:lnTo>
                          <a:lnTo>
                            <a:pt x="72" y="1056"/>
                          </a:lnTo>
                          <a:lnTo>
                            <a:pt x="68" y="1054"/>
                          </a:lnTo>
                          <a:lnTo>
                            <a:pt x="63" y="1054"/>
                          </a:lnTo>
                          <a:lnTo>
                            <a:pt x="59" y="1052"/>
                          </a:lnTo>
                          <a:lnTo>
                            <a:pt x="53" y="1050"/>
                          </a:lnTo>
                          <a:lnTo>
                            <a:pt x="49" y="1048"/>
                          </a:lnTo>
                          <a:lnTo>
                            <a:pt x="67" y="1023"/>
                          </a:lnTo>
                          <a:lnTo>
                            <a:pt x="82" y="997"/>
                          </a:lnTo>
                          <a:lnTo>
                            <a:pt x="97" y="970"/>
                          </a:lnTo>
                          <a:lnTo>
                            <a:pt x="112" y="944"/>
                          </a:lnTo>
                          <a:lnTo>
                            <a:pt x="125" y="915"/>
                          </a:lnTo>
                          <a:lnTo>
                            <a:pt x="137" y="887"/>
                          </a:lnTo>
                          <a:lnTo>
                            <a:pt x="148" y="858"/>
                          </a:lnTo>
                          <a:lnTo>
                            <a:pt x="160" y="829"/>
                          </a:lnTo>
                          <a:lnTo>
                            <a:pt x="167" y="799"/>
                          </a:lnTo>
                          <a:lnTo>
                            <a:pt x="177" y="769"/>
                          </a:lnTo>
                          <a:lnTo>
                            <a:pt x="183" y="736"/>
                          </a:lnTo>
                          <a:lnTo>
                            <a:pt x="188" y="706"/>
                          </a:lnTo>
                          <a:lnTo>
                            <a:pt x="192" y="674"/>
                          </a:lnTo>
                          <a:lnTo>
                            <a:pt x="196" y="643"/>
                          </a:lnTo>
                          <a:lnTo>
                            <a:pt x="198" y="611"/>
                          </a:lnTo>
                          <a:lnTo>
                            <a:pt x="200" y="578"/>
                          </a:lnTo>
                          <a:lnTo>
                            <a:pt x="198" y="540"/>
                          </a:lnTo>
                          <a:lnTo>
                            <a:pt x="196" y="502"/>
                          </a:lnTo>
                          <a:lnTo>
                            <a:pt x="190" y="464"/>
                          </a:lnTo>
                          <a:lnTo>
                            <a:pt x="184" y="428"/>
                          </a:lnTo>
                          <a:lnTo>
                            <a:pt x="177" y="392"/>
                          </a:lnTo>
                          <a:lnTo>
                            <a:pt x="167" y="358"/>
                          </a:lnTo>
                          <a:lnTo>
                            <a:pt x="158" y="322"/>
                          </a:lnTo>
                          <a:lnTo>
                            <a:pt x="146" y="289"/>
                          </a:lnTo>
                          <a:lnTo>
                            <a:pt x="131" y="255"/>
                          </a:lnTo>
                          <a:lnTo>
                            <a:pt x="116" y="223"/>
                          </a:lnTo>
                          <a:lnTo>
                            <a:pt x="101" y="191"/>
                          </a:lnTo>
                          <a:lnTo>
                            <a:pt x="84" y="160"/>
                          </a:lnTo>
                          <a:lnTo>
                            <a:pt x="63" y="130"/>
                          </a:lnTo>
                          <a:lnTo>
                            <a:pt x="44" y="101"/>
                          </a:lnTo>
                          <a:lnTo>
                            <a:pt x="23" y="73"/>
                          </a:lnTo>
                          <a:lnTo>
                            <a:pt x="0" y="48"/>
                          </a:lnTo>
                          <a:lnTo>
                            <a:pt x="8" y="40"/>
                          </a:lnTo>
                          <a:lnTo>
                            <a:pt x="15" y="35"/>
                          </a:lnTo>
                          <a:lnTo>
                            <a:pt x="23" y="27"/>
                          </a:lnTo>
                          <a:lnTo>
                            <a:pt x="30" y="21"/>
                          </a:lnTo>
                          <a:lnTo>
                            <a:pt x="36" y="16"/>
                          </a:lnTo>
                          <a:lnTo>
                            <a:pt x="44" y="10"/>
                          </a:lnTo>
                          <a:lnTo>
                            <a:pt x="51" y="6"/>
                          </a:lnTo>
                          <a:lnTo>
                            <a:pt x="59" y="0"/>
                          </a:lnTo>
                          <a:lnTo>
                            <a:pt x="82" y="29"/>
                          </a:lnTo>
                          <a:lnTo>
                            <a:pt x="106" y="61"/>
                          </a:lnTo>
                          <a:lnTo>
                            <a:pt x="127" y="94"/>
                          </a:lnTo>
                          <a:lnTo>
                            <a:pt x="148" y="126"/>
                          </a:lnTo>
                          <a:lnTo>
                            <a:pt x="167" y="160"/>
                          </a:lnTo>
                          <a:lnTo>
                            <a:pt x="184" y="194"/>
                          </a:lnTo>
                          <a:lnTo>
                            <a:pt x="202" y="229"/>
                          </a:lnTo>
                          <a:lnTo>
                            <a:pt x="217" y="267"/>
                          </a:lnTo>
                          <a:lnTo>
                            <a:pt x="228" y="303"/>
                          </a:lnTo>
                          <a:lnTo>
                            <a:pt x="240" y="341"/>
                          </a:lnTo>
                          <a:lnTo>
                            <a:pt x="249" y="379"/>
                          </a:lnTo>
                          <a:lnTo>
                            <a:pt x="259" y="417"/>
                          </a:lnTo>
                          <a:lnTo>
                            <a:pt x="264" y="455"/>
                          </a:lnTo>
                          <a:lnTo>
                            <a:pt x="268" y="497"/>
                          </a:lnTo>
                          <a:lnTo>
                            <a:pt x="272" y="537"/>
                          </a:lnTo>
                          <a:lnTo>
                            <a:pt x="274" y="578"/>
                          </a:lnTo>
                          <a:lnTo>
                            <a:pt x="272" y="613"/>
                          </a:lnTo>
                          <a:lnTo>
                            <a:pt x="270" y="645"/>
                          </a:lnTo>
                          <a:lnTo>
                            <a:pt x="266" y="679"/>
                          </a:lnTo>
                          <a:lnTo>
                            <a:pt x="262" y="712"/>
                          </a:lnTo>
                          <a:lnTo>
                            <a:pt x="257" y="746"/>
                          </a:lnTo>
                          <a:lnTo>
                            <a:pt x="251" y="778"/>
                          </a:lnTo>
                          <a:lnTo>
                            <a:pt x="241" y="809"/>
                          </a:lnTo>
                          <a:lnTo>
                            <a:pt x="234" y="841"/>
                          </a:lnTo>
                          <a:lnTo>
                            <a:pt x="222" y="871"/>
                          </a:lnTo>
                          <a:lnTo>
                            <a:pt x="211" y="904"/>
                          </a:lnTo>
                          <a:lnTo>
                            <a:pt x="200" y="932"/>
                          </a:lnTo>
                          <a:lnTo>
                            <a:pt x="186" y="961"/>
                          </a:lnTo>
                          <a:lnTo>
                            <a:pt x="171" y="989"/>
                          </a:lnTo>
                          <a:lnTo>
                            <a:pt x="156" y="1020"/>
                          </a:lnTo>
                          <a:lnTo>
                            <a:pt x="141" y="1046"/>
                          </a:lnTo>
                          <a:lnTo>
                            <a:pt x="124" y="1073"/>
                          </a:lnTo>
                          <a:lnTo>
                            <a:pt x="124" y="107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32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2669" y="2281"/>
                      <a:ext cx="15" cy="60"/>
                    </a:xfrm>
                    <a:custGeom>
                      <a:avLst/>
                      <a:gdLst>
                        <a:gd name="T0" fmla="*/ 63 w 148"/>
                        <a:gd name="T1" fmla="*/ 580 h 582"/>
                        <a:gd name="T2" fmla="*/ 53 w 148"/>
                        <a:gd name="T3" fmla="*/ 576 h 582"/>
                        <a:gd name="T4" fmla="*/ 42 w 148"/>
                        <a:gd name="T5" fmla="*/ 574 h 582"/>
                        <a:gd name="T6" fmla="*/ 32 w 148"/>
                        <a:gd name="T7" fmla="*/ 570 h 582"/>
                        <a:gd name="T8" fmla="*/ 36 w 148"/>
                        <a:gd name="T9" fmla="*/ 555 h 582"/>
                        <a:gd name="T10" fmla="*/ 53 w 148"/>
                        <a:gd name="T11" fmla="*/ 526 h 582"/>
                        <a:gd name="T12" fmla="*/ 69 w 148"/>
                        <a:gd name="T13" fmla="*/ 496 h 582"/>
                        <a:gd name="T14" fmla="*/ 82 w 148"/>
                        <a:gd name="T15" fmla="*/ 466 h 582"/>
                        <a:gd name="T16" fmla="*/ 91 w 148"/>
                        <a:gd name="T17" fmla="*/ 433 h 582"/>
                        <a:gd name="T18" fmla="*/ 99 w 148"/>
                        <a:gd name="T19" fmla="*/ 399 h 582"/>
                        <a:gd name="T20" fmla="*/ 105 w 148"/>
                        <a:gd name="T21" fmla="*/ 365 h 582"/>
                        <a:gd name="T22" fmla="*/ 108 w 148"/>
                        <a:gd name="T23" fmla="*/ 331 h 582"/>
                        <a:gd name="T24" fmla="*/ 108 w 148"/>
                        <a:gd name="T25" fmla="*/ 293 h 582"/>
                        <a:gd name="T26" fmla="*/ 103 w 148"/>
                        <a:gd name="T27" fmla="*/ 253 h 582"/>
                        <a:gd name="T28" fmla="*/ 95 w 148"/>
                        <a:gd name="T29" fmla="*/ 213 h 582"/>
                        <a:gd name="T30" fmla="*/ 86 w 148"/>
                        <a:gd name="T31" fmla="*/ 175 h 582"/>
                        <a:gd name="T32" fmla="*/ 70 w 148"/>
                        <a:gd name="T33" fmla="*/ 138 h 582"/>
                        <a:gd name="T34" fmla="*/ 55 w 148"/>
                        <a:gd name="T35" fmla="*/ 102 h 582"/>
                        <a:gd name="T36" fmla="*/ 34 w 148"/>
                        <a:gd name="T37" fmla="*/ 70 h 582"/>
                        <a:gd name="T38" fmla="*/ 11 w 148"/>
                        <a:gd name="T39" fmla="*/ 40 h 582"/>
                        <a:gd name="T40" fmla="*/ 10 w 148"/>
                        <a:gd name="T41" fmla="*/ 17 h 582"/>
                        <a:gd name="T42" fmla="*/ 25 w 148"/>
                        <a:gd name="T43" fmla="*/ 5 h 582"/>
                        <a:gd name="T44" fmla="*/ 46 w 148"/>
                        <a:gd name="T45" fmla="*/ 15 h 582"/>
                        <a:gd name="T46" fmla="*/ 69 w 148"/>
                        <a:gd name="T47" fmla="*/ 49 h 582"/>
                        <a:gd name="T48" fmla="*/ 91 w 148"/>
                        <a:gd name="T49" fmla="*/ 85 h 582"/>
                        <a:gd name="T50" fmla="*/ 108 w 148"/>
                        <a:gd name="T51" fmla="*/ 121 h 582"/>
                        <a:gd name="T52" fmla="*/ 124 w 148"/>
                        <a:gd name="T53" fmla="*/ 163 h 582"/>
                        <a:gd name="T54" fmla="*/ 135 w 148"/>
                        <a:gd name="T55" fmla="*/ 203 h 582"/>
                        <a:gd name="T56" fmla="*/ 143 w 148"/>
                        <a:gd name="T57" fmla="*/ 247 h 582"/>
                        <a:gd name="T58" fmla="*/ 148 w 148"/>
                        <a:gd name="T59" fmla="*/ 291 h 582"/>
                        <a:gd name="T60" fmla="*/ 148 w 148"/>
                        <a:gd name="T61" fmla="*/ 331 h 582"/>
                        <a:gd name="T62" fmla="*/ 145 w 148"/>
                        <a:gd name="T63" fmla="*/ 367 h 582"/>
                        <a:gd name="T64" fmla="*/ 139 w 148"/>
                        <a:gd name="T65" fmla="*/ 403 h 582"/>
                        <a:gd name="T66" fmla="*/ 131 w 148"/>
                        <a:gd name="T67" fmla="*/ 439 h 582"/>
                        <a:gd name="T68" fmla="*/ 122 w 148"/>
                        <a:gd name="T69" fmla="*/ 471 h 582"/>
                        <a:gd name="T70" fmla="*/ 108 w 148"/>
                        <a:gd name="T71" fmla="*/ 504 h 582"/>
                        <a:gd name="T72" fmla="*/ 93 w 148"/>
                        <a:gd name="T73" fmla="*/ 536 h 582"/>
                        <a:gd name="T74" fmla="*/ 76 w 148"/>
                        <a:gd name="T75" fmla="*/ 566 h 582"/>
                        <a:gd name="T76" fmla="*/ 69 w 148"/>
                        <a:gd name="T77" fmla="*/ 582 h 5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48" h="582">
                          <a:moveTo>
                            <a:pt x="69" y="582"/>
                          </a:moveTo>
                          <a:lnTo>
                            <a:pt x="63" y="580"/>
                          </a:lnTo>
                          <a:lnTo>
                            <a:pt x="57" y="580"/>
                          </a:lnTo>
                          <a:lnTo>
                            <a:pt x="53" y="576"/>
                          </a:lnTo>
                          <a:lnTo>
                            <a:pt x="48" y="576"/>
                          </a:lnTo>
                          <a:lnTo>
                            <a:pt x="42" y="574"/>
                          </a:lnTo>
                          <a:lnTo>
                            <a:pt x="38" y="572"/>
                          </a:lnTo>
                          <a:lnTo>
                            <a:pt x="32" y="570"/>
                          </a:lnTo>
                          <a:lnTo>
                            <a:pt x="29" y="570"/>
                          </a:lnTo>
                          <a:lnTo>
                            <a:pt x="36" y="555"/>
                          </a:lnTo>
                          <a:lnTo>
                            <a:pt x="46" y="542"/>
                          </a:lnTo>
                          <a:lnTo>
                            <a:pt x="53" y="526"/>
                          </a:lnTo>
                          <a:lnTo>
                            <a:pt x="61" y="513"/>
                          </a:lnTo>
                          <a:lnTo>
                            <a:pt x="69" y="496"/>
                          </a:lnTo>
                          <a:lnTo>
                            <a:pt x="74" y="481"/>
                          </a:lnTo>
                          <a:lnTo>
                            <a:pt x="82" y="466"/>
                          </a:lnTo>
                          <a:lnTo>
                            <a:pt x="88" y="450"/>
                          </a:lnTo>
                          <a:lnTo>
                            <a:pt x="91" y="433"/>
                          </a:lnTo>
                          <a:lnTo>
                            <a:pt x="95" y="416"/>
                          </a:lnTo>
                          <a:lnTo>
                            <a:pt x="99" y="399"/>
                          </a:lnTo>
                          <a:lnTo>
                            <a:pt x="103" y="382"/>
                          </a:lnTo>
                          <a:lnTo>
                            <a:pt x="105" y="365"/>
                          </a:lnTo>
                          <a:lnTo>
                            <a:pt x="107" y="348"/>
                          </a:lnTo>
                          <a:lnTo>
                            <a:pt x="108" y="331"/>
                          </a:lnTo>
                          <a:lnTo>
                            <a:pt x="108" y="313"/>
                          </a:lnTo>
                          <a:lnTo>
                            <a:pt x="108" y="293"/>
                          </a:lnTo>
                          <a:lnTo>
                            <a:pt x="107" y="273"/>
                          </a:lnTo>
                          <a:lnTo>
                            <a:pt x="103" y="253"/>
                          </a:lnTo>
                          <a:lnTo>
                            <a:pt x="101" y="232"/>
                          </a:lnTo>
                          <a:lnTo>
                            <a:pt x="95" y="213"/>
                          </a:lnTo>
                          <a:lnTo>
                            <a:pt x="91" y="194"/>
                          </a:lnTo>
                          <a:lnTo>
                            <a:pt x="86" y="175"/>
                          </a:lnTo>
                          <a:lnTo>
                            <a:pt x="80" y="156"/>
                          </a:lnTo>
                          <a:lnTo>
                            <a:pt x="70" y="138"/>
                          </a:lnTo>
                          <a:lnTo>
                            <a:pt x="63" y="119"/>
                          </a:lnTo>
                          <a:lnTo>
                            <a:pt x="55" y="102"/>
                          </a:lnTo>
                          <a:lnTo>
                            <a:pt x="46" y="87"/>
                          </a:lnTo>
                          <a:lnTo>
                            <a:pt x="34" y="70"/>
                          </a:lnTo>
                          <a:lnTo>
                            <a:pt x="25" y="55"/>
                          </a:lnTo>
                          <a:lnTo>
                            <a:pt x="11" y="40"/>
                          </a:lnTo>
                          <a:lnTo>
                            <a:pt x="0" y="24"/>
                          </a:lnTo>
                          <a:lnTo>
                            <a:pt x="10" y="17"/>
                          </a:lnTo>
                          <a:lnTo>
                            <a:pt x="17" y="11"/>
                          </a:lnTo>
                          <a:lnTo>
                            <a:pt x="25" y="5"/>
                          </a:lnTo>
                          <a:lnTo>
                            <a:pt x="32" y="0"/>
                          </a:lnTo>
                          <a:lnTo>
                            <a:pt x="46" y="15"/>
                          </a:lnTo>
                          <a:lnTo>
                            <a:pt x="57" y="32"/>
                          </a:lnTo>
                          <a:lnTo>
                            <a:pt x="69" y="49"/>
                          </a:lnTo>
                          <a:lnTo>
                            <a:pt x="82" y="66"/>
                          </a:lnTo>
                          <a:lnTo>
                            <a:pt x="91" y="85"/>
                          </a:lnTo>
                          <a:lnTo>
                            <a:pt x="101" y="104"/>
                          </a:lnTo>
                          <a:lnTo>
                            <a:pt x="108" y="121"/>
                          </a:lnTo>
                          <a:lnTo>
                            <a:pt x="118" y="142"/>
                          </a:lnTo>
                          <a:lnTo>
                            <a:pt x="124" y="163"/>
                          </a:lnTo>
                          <a:lnTo>
                            <a:pt x="129" y="182"/>
                          </a:lnTo>
                          <a:lnTo>
                            <a:pt x="135" y="203"/>
                          </a:lnTo>
                          <a:lnTo>
                            <a:pt x="141" y="224"/>
                          </a:lnTo>
                          <a:lnTo>
                            <a:pt x="143" y="247"/>
                          </a:lnTo>
                          <a:lnTo>
                            <a:pt x="146" y="268"/>
                          </a:lnTo>
                          <a:lnTo>
                            <a:pt x="148" y="291"/>
                          </a:lnTo>
                          <a:lnTo>
                            <a:pt x="148" y="313"/>
                          </a:lnTo>
                          <a:lnTo>
                            <a:pt x="148" y="331"/>
                          </a:lnTo>
                          <a:lnTo>
                            <a:pt x="146" y="350"/>
                          </a:lnTo>
                          <a:lnTo>
                            <a:pt x="145" y="367"/>
                          </a:lnTo>
                          <a:lnTo>
                            <a:pt x="143" y="386"/>
                          </a:lnTo>
                          <a:lnTo>
                            <a:pt x="139" y="403"/>
                          </a:lnTo>
                          <a:lnTo>
                            <a:pt x="135" y="422"/>
                          </a:lnTo>
                          <a:lnTo>
                            <a:pt x="131" y="439"/>
                          </a:lnTo>
                          <a:lnTo>
                            <a:pt x="127" y="456"/>
                          </a:lnTo>
                          <a:lnTo>
                            <a:pt x="122" y="471"/>
                          </a:lnTo>
                          <a:lnTo>
                            <a:pt x="116" y="488"/>
                          </a:lnTo>
                          <a:lnTo>
                            <a:pt x="108" y="504"/>
                          </a:lnTo>
                          <a:lnTo>
                            <a:pt x="101" y="521"/>
                          </a:lnTo>
                          <a:lnTo>
                            <a:pt x="93" y="536"/>
                          </a:lnTo>
                          <a:lnTo>
                            <a:pt x="86" y="551"/>
                          </a:lnTo>
                          <a:lnTo>
                            <a:pt x="76" y="566"/>
                          </a:lnTo>
                          <a:lnTo>
                            <a:pt x="69" y="582"/>
                          </a:lnTo>
                          <a:lnTo>
                            <a:pt x="69" y="58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33" name="Freeform 185"/>
                    <p:cNvSpPr>
                      <a:spLocks/>
                    </p:cNvSpPr>
                    <p:nvPr/>
                  </p:nvSpPr>
                  <p:spPr bwMode="auto">
                    <a:xfrm flipH="1">
                      <a:off x="2541" y="2272"/>
                      <a:ext cx="19" cy="78"/>
                    </a:xfrm>
                    <a:custGeom>
                      <a:avLst/>
                      <a:gdLst>
                        <a:gd name="T0" fmla="*/ 80 w 192"/>
                        <a:gd name="T1" fmla="*/ 753 h 755"/>
                        <a:gd name="T2" fmla="*/ 66 w 192"/>
                        <a:gd name="T3" fmla="*/ 747 h 755"/>
                        <a:gd name="T4" fmla="*/ 55 w 192"/>
                        <a:gd name="T5" fmla="*/ 744 h 755"/>
                        <a:gd name="T6" fmla="*/ 42 w 192"/>
                        <a:gd name="T7" fmla="*/ 738 h 755"/>
                        <a:gd name="T8" fmla="*/ 47 w 192"/>
                        <a:gd name="T9" fmla="*/ 719 h 755"/>
                        <a:gd name="T10" fmla="*/ 68 w 192"/>
                        <a:gd name="T11" fmla="*/ 683 h 755"/>
                        <a:gd name="T12" fmla="*/ 87 w 192"/>
                        <a:gd name="T13" fmla="*/ 645 h 755"/>
                        <a:gd name="T14" fmla="*/ 104 w 192"/>
                        <a:gd name="T15" fmla="*/ 603 h 755"/>
                        <a:gd name="T16" fmla="*/ 118 w 192"/>
                        <a:gd name="T17" fmla="*/ 561 h 755"/>
                        <a:gd name="T18" fmla="*/ 127 w 192"/>
                        <a:gd name="T19" fmla="*/ 519 h 755"/>
                        <a:gd name="T20" fmla="*/ 135 w 192"/>
                        <a:gd name="T21" fmla="*/ 475 h 755"/>
                        <a:gd name="T22" fmla="*/ 139 w 192"/>
                        <a:gd name="T23" fmla="*/ 430 h 755"/>
                        <a:gd name="T24" fmla="*/ 139 w 192"/>
                        <a:gd name="T25" fmla="*/ 380 h 755"/>
                        <a:gd name="T26" fmla="*/ 135 w 192"/>
                        <a:gd name="T27" fmla="*/ 327 h 755"/>
                        <a:gd name="T28" fmla="*/ 123 w 192"/>
                        <a:gd name="T29" fmla="*/ 276 h 755"/>
                        <a:gd name="T30" fmla="*/ 110 w 192"/>
                        <a:gd name="T31" fmla="*/ 226 h 755"/>
                        <a:gd name="T32" fmla="*/ 91 w 192"/>
                        <a:gd name="T33" fmla="*/ 179 h 755"/>
                        <a:gd name="T34" fmla="*/ 70 w 192"/>
                        <a:gd name="T35" fmla="*/ 133 h 755"/>
                        <a:gd name="T36" fmla="*/ 44 w 192"/>
                        <a:gd name="T37" fmla="*/ 89 h 755"/>
                        <a:gd name="T38" fmla="*/ 15 w 192"/>
                        <a:gd name="T39" fmla="*/ 50 h 755"/>
                        <a:gd name="T40" fmla="*/ 6 w 192"/>
                        <a:gd name="T41" fmla="*/ 27 h 755"/>
                        <a:gd name="T42" fmla="*/ 15 w 192"/>
                        <a:gd name="T43" fmla="*/ 17 h 755"/>
                        <a:gd name="T44" fmla="*/ 25 w 192"/>
                        <a:gd name="T45" fmla="*/ 10 h 755"/>
                        <a:gd name="T46" fmla="*/ 34 w 192"/>
                        <a:gd name="T47" fmla="*/ 2 h 755"/>
                        <a:gd name="T48" fmla="*/ 57 w 192"/>
                        <a:gd name="T49" fmla="*/ 21 h 755"/>
                        <a:gd name="T50" fmla="*/ 89 w 192"/>
                        <a:gd name="T51" fmla="*/ 65 h 755"/>
                        <a:gd name="T52" fmla="*/ 116 w 192"/>
                        <a:gd name="T53" fmla="*/ 110 h 755"/>
                        <a:gd name="T54" fmla="*/ 141 w 192"/>
                        <a:gd name="T55" fmla="*/ 160 h 755"/>
                        <a:gd name="T56" fmla="*/ 160 w 192"/>
                        <a:gd name="T57" fmla="*/ 211 h 755"/>
                        <a:gd name="T58" fmla="*/ 175 w 192"/>
                        <a:gd name="T59" fmla="*/ 264 h 755"/>
                        <a:gd name="T60" fmla="*/ 186 w 192"/>
                        <a:gd name="T61" fmla="*/ 320 h 755"/>
                        <a:gd name="T62" fmla="*/ 190 w 192"/>
                        <a:gd name="T63" fmla="*/ 378 h 755"/>
                        <a:gd name="T64" fmla="*/ 192 w 192"/>
                        <a:gd name="T65" fmla="*/ 430 h 755"/>
                        <a:gd name="T66" fmla="*/ 188 w 192"/>
                        <a:gd name="T67" fmla="*/ 477 h 755"/>
                        <a:gd name="T68" fmla="*/ 180 w 192"/>
                        <a:gd name="T69" fmla="*/ 523 h 755"/>
                        <a:gd name="T70" fmla="*/ 169 w 192"/>
                        <a:gd name="T71" fmla="*/ 569 h 755"/>
                        <a:gd name="T72" fmla="*/ 156 w 192"/>
                        <a:gd name="T73" fmla="*/ 612 h 755"/>
                        <a:gd name="T74" fmla="*/ 139 w 192"/>
                        <a:gd name="T75" fmla="*/ 654 h 755"/>
                        <a:gd name="T76" fmla="*/ 120 w 192"/>
                        <a:gd name="T77" fmla="*/ 696 h 755"/>
                        <a:gd name="T78" fmla="*/ 99 w 192"/>
                        <a:gd name="T79" fmla="*/ 736 h 755"/>
                        <a:gd name="T80" fmla="*/ 87 w 192"/>
                        <a:gd name="T81" fmla="*/ 755 h 7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192" h="755">
                          <a:moveTo>
                            <a:pt x="87" y="755"/>
                          </a:moveTo>
                          <a:lnTo>
                            <a:pt x="80" y="753"/>
                          </a:lnTo>
                          <a:lnTo>
                            <a:pt x="74" y="751"/>
                          </a:lnTo>
                          <a:lnTo>
                            <a:pt x="66" y="747"/>
                          </a:lnTo>
                          <a:lnTo>
                            <a:pt x="61" y="745"/>
                          </a:lnTo>
                          <a:lnTo>
                            <a:pt x="55" y="744"/>
                          </a:lnTo>
                          <a:lnTo>
                            <a:pt x="49" y="742"/>
                          </a:lnTo>
                          <a:lnTo>
                            <a:pt x="42" y="738"/>
                          </a:lnTo>
                          <a:lnTo>
                            <a:pt x="36" y="738"/>
                          </a:lnTo>
                          <a:lnTo>
                            <a:pt x="47" y="719"/>
                          </a:lnTo>
                          <a:lnTo>
                            <a:pt x="59" y="702"/>
                          </a:lnTo>
                          <a:lnTo>
                            <a:pt x="68" y="683"/>
                          </a:lnTo>
                          <a:lnTo>
                            <a:pt x="80" y="664"/>
                          </a:lnTo>
                          <a:lnTo>
                            <a:pt x="87" y="645"/>
                          </a:lnTo>
                          <a:lnTo>
                            <a:pt x="97" y="624"/>
                          </a:lnTo>
                          <a:lnTo>
                            <a:pt x="104" y="603"/>
                          </a:lnTo>
                          <a:lnTo>
                            <a:pt x="112" y="584"/>
                          </a:lnTo>
                          <a:lnTo>
                            <a:pt x="118" y="561"/>
                          </a:lnTo>
                          <a:lnTo>
                            <a:pt x="123" y="540"/>
                          </a:lnTo>
                          <a:lnTo>
                            <a:pt x="127" y="519"/>
                          </a:lnTo>
                          <a:lnTo>
                            <a:pt x="133" y="498"/>
                          </a:lnTo>
                          <a:lnTo>
                            <a:pt x="135" y="475"/>
                          </a:lnTo>
                          <a:lnTo>
                            <a:pt x="139" y="453"/>
                          </a:lnTo>
                          <a:lnTo>
                            <a:pt x="139" y="430"/>
                          </a:lnTo>
                          <a:lnTo>
                            <a:pt x="141" y="407"/>
                          </a:lnTo>
                          <a:lnTo>
                            <a:pt x="139" y="380"/>
                          </a:lnTo>
                          <a:lnTo>
                            <a:pt x="139" y="354"/>
                          </a:lnTo>
                          <a:lnTo>
                            <a:pt x="135" y="327"/>
                          </a:lnTo>
                          <a:lnTo>
                            <a:pt x="131" y="302"/>
                          </a:lnTo>
                          <a:lnTo>
                            <a:pt x="123" y="276"/>
                          </a:lnTo>
                          <a:lnTo>
                            <a:pt x="118" y="251"/>
                          </a:lnTo>
                          <a:lnTo>
                            <a:pt x="110" y="226"/>
                          </a:lnTo>
                          <a:lnTo>
                            <a:pt x="103" y="204"/>
                          </a:lnTo>
                          <a:lnTo>
                            <a:pt x="91" y="179"/>
                          </a:lnTo>
                          <a:lnTo>
                            <a:pt x="82" y="156"/>
                          </a:lnTo>
                          <a:lnTo>
                            <a:pt x="70" y="133"/>
                          </a:lnTo>
                          <a:lnTo>
                            <a:pt x="57" y="110"/>
                          </a:lnTo>
                          <a:lnTo>
                            <a:pt x="44" y="89"/>
                          </a:lnTo>
                          <a:lnTo>
                            <a:pt x="30" y="69"/>
                          </a:lnTo>
                          <a:lnTo>
                            <a:pt x="15" y="50"/>
                          </a:lnTo>
                          <a:lnTo>
                            <a:pt x="0" y="31"/>
                          </a:lnTo>
                          <a:lnTo>
                            <a:pt x="6" y="27"/>
                          </a:lnTo>
                          <a:lnTo>
                            <a:pt x="9" y="23"/>
                          </a:lnTo>
                          <a:lnTo>
                            <a:pt x="15" y="17"/>
                          </a:lnTo>
                          <a:lnTo>
                            <a:pt x="21" y="13"/>
                          </a:lnTo>
                          <a:lnTo>
                            <a:pt x="25" y="10"/>
                          </a:lnTo>
                          <a:lnTo>
                            <a:pt x="30" y="6"/>
                          </a:lnTo>
                          <a:lnTo>
                            <a:pt x="34" y="2"/>
                          </a:lnTo>
                          <a:lnTo>
                            <a:pt x="40" y="0"/>
                          </a:lnTo>
                          <a:lnTo>
                            <a:pt x="57" y="21"/>
                          </a:lnTo>
                          <a:lnTo>
                            <a:pt x="74" y="42"/>
                          </a:lnTo>
                          <a:lnTo>
                            <a:pt x="89" y="65"/>
                          </a:lnTo>
                          <a:lnTo>
                            <a:pt x="104" y="88"/>
                          </a:lnTo>
                          <a:lnTo>
                            <a:pt x="116" y="110"/>
                          </a:lnTo>
                          <a:lnTo>
                            <a:pt x="129" y="135"/>
                          </a:lnTo>
                          <a:lnTo>
                            <a:pt x="141" y="160"/>
                          </a:lnTo>
                          <a:lnTo>
                            <a:pt x="152" y="186"/>
                          </a:lnTo>
                          <a:lnTo>
                            <a:pt x="160" y="211"/>
                          </a:lnTo>
                          <a:lnTo>
                            <a:pt x="169" y="238"/>
                          </a:lnTo>
                          <a:lnTo>
                            <a:pt x="175" y="264"/>
                          </a:lnTo>
                          <a:lnTo>
                            <a:pt x="182" y="293"/>
                          </a:lnTo>
                          <a:lnTo>
                            <a:pt x="186" y="320"/>
                          </a:lnTo>
                          <a:lnTo>
                            <a:pt x="188" y="348"/>
                          </a:lnTo>
                          <a:lnTo>
                            <a:pt x="190" y="378"/>
                          </a:lnTo>
                          <a:lnTo>
                            <a:pt x="192" y="407"/>
                          </a:lnTo>
                          <a:lnTo>
                            <a:pt x="192" y="430"/>
                          </a:lnTo>
                          <a:lnTo>
                            <a:pt x="190" y="455"/>
                          </a:lnTo>
                          <a:lnTo>
                            <a:pt x="188" y="477"/>
                          </a:lnTo>
                          <a:lnTo>
                            <a:pt x="184" y="502"/>
                          </a:lnTo>
                          <a:lnTo>
                            <a:pt x="180" y="523"/>
                          </a:lnTo>
                          <a:lnTo>
                            <a:pt x="175" y="546"/>
                          </a:lnTo>
                          <a:lnTo>
                            <a:pt x="169" y="569"/>
                          </a:lnTo>
                          <a:lnTo>
                            <a:pt x="165" y="591"/>
                          </a:lnTo>
                          <a:lnTo>
                            <a:pt x="156" y="612"/>
                          </a:lnTo>
                          <a:lnTo>
                            <a:pt x="148" y="635"/>
                          </a:lnTo>
                          <a:lnTo>
                            <a:pt x="139" y="654"/>
                          </a:lnTo>
                          <a:lnTo>
                            <a:pt x="131" y="677"/>
                          </a:lnTo>
                          <a:lnTo>
                            <a:pt x="120" y="696"/>
                          </a:lnTo>
                          <a:lnTo>
                            <a:pt x="110" y="717"/>
                          </a:lnTo>
                          <a:lnTo>
                            <a:pt x="99" y="736"/>
                          </a:lnTo>
                          <a:lnTo>
                            <a:pt x="87" y="755"/>
                          </a:lnTo>
                          <a:lnTo>
                            <a:pt x="87" y="75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34" name="Freeform 186"/>
                    <p:cNvSpPr>
                      <a:spLocks/>
                    </p:cNvSpPr>
                    <p:nvPr/>
                  </p:nvSpPr>
                  <p:spPr bwMode="auto">
                    <a:xfrm flipH="1">
                      <a:off x="2504" y="2265"/>
                      <a:ext cx="23" cy="92"/>
                    </a:xfrm>
                    <a:custGeom>
                      <a:avLst/>
                      <a:gdLst>
                        <a:gd name="T0" fmla="*/ 97 w 230"/>
                        <a:gd name="T1" fmla="*/ 893 h 897"/>
                        <a:gd name="T2" fmla="*/ 82 w 230"/>
                        <a:gd name="T3" fmla="*/ 887 h 897"/>
                        <a:gd name="T4" fmla="*/ 65 w 230"/>
                        <a:gd name="T5" fmla="*/ 884 h 897"/>
                        <a:gd name="T6" fmla="*/ 50 w 230"/>
                        <a:gd name="T7" fmla="*/ 878 h 897"/>
                        <a:gd name="T8" fmla="*/ 55 w 230"/>
                        <a:gd name="T9" fmla="*/ 855 h 897"/>
                        <a:gd name="T10" fmla="*/ 82 w 230"/>
                        <a:gd name="T11" fmla="*/ 810 h 897"/>
                        <a:gd name="T12" fmla="*/ 105 w 230"/>
                        <a:gd name="T13" fmla="*/ 764 h 897"/>
                        <a:gd name="T14" fmla="*/ 124 w 230"/>
                        <a:gd name="T15" fmla="*/ 716 h 897"/>
                        <a:gd name="T16" fmla="*/ 141 w 230"/>
                        <a:gd name="T17" fmla="*/ 667 h 897"/>
                        <a:gd name="T18" fmla="*/ 152 w 230"/>
                        <a:gd name="T19" fmla="*/ 616 h 897"/>
                        <a:gd name="T20" fmla="*/ 162 w 230"/>
                        <a:gd name="T21" fmla="*/ 562 h 897"/>
                        <a:gd name="T22" fmla="*/ 166 w 230"/>
                        <a:gd name="T23" fmla="*/ 511 h 897"/>
                        <a:gd name="T24" fmla="*/ 166 w 230"/>
                        <a:gd name="T25" fmla="*/ 452 h 897"/>
                        <a:gd name="T26" fmla="*/ 160 w 230"/>
                        <a:gd name="T27" fmla="*/ 389 h 897"/>
                        <a:gd name="T28" fmla="*/ 149 w 230"/>
                        <a:gd name="T29" fmla="*/ 328 h 897"/>
                        <a:gd name="T30" fmla="*/ 131 w 230"/>
                        <a:gd name="T31" fmla="*/ 270 h 897"/>
                        <a:gd name="T32" fmla="*/ 111 w 230"/>
                        <a:gd name="T33" fmla="*/ 213 h 897"/>
                        <a:gd name="T34" fmla="*/ 84 w 230"/>
                        <a:gd name="T35" fmla="*/ 159 h 897"/>
                        <a:gd name="T36" fmla="*/ 54 w 230"/>
                        <a:gd name="T37" fmla="*/ 108 h 897"/>
                        <a:gd name="T38" fmla="*/ 19 w 230"/>
                        <a:gd name="T39" fmla="*/ 60 h 897"/>
                        <a:gd name="T40" fmla="*/ 8 w 230"/>
                        <a:gd name="T41" fmla="*/ 32 h 897"/>
                        <a:gd name="T42" fmla="*/ 19 w 230"/>
                        <a:gd name="T43" fmla="*/ 22 h 897"/>
                        <a:gd name="T44" fmla="*/ 33 w 230"/>
                        <a:gd name="T45" fmla="*/ 13 h 897"/>
                        <a:gd name="T46" fmla="*/ 44 w 230"/>
                        <a:gd name="T47" fmla="*/ 3 h 897"/>
                        <a:gd name="T48" fmla="*/ 71 w 230"/>
                        <a:gd name="T49" fmla="*/ 24 h 897"/>
                        <a:gd name="T50" fmla="*/ 107 w 230"/>
                        <a:gd name="T51" fmla="*/ 76 h 897"/>
                        <a:gd name="T52" fmla="*/ 141 w 230"/>
                        <a:gd name="T53" fmla="*/ 131 h 897"/>
                        <a:gd name="T54" fmla="*/ 169 w 230"/>
                        <a:gd name="T55" fmla="*/ 190 h 897"/>
                        <a:gd name="T56" fmla="*/ 192 w 230"/>
                        <a:gd name="T57" fmla="*/ 252 h 897"/>
                        <a:gd name="T58" fmla="*/ 209 w 230"/>
                        <a:gd name="T59" fmla="*/ 315 h 897"/>
                        <a:gd name="T60" fmla="*/ 223 w 230"/>
                        <a:gd name="T61" fmla="*/ 382 h 897"/>
                        <a:gd name="T62" fmla="*/ 228 w 230"/>
                        <a:gd name="T63" fmla="*/ 448 h 897"/>
                        <a:gd name="T64" fmla="*/ 228 w 230"/>
                        <a:gd name="T65" fmla="*/ 511 h 897"/>
                        <a:gd name="T66" fmla="*/ 223 w 230"/>
                        <a:gd name="T67" fmla="*/ 568 h 897"/>
                        <a:gd name="T68" fmla="*/ 215 w 230"/>
                        <a:gd name="T69" fmla="*/ 621 h 897"/>
                        <a:gd name="T70" fmla="*/ 204 w 230"/>
                        <a:gd name="T71" fmla="*/ 675 h 897"/>
                        <a:gd name="T72" fmla="*/ 187 w 230"/>
                        <a:gd name="T73" fmla="*/ 728 h 897"/>
                        <a:gd name="T74" fmla="*/ 166 w 230"/>
                        <a:gd name="T75" fmla="*/ 777 h 897"/>
                        <a:gd name="T76" fmla="*/ 143 w 230"/>
                        <a:gd name="T77" fmla="*/ 827 h 897"/>
                        <a:gd name="T78" fmla="*/ 118 w 230"/>
                        <a:gd name="T79" fmla="*/ 872 h 897"/>
                        <a:gd name="T80" fmla="*/ 105 w 230"/>
                        <a:gd name="T81" fmla="*/ 897 h 8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230" h="897">
                          <a:moveTo>
                            <a:pt x="105" y="897"/>
                          </a:moveTo>
                          <a:lnTo>
                            <a:pt x="97" y="893"/>
                          </a:lnTo>
                          <a:lnTo>
                            <a:pt x="90" y="891"/>
                          </a:lnTo>
                          <a:lnTo>
                            <a:pt x="82" y="887"/>
                          </a:lnTo>
                          <a:lnTo>
                            <a:pt x="74" y="886"/>
                          </a:lnTo>
                          <a:lnTo>
                            <a:pt x="65" y="884"/>
                          </a:lnTo>
                          <a:lnTo>
                            <a:pt x="57" y="880"/>
                          </a:lnTo>
                          <a:lnTo>
                            <a:pt x="50" y="878"/>
                          </a:lnTo>
                          <a:lnTo>
                            <a:pt x="42" y="876"/>
                          </a:lnTo>
                          <a:lnTo>
                            <a:pt x="55" y="855"/>
                          </a:lnTo>
                          <a:lnTo>
                            <a:pt x="69" y="832"/>
                          </a:lnTo>
                          <a:lnTo>
                            <a:pt x="82" y="810"/>
                          </a:lnTo>
                          <a:lnTo>
                            <a:pt x="95" y="789"/>
                          </a:lnTo>
                          <a:lnTo>
                            <a:pt x="105" y="764"/>
                          </a:lnTo>
                          <a:lnTo>
                            <a:pt x="114" y="741"/>
                          </a:lnTo>
                          <a:lnTo>
                            <a:pt x="124" y="716"/>
                          </a:lnTo>
                          <a:lnTo>
                            <a:pt x="133" y="694"/>
                          </a:lnTo>
                          <a:lnTo>
                            <a:pt x="141" y="667"/>
                          </a:lnTo>
                          <a:lnTo>
                            <a:pt x="149" y="642"/>
                          </a:lnTo>
                          <a:lnTo>
                            <a:pt x="152" y="616"/>
                          </a:lnTo>
                          <a:lnTo>
                            <a:pt x="158" y="591"/>
                          </a:lnTo>
                          <a:lnTo>
                            <a:pt x="162" y="562"/>
                          </a:lnTo>
                          <a:lnTo>
                            <a:pt x="166" y="538"/>
                          </a:lnTo>
                          <a:lnTo>
                            <a:pt x="166" y="511"/>
                          </a:lnTo>
                          <a:lnTo>
                            <a:pt x="168" y="484"/>
                          </a:lnTo>
                          <a:lnTo>
                            <a:pt x="166" y="452"/>
                          </a:lnTo>
                          <a:lnTo>
                            <a:pt x="164" y="420"/>
                          </a:lnTo>
                          <a:lnTo>
                            <a:pt x="160" y="389"/>
                          </a:lnTo>
                          <a:lnTo>
                            <a:pt x="156" y="359"/>
                          </a:lnTo>
                          <a:lnTo>
                            <a:pt x="149" y="328"/>
                          </a:lnTo>
                          <a:lnTo>
                            <a:pt x="141" y="298"/>
                          </a:lnTo>
                          <a:lnTo>
                            <a:pt x="131" y="270"/>
                          </a:lnTo>
                          <a:lnTo>
                            <a:pt x="122" y="241"/>
                          </a:lnTo>
                          <a:lnTo>
                            <a:pt x="111" y="213"/>
                          </a:lnTo>
                          <a:lnTo>
                            <a:pt x="99" y="186"/>
                          </a:lnTo>
                          <a:lnTo>
                            <a:pt x="84" y="159"/>
                          </a:lnTo>
                          <a:lnTo>
                            <a:pt x="71" y="135"/>
                          </a:lnTo>
                          <a:lnTo>
                            <a:pt x="54" y="108"/>
                          </a:lnTo>
                          <a:lnTo>
                            <a:pt x="36" y="83"/>
                          </a:lnTo>
                          <a:lnTo>
                            <a:pt x="19" y="60"/>
                          </a:lnTo>
                          <a:lnTo>
                            <a:pt x="0" y="38"/>
                          </a:lnTo>
                          <a:lnTo>
                            <a:pt x="8" y="32"/>
                          </a:lnTo>
                          <a:lnTo>
                            <a:pt x="14" y="28"/>
                          </a:lnTo>
                          <a:lnTo>
                            <a:pt x="19" y="22"/>
                          </a:lnTo>
                          <a:lnTo>
                            <a:pt x="27" y="19"/>
                          </a:lnTo>
                          <a:lnTo>
                            <a:pt x="33" y="13"/>
                          </a:lnTo>
                          <a:lnTo>
                            <a:pt x="38" y="7"/>
                          </a:lnTo>
                          <a:lnTo>
                            <a:pt x="44" y="3"/>
                          </a:lnTo>
                          <a:lnTo>
                            <a:pt x="50" y="0"/>
                          </a:lnTo>
                          <a:lnTo>
                            <a:pt x="71" y="24"/>
                          </a:lnTo>
                          <a:lnTo>
                            <a:pt x="90" y="51"/>
                          </a:lnTo>
                          <a:lnTo>
                            <a:pt x="107" y="76"/>
                          </a:lnTo>
                          <a:lnTo>
                            <a:pt x="124" y="104"/>
                          </a:lnTo>
                          <a:lnTo>
                            <a:pt x="141" y="131"/>
                          </a:lnTo>
                          <a:lnTo>
                            <a:pt x="156" y="161"/>
                          </a:lnTo>
                          <a:lnTo>
                            <a:pt x="169" y="190"/>
                          </a:lnTo>
                          <a:lnTo>
                            <a:pt x="181" y="220"/>
                          </a:lnTo>
                          <a:lnTo>
                            <a:pt x="192" y="252"/>
                          </a:lnTo>
                          <a:lnTo>
                            <a:pt x="202" y="283"/>
                          </a:lnTo>
                          <a:lnTo>
                            <a:pt x="209" y="315"/>
                          </a:lnTo>
                          <a:lnTo>
                            <a:pt x="217" y="348"/>
                          </a:lnTo>
                          <a:lnTo>
                            <a:pt x="223" y="382"/>
                          </a:lnTo>
                          <a:lnTo>
                            <a:pt x="227" y="414"/>
                          </a:lnTo>
                          <a:lnTo>
                            <a:pt x="228" y="448"/>
                          </a:lnTo>
                          <a:lnTo>
                            <a:pt x="230" y="484"/>
                          </a:lnTo>
                          <a:lnTo>
                            <a:pt x="228" y="511"/>
                          </a:lnTo>
                          <a:lnTo>
                            <a:pt x="227" y="540"/>
                          </a:lnTo>
                          <a:lnTo>
                            <a:pt x="223" y="568"/>
                          </a:lnTo>
                          <a:lnTo>
                            <a:pt x="221" y="597"/>
                          </a:lnTo>
                          <a:lnTo>
                            <a:pt x="215" y="621"/>
                          </a:lnTo>
                          <a:lnTo>
                            <a:pt x="209" y="648"/>
                          </a:lnTo>
                          <a:lnTo>
                            <a:pt x="204" y="675"/>
                          </a:lnTo>
                          <a:lnTo>
                            <a:pt x="196" y="703"/>
                          </a:lnTo>
                          <a:lnTo>
                            <a:pt x="187" y="728"/>
                          </a:lnTo>
                          <a:lnTo>
                            <a:pt x="177" y="752"/>
                          </a:lnTo>
                          <a:lnTo>
                            <a:pt x="166" y="777"/>
                          </a:lnTo>
                          <a:lnTo>
                            <a:pt x="156" y="802"/>
                          </a:lnTo>
                          <a:lnTo>
                            <a:pt x="143" y="827"/>
                          </a:lnTo>
                          <a:lnTo>
                            <a:pt x="131" y="849"/>
                          </a:lnTo>
                          <a:lnTo>
                            <a:pt x="118" y="872"/>
                          </a:lnTo>
                          <a:lnTo>
                            <a:pt x="105" y="897"/>
                          </a:lnTo>
                          <a:lnTo>
                            <a:pt x="105" y="8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35" name="Freeform 187"/>
                    <p:cNvSpPr>
                      <a:spLocks/>
                    </p:cNvSpPr>
                    <p:nvPr/>
                  </p:nvSpPr>
                  <p:spPr bwMode="auto">
                    <a:xfrm flipH="1">
                      <a:off x="2463" y="2256"/>
                      <a:ext cx="27" cy="110"/>
                    </a:xfrm>
                    <a:custGeom>
                      <a:avLst/>
                      <a:gdLst>
                        <a:gd name="T0" fmla="*/ 114 w 274"/>
                        <a:gd name="T1" fmla="*/ 1071 h 1073"/>
                        <a:gd name="T2" fmla="*/ 95 w 274"/>
                        <a:gd name="T3" fmla="*/ 1063 h 1073"/>
                        <a:gd name="T4" fmla="*/ 82 w 274"/>
                        <a:gd name="T5" fmla="*/ 1060 h 1073"/>
                        <a:gd name="T6" fmla="*/ 72 w 274"/>
                        <a:gd name="T7" fmla="*/ 1056 h 1073"/>
                        <a:gd name="T8" fmla="*/ 63 w 274"/>
                        <a:gd name="T9" fmla="*/ 1054 h 1073"/>
                        <a:gd name="T10" fmla="*/ 53 w 274"/>
                        <a:gd name="T11" fmla="*/ 1050 h 1073"/>
                        <a:gd name="T12" fmla="*/ 67 w 274"/>
                        <a:gd name="T13" fmla="*/ 1023 h 1073"/>
                        <a:gd name="T14" fmla="*/ 97 w 274"/>
                        <a:gd name="T15" fmla="*/ 970 h 1073"/>
                        <a:gd name="T16" fmla="*/ 125 w 274"/>
                        <a:gd name="T17" fmla="*/ 915 h 1073"/>
                        <a:gd name="T18" fmla="*/ 148 w 274"/>
                        <a:gd name="T19" fmla="*/ 858 h 1073"/>
                        <a:gd name="T20" fmla="*/ 167 w 274"/>
                        <a:gd name="T21" fmla="*/ 799 h 1073"/>
                        <a:gd name="T22" fmla="*/ 183 w 274"/>
                        <a:gd name="T23" fmla="*/ 736 h 1073"/>
                        <a:gd name="T24" fmla="*/ 192 w 274"/>
                        <a:gd name="T25" fmla="*/ 674 h 1073"/>
                        <a:gd name="T26" fmla="*/ 198 w 274"/>
                        <a:gd name="T27" fmla="*/ 611 h 1073"/>
                        <a:gd name="T28" fmla="*/ 198 w 274"/>
                        <a:gd name="T29" fmla="*/ 540 h 1073"/>
                        <a:gd name="T30" fmla="*/ 190 w 274"/>
                        <a:gd name="T31" fmla="*/ 464 h 1073"/>
                        <a:gd name="T32" fmla="*/ 177 w 274"/>
                        <a:gd name="T33" fmla="*/ 392 h 1073"/>
                        <a:gd name="T34" fmla="*/ 158 w 274"/>
                        <a:gd name="T35" fmla="*/ 322 h 1073"/>
                        <a:gd name="T36" fmla="*/ 131 w 274"/>
                        <a:gd name="T37" fmla="*/ 255 h 1073"/>
                        <a:gd name="T38" fmla="*/ 101 w 274"/>
                        <a:gd name="T39" fmla="*/ 191 h 1073"/>
                        <a:gd name="T40" fmla="*/ 63 w 274"/>
                        <a:gd name="T41" fmla="*/ 130 h 1073"/>
                        <a:gd name="T42" fmla="*/ 23 w 274"/>
                        <a:gd name="T43" fmla="*/ 73 h 1073"/>
                        <a:gd name="T44" fmla="*/ 8 w 274"/>
                        <a:gd name="T45" fmla="*/ 40 h 1073"/>
                        <a:gd name="T46" fmla="*/ 23 w 274"/>
                        <a:gd name="T47" fmla="*/ 27 h 1073"/>
                        <a:gd name="T48" fmla="*/ 36 w 274"/>
                        <a:gd name="T49" fmla="*/ 16 h 1073"/>
                        <a:gd name="T50" fmla="*/ 51 w 274"/>
                        <a:gd name="T51" fmla="*/ 6 h 1073"/>
                        <a:gd name="T52" fmla="*/ 82 w 274"/>
                        <a:gd name="T53" fmla="*/ 29 h 1073"/>
                        <a:gd name="T54" fmla="*/ 127 w 274"/>
                        <a:gd name="T55" fmla="*/ 94 h 1073"/>
                        <a:gd name="T56" fmla="*/ 167 w 274"/>
                        <a:gd name="T57" fmla="*/ 160 h 1073"/>
                        <a:gd name="T58" fmla="*/ 202 w 274"/>
                        <a:gd name="T59" fmla="*/ 229 h 1073"/>
                        <a:gd name="T60" fmla="*/ 228 w 274"/>
                        <a:gd name="T61" fmla="*/ 303 h 1073"/>
                        <a:gd name="T62" fmla="*/ 249 w 274"/>
                        <a:gd name="T63" fmla="*/ 379 h 1073"/>
                        <a:gd name="T64" fmla="*/ 264 w 274"/>
                        <a:gd name="T65" fmla="*/ 455 h 1073"/>
                        <a:gd name="T66" fmla="*/ 272 w 274"/>
                        <a:gd name="T67" fmla="*/ 537 h 1073"/>
                        <a:gd name="T68" fmla="*/ 272 w 274"/>
                        <a:gd name="T69" fmla="*/ 613 h 1073"/>
                        <a:gd name="T70" fmla="*/ 266 w 274"/>
                        <a:gd name="T71" fmla="*/ 679 h 1073"/>
                        <a:gd name="T72" fmla="*/ 257 w 274"/>
                        <a:gd name="T73" fmla="*/ 746 h 1073"/>
                        <a:gd name="T74" fmla="*/ 241 w 274"/>
                        <a:gd name="T75" fmla="*/ 809 h 1073"/>
                        <a:gd name="T76" fmla="*/ 222 w 274"/>
                        <a:gd name="T77" fmla="*/ 871 h 1073"/>
                        <a:gd name="T78" fmla="*/ 200 w 274"/>
                        <a:gd name="T79" fmla="*/ 932 h 1073"/>
                        <a:gd name="T80" fmla="*/ 171 w 274"/>
                        <a:gd name="T81" fmla="*/ 989 h 1073"/>
                        <a:gd name="T82" fmla="*/ 141 w 274"/>
                        <a:gd name="T83" fmla="*/ 1046 h 1073"/>
                        <a:gd name="T84" fmla="*/ 124 w 274"/>
                        <a:gd name="T85" fmla="*/ 1073 h 10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74" h="1073">
                          <a:moveTo>
                            <a:pt x="124" y="1073"/>
                          </a:moveTo>
                          <a:lnTo>
                            <a:pt x="114" y="1071"/>
                          </a:lnTo>
                          <a:lnTo>
                            <a:pt x="105" y="1067"/>
                          </a:lnTo>
                          <a:lnTo>
                            <a:pt x="95" y="1063"/>
                          </a:lnTo>
                          <a:lnTo>
                            <a:pt x="87" y="1061"/>
                          </a:lnTo>
                          <a:lnTo>
                            <a:pt x="82" y="1060"/>
                          </a:lnTo>
                          <a:lnTo>
                            <a:pt x="78" y="1058"/>
                          </a:lnTo>
                          <a:lnTo>
                            <a:pt x="72" y="1056"/>
                          </a:lnTo>
                          <a:lnTo>
                            <a:pt x="68" y="1054"/>
                          </a:lnTo>
                          <a:lnTo>
                            <a:pt x="63" y="1054"/>
                          </a:lnTo>
                          <a:lnTo>
                            <a:pt x="59" y="1052"/>
                          </a:lnTo>
                          <a:lnTo>
                            <a:pt x="53" y="1050"/>
                          </a:lnTo>
                          <a:lnTo>
                            <a:pt x="49" y="1048"/>
                          </a:lnTo>
                          <a:lnTo>
                            <a:pt x="67" y="1023"/>
                          </a:lnTo>
                          <a:lnTo>
                            <a:pt x="82" y="997"/>
                          </a:lnTo>
                          <a:lnTo>
                            <a:pt x="97" y="970"/>
                          </a:lnTo>
                          <a:lnTo>
                            <a:pt x="112" y="944"/>
                          </a:lnTo>
                          <a:lnTo>
                            <a:pt x="125" y="915"/>
                          </a:lnTo>
                          <a:lnTo>
                            <a:pt x="137" y="887"/>
                          </a:lnTo>
                          <a:lnTo>
                            <a:pt x="148" y="858"/>
                          </a:lnTo>
                          <a:lnTo>
                            <a:pt x="160" y="829"/>
                          </a:lnTo>
                          <a:lnTo>
                            <a:pt x="167" y="799"/>
                          </a:lnTo>
                          <a:lnTo>
                            <a:pt x="177" y="769"/>
                          </a:lnTo>
                          <a:lnTo>
                            <a:pt x="183" y="736"/>
                          </a:lnTo>
                          <a:lnTo>
                            <a:pt x="188" y="706"/>
                          </a:lnTo>
                          <a:lnTo>
                            <a:pt x="192" y="674"/>
                          </a:lnTo>
                          <a:lnTo>
                            <a:pt x="196" y="643"/>
                          </a:lnTo>
                          <a:lnTo>
                            <a:pt x="198" y="611"/>
                          </a:lnTo>
                          <a:lnTo>
                            <a:pt x="200" y="578"/>
                          </a:lnTo>
                          <a:lnTo>
                            <a:pt x="198" y="540"/>
                          </a:lnTo>
                          <a:lnTo>
                            <a:pt x="196" y="502"/>
                          </a:lnTo>
                          <a:lnTo>
                            <a:pt x="190" y="464"/>
                          </a:lnTo>
                          <a:lnTo>
                            <a:pt x="184" y="428"/>
                          </a:lnTo>
                          <a:lnTo>
                            <a:pt x="177" y="392"/>
                          </a:lnTo>
                          <a:lnTo>
                            <a:pt x="167" y="358"/>
                          </a:lnTo>
                          <a:lnTo>
                            <a:pt x="158" y="322"/>
                          </a:lnTo>
                          <a:lnTo>
                            <a:pt x="146" y="289"/>
                          </a:lnTo>
                          <a:lnTo>
                            <a:pt x="131" y="255"/>
                          </a:lnTo>
                          <a:lnTo>
                            <a:pt x="116" y="223"/>
                          </a:lnTo>
                          <a:lnTo>
                            <a:pt x="101" y="191"/>
                          </a:lnTo>
                          <a:lnTo>
                            <a:pt x="84" y="160"/>
                          </a:lnTo>
                          <a:lnTo>
                            <a:pt x="63" y="130"/>
                          </a:lnTo>
                          <a:lnTo>
                            <a:pt x="44" y="101"/>
                          </a:lnTo>
                          <a:lnTo>
                            <a:pt x="23" y="73"/>
                          </a:lnTo>
                          <a:lnTo>
                            <a:pt x="0" y="48"/>
                          </a:lnTo>
                          <a:lnTo>
                            <a:pt x="8" y="40"/>
                          </a:lnTo>
                          <a:lnTo>
                            <a:pt x="15" y="35"/>
                          </a:lnTo>
                          <a:lnTo>
                            <a:pt x="23" y="27"/>
                          </a:lnTo>
                          <a:lnTo>
                            <a:pt x="30" y="21"/>
                          </a:lnTo>
                          <a:lnTo>
                            <a:pt x="36" y="16"/>
                          </a:lnTo>
                          <a:lnTo>
                            <a:pt x="44" y="10"/>
                          </a:lnTo>
                          <a:lnTo>
                            <a:pt x="51" y="6"/>
                          </a:lnTo>
                          <a:lnTo>
                            <a:pt x="59" y="0"/>
                          </a:lnTo>
                          <a:lnTo>
                            <a:pt x="82" y="29"/>
                          </a:lnTo>
                          <a:lnTo>
                            <a:pt x="106" y="61"/>
                          </a:lnTo>
                          <a:lnTo>
                            <a:pt x="127" y="94"/>
                          </a:lnTo>
                          <a:lnTo>
                            <a:pt x="148" y="126"/>
                          </a:lnTo>
                          <a:lnTo>
                            <a:pt x="167" y="160"/>
                          </a:lnTo>
                          <a:lnTo>
                            <a:pt x="184" y="194"/>
                          </a:lnTo>
                          <a:lnTo>
                            <a:pt x="202" y="229"/>
                          </a:lnTo>
                          <a:lnTo>
                            <a:pt x="217" y="267"/>
                          </a:lnTo>
                          <a:lnTo>
                            <a:pt x="228" y="303"/>
                          </a:lnTo>
                          <a:lnTo>
                            <a:pt x="240" y="341"/>
                          </a:lnTo>
                          <a:lnTo>
                            <a:pt x="249" y="379"/>
                          </a:lnTo>
                          <a:lnTo>
                            <a:pt x="259" y="417"/>
                          </a:lnTo>
                          <a:lnTo>
                            <a:pt x="264" y="455"/>
                          </a:lnTo>
                          <a:lnTo>
                            <a:pt x="268" y="497"/>
                          </a:lnTo>
                          <a:lnTo>
                            <a:pt x="272" y="537"/>
                          </a:lnTo>
                          <a:lnTo>
                            <a:pt x="274" y="578"/>
                          </a:lnTo>
                          <a:lnTo>
                            <a:pt x="272" y="613"/>
                          </a:lnTo>
                          <a:lnTo>
                            <a:pt x="270" y="645"/>
                          </a:lnTo>
                          <a:lnTo>
                            <a:pt x="266" y="679"/>
                          </a:lnTo>
                          <a:lnTo>
                            <a:pt x="262" y="712"/>
                          </a:lnTo>
                          <a:lnTo>
                            <a:pt x="257" y="746"/>
                          </a:lnTo>
                          <a:lnTo>
                            <a:pt x="251" y="778"/>
                          </a:lnTo>
                          <a:lnTo>
                            <a:pt x="241" y="809"/>
                          </a:lnTo>
                          <a:lnTo>
                            <a:pt x="234" y="841"/>
                          </a:lnTo>
                          <a:lnTo>
                            <a:pt x="222" y="871"/>
                          </a:lnTo>
                          <a:lnTo>
                            <a:pt x="211" y="904"/>
                          </a:lnTo>
                          <a:lnTo>
                            <a:pt x="200" y="932"/>
                          </a:lnTo>
                          <a:lnTo>
                            <a:pt x="186" y="961"/>
                          </a:lnTo>
                          <a:lnTo>
                            <a:pt x="171" y="989"/>
                          </a:lnTo>
                          <a:lnTo>
                            <a:pt x="156" y="1020"/>
                          </a:lnTo>
                          <a:lnTo>
                            <a:pt x="141" y="1046"/>
                          </a:lnTo>
                          <a:lnTo>
                            <a:pt x="124" y="1073"/>
                          </a:lnTo>
                          <a:lnTo>
                            <a:pt x="124" y="107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36" name="Freeform 188"/>
                    <p:cNvSpPr>
                      <a:spLocks/>
                    </p:cNvSpPr>
                    <p:nvPr/>
                  </p:nvSpPr>
                  <p:spPr bwMode="auto">
                    <a:xfrm flipH="1">
                      <a:off x="2573" y="2281"/>
                      <a:ext cx="15" cy="60"/>
                    </a:xfrm>
                    <a:custGeom>
                      <a:avLst/>
                      <a:gdLst>
                        <a:gd name="T0" fmla="*/ 63 w 148"/>
                        <a:gd name="T1" fmla="*/ 580 h 582"/>
                        <a:gd name="T2" fmla="*/ 53 w 148"/>
                        <a:gd name="T3" fmla="*/ 576 h 582"/>
                        <a:gd name="T4" fmla="*/ 42 w 148"/>
                        <a:gd name="T5" fmla="*/ 574 h 582"/>
                        <a:gd name="T6" fmla="*/ 32 w 148"/>
                        <a:gd name="T7" fmla="*/ 570 h 582"/>
                        <a:gd name="T8" fmla="*/ 36 w 148"/>
                        <a:gd name="T9" fmla="*/ 555 h 582"/>
                        <a:gd name="T10" fmla="*/ 53 w 148"/>
                        <a:gd name="T11" fmla="*/ 526 h 582"/>
                        <a:gd name="T12" fmla="*/ 69 w 148"/>
                        <a:gd name="T13" fmla="*/ 496 h 582"/>
                        <a:gd name="T14" fmla="*/ 82 w 148"/>
                        <a:gd name="T15" fmla="*/ 466 h 582"/>
                        <a:gd name="T16" fmla="*/ 91 w 148"/>
                        <a:gd name="T17" fmla="*/ 433 h 582"/>
                        <a:gd name="T18" fmla="*/ 99 w 148"/>
                        <a:gd name="T19" fmla="*/ 399 h 582"/>
                        <a:gd name="T20" fmla="*/ 105 w 148"/>
                        <a:gd name="T21" fmla="*/ 365 h 582"/>
                        <a:gd name="T22" fmla="*/ 108 w 148"/>
                        <a:gd name="T23" fmla="*/ 331 h 582"/>
                        <a:gd name="T24" fmla="*/ 108 w 148"/>
                        <a:gd name="T25" fmla="*/ 293 h 582"/>
                        <a:gd name="T26" fmla="*/ 103 w 148"/>
                        <a:gd name="T27" fmla="*/ 253 h 582"/>
                        <a:gd name="T28" fmla="*/ 95 w 148"/>
                        <a:gd name="T29" fmla="*/ 213 h 582"/>
                        <a:gd name="T30" fmla="*/ 86 w 148"/>
                        <a:gd name="T31" fmla="*/ 175 h 582"/>
                        <a:gd name="T32" fmla="*/ 70 w 148"/>
                        <a:gd name="T33" fmla="*/ 138 h 582"/>
                        <a:gd name="T34" fmla="*/ 55 w 148"/>
                        <a:gd name="T35" fmla="*/ 102 h 582"/>
                        <a:gd name="T36" fmla="*/ 34 w 148"/>
                        <a:gd name="T37" fmla="*/ 70 h 582"/>
                        <a:gd name="T38" fmla="*/ 11 w 148"/>
                        <a:gd name="T39" fmla="*/ 40 h 582"/>
                        <a:gd name="T40" fmla="*/ 10 w 148"/>
                        <a:gd name="T41" fmla="*/ 17 h 582"/>
                        <a:gd name="T42" fmla="*/ 25 w 148"/>
                        <a:gd name="T43" fmla="*/ 5 h 582"/>
                        <a:gd name="T44" fmla="*/ 46 w 148"/>
                        <a:gd name="T45" fmla="*/ 15 h 582"/>
                        <a:gd name="T46" fmla="*/ 69 w 148"/>
                        <a:gd name="T47" fmla="*/ 49 h 582"/>
                        <a:gd name="T48" fmla="*/ 91 w 148"/>
                        <a:gd name="T49" fmla="*/ 85 h 582"/>
                        <a:gd name="T50" fmla="*/ 108 w 148"/>
                        <a:gd name="T51" fmla="*/ 121 h 582"/>
                        <a:gd name="T52" fmla="*/ 124 w 148"/>
                        <a:gd name="T53" fmla="*/ 163 h 582"/>
                        <a:gd name="T54" fmla="*/ 135 w 148"/>
                        <a:gd name="T55" fmla="*/ 203 h 582"/>
                        <a:gd name="T56" fmla="*/ 143 w 148"/>
                        <a:gd name="T57" fmla="*/ 247 h 582"/>
                        <a:gd name="T58" fmla="*/ 148 w 148"/>
                        <a:gd name="T59" fmla="*/ 291 h 582"/>
                        <a:gd name="T60" fmla="*/ 148 w 148"/>
                        <a:gd name="T61" fmla="*/ 331 h 582"/>
                        <a:gd name="T62" fmla="*/ 145 w 148"/>
                        <a:gd name="T63" fmla="*/ 367 h 582"/>
                        <a:gd name="T64" fmla="*/ 139 w 148"/>
                        <a:gd name="T65" fmla="*/ 403 h 582"/>
                        <a:gd name="T66" fmla="*/ 131 w 148"/>
                        <a:gd name="T67" fmla="*/ 439 h 582"/>
                        <a:gd name="T68" fmla="*/ 122 w 148"/>
                        <a:gd name="T69" fmla="*/ 471 h 582"/>
                        <a:gd name="T70" fmla="*/ 108 w 148"/>
                        <a:gd name="T71" fmla="*/ 504 h 582"/>
                        <a:gd name="T72" fmla="*/ 93 w 148"/>
                        <a:gd name="T73" fmla="*/ 536 h 582"/>
                        <a:gd name="T74" fmla="*/ 76 w 148"/>
                        <a:gd name="T75" fmla="*/ 566 h 582"/>
                        <a:gd name="T76" fmla="*/ 69 w 148"/>
                        <a:gd name="T77" fmla="*/ 582 h 5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48" h="582">
                          <a:moveTo>
                            <a:pt x="69" y="582"/>
                          </a:moveTo>
                          <a:lnTo>
                            <a:pt x="63" y="580"/>
                          </a:lnTo>
                          <a:lnTo>
                            <a:pt x="57" y="580"/>
                          </a:lnTo>
                          <a:lnTo>
                            <a:pt x="53" y="576"/>
                          </a:lnTo>
                          <a:lnTo>
                            <a:pt x="48" y="576"/>
                          </a:lnTo>
                          <a:lnTo>
                            <a:pt x="42" y="574"/>
                          </a:lnTo>
                          <a:lnTo>
                            <a:pt x="38" y="572"/>
                          </a:lnTo>
                          <a:lnTo>
                            <a:pt x="32" y="570"/>
                          </a:lnTo>
                          <a:lnTo>
                            <a:pt x="29" y="570"/>
                          </a:lnTo>
                          <a:lnTo>
                            <a:pt x="36" y="555"/>
                          </a:lnTo>
                          <a:lnTo>
                            <a:pt x="46" y="542"/>
                          </a:lnTo>
                          <a:lnTo>
                            <a:pt x="53" y="526"/>
                          </a:lnTo>
                          <a:lnTo>
                            <a:pt x="61" y="513"/>
                          </a:lnTo>
                          <a:lnTo>
                            <a:pt x="69" y="496"/>
                          </a:lnTo>
                          <a:lnTo>
                            <a:pt x="74" y="481"/>
                          </a:lnTo>
                          <a:lnTo>
                            <a:pt x="82" y="466"/>
                          </a:lnTo>
                          <a:lnTo>
                            <a:pt x="88" y="450"/>
                          </a:lnTo>
                          <a:lnTo>
                            <a:pt x="91" y="433"/>
                          </a:lnTo>
                          <a:lnTo>
                            <a:pt x="95" y="416"/>
                          </a:lnTo>
                          <a:lnTo>
                            <a:pt x="99" y="399"/>
                          </a:lnTo>
                          <a:lnTo>
                            <a:pt x="103" y="382"/>
                          </a:lnTo>
                          <a:lnTo>
                            <a:pt x="105" y="365"/>
                          </a:lnTo>
                          <a:lnTo>
                            <a:pt x="107" y="348"/>
                          </a:lnTo>
                          <a:lnTo>
                            <a:pt x="108" y="331"/>
                          </a:lnTo>
                          <a:lnTo>
                            <a:pt x="108" y="313"/>
                          </a:lnTo>
                          <a:lnTo>
                            <a:pt x="108" y="293"/>
                          </a:lnTo>
                          <a:lnTo>
                            <a:pt x="107" y="273"/>
                          </a:lnTo>
                          <a:lnTo>
                            <a:pt x="103" y="253"/>
                          </a:lnTo>
                          <a:lnTo>
                            <a:pt x="101" y="232"/>
                          </a:lnTo>
                          <a:lnTo>
                            <a:pt x="95" y="213"/>
                          </a:lnTo>
                          <a:lnTo>
                            <a:pt x="91" y="194"/>
                          </a:lnTo>
                          <a:lnTo>
                            <a:pt x="86" y="175"/>
                          </a:lnTo>
                          <a:lnTo>
                            <a:pt x="80" y="156"/>
                          </a:lnTo>
                          <a:lnTo>
                            <a:pt x="70" y="138"/>
                          </a:lnTo>
                          <a:lnTo>
                            <a:pt x="63" y="119"/>
                          </a:lnTo>
                          <a:lnTo>
                            <a:pt x="55" y="102"/>
                          </a:lnTo>
                          <a:lnTo>
                            <a:pt x="46" y="87"/>
                          </a:lnTo>
                          <a:lnTo>
                            <a:pt x="34" y="70"/>
                          </a:lnTo>
                          <a:lnTo>
                            <a:pt x="25" y="55"/>
                          </a:lnTo>
                          <a:lnTo>
                            <a:pt x="11" y="40"/>
                          </a:lnTo>
                          <a:lnTo>
                            <a:pt x="0" y="24"/>
                          </a:lnTo>
                          <a:lnTo>
                            <a:pt x="10" y="17"/>
                          </a:lnTo>
                          <a:lnTo>
                            <a:pt x="17" y="11"/>
                          </a:lnTo>
                          <a:lnTo>
                            <a:pt x="25" y="5"/>
                          </a:lnTo>
                          <a:lnTo>
                            <a:pt x="32" y="0"/>
                          </a:lnTo>
                          <a:lnTo>
                            <a:pt x="46" y="15"/>
                          </a:lnTo>
                          <a:lnTo>
                            <a:pt x="57" y="32"/>
                          </a:lnTo>
                          <a:lnTo>
                            <a:pt x="69" y="49"/>
                          </a:lnTo>
                          <a:lnTo>
                            <a:pt x="82" y="66"/>
                          </a:lnTo>
                          <a:lnTo>
                            <a:pt x="91" y="85"/>
                          </a:lnTo>
                          <a:lnTo>
                            <a:pt x="101" y="104"/>
                          </a:lnTo>
                          <a:lnTo>
                            <a:pt x="108" y="121"/>
                          </a:lnTo>
                          <a:lnTo>
                            <a:pt x="118" y="142"/>
                          </a:lnTo>
                          <a:lnTo>
                            <a:pt x="124" y="163"/>
                          </a:lnTo>
                          <a:lnTo>
                            <a:pt x="129" y="182"/>
                          </a:lnTo>
                          <a:lnTo>
                            <a:pt x="135" y="203"/>
                          </a:lnTo>
                          <a:lnTo>
                            <a:pt x="141" y="224"/>
                          </a:lnTo>
                          <a:lnTo>
                            <a:pt x="143" y="247"/>
                          </a:lnTo>
                          <a:lnTo>
                            <a:pt x="146" y="268"/>
                          </a:lnTo>
                          <a:lnTo>
                            <a:pt x="148" y="291"/>
                          </a:lnTo>
                          <a:lnTo>
                            <a:pt x="148" y="313"/>
                          </a:lnTo>
                          <a:lnTo>
                            <a:pt x="148" y="331"/>
                          </a:lnTo>
                          <a:lnTo>
                            <a:pt x="146" y="350"/>
                          </a:lnTo>
                          <a:lnTo>
                            <a:pt x="145" y="367"/>
                          </a:lnTo>
                          <a:lnTo>
                            <a:pt x="143" y="386"/>
                          </a:lnTo>
                          <a:lnTo>
                            <a:pt x="139" y="403"/>
                          </a:lnTo>
                          <a:lnTo>
                            <a:pt x="135" y="422"/>
                          </a:lnTo>
                          <a:lnTo>
                            <a:pt x="131" y="439"/>
                          </a:lnTo>
                          <a:lnTo>
                            <a:pt x="127" y="456"/>
                          </a:lnTo>
                          <a:lnTo>
                            <a:pt x="122" y="471"/>
                          </a:lnTo>
                          <a:lnTo>
                            <a:pt x="116" y="488"/>
                          </a:lnTo>
                          <a:lnTo>
                            <a:pt x="108" y="504"/>
                          </a:lnTo>
                          <a:lnTo>
                            <a:pt x="101" y="521"/>
                          </a:lnTo>
                          <a:lnTo>
                            <a:pt x="93" y="536"/>
                          </a:lnTo>
                          <a:lnTo>
                            <a:pt x="86" y="551"/>
                          </a:lnTo>
                          <a:lnTo>
                            <a:pt x="76" y="566"/>
                          </a:lnTo>
                          <a:lnTo>
                            <a:pt x="69" y="582"/>
                          </a:lnTo>
                          <a:lnTo>
                            <a:pt x="69" y="58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37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2632" y="2311"/>
                      <a:ext cx="179" cy="121"/>
                    </a:xfrm>
                    <a:custGeom>
                      <a:avLst/>
                      <a:gdLst>
                        <a:gd name="T0" fmla="*/ 0 w 1179"/>
                        <a:gd name="T1" fmla="*/ 0 h 862"/>
                        <a:gd name="T2" fmla="*/ 0 w 1179"/>
                        <a:gd name="T3" fmla="*/ 862 h 862"/>
                        <a:gd name="T4" fmla="*/ 1179 w 1179"/>
                        <a:gd name="T5" fmla="*/ 862 h 8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179" h="862">
                          <a:moveTo>
                            <a:pt x="0" y="0"/>
                          </a:moveTo>
                          <a:lnTo>
                            <a:pt x="0" y="862"/>
                          </a:lnTo>
                          <a:lnTo>
                            <a:pt x="1179" y="862"/>
                          </a:lnTo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38" name="Line 19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604" y="2311"/>
                      <a:ext cx="28" cy="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39" name="Line 1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32" y="2311"/>
                      <a:ext cx="27" cy="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40" name="Oval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9" y="2291"/>
                      <a:ext cx="28" cy="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0241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4086" y="3033"/>
                    <a:ext cx="92" cy="258"/>
                    <a:chOff x="4176" y="2256"/>
                    <a:chExt cx="117" cy="313"/>
                  </a:xfrm>
                </p:grpSpPr>
                <p:sp>
                  <p:nvSpPr>
                    <p:cNvPr id="130242" name="AutoShape 1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76" y="2256"/>
                      <a:ext cx="117" cy="3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43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4210" y="2510"/>
                      <a:ext cx="34" cy="48"/>
                    </a:xfrm>
                    <a:custGeom>
                      <a:avLst/>
                      <a:gdLst>
                        <a:gd name="T0" fmla="*/ 12 w 102"/>
                        <a:gd name="T1" fmla="*/ 0 h 237"/>
                        <a:gd name="T2" fmla="*/ 0 w 102"/>
                        <a:gd name="T3" fmla="*/ 126 h 237"/>
                        <a:gd name="T4" fmla="*/ 1 w 102"/>
                        <a:gd name="T5" fmla="*/ 204 h 237"/>
                        <a:gd name="T6" fmla="*/ 41 w 102"/>
                        <a:gd name="T7" fmla="*/ 237 h 237"/>
                        <a:gd name="T8" fmla="*/ 91 w 102"/>
                        <a:gd name="T9" fmla="*/ 226 h 237"/>
                        <a:gd name="T10" fmla="*/ 102 w 102"/>
                        <a:gd name="T11" fmla="*/ 147 h 237"/>
                        <a:gd name="T12" fmla="*/ 72 w 102"/>
                        <a:gd name="T13" fmla="*/ 19 h 237"/>
                        <a:gd name="T14" fmla="*/ 12 w 102"/>
                        <a:gd name="T15" fmla="*/ 0 h 237"/>
                        <a:gd name="T16" fmla="*/ 12 w 102"/>
                        <a:gd name="T17" fmla="*/ 0 h 2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02" h="237">
                          <a:moveTo>
                            <a:pt x="12" y="0"/>
                          </a:moveTo>
                          <a:lnTo>
                            <a:pt x="0" y="126"/>
                          </a:lnTo>
                          <a:lnTo>
                            <a:pt x="1" y="204"/>
                          </a:lnTo>
                          <a:lnTo>
                            <a:pt x="41" y="237"/>
                          </a:lnTo>
                          <a:lnTo>
                            <a:pt x="91" y="226"/>
                          </a:lnTo>
                          <a:lnTo>
                            <a:pt x="102" y="147"/>
                          </a:lnTo>
                          <a:lnTo>
                            <a:pt x="72" y="19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94A6C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44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4188" y="2261"/>
                      <a:ext cx="86" cy="254"/>
                    </a:xfrm>
                    <a:custGeom>
                      <a:avLst/>
                      <a:gdLst>
                        <a:gd name="T0" fmla="*/ 13 w 258"/>
                        <a:gd name="T1" fmla="*/ 1047 h 1271"/>
                        <a:gd name="T2" fmla="*/ 13 w 258"/>
                        <a:gd name="T3" fmla="*/ 1046 h 1271"/>
                        <a:gd name="T4" fmla="*/ 13 w 258"/>
                        <a:gd name="T5" fmla="*/ 1045 h 1271"/>
                        <a:gd name="T6" fmla="*/ 12 w 258"/>
                        <a:gd name="T7" fmla="*/ 1041 h 1271"/>
                        <a:gd name="T8" fmla="*/ 11 w 258"/>
                        <a:gd name="T9" fmla="*/ 1039 h 1271"/>
                        <a:gd name="T10" fmla="*/ 9 w 258"/>
                        <a:gd name="T11" fmla="*/ 1034 h 1271"/>
                        <a:gd name="T12" fmla="*/ 9 w 258"/>
                        <a:gd name="T13" fmla="*/ 1027 h 1271"/>
                        <a:gd name="T14" fmla="*/ 8 w 258"/>
                        <a:gd name="T15" fmla="*/ 1020 h 1271"/>
                        <a:gd name="T16" fmla="*/ 7 w 258"/>
                        <a:gd name="T17" fmla="*/ 1011 h 1271"/>
                        <a:gd name="T18" fmla="*/ 6 w 258"/>
                        <a:gd name="T19" fmla="*/ 999 h 1271"/>
                        <a:gd name="T20" fmla="*/ 5 w 258"/>
                        <a:gd name="T21" fmla="*/ 986 h 1271"/>
                        <a:gd name="T22" fmla="*/ 3 w 258"/>
                        <a:gd name="T23" fmla="*/ 971 h 1271"/>
                        <a:gd name="T24" fmla="*/ 2 w 258"/>
                        <a:gd name="T25" fmla="*/ 953 h 1271"/>
                        <a:gd name="T26" fmla="*/ 2 w 258"/>
                        <a:gd name="T27" fmla="*/ 932 h 1271"/>
                        <a:gd name="T28" fmla="*/ 1 w 258"/>
                        <a:gd name="T29" fmla="*/ 909 h 1271"/>
                        <a:gd name="T30" fmla="*/ 0 w 258"/>
                        <a:gd name="T31" fmla="*/ 883 h 1271"/>
                        <a:gd name="T32" fmla="*/ 0 w 258"/>
                        <a:gd name="T33" fmla="*/ 854 h 1271"/>
                        <a:gd name="T34" fmla="*/ 0 w 258"/>
                        <a:gd name="T35" fmla="*/ 822 h 1271"/>
                        <a:gd name="T36" fmla="*/ 0 w 258"/>
                        <a:gd name="T37" fmla="*/ 786 h 1271"/>
                        <a:gd name="T38" fmla="*/ 0 w 258"/>
                        <a:gd name="T39" fmla="*/ 747 h 1271"/>
                        <a:gd name="T40" fmla="*/ 1 w 258"/>
                        <a:gd name="T41" fmla="*/ 705 h 1271"/>
                        <a:gd name="T42" fmla="*/ 1 w 258"/>
                        <a:gd name="T43" fmla="*/ 659 h 1271"/>
                        <a:gd name="T44" fmla="*/ 2 w 258"/>
                        <a:gd name="T45" fmla="*/ 613 h 1271"/>
                        <a:gd name="T46" fmla="*/ 3 w 258"/>
                        <a:gd name="T47" fmla="*/ 568 h 1271"/>
                        <a:gd name="T48" fmla="*/ 6 w 258"/>
                        <a:gd name="T49" fmla="*/ 523 h 1271"/>
                        <a:gd name="T50" fmla="*/ 7 w 258"/>
                        <a:gd name="T51" fmla="*/ 480 h 1271"/>
                        <a:gd name="T52" fmla="*/ 9 w 258"/>
                        <a:gd name="T53" fmla="*/ 439 h 1271"/>
                        <a:gd name="T54" fmla="*/ 12 w 258"/>
                        <a:gd name="T55" fmla="*/ 398 h 1271"/>
                        <a:gd name="T56" fmla="*/ 14 w 258"/>
                        <a:gd name="T57" fmla="*/ 360 h 1271"/>
                        <a:gd name="T58" fmla="*/ 17 w 258"/>
                        <a:gd name="T59" fmla="*/ 323 h 1271"/>
                        <a:gd name="T60" fmla="*/ 19 w 258"/>
                        <a:gd name="T61" fmla="*/ 288 h 1271"/>
                        <a:gd name="T62" fmla="*/ 22 w 258"/>
                        <a:gd name="T63" fmla="*/ 256 h 1271"/>
                        <a:gd name="T64" fmla="*/ 24 w 258"/>
                        <a:gd name="T65" fmla="*/ 225 h 1271"/>
                        <a:gd name="T66" fmla="*/ 27 w 258"/>
                        <a:gd name="T67" fmla="*/ 196 h 1271"/>
                        <a:gd name="T68" fmla="*/ 29 w 258"/>
                        <a:gd name="T69" fmla="*/ 170 h 1271"/>
                        <a:gd name="T70" fmla="*/ 31 w 258"/>
                        <a:gd name="T71" fmla="*/ 147 h 1271"/>
                        <a:gd name="T72" fmla="*/ 33 w 258"/>
                        <a:gd name="T73" fmla="*/ 126 h 1271"/>
                        <a:gd name="T74" fmla="*/ 35 w 258"/>
                        <a:gd name="T75" fmla="*/ 108 h 1271"/>
                        <a:gd name="T76" fmla="*/ 36 w 258"/>
                        <a:gd name="T77" fmla="*/ 93 h 1271"/>
                        <a:gd name="T78" fmla="*/ 38 w 258"/>
                        <a:gd name="T79" fmla="*/ 81 h 1271"/>
                        <a:gd name="T80" fmla="*/ 39 w 258"/>
                        <a:gd name="T81" fmla="*/ 73 h 1271"/>
                        <a:gd name="T82" fmla="*/ 39 w 258"/>
                        <a:gd name="T83" fmla="*/ 68 h 1271"/>
                        <a:gd name="T84" fmla="*/ 40 w 258"/>
                        <a:gd name="T85" fmla="*/ 66 h 1271"/>
                        <a:gd name="T86" fmla="*/ 258 w 258"/>
                        <a:gd name="T87" fmla="*/ 92 h 1271"/>
                        <a:gd name="T88" fmla="*/ 167 w 258"/>
                        <a:gd name="T89" fmla="*/ 1157 h 1271"/>
                        <a:gd name="T90" fmla="*/ 77 w 258"/>
                        <a:gd name="T91" fmla="*/ 1259 h 12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258" h="1271">
                          <a:moveTo>
                            <a:pt x="77" y="1259"/>
                          </a:moveTo>
                          <a:lnTo>
                            <a:pt x="62" y="1138"/>
                          </a:lnTo>
                          <a:lnTo>
                            <a:pt x="13" y="1047"/>
                          </a:lnTo>
                          <a:lnTo>
                            <a:pt x="13" y="1046"/>
                          </a:lnTo>
                          <a:lnTo>
                            <a:pt x="13" y="1046"/>
                          </a:lnTo>
                          <a:lnTo>
                            <a:pt x="13" y="1046"/>
                          </a:lnTo>
                          <a:lnTo>
                            <a:pt x="13" y="1046"/>
                          </a:lnTo>
                          <a:lnTo>
                            <a:pt x="13" y="1045"/>
                          </a:lnTo>
                          <a:lnTo>
                            <a:pt x="13" y="1045"/>
                          </a:lnTo>
                          <a:lnTo>
                            <a:pt x="12" y="1044"/>
                          </a:lnTo>
                          <a:lnTo>
                            <a:pt x="12" y="1043"/>
                          </a:lnTo>
                          <a:lnTo>
                            <a:pt x="12" y="1041"/>
                          </a:lnTo>
                          <a:lnTo>
                            <a:pt x="12" y="1041"/>
                          </a:lnTo>
                          <a:lnTo>
                            <a:pt x="12" y="1040"/>
                          </a:lnTo>
                          <a:lnTo>
                            <a:pt x="11" y="1039"/>
                          </a:lnTo>
                          <a:lnTo>
                            <a:pt x="11" y="1037"/>
                          </a:lnTo>
                          <a:lnTo>
                            <a:pt x="11" y="1035"/>
                          </a:lnTo>
                          <a:lnTo>
                            <a:pt x="9" y="1034"/>
                          </a:lnTo>
                          <a:lnTo>
                            <a:pt x="9" y="1032"/>
                          </a:lnTo>
                          <a:lnTo>
                            <a:pt x="9" y="1030"/>
                          </a:lnTo>
                          <a:lnTo>
                            <a:pt x="9" y="1027"/>
                          </a:lnTo>
                          <a:lnTo>
                            <a:pt x="8" y="1025"/>
                          </a:lnTo>
                          <a:lnTo>
                            <a:pt x="8" y="1022"/>
                          </a:lnTo>
                          <a:lnTo>
                            <a:pt x="8" y="1020"/>
                          </a:lnTo>
                          <a:lnTo>
                            <a:pt x="8" y="1017"/>
                          </a:lnTo>
                          <a:lnTo>
                            <a:pt x="7" y="1014"/>
                          </a:lnTo>
                          <a:lnTo>
                            <a:pt x="7" y="1011"/>
                          </a:lnTo>
                          <a:lnTo>
                            <a:pt x="7" y="1007"/>
                          </a:lnTo>
                          <a:lnTo>
                            <a:pt x="6" y="1004"/>
                          </a:lnTo>
                          <a:lnTo>
                            <a:pt x="6" y="999"/>
                          </a:lnTo>
                          <a:lnTo>
                            <a:pt x="6" y="995"/>
                          </a:lnTo>
                          <a:lnTo>
                            <a:pt x="5" y="991"/>
                          </a:lnTo>
                          <a:lnTo>
                            <a:pt x="5" y="986"/>
                          </a:lnTo>
                          <a:lnTo>
                            <a:pt x="5" y="981"/>
                          </a:lnTo>
                          <a:lnTo>
                            <a:pt x="3" y="975"/>
                          </a:lnTo>
                          <a:lnTo>
                            <a:pt x="3" y="971"/>
                          </a:lnTo>
                          <a:lnTo>
                            <a:pt x="3" y="965"/>
                          </a:lnTo>
                          <a:lnTo>
                            <a:pt x="3" y="959"/>
                          </a:lnTo>
                          <a:lnTo>
                            <a:pt x="2" y="953"/>
                          </a:lnTo>
                          <a:lnTo>
                            <a:pt x="2" y="946"/>
                          </a:lnTo>
                          <a:lnTo>
                            <a:pt x="2" y="939"/>
                          </a:lnTo>
                          <a:lnTo>
                            <a:pt x="2" y="932"/>
                          </a:lnTo>
                          <a:lnTo>
                            <a:pt x="1" y="924"/>
                          </a:lnTo>
                          <a:lnTo>
                            <a:pt x="1" y="916"/>
                          </a:lnTo>
                          <a:lnTo>
                            <a:pt x="1" y="909"/>
                          </a:lnTo>
                          <a:lnTo>
                            <a:pt x="1" y="901"/>
                          </a:lnTo>
                          <a:lnTo>
                            <a:pt x="1" y="891"/>
                          </a:lnTo>
                          <a:lnTo>
                            <a:pt x="0" y="883"/>
                          </a:lnTo>
                          <a:lnTo>
                            <a:pt x="0" y="874"/>
                          </a:lnTo>
                          <a:lnTo>
                            <a:pt x="0" y="864"/>
                          </a:lnTo>
                          <a:lnTo>
                            <a:pt x="0" y="854"/>
                          </a:lnTo>
                          <a:lnTo>
                            <a:pt x="0" y="843"/>
                          </a:lnTo>
                          <a:lnTo>
                            <a:pt x="0" y="832"/>
                          </a:lnTo>
                          <a:lnTo>
                            <a:pt x="0" y="822"/>
                          </a:lnTo>
                          <a:lnTo>
                            <a:pt x="0" y="810"/>
                          </a:lnTo>
                          <a:lnTo>
                            <a:pt x="0" y="798"/>
                          </a:lnTo>
                          <a:lnTo>
                            <a:pt x="0" y="786"/>
                          </a:lnTo>
                          <a:lnTo>
                            <a:pt x="0" y="773"/>
                          </a:lnTo>
                          <a:lnTo>
                            <a:pt x="0" y="761"/>
                          </a:lnTo>
                          <a:lnTo>
                            <a:pt x="0" y="747"/>
                          </a:lnTo>
                          <a:lnTo>
                            <a:pt x="0" y="734"/>
                          </a:lnTo>
                          <a:lnTo>
                            <a:pt x="0" y="719"/>
                          </a:lnTo>
                          <a:lnTo>
                            <a:pt x="1" y="705"/>
                          </a:lnTo>
                          <a:lnTo>
                            <a:pt x="1" y="691"/>
                          </a:lnTo>
                          <a:lnTo>
                            <a:pt x="1" y="675"/>
                          </a:lnTo>
                          <a:lnTo>
                            <a:pt x="1" y="659"/>
                          </a:lnTo>
                          <a:lnTo>
                            <a:pt x="2" y="643"/>
                          </a:lnTo>
                          <a:lnTo>
                            <a:pt x="2" y="628"/>
                          </a:lnTo>
                          <a:lnTo>
                            <a:pt x="2" y="613"/>
                          </a:lnTo>
                          <a:lnTo>
                            <a:pt x="2" y="597"/>
                          </a:lnTo>
                          <a:lnTo>
                            <a:pt x="3" y="582"/>
                          </a:lnTo>
                          <a:lnTo>
                            <a:pt x="3" y="568"/>
                          </a:lnTo>
                          <a:lnTo>
                            <a:pt x="5" y="552"/>
                          </a:lnTo>
                          <a:lnTo>
                            <a:pt x="5" y="537"/>
                          </a:lnTo>
                          <a:lnTo>
                            <a:pt x="6" y="523"/>
                          </a:lnTo>
                          <a:lnTo>
                            <a:pt x="6" y="509"/>
                          </a:lnTo>
                          <a:lnTo>
                            <a:pt x="7" y="495"/>
                          </a:lnTo>
                          <a:lnTo>
                            <a:pt x="7" y="480"/>
                          </a:lnTo>
                          <a:lnTo>
                            <a:pt x="8" y="466"/>
                          </a:lnTo>
                          <a:lnTo>
                            <a:pt x="8" y="452"/>
                          </a:lnTo>
                          <a:lnTo>
                            <a:pt x="9" y="439"/>
                          </a:lnTo>
                          <a:lnTo>
                            <a:pt x="9" y="425"/>
                          </a:lnTo>
                          <a:lnTo>
                            <a:pt x="11" y="412"/>
                          </a:lnTo>
                          <a:lnTo>
                            <a:pt x="12" y="398"/>
                          </a:lnTo>
                          <a:lnTo>
                            <a:pt x="12" y="385"/>
                          </a:lnTo>
                          <a:lnTo>
                            <a:pt x="13" y="372"/>
                          </a:lnTo>
                          <a:lnTo>
                            <a:pt x="14" y="360"/>
                          </a:lnTo>
                          <a:lnTo>
                            <a:pt x="14" y="347"/>
                          </a:lnTo>
                          <a:lnTo>
                            <a:pt x="16" y="335"/>
                          </a:lnTo>
                          <a:lnTo>
                            <a:pt x="17" y="323"/>
                          </a:lnTo>
                          <a:lnTo>
                            <a:pt x="17" y="311"/>
                          </a:lnTo>
                          <a:lnTo>
                            <a:pt x="18" y="300"/>
                          </a:lnTo>
                          <a:lnTo>
                            <a:pt x="19" y="288"/>
                          </a:lnTo>
                          <a:lnTo>
                            <a:pt x="19" y="277"/>
                          </a:lnTo>
                          <a:lnTo>
                            <a:pt x="20" y="267"/>
                          </a:lnTo>
                          <a:lnTo>
                            <a:pt x="22" y="256"/>
                          </a:lnTo>
                          <a:lnTo>
                            <a:pt x="23" y="245"/>
                          </a:lnTo>
                          <a:lnTo>
                            <a:pt x="23" y="235"/>
                          </a:lnTo>
                          <a:lnTo>
                            <a:pt x="24" y="225"/>
                          </a:lnTo>
                          <a:lnTo>
                            <a:pt x="25" y="215"/>
                          </a:lnTo>
                          <a:lnTo>
                            <a:pt x="25" y="205"/>
                          </a:lnTo>
                          <a:lnTo>
                            <a:pt x="27" y="196"/>
                          </a:lnTo>
                          <a:lnTo>
                            <a:pt x="28" y="187"/>
                          </a:lnTo>
                          <a:lnTo>
                            <a:pt x="28" y="179"/>
                          </a:lnTo>
                          <a:lnTo>
                            <a:pt x="29" y="170"/>
                          </a:lnTo>
                          <a:lnTo>
                            <a:pt x="29" y="163"/>
                          </a:lnTo>
                          <a:lnTo>
                            <a:pt x="30" y="154"/>
                          </a:lnTo>
                          <a:lnTo>
                            <a:pt x="31" y="147"/>
                          </a:lnTo>
                          <a:lnTo>
                            <a:pt x="31" y="140"/>
                          </a:lnTo>
                          <a:lnTo>
                            <a:pt x="33" y="133"/>
                          </a:lnTo>
                          <a:lnTo>
                            <a:pt x="33" y="126"/>
                          </a:lnTo>
                          <a:lnTo>
                            <a:pt x="34" y="120"/>
                          </a:lnTo>
                          <a:lnTo>
                            <a:pt x="34" y="114"/>
                          </a:lnTo>
                          <a:lnTo>
                            <a:pt x="35" y="108"/>
                          </a:lnTo>
                          <a:lnTo>
                            <a:pt x="35" y="104"/>
                          </a:lnTo>
                          <a:lnTo>
                            <a:pt x="36" y="98"/>
                          </a:lnTo>
                          <a:lnTo>
                            <a:pt x="36" y="93"/>
                          </a:lnTo>
                          <a:lnTo>
                            <a:pt x="36" y="89"/>
                          </a:lnTo>
                          <a:lnTo>
                            <a:pt x="38" y="85"/>
                          </a:lnTo>
                          <a:lnTo>
                            <a:pt x="38" y="81"/>
                          </a:lnTo>
                          <a:lnTo>
                            <a:pt x="38" y="79"/>
                          </a:lnTo>
                          <a:lnTo>
                            <a:pt x="39" y="75"/>
                          </a:lnTo>
                          <a:lnTo>
                            <a:pt x="39" y="73"/>
                          </a:lnTo>
                          <a:lnTo>
                            <a:pt x="39" y="70"/>
                          </a:lnTo>
                          <a:lnTo>
                            <a:pt x="39" y="69"/>
                          </a:lnTo>
                          <a:lnTo>
                            <a:pt x="39" y="68"/>
                          </a:lnTo>
                          <a:lnTo>
                            <a:pt x="40" y="67"/>
                          </a:lnTo>
                          <a:lnTo>
                            <a:pt x="40" y="66"/>
                          </a:lnTo>
                          <a:lnTo>
                            <a:pt x="40" y="66"/>
                          </a:lnTo>
                          <a:lnTo>
                            <a:pt x="105" y="0"/>
                          </a:lnTo>
                          <a:lnTo>
                            <a:pt x="193" y="15"/>
                          </a:lnTo>
                          <a:lnTo>
                            <a:pt x="258" y="92"/>
                          </a:lnTo>
                          <a:lnTo>
                            <a:pt x="255" y="640"/>
                          </a:lnTo>
                          <a:lnTo>
                            <a:pt x="242" y="989"/>
                          </a:lnTo>
                          <a:lnTo>
                            <a:pt x="167" y="1157"/>
                          </a:lnTo>
                          <a:lnTo>
                            <a:pt x="150" y="1271"/>
                          </a:lnTo>
                          <a:lnTo>
                            <a:pt x="77" y="1259"/>
                          </a:lnTo>
                          <a:lnTo>
                            <a:pt x="77" y="1259"/>
                          </a:lnTo>
                          <a:close/>
                        </a:path>
                      </a:pathLst>
                    </a:custGeom>
                    <a:solidFill>
                      <a:srgbClr val="B3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45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4206" y="2285"/>
                      <a:ext cx="51" cy="228"/>
                    </a:xfrm>
                    <a:custGeom>
                      <a:avLst/>
                      <a:gdLst>
                        <a:gd name="T0" fmla="*/ 8 w 151"/>
                        <a:gd name="T1" fmla="*/ 0 h 1139"/>
                        <a:gd name="T2" fmla="*/ 151 w 151"/>
                        <a:gd name="T3" fmla="*/ 1 h 1139"/>
                        <a:gd name="T4" fmla="*/ 143 w 151"/>
                        <a:gd name="T5" fmla="*/ 964 h 1139"/>
                        <a:gd name="T6" fmla="*/ 103 w 151"/>
                        <a:gd name="T7" fmla="*/ 1139 h 1139"/>
                        <a:gd name="T8" fmla="*/ 23 w 151"/>
                        <a:gd name="T9" fmla="*/ 1139 h 1139"/>
                        <a:gd name="T10" fmla="*/ 0 w 151"/>
                        <a:gd name="T11" fmla="*/ 1009 h 1139"/>
                        <a:gd name="T12" fmla="*/ 8 w 151"/>
                        <a:gd name="T13" fmla="*/ 0 h 1139"/>
                        <a:gd name="T14" fmla="*/ 8 w 151"/>
                        <a:gd name="T15" fmla="*/ 0 h 11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51" h="1139">
                          <a:moveTo>
                            <a:pt x="8" y="0"/>
                          </a:moveTo>
                          <a:lnTo>
                            <a:pt x="151" y="1"/>
                          </a:lnTo>
                          <a:lnTo>
                            <a:pt x="143" y="964"/>
                          </a:lnTo>
                          <a:lnTo>
                            <a:pt x="103" y="1139"/>
                          </a:lnTo>
                          <a:lnTo>
                            <a:pt x="23" y="1139"/>
                          </a:lnTo>
                          <a:lnTo>
                            <a:pt x="0" y="1009"/>
                          </a:lnTo>
                          <a:lnTo>
                            <a:pt x="8" y="0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D1BDB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46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4210" y="2311"/>
                      <a:ext cx="41" cy="9"/>
                    </a:xfrm>
                    <a:custGeom>
                      <a:avLst/>
                      <a:gdLst>
                        <a:gd name="T0" fmla="*/ 0 w 123"/>
                        <a:gd name="T1" fmla="*/ 46 h 46"/>
                        <a:gd name="T2" fmla="*/ 123 w 123"/>
                        <a:gd name="T3" fmla="*/ 46 h 46"/>
                        <a:gd name="T4" fmla="*/ 123 w 123"/>
                        <a:gd name="T5" fmla="*/ 0 h 46"/>
                        <a:gd name="T6" fmla="*/ 0 w 123"/>
                        <a:gd name="T7" fmla="*/ 0 h 46"/>
                        <a:gd name="T8" fmla="*/ 0 w 123"/>
                        <a:gd name="T9" fmla="*/ 46 h 46"/>
                        <a:gd name="T10" fmla="*/ 0 w 123"/>
                        <a:gd name="T11" fmla="*/ 46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3" h="46">
                          <a:moveTo>
                            <a:pt x="0" y="46"/>
                          </a:moveTo>
                          <a:lnTo>
                            <a:pt x="123" y="46"/>
                          </a:lnTo>
                          <a:lnTo>
                            <a:pt x="123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47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4210" y="2342"/>
                      <a:ext cx="41" cy="9"/>
                    </a:xfrm>
                    <a:custGeom>
                      <a:avLst/>
                      <a:gdLst>
                        <a:gd name="T0" fmla="*/ 0 w 123"/>
                        <a:gd name="T1" fmla="*/ 47 h 47"/>
                        <a:gd name="T2" fmla="*/ 123 w 123"/>
                        <a:gd name="T3" fmla="*/ 47 h 47"/>
                        <a:gd name="T4" fmla="*/ 123 w 123"/>
                        <a:gd name="T5" fmla="*/ 0 h 47"/>
                        <a:gd name="T6" fmla="*/ 0 w 123"/>
                        <a:gd name="T7" fmla="*/ 0 h 47"/>
                        <a:gd name="T8" fmla="*/ 0 w 123"/>
                        <a:gd name="T9" fmla="*/ 47 h 47"/>
                        <a:gd name="T10" fmla="*/ 0 w 123"/>
                        <a:gd name="T11" fmla="*/ 47 h 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3" h="47">
                          <a:moveTo>
                            <a:pt x="0" y="47"/>
                          </a:moveTo>
                          <a:lnTo>
                            <a:pt x="123" y="47"/>
                          </a:lnTo>
                          <a:lnTo>
                            <a:pt x="123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48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4209" y="2370"/>
                      <a:ext cx="42" cy="9"/>
                    </a:xfrm>
                    <a:custGeom>
                      <a:avLst/>
                      <a:gdLst>
                        <a:gd name="T0" fmla="*/ 0 w 124"/>
                        <a:gd name="T1" fmla="*/ 48 h 48"/>
                        <a:gd name="T2" fmla="*/ 124 w 124"/>
                        <a:gd name="T3" fmla="*/ 48 h 48"/>
                        <a:gd name="T4" fmla="*/ 124 w 124"/>
                        <a:gd name="T5" fmla="*/ 0 h 48"/>
                        <a:gd name="T6" fmla="*/ 0 w 124"/>
                        <a:gd name="T7" fmla="*/ 0 h 48"/>
                        <a:gd name="T8" fmla="*/ 0 w 124"/>
                        <a:gd name="T9" fmla="*/ 48 h 48"/>
                        <a:gd name="T10" fmla="*/ 0 w 124"/>
                        <a:gd name="T11" fmla="*/ 48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4" h="48">
                          <a:moveTo>
                            <a:pt x="0" y="48"/>
                          </a:moveTo>
                          <a:lnTo>
                            <a:pt x="124" y="48"/>
                          </a:lnTo>
                          <a:lnTo>
                            <a:pt x="124" y="0"/>
                          </a:lnTo>
                          <a:lnTo>
                            <a:pt x="0" y="0"/>
                          </a:lnTo>
                          <a:lnTo>
                            <a:pt x="0" y="48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49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4209" y="2397"/>
                      <a:ext cx="41" cy="9"/>
                    </a:xfrm>
                    <a:custGeom>
                      <a:avLst/>
                      <a:gdLst>
                        <a:gd name="T0" fmla="*/ 0 w 124"/>
                        <a:gd name="T1" fmla="*/ 46 h 46"/>
                        <a:gd name="T2" fmla="*/ 124 w 124"/>
                        <a:gd name="T3" fmla="*/ 46 h 46"/>
                        <a:gd name="T4" fmla="*/ 124 w 124"/>
                        <a:gd name="T5" fmla="*/ 0 h 46"/>
                        <a:gd name="T6" fmla="*/ 0 w 124"/>
                        <a:gd name="T7" fmla="*/ 0 h 46"/>
                        <a:gd name="T8" fmla="*/ 0 w 124"/>
                        <a:gd name="T9" fmla="*/ 46 h 46"/>
                        <a:gd name="T10" fmla="*/ 0 w 124"/>
                        <a:gd name="T11" fmla="*/ 46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4" h="46">
                          <a:moveTo>
                            <a:pt x="0" y="46"/>
                          </a:moveTo>
                          <a:lnTo>
                            <a:pt x="124" y="46"/>
                          </a:lnTo>
                          <a:lnTo>
                            <a:pt x="124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50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4208" y="2422"/>
                      <a:ext cx="41" cy="9"/>
                    </a:xfrm>
                    <a:custGeom>
                      <a:avLst/>
                      <a:gdLst>
                        <a:gd name="T0" fmla="*/ 0 w 123"/>
                        <a:gd name="T1" fmla="*/ 47 h 47"/>
                        <a:gd name="T2" fmla="*/ 123 w 123"/>
                        <a:gd name="T3" fmla="*/ 47 h 47"/>
                        <a:gd name="T4" fmla="*/ 123 w 123"/>
                        <a:gd name="T5" fmla="*/ 0 h 47"/>
                        <a:gd name="T6" fmla="*/ 0 w 123"/>
                        <a:gd name="T7" fmla="*/ 0 h 47"/>
                        <a:gd name="T8" fmla="*/ 0 w 123"/>
                        <a:gd name="T9" fmla="*/ 47 h 47"/>
                        <a:gd name="T10" fmla="*/ 0 w 123"/>
                        <a:gd name="T11" fmla="*/ 47 h 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3" h="47">
                          <a:moveTo>
                            <a:pt x="0" y="47"/>
                          </a:moveTo>
                          <a:lnTo>
                            <a:pt x="123" y="47"/>
                          </a:lnTo>
                          <a:lnTo>
                            <a:pt x="123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51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4209" y="2449"/>
                      <a:ext cx="41" cy="10"/>
                    </a:xfrm>
                    <a:custGeom>
                      <a:avLst/>
                      <a:gdLst>
                        <a:gd name="T0" fmla="*/ 0 w 123"/>
                        <a:gd name="T1" fmla="*/ 48 h 48"/>
                        <a:gd name="T2" fmla="*/ 123 w 123"/>
                        <a:gd name="T3" fmla="*/ 48 h 48"/>
                        <a:gd name="T4" fmla="*/ 123 w 123"/>
                        <a:gd name="T5" fmla="*/ 0 h 48"/>
                        <a:gd name="T6" fmla="*/ 0 w 123"/>
                        <a:gd name="T7" fmla="*/ 0 h 48"/>
                        <a:gd name="T8" fmla="*/ 0 w 123"/>
                        <a:gd name="T9" fmla="*/ 48 h 48"/>
                        <a:gd name="T10" fmla="*/ 0 w 123"/>
                        <a:gd name="T11" fmla="*/ 48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3" h="48">
                          <a:moveTo>
                            <a:pt x="0" y="48"/>
                          </a:moveTo>
                          <a:lnTo>
                            <a:pt x="123" y="48"/>
                          </a:lnTo>
                          <a:lnTo>
                            <a:pt x="123" y="0"/>
                          </a:lnTo>
                          <a:lnTo>
                            <a:pt x="0" y="0"/>
                          </a:lnTo>
                          <a:lnTo>
                            <a:pt x="0" y="48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52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4220" y="2291"/>
                      <a:ext cx="21" cy="222"/>
                    </a:xfrm>
                    <a:custGeom>
                      <a:avLst/>
                      <a:gdLst>
                        <a:gd name="T0" fmla="*/ 15 w 63"/>
                        <a:gd name="T1" fmla="*/ 0 h 1106"/>
                        <a:gd name="T2" fmla="*/ 0 w 63"/>
                        <a:gd name="T3" fmla="*/ 1103 h 1106"/>
                        <a:gd name="T4" fmla="*/ 43 w 63"/>
                        <a:gd name="T5" fmla="*/ 1106 h 1106"/>
                        <a:gd name="T6" fmla="*/ 63 w 63"/>
                        <a:gd name="T7" fmla="*/ 0 h 1106"/>
                        <a:gd name="T8" fmla="*/ 15 w 63"/>
                        <a:gd name="T9" fmla="*/ 0 h 1106"/>
                        <a:gd name="T10" fmla="*/ 15 w 63"/>
                        <a:gd name="T11" fmla="*/ 0 h 1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3" h="1106">
                          <a:moveTo>
                            <a:pt x="15" y="0"/>
                          </a:moveTo>
                          <a:lnTo>
                            <a:pt x="0" y="1103"/>
                          </a:lnTo>
                          <a:lnTo>
                            <a:pt x="43" y="1106"/>
                          </a:lnTo>
                          <a:lnTo>
                            <a:pt x="63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solidFill>
                      <a:srgbClr val="F0242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53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4176" y="2259"/>
                      <a:ext cx="109" cy="273"/>
                    </a:xfrm>
                    <a:custGeom>
                      <a:avLst/>
                      <a:gdLst>
                        <a:gd name="T0" fmla="*/ 130 w 326"/>
                        <a:gd name="T1" fmla="*/ 1305 h 1367"/>
                        <a:gd name="T2" fmla="*/ 132 w 326"/>
                        <a:gd name="T3" fmla="*/ 1278 h 1367"/>
                        <a:gd name="T4" fmla="*/ 131 w 326"/>
                        <a:gd name="T5" fmla="*/ 1240 h 1367"/>
                        <a:gd name="T6" fmla="*/ 119 w 326"/>
                        <a:gd name="T7" fmla="*/ 1172 h 1367"/>
                        <a:gd name="T8" fmla="*/ 96 w 326"/>
                        <a:gd name="T9" fmla="*/ 1110 h 1367"/>
                        <a:gd name="T10" fmla="*/ 74 w 326"/>
                        <a:gd name="T11" fmla="*/ 1070 h 1367"/>
                        <a:gd name="T12" fmla="*/ 59 w 326"/>
                        <a:gd name="T13" fmla="*/ 1005 h 1367"/>
                        <a:gd name="T14" fmla="*/ 56 w 326"/>
                        <a:gd name="T15" fmla="*/ 921 h 1367"/>
                        <a:gd name="T16" fmla="*/ 55 w 326"/>
                        <a:gd name="T17" fmla="*/ 819 h 1367"/>
                        <a:gd name="T18" fmla="*/ 54 w 326"/>
                        <a:gd name="T19" fmla="*/ 690 h 1367"/>
                        <a:gd name="T20" fmla="*/ 56 w 326"/>
                        <a:gd name="T21" fmla="*/ 547 h 1367"/>
                        <a:gd name="T22" fmla="*/ 60 w 326"/>
                        <a:gd name="T23" fmla="*/ 378 h 1367"/>
                        <a:gd name="T24" fmla="*/ 64 w 326"/>
                        <a:gd name="T25" fmla="*/ 233 h 1367"/>
                        <a:gd name="T26" fmla="*/ 78 w 326"/>
                        <a:gd name="T27" fmla="*/ 126 h 1367"/>
                        <a:gd name="T28" fmla="*/ 119 w 326"/>
                        <a:gd name="T29" fmla="*/ 70 h 1367"/>
                        <a:gd name="T30" fmla="*/ 174 w 326"/>
                        <a:gd name="T31" fmla="*/ 51 h 1367"/>
                        <a:gd name="T32" fmla="*/ 219 w 326"/>
                        <a:gd name="T33" fmla="*/ 63 h 1367"/>
                        <a:gd name="T34" fmla="*/ 252 w 326"/>
                        <a:gd name="T35" fmla="*/ 99 h 1367"/>
                        <a:gd name="T36" fmla="*/ 266 w 326"/>
                        <a:gd name="T37" fmla="*/ 161 h 1367"/>
                        <a:gd name="T38" fmla="*/ 271 w 326"/>
                        <a:gd name="T39" fmla="*/ 287 h 1367"/>
                        <a:gd name="T40" fmla="*/ 271 w 326"/>
                        <a:gd name="T41" fmla="*/ 456 h 1367"/>
                        <a:gd name="T42" fmla="*/ 268 w 326"/>
                        <a:gd name="T43" fmla="*/ 624 h 1367"/>
                        <a:gd name="T44" fmla="*/ 267 w 326"/>
                        <a:gd name="T45" fmla="*/ 757 h 1367"/>
                        <a:gd name="T46" fmla="*/ 262 w 326"/>
                        <a:gd name="T47" fmla="*/ 885 h 1367"/>
                        <a:gd name="T48" fmla="*/ 250 w 326"/>
                        <a:gd name="T49" fmla="*/ 996 h 1367"/>
                        <a:gd name="T50" fmla="*/ 229 w 326"/>
                        <a:gd name="T51" fmla="*/ 1075 h 1367"/>
                        <a:gd name="T52" fmla="*/ 198 w 326"/>
                        <a:gd name="T53" fmla="*/ 1132 h 1367"/>
                        <a:gd name="T54" fmla="*/ 180 w 326"/>
                        <a:gd name="T55" fmla="*/ 1180 h 1367"/>
                        <a:gd name="T56" fmla="*/ 171 w 326"/>
                        <a:gd name="T57" fmla="*/ 1226 h 1367"/>
                        <a:gd name="T58" fmla="*/ 170 w 326"/>
                        <a:gd name="T59" fmla="*/ 1278 h 1367"/>
                        <a:gd name="T60" fmla="*/ 171 w 326"/>
                        <a:gd name="T61" fmla="*/ 1324 h 1367"/>
                        <a:gd name="T62" fmla="*/ 175 w 326"/>
                        <a:gd name="T63" fmla="*/ 1351 h 1367"/>
                        <a:gd name="T64" fmla="*/ 178 w 326"/>
                        <a:gd name="T65" fmla="*/ 1365 h 1367"/>
                        <a:gd name="T66" fmla="*/ 215 w 326"/>
                        <a:gd name="T67" fmla="*/ 1339 h 1367"/>
                        <a:gd name="T68" fmla="*/ 215 w 326"/>
                        <a:gd name="T69" fmla="*/ 1293 h 1367"/>
                        <a:gd name="T70" fmla="*/ 223 w 326"/>
                        <a:gd name="T71" fmla="*/ 1232 h 1367"/>
                        <a:gd name="T72" fmla="*/ 242 w 326"/>
                        <a:gd name="T73" fmla="*/ 1165 h 1367"/>
                        <a:gd name="T74" fmla="*/ 264 w 326"/>
                        <a:gd name="T75" fmla="*/ 1119 h 1367"/>
                        <a:gd name="T76" fmla="*/ 285 w 326"/>
                        <a:gd name="T77" fmla="*/ 1078 h 1367"/>
                        <a:gd name="T78" fmla="*/ 304 w 326"/>
                        <a:gd name="T79" fmla="*/ 1005 h 1367"/>
                        <a:gd name="T80" fmla="*/ 318 w 326"/>
                        <a:gd name="T81" fmla="*/ 862 h 1367"/>
                        <a:gd name="T82" fmla="*/ 324 w 326"/>
                        <a:gd name="T83" fmla="*/ 659 h 1367"/>
                        <a:gd name="T84" fmla="*/ 326 w 326"/>
                        <a:gd name="T85" fmla="*/ 443 h 1367"/>
                        <a:gd name="T86" fmla="*/ 326 w 326"/>
                        <a:gd name="T87" fmla="*/ 269 h 1367"/>
                        <a:gd name="T88" fmla="*/ 322 w 326"/>
                        <a:gd name="T89" fmla="*/ 164 h 1367"/>
                        <a:gd name="T90" fmla="*/ 301 w 326"/>
                        <a:gd name="T91" fmla="*/ 80 h 1367"/>
                        <a:gd name="T92" fmla="*/ 257 w 326"/>
                        <a:gd name="T93" fmla="*/ 21 h 1367"/>
                        <a:gd name="T94" fmla="*/ 180 w 326"/>
                        <a:gd name="T95" fmla="*/ 0 h 1367"/>
                        <a:gd name="T96" fmla="*/ 97 w 326"/>
                        <a:gd name="T97" fmla="*/ 17 h 1367"/>
                        <a:gd name="T98" fmla="*/ 44 w 326"/>
                        <a:gd name="T99" fmla="*/ 67 h 1367"/>
                        <a:gd name="T100" fmla="*/ 17 w 326"/>
                        <a:gd name="T101" fmla="*/ 154 h 1367"/>
                        <a:gd name="T102" fmla="*/ 6 w 326"/>
                        <a:gd name="T103" fmla="*/ 276 h 1367"/>
                        <a:gd name="T104" fmla="*/ 1 w 326"/>
                        <a:gd name="T105" fmla="*/ 465 h 1367"/>
                        <a:gd name="T106" fmla="*/ 0 w 326"/>
                        <a:gd name="T107" fmla="*/ 692 h 1367"/>
                        <a:gd name="T108" fmla="*/ 1 w 326"/>
                        <a:gd name="T109" fmla="*/ 894 h 1367"/>
                        <a:gd name="T110" fmla="*/ 9 w 326"/>
                        <a:gd name="T111" fmla="*/ 1017 h 1367"/>
                        <a:gd name="T112" fmla="*/ 22 w 326"/>
                        <a:gd name="T113" fmla="*/ 1085 h 1367"/>
                        <a:gd name="T114" fmla="*/ 42 w 326"/>
                        <a:gd name="T115" fmla="*/ 1128 h 1367"/>
                        <a:gd name="T116" fmla="*/ 61 w 326"/>
                        <a:gd name="T117" fmla="*/ 1161 h 1367"/>
                        <a:gd name="T118" fmla="*/ 81 w 326"/>
                        <a:gd name="T119" fmla="*/ 1215 h 1367"/>
                        <a:gd name="T120" fmla="*/ 90 w 326"/>
                        <a:gd name="T121" fmla="*/ 1276 h 1367"/>
                        <a:gd name="T122" fmla="*/ 88 w 326"/>
                        <a:gd name="T123" fmla="*/ 1318 h 1367"/>
                        <a:gd name="T124" fmla="*/ 86 w 326"/>
                        <a:gd name="T125" fmla="*/ 1338 h 13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326" h="1367">
                          <a:moveTo>
                            <a:pt x="129" y="1318"/>
                          </a:moveTo>
                          <a:lnTo>
                            <a:pt x="129" y="1317"/>
                          </a:lnTo>
                          <a:lnTo>
                            <a:pt x="129" y="1317"/>
                          </a:lnTo>
                          <a:lnTo>
                            <a:pt x="129" y="1316"/>
                          </a:lnTo>
                          <a:lnTo>
                            <a:pt x="129" y="1316"/>
                          </a:lnTo>
                          <a:lnTo>
                            <a:pt x="129" y="1315"/>
                          </a:lnTo>
                          <a:lnTo>
                            <a:pt x="129" y="1315"/>
                          </a:lnTo>
                          <a:lnTo>
                            <a:pt x="129" y="1313"/>
                          </a:lnTo>
                          <a:lnTo>
                            <a:pt x="129" y="1313"/>
                          </a:lnTo>
                          <a:lnTo>
                            <a:pt x="129" y="1312"/>
                          </a:lnTo>
                          <a:lnTo>
                            <a:pt x="129" y="1311"/>
                          </a:lnTo>
                          <a:lnTo>
                            <a:pt x="130" y="1310"/>
                          </a:lnTo>
                          <a:lnTo>
                            <a:pt x="130" y="1310"/>
                          </a:lnTo>
                          <a:lnTo>
                            <a:pt x="130" y="1309"/>
                          </a:lnTo>
                          <a:lnTo>
                            <a:pt x="130" y="1308"/>
                          </a:lnTo>
                          <a:lnTo>
                            <a:pt x="130" y="1306"/>
                          </a:lnTo>
                          <a:lnTo>
                            <a:pt x="130" y="1305"/>
                          </a:lnTo>
                          <a:lnTo>
                            <a:pt x="130" y="1304"/>
                          </a:lnTo>
                          <a:lnTo>
                            <a:pt x="130" y="1303"/>
                          </a:lnTo>
                          <a:lnTo>
                            <a:pt x="130" y="1302"/>
                          </a:lnTo>
                          <a:lnTo>
                            <a:pt x="131" y="1300"/>
                          </a:lnTo>
                          <a:lnTo>
                            <a:pt x="131" y="1298"/>
                          </a:lnTo>
                          <a:lnTo>
                            <a:pt x="131" y="1297"/>
                          </a:lnTo>
                          <a:lnTo>
                            <a:pt x="131" y="1296"/>
                          </a:lnTo>
                          <a:lnTo>
                            <a:pt x="131" y="1295"/>
                          </a:lnTo>
                          <a:lnTo>
                            <a:pt x="131" y="1292"/>
                          </a:lnTo>
                          <a:lnTo>
                            <a:pt x="131" y="1291"/>
                          </a:lnTo>
                          <a:lnTo>
                            <a:pt x="132" y="1290"/>
                          </a:lnTo>
                          <a:lnTo>
                            <a:pt x="132" y="1287"/>
                          </a:lnTo>
                          <a:lnTo>
                            <a:pt x="132" y="1286"/>
                          </a:lnTo>
                          <a:lnTo>
                            <a:pt x="132" y="1284"/>
                          </a:lnTo>
                          <a:lnTo>
                            <a:pt x="132" y="1282"/>
                          </a:lnTo>
                          <a:lnTo>
                            <a:pt x="132" y="1280"/>
                          </a:lnTo>
                          <a:lnTo>
                            <a:pt x="132" y="1278"/>
                          </a:lnTo>
                          <a:lnTo>
                            <a:pt x="132" y="1277"/>
                          </a:lnTo>
                          <a:lnTo>
                            <a:pt x="132" y="1274"/>
                          </a:lnTo>
                          <a:lnTo>
                            <a:pt x="132" y="1272"/>
                          </a:lnTo>
                          <a:lnTo>
                            <a:pt x="132" y="1270"/>
                          </a:lnTo>
                          <a:lnTo>
                            <a:pt x="132" y="1269"/>
                          </a:lnTo>
                          <a:lnTo>
                            <a:pt x="132" y="1266"/>
                          </a:lnTo>
                          <a:lnTo>
                            <a:pt x="132" y="1264"/>
                          </a:lnTo>
                          <a:lnTo>
                            <a:pt x="132" y="1261"/>
                          </a:lnTo>
                          <a:lnTo>
                            <a:pt x="132" y="1259"/>
                          </a:lnTo>
                          <a:lnTo>
                            <a:pt x="132" y="1257"/>
                          </a:lnTo>
                          <a:lnTo>
                            <a:pt x="132" y="1254"/>
                          </a:lnTo>
                          <a:lnTo>
                            <a:pt x="132" y="1252"/>
                          </a:lnTo>
                          <a:lnTo>
                            <a:pt x="132" y="1250"/>
                          </a:lnTo>
                          <a:lnTo>
                            <a:pt x="132" y="1247"/>
                          </a:lnTo>
                          <a:lnTo>
                            <a:pt x="132" y="1245"/>
                          </a:lnTo>
                          <a:lnTo>
                            <a:pt x="131" y="1243"/>
                          </a:lnTo>
                          <a:lnTo>
                            <a:pt x="131" y="1240"/>
                          </a:lnTo>
                          <a:lnTo>
                            <a:pt x="131" y="1238"/>
                          </a:lnTo>
                          <a:lnTo>
                            <a:pt x="131" y="1235"/>
                          </a:lnTo>
                          <a:lnTo>
                            <a:pt x="131" y="1233"/>
                          </a:lnTo>
                          <a:lnTo>
                            <a:pt x="130" y="1230"/>
                          </a:lnTo>
                          <a:lnTo>
                            <a:pt x="130" y="1227"/>
                          </a:lnTo>
                          <a:lnTo>
                            <a:pt x="130" y="1225"/>
                          </a:lnTo>
                          <a:lnTo>
                            <a:pt x="130" y="1222"/>
                          </a:lnTo>
                          <a:lnTo>
                            <a:pt x="129" y="1219"/>
                          </a:lnTo>
                          <a:lnTo>
                            <a:pt x="129" y="1217"/>
                          </a:lnTo>
                          <a:lnTo>
                            <a:pt x="129" y="1214"/>
                          </a:lnTo>
                          <a:lnTo>
                            <a:pt x="127" y="1207"/>
                          </a:lnTo>
                          <a:lnTo>
                            <a:pt x="125" y="1200"/>
                          </a:lnTo>
                          <a:lnTo>
                            <a:pt x="124" y="1194"/>
                          </a:lnTo>
                          <a:lnTo>
                            <a:pt x="123" y="1188"/>
                          </a:lnTo>
                          <a:lnTo>
                            <a:pt x="121" y="1182"/>
                          </a:lnTo>
                          <a:lnTo>
                            <a:pt x="120" y="1176"/>
                          </a:lnTo>
                          <a:lnTo>
                            <a:pt x="119" y="1172"/>
                          </a:lnTo>
                          <a:lnTo>
                            <a:pt x="118" y="1166"/>
                          </a:lnTo>
                          <a:lnTo>
                            <a:pt x="116" y="1161"/>
                          </a:lnTo>
                          <a:lnTo>
                            <a:pt x="115" y="1156"/>
                          </a:lnTo>
                          <a:lnTo>
                            <a:pt x="114" y="1152"/>
                          </a:lnTo>
                          <a:lnTo>
                            <a:pt x="112" y="1148"/>
                          </a:lnTo>
                          <a:lnTo>
                            <a:pt x="110" y="1145"/>
                          </a:lnTo>
                          <a:lnTo>
                            <a:pt x="109" y="1140"/>
                          </a:lnTo>
                          <a:lnTo>
                            <a:pt x="108" y="1136"/>
                          </a:lnTo>
                          <a:lnTo>
                            <a:pt x="107" y="1133"/>
                          </a:lnTo>
                          <a:lnTo>
                            <a:pt x="105" y="1129"/>
                          </a:lnTo>
                          <a:lnTo>
                            <a:pt x="103" y="1127"/>
                          </a:lnTo>
                          <a:lnTo>
                            <a:pt x="102" y="1123"/>
                          </a:lnTo>
                          <a:lnTo>
                            <a:pt x="101" y="1121"/>
                          </a:lnTo>
                          <a:lnTo>
                            <a:pt x="99" y="1117"/>
                          </a:lnTo>
                          <a:lnTo>
                            <a:pt x="98" y="1115"/>
                          </a:lnTo>
                          <a:lnTo>
                            <a:pt x="97" y="1113"/>
                          </a:lnTo>
                          <a:lnTo>
                            <a:pt x="96" y="1110"/>
                          </a:lnTo>
                          <a:lnTo>
                            <a:pt x="93" y="1107"/>
                          </a:lnTo>
                          <a:lnTo>
                            <a:pt x="92" y="1106"/>
                          </a:lnTo>
                          <a:lnTo>
                            <a:pt x="91" y="1102"/>
                          </a:lnTo>
                          <a:lnTo>
                            <a:pt x="90" y="1101"/>
                          </a:lnTo>
                          <a:lnTo>
                            <a:pt x="88" y="1098"/>
                          </a:lnTo>
                          <a:lnTo>
                            <a:pt x="87" y="1096"/>
                          </a:lnTo>
                          <a:lnTo>
                            <a:pt x="86" y="1094"/>
                          </a:lnTo>
                          <a:lnTo>
                            <a:pt x="85" y="1091"/>
                          </a:lnTo>
                          <a:lnTo>
                            <a:pt x="83" y="1089"/>
                          </a:lnTo>
                          <a:lnTo>
                            <a:pt x="82" y="1087"/>
                          </a:lnTo>
                          <a:lnTo>
                            <a:pt x="80" y="1084"/>
                          </a:lnTo>
                          <a:lnTo>
                            <a:pt x="78" y="1083"/>
                          </a:lnTo>
                          <a:lnTo>
                            <a:pt x="77" y="1080"/>
                          </a:lnTo>
                          <a:lnTo>
                            <a:pt x="77" y="1077"/>
                          </a:lnTo>
                          <a:lnTo>
                            <a:pt x="75" y="1075"/>
                          </a:lnTo>
                          <a:lnTo>
                            <a:pt x="75" y="1072"/>
                          </a:lnTo>
                          <a:lnTo>
                            <a:pt x="74" y="1070"/>
                          </a:lnTo>
                          <a:lnTo>
                            <a:pt x="72" y="1068"/>
                          </a:lnTo>
                          <a:lnTo>
                            <a:pt x="71" y="1064"/>
                          </a:lnTo>
                          <a:lnTo>
                            <a:pt x="70" y="1062"/>
                          </a:lnTo>
                          <a:lnTo>
                            <a:pt x="69" y="1059"/>
                          </a:lnTo>
                          <a:lnTo>
                            <a:pt x="67" y="1056"/>
                          </a:lnTo>
                          <a:lnTo>
                            <a:pt x="67" y="1052"/>
                          </a:lnTo>
                          <a:lnTo>
                            <a:pt x="66" y="1049"/>
                          </a:lnTo>
                          <a:lnTo>
                            <a:pt x="65" y="1045"/>
                          </a:lnTo>
                          <a:lnTo>
                            <a:pt x="64" y="1042"/>
                          </a:lnTo>
                          <a:lnTo>
                            <a:pt x="64" y="1038"/>
                          </a:lnTo>
                          <a:lnTo>
                            <a:pt x="63" y="1033"/>
                          </a:lnTo>
                          <a:lnTo>
                            <a:pt x="63" y="1030"/>
                          </a:lnTo>
                          <a:lnTo>
                            <a:pt x="61" y="1025"/>
                          </a:lnTo>
                          <a:lnTo>
                            <a:pt x="61" y="1020"/>
                          </a:lnTo>
                          <a:lnTo>
                            <a:pt x="60" y="1016"/>
                          </a:lnTo>
                          <a:lnTo>
                            <a:pt x="60" y="1010"/>
                          </a:lnTo>
                          <a:lnTo>
                            <a:pt x="59" y="1005"/>
                          </a:lnTo>
                          <a:lnTo>
                            <a:pt x="59" y="999"/>
                          </a:lnTo>
                          <a:lnTo>
                            <a:pt x="59" y="993"/>
                          </a:lnTo>
                          <a:lnTo>
                            <a:pt x="58" y="986"/>
                          </a:lnTo>
                          <a:lnTo>
                            <a:pt x="58" y="980"/>
                          </a:lnTo>
                          <a:lnTo>
                            <a:pt x="58" y="973"/>
                          </a:lnTo>
                          <a:lnTo>
                            <a:pt x="58" y="966"/>
                          </a:lnTo>
                          <a:lnTo>
                            <a:pt x="58" y="963"/>
                          </a:lnTo>
                          <a:lnTo>
                            <a:pt x="58" y="959"/>
                          </a:lnTo>
                          <a:lnTo>
                            <a:pt x="58" y="956"/>
                          </a:lnTo>
                          <a:lnTo>
                            <a:pt x="58" y="952"/>
                          </a:lnTo>
                          <a:lnTo>
                            <a:pt x="56" y="948"/>
                          </a:lnTo>
                          <a:lnTo>
                            <a:pt x="56" y="944"/>
                          </a:lnTo>
                          <a:lnTo>
                            <a:pt x="56" y="939"/>
                          </a:lnTo>
                          <a:lnTo>
                            <a:pt x="56" y="935"/>
                          </a:lnTo>
                          <a:lnTo>
                            <a:pt x="56" y="931"/>
                          </a:lnTo>
                          <a:lnTo>
                            <a:pt x="56" y="926"/>
                          </a:lnTo>
                          <a:lnTo>
                            <a:pt x="56" y="921"/>
                          </a:lnTo>
                          <a:lnTo>
                            <a:pt x="56" y="915"/>
                          </a:lnTo>
                          <a:lnTo>
                            <a:pt x="56" y="911"/>
                          </a:lnTo>
                          <a:lnTo>
                            <a:pt x="56" y="906"/>
                          </a:lnTo>
                          <a:lnTo>
                            <a:pt x="56" y="900"/>
                          </a:lnTo>
                          <a:lnTo>
                            <a:pt x="56" y="894"/>
                          </a:lnTo>
                          <a:lnTo>
                            <a:pt x="55" y="888"/>
                          </a:lnTo>
                          <a:lnTo>
                            <a:pt x="55" y="883"/>
                          </a:lnTo>
                          <a:lnTo>
                            <a:pt x="55" y="878"/>
                          </a:lnTo>
                          <a:lnTo>
                            <a:pt x="55" y="872"/>
                          </a:lnTo>
                          <a:lnTo>
                            <a:pt x="55" y="865"/>
                          </a:lnTo>
                          <a:lnTo>
                            <a:pt x="55" y="859"/>
                          </a:lnTo>
                          <a:lnTo>
                            <a:pt x="55" y="852"/>
                          </a:lnTo>
                          <a:lnTo>
                            <a:pt x="55" y="846"/>
                          </a:lnTo>
                          <a:lnTo>
                            <a:pt x="55" y="839"/>
                          </a:lnTo>
                          <a:lnTo>
                            <a:pt x="55" y="833"/>
                          </a:lnTo>
                          <a:lnTo>
                            <a:pt x="55" y="826"/>
                          </a:lnTo>
                          <a:lnTo>
                            <a:pt x="55" y="819"/>
                          </a:lnTo>
                          <a:lnTo>
                            <a:pt x="55" y="811"/>
                          </a:lnTo>
                          <a:lnTo>
                            <a:pt x="54" y="804"/>
                          </a:lnTo>
                          <a:lnTo>
                            <a:pt x="54" y="797"/>
                          </a:lnTo>
                          <a:lnTo>
                            <a:pt x="54" y="790"/>
                          </a:lnTo>
                          <a:lnTo>
                            <a:pt x="54" y="783"/>
                          </a:lnTo>
                          <a:lnTo>
                            <a:pt x="54" y="776"/>
                          </a:lnTo>
                          <a:lnTo>
                            <a:pt x="54" y="768"/>
                          </a:lnTo>
                          <a:lnTo>
                            <a:pt x="54" y="761"/>
                          </a:lnTo>
                          <a:lnTo>
                            <a:pt x="54" y="752"/>
                          </a:lnTo>
                          <a:lnTo>
                            <a:pt x="54" y="745"/>
                          </a:lnTo>
                          <a:lnTo>
                            <a:pt x="54" y="737"/>
                          </a:lnTo>
                          <a:lnTo>
                            <a:pt x="54" y="730"/>
                          </a:lnTo>
                          <a:lnTo>
                            <a:pt x="54" y="722"/>
                          </a:lnTo>
                          <a:lnTo>
                            <a:pt x="54" y="713"/>
                          </a:lnTo>
                          <a:lnTo>
                            <a:pt x="54" y="705"/>
                          </a:lnTo>
                          <a:lnTo>
                            <a:pt x="54" y="698"/>
                          </a:lnTo>
                          <a:lnTo>
                            <a:pt x="54" y="690"/>
                          </a:lnTo>
                          <a:lnTo>
                            <a:pt x="54" y="682"/>
                          </a:lnTo>
                          <a:lnTo>
                            <a:pt x="54" y="673"/>
                          </a:lnTo>
                          <a:lnTo>
                            <a:pt x="54" y="665"/>
                          </a:lnTo>
                          <a:lnTo>
                            <a:pt x="54" y="657"/>
                          </a:lnTo>
                          <a:lnTo>
                            <a:pt x="54" y="648"/>
                          </a:lnTo>
                          <a:lnTo>
                            <a:pt x="55" y="640"/>
                          </a:lnTo>
                          <a:lnTo>
                            <a:pt x="55" y="632"/>
                          </a:lnTo>
                          <a:lnTo>
                            <a:pt x="55" y="622"/>
                          </a:lnTo>
                          <a:lnTo>
                            <a:pt x="55" y="614"/>
                          </a:lnTo>
                          <a:lnTo>
                            <a:pt x="55" y="606"/>
                          </a:lnTo>
                          <a:lnTo>
                            <a:pt x="55" y="598"/>
                          </a:lnTo>
                          <a:lnTo>
                            <a:pt x="55" y="589"/>
                          </a:lnTo>
                          <a:lnTo>
                            <a:pt x="55" y="581"/>
                          </a:lnTo>
                          <a:lnTo>
                            <a:pt x="56" y="572"/>
                          </a:lnTo>
                          <a:lnTo>
                            <a:pt x="56" y="563"/>
                          </a:lnTo>
                          <a:lnTo>
                            <a:pt x="56" y="555"/>
                          </a:lnTo>
                          <a:lnTo>
                            <a:pt x="56" y="547"/>
                          </a:lnTo>
                          <a:lnTo>
                            <a:pt x="58" y="537"/>
                          </a:lnTo>
                          <a:lnTo>
                            <a:pt x="58" y="529"/>
                          </a:lnTo>
                          <a:lnTo>
                            <a:pt x="58" y="519"/>
                          </a:lnTo>
                          <a:lnTo>
                            <a:pt x="58" y="508"/>
                          </a:lnTo>
                          <a:lnTo>
                            <a:pt x="59" y="497"/>
                          </a:lnTo>
                          <a:lnTo>
                            <a:pt x="59" y="488"/>
                          </a:lnTo>
                          <a:lnTo>
                            <a:pt x="59" y="477"/>
                          </a:lnTo>
                          <a:lnTo>
                            <a:pt x="59" y="467"/>
                          </a:lnTo>
                          <a:lnTo>
                            <a:pt x="59" y="456"/>
                          </a:lnTo>
                          <a:lnTo>
                            <a:pt x="60" y="446"/>
                          </a:lnTo>
                          <a:lnTo>
                            <a:pt x="60" y="436"/>
                          </a:lnTo>
                          <a:lnTo>
                            <a:pt x="60" y="426"/>
                          </a:lnTo>
                          <a:lnTo>
                            <a:pt x="60" y="417"/>
                          </a:lnTo>
                          <a:lnTo>
                            <a:pt x="60" y="406"/>
                          </a:lnTo>
                          <a:lnTo>
                            <a:pt x="60" y="397"/>
                          </a:lnTo>
                          <a:lnTo>
                            <a:pt x="60" y="387"/>
                          </a:lnTo>
                          <a:lnTo>
                            <a:pt x="60" y="378"/>
                          </a:lnTo>
                          <a:lnTo>
                            <a:pt x="60" y="369"/>
                          </a:lnTo>
                          <a:lnTo>
                            <a:pt x="60" y="359"/>
                          </a:lnTo>
                          <a:lnTo>
                            <a:pt x="60" y="350"/>
                          </a:lnTo>
                          <a:lnTo>
                            <a:pt x="60" y="341"/>
                          </a:lnTo>
                          <a:lnTo>
                            <a:pt x="61" y="332"/>
                          </a:lnTo>
                          <a:lnTo>
                            <a:pt x="61" y="322"/>
                          </a:lnTo>
                          <a:lnTo>
                            <a:pt x="61" y="314"/>
                          </a:lnTo>
                          <a:lnTo>
                            <a:pt x="61" y="306"/>
                          </a:lnTo>
                          <a:lnTo>
                            <a:pt x="61" y="298"/>
                          </a:lnTo>
                          <a:lnTo>
                            <a:pt x="61" y="288"/>
                          </a:lnTo>
                          <a:lnTo>
                            <a:pt x="61" y="280"/>
                          </a:lnTo>
                          <a:lnTo>
                            <a:pt x="61" y="272"/>
                          </a:lnTo>
                          <a:lnTo>
                            <a:pt x="63" y="265"/>
                          </a:lnTo>
                          <a:lnTo>
                            <a:pt x="63" y="256"/>
                          </a:lnTo>
                          <a:lnTo>
                            <a:pt x="63" y="248"/>
                          </a:lnTo>
                          <a:lnTo>
                            <a:pt x="63" y="241"/>
                          </a:lnTo>
                          <a:lnTo>
                            <a:pt x="64" y="233"/>
                          </a:lnTo>
                          <a:lnTo>
                            <a:pt x="64" y="226"/>
                          </a:lnTo>
                          <a:lnTo>
                            <a:pt x="64" y="219"/>
                          </a:lnTo>
                          <a:lnTo>
                            <a:pt x="65" y="211"/>
                          </a:lnTo>
                          <a:lnTo>
                            <a:pt x="65" y="204"/>
                          </a:lnTo>
                          <a:lnTo>
                            <a:pt x="66" y="197"/>
                          </a:lnTo>
                          <a:lnTo>
                            <a:pt x="66" y="190"/>
                          </a:lnTo>
                          <a:lnTo>
                            <a:pt x="67" y="184"/>
                          </a:lnTo>
                          <a:lnTo>
                            <a:pt x="69" y="177"/>
                          </a:lnTo>
                          <a:lnTo>
                            <a:pt x="69" y="171"/>
                          </a:lnTo>
                          <a:lnTo>
                            <a:pt x="70" y="165"/>
                          </a:lnTo>
                          <a:lnTo>
                            <a:pt x="71" y="159"/>
                          </a:lnTo>
                          <a:lnTo>
                            <a:pt x="72" y="154"/>
                          </a:lnTo>
                          <a:lnTo>
                            <a:pt x="72" y="148"/>
                          </a:lnTo>
                          <a:lnTo>
                            <a:pt x="74" y="142"/>
                          </a:lnTo>
                          <a:lnTo>
                            <a:pt x="76" y="137"/>
                          </a:lnTo>
                          <a:lnTo>
                            <a:pt x="77" y="131"/>
                          </a:lnTo>
                          <a:lnTo>
                            <a:pt x="78" y="126"/>
                          </a:lnTo>
                          <a:lnTo>
                            <a:pt x="80" y="122"/>
                          </a:lnTo>
                          <a:lnTo>
                            <a:pt x="81" y="117"/>
                          </a:lnTo>
                          <a:lnTo>
                            <a:pt x="83" y="112"/>
                          </a:lnTo>
                          <a:lnTo>
                            <a:pt x="85" y="109"/>
                          </a:lnTo>
                          <a:lnTo>
                            <a:pt x="87" y="104"/>
                          </a:lnTo>
                          <a:lnTo>
                            <a:pt x="90" y="100"/>
                          </a:lnTo>
                          <a:lnTo>
                            <a:pt x="91" y="97"/>
                          </a:lnTo>
                          <a:lnTo>
                            <a:pt x="93" y="93"/>
                          </a:lnTo>
                          <a:lnTo>
                            <a:pt x="96" y="90"/>
                          </a:lnTo>
                          <a:lnTo>
                            <a:pt x="98" y="86"/>
                          </a:lnTo>
                          <a:lnTo>
                            <a:pt x="101" y="84"/>
                          </a:lnTo>
                          <a:lnTo>
                            <a:pt x="103" y="80"/>
                          </a:lnTo>
                          <a:lnTo>
                            <a:pt x="107" y="78"/>
                          </a:lnTo>
                          <a:lnTo>
                            <a:pt x="109" y="76"/>
                          </a:lnTo>
                          <a:lnTo>
                            <a:pt x="113" y="73"/>
                          </a:lnTo>
                          <a:lnTo>
                            <a:pt x="115" y="71"/>
                          </a:lnTo>
                          <a:lnTo>
                            <a:pt x="119" y="70"/>
                          </a:lnTo>
                          <a:lnTo>
                            <a:pt x="123" y="67"/>
                          </a:lnTo>
                          <a:lnTo>
                            <a:pt x="125" y="65"/>
                          </a:lnTo>
                          <a:lnTo>
                            <a:pt x="129" y="64"/>
                          </a:lnTo>
                          <a:lnTo>
                            <a:pt x="132" y="61"/>
                          </a:lnTo>
                          <a:lnTo>
                            <a:pt x="135" y="60"/>
                          </a:lnTo>
                          <a:lnTo>
                            <a:pt x="138" y="59"/>
                          </a:lnTo>
                          <a:lnTo>
                            <a:pt x="142" y="58"/>
                          </a:lnTo>
                          <a:lnTo>
                            <a:pt x="146" y="57"/>
                          </a:lnTo>
                          <a:lnTo>
                            <a:pt x="148" y="56"/>
                          </a:lnTo>
                          <a:lnTo>
                            <a:pt x="152" y="54"/>
                          </a:lnTo>
                          <a:lnTo>
                            <a:pt x="154" y="53"/>
                          </a:lnTo>
                          <a:lnTo>
                            <a:pt x="158" y="53"/>
                          </a:lnTo>
                          <a:lnTo>
                            <a:pt x="162" y="52"/>
                          </a:lnTo>
                          <a:lnTo>
                            <a:pt x="164" y="52"/>
                          </a:lnTo>
                          <a:lnTo>
                            <a:pt x="168" y="51"/>
                          </a:lnTo>
                          <a:lnTo>
                            <a:pt x="170" y="51"/>
                          </a:lnTo>
                          <a:lnTo>
                            <a:pt x="174" y="51"/>
                          </a:lnTo>
                          <a:lnTo>
                            <a:pt x="176" y="51"/>
                          </a:lnTo>
                          <a:lnTo>
                            <a:pt x="179" y="51"/>
                          </a:lnTo>
                          <a:lnTo>
                            <a:pt x="182" y="51"/>
                          </a:lnTo>
                          <a:lnTo>
                            <a:pt x="185" y="51"/>
                          </a:lnTo>
                          <a:lnTo>
                            <a:pt x="189" y="52"/>
                          </a:lnTo>
                          <a:lnTo>
                            <a:pt x="191" y="52"/>
                          </a:lnTo>
                          <a:lnTo>
                            <a:pt x="193" y="53"/>
                          </a:lnTo>
                          <a:lnTo>
                            <a:pt x="196" y="53"/>
                          </a:lnTo>
                          <a:lnTo>
                            <a:pt x="200" y="54"/>
                          </a:lnTo>
                          <a:lnTo>
                            <a:pt x="202" y="54"/>
                          </a:lnTo>
                          <a:lnTo>
                            <a:pt x="204" y="56"/>
                          </a:lnTo>
                          <a:lnTo>
                            <a:pt x="207" y="57"/>
                          </a:lnTo>
                          <a:lnTo>
                            <a:pt x="211" y="58"/>
                          </a:lnTo>
                          <a:lnTo>
                            <a:pt x="213" y="59"/>
                          </a:lnTo>
                          <a:lnTo>
                            <a:pt x="215" y="60"/>
                          </a:lnTo>
                          <a:lnTo>
                            <a:pt x="218" y="61"/>
                          </a:lnTo>
                          <a:lnTo>
                            <a:pt x="219" y="63"/>
                          </a:lnTo>
                          <a:lnTo>
                            <a:pt x="222" y="65"/>
                          </a:lnTo>
                          <a:lnTo>
                            <a:pt x="224" y="66"/>
                          </a:lnTo>
                          <a:lnTo>
                            <a:pt x="226" y="67"/>
                          </a:lnTo>
                          <a:lnTo>
                            <a:pt x="229" y="70"/>
                          </a:lnTo>
                          <a:lnTo>
                            <a:pt x="231" y="71"/>
                          </a:lnTo>
                          <a:lnTo>
                            <a:pt x="234" y="73"/>
                          </a:lnTo>
                          <a:lnTo>
                            <a:pt x="235" y="76"/>
                          </a:lnTo>
                          <a:lnTo>
                            <a:pt x="237" y="78"/>
                          </a:lnTo>
                          <a:lnTo>
                            <a:pt x="239" y="79"/>
                          </a:lnTo>
                          <a:lnTo>
                            <a:pt x="241" y="81"/>
                          </a:lnTo>
                          <a:lnTo>
                            <a:pt x="242" y="84"/>
                          </a:lnTo>
                          <a:lnTo>
                            <a:pt x="245" y="86"/>
                          </a:lnTo>
                          <a:lnTo>
                            <a:pt x="246" y="89"/>
                          </a:lnTo>
                          <a:lnTo>
                            <a:pt x="247" y="92"/>
                          </a:lnTo>
                          <a:lnTo>
                            <a:pt x="250" y="94"/>
                          </a:lnTo>
                          <a:lnTo>
                            <a:pt x="251" y="97"/>
                          </a:lnTo>
                          <a:lnTo>
                            <a:pt x="252" y="99"/>
                          </a:lnTo>
                          <a:lnTo>
                            <a:pt x="253" y="103"/>
                          </a:lnTo>
                          <a:lnTo>
                            <a:pt x="255" y="105"/>
                          </a:lnTo>
                          <a:lnTo>
                            <a:pt x="256" y="109"/>
                          </a:lnTo>
                          <a:lnTo>
                            <a:pt x="257" y="111"/>
                          </a:lnTo>
                          <a:lnTo>
                            <a:pt x="258" y="115"/>
                          </a:lnTo>
                          <a:lnTo>
                            <a:pt x="259" y="118"/>
                          </a:lnTo>
                          <a:lnTo>
                            <a:pt x="261" y="120"/>
                          </a:lnTo>
                          <a:lnTo>
                            <a:pt x="261" y="124"/>
                          </a:lnTo>
                          <a:lnTo>
                            <a:pt x="262" y="128"/>
                          </a:lnTo>
                          <a:lnTo>
                            <a:pt x="263" y="131"/>
                          </a:lnTo>
                          <a:lnTo>
                            <a:pt x="263" y="135"/>
                          </a:lnTo>
                          <a:lnTo>
                            <a:pt x="264" y="138"/>
                          </a:lnTo>
                          <a:lnTo>
                            <a:pt x="264" y="142"/>
                          </a:lnTo>
                          <a:lnTo>
                            <a:pt x="264" y="146"/>
                          </a:lnTo>
                          <a:lnTo>
                            <a:pt x="266" y="150"/>
                          </a:lnTo>
                          <a:lnTo>
                            <a:pt x="266" y="155"/>
                          </a:lnTo>
                          <a:lnTo>
                            <a:pt x="266" y="161"/>
                          </a:lnTo>
                          <a:lnTo>
                            <a:pt x="267" y="167"/>
                          </a:lnTo>
                          <a:lnTo>
                            <a:pt x="267" y="172"/>
                          </a:lnTo>
                          <a:lnTo>
                            <a:pt x="267" y="178"/>
                          </a:lnTo>
                          <a:lnTo>
                            <a:pt x="268" y="184"/>
                          </a:lnTo>
                          <a:lnTo>
                            <a:pt x="268" y="191"/>
                          </a:lnTo>
                          <a:lnTo>
                            <a:pt x="268" y="197"/>
                          </a:lnTo>
                          <a:lnTo>
                            <a:pt x="268" y="204"/>
                          </a:lnTo>
                          <a:lnTo>
                            <a:pt x="269" y="213"/>
                          </a:lnTo>
                          <a:lnTo>
                            <a:pt x="269" y="220"/>
                          </a:lnTo>
                          <a:lnTo>
                            <a:pt x="269" y="228"/>
                          </a:lnTo>
                          <a:lnTo>
                            <a:pt x="269" y="235"/>
                          </a:lnTo>
                          <a:lnTo>
                            <a:pt x="269" y="243"/>
                          </a:lnTo>
                          <a:lnTo>
                            <a:pt x="269" y="252"/>
                          </a:lnTo>
                          <a:lnTo>
                            <a:pt x="269" y="261"/>
                          </a:lnTo>
                          <a:lnTo>
                            <a:pt x="269" y="269"/>
                          </a:lnTo>
                          <a:lnTo>
                            <a:pt x="271" y="279"/>
                          </a:lnTo>
                          <a:lnTo>
                            <a:pt x="271" y="287"/>
                          </a:lnTo>
                          <a:lnTo>
                            <a:pt x="271" y="296"/>
                          </a:lnTo>
                          <a:lnTo>
                            <a:pt x="271" y="306"/>
                          </a:lnTo>
                          <a:lnTo>
                            <a:pt x="271" y="315"/>
                          </a:lnTo>
                          <a:lnTo>
                            <a:pt x="271" y="325"/>
                          </a:lnTo>
                          <a:lnTo>
                            <a:pt x="271" y="334"/>
                          </a:lnTo>
                          <a:lnTo>
                            <a:pt x="271" y="344"/>
                          </a:lnTo>
                          <a:lnTo>
                            <a:pt x="271" y="354"/>
                          </a:lnTo>
                          <a:lnTo>
                            <a:pt x="271" y="364"/>
                          </a:lnTo>
                          <a:lnTo>
                            <a:pt x="271" y="374"/>
                          </a:lnTo>
                          <a:lnTo>
                            <a:pt x="271" y="384"/>
                          </a:lnTo>
                          <a:lnTo>
                            <a:pt x="271" y="394"/>
                          </a:lnTo>
                          <a:lnTo>
                            <a:pt x="271" y="405"/>
                          </a:lnTo>
                          <a:lnTo>
                            <a:pt x="271" y="415"/>
                          </a:lnTo>
                          <a:lnTo>
                            <a:pt x="271" y="425"/>
                          </a:lnTo>
                          <a:lnTo>
                            <a:pt x="271" y="436"/>
                          </a:lnTo>
                          <a:lnTo>
                            <a:pt x="271" y="445"/>
                          </a:lnTo>
                          <a:lnTo>
                            <a:pt x="271" y="456"/>
                          </a:lnTo>
                          <a:lnTo>
                            <a:pt x="271" y="467"/>
                          </a:lnTo>
                          <a:lnTo>
                            <a:pt x="271" y="477"/>
                          </a:lnTo>
                          <a:lnTo>
                            <a:pt x="269" y="487"/>
                          </a:lnTo>
                          <a:lnTo>
                            <a:pt x="269" y="497"/>
                          </a:lnTo>
                          <a:lnTo>
                            <a:pt x="269" y="508"/>
                          </a:lnTo>
                          <a:lnTo>
                            <a:pt x="269" y="517"/>
                          </a:lnTo>
                          <a:lnTo>
                            <a:pt x="269" y="528"/>
                          </a:lnTo>
                          <a:lnTo>
                            <a:pt x="269" y="537"/>
                          </a:lnTo>
                          <a:lnTo>
                            <a:pt x="269" y="548"/>
                          </a:lnTo>
                          <a:lnTo>
                            <a:pt x="269" y="557"/>
                          </a:lnTo>
                          <a:lnTo>
                            <a:pt x="269" y="567"/>
                          </a:lnTo>
                          <a:lnTo>
                            <a:pt x="269" y="578"/>
                          </a:lnTo>
                          <a:lnTo>
                            <a:pt x="269" y="587"/>
                          </a:lnTo>
                          <a:lnTo>
                            <a:pt x="269" y="595"/>
                          </a:lnTo>
                          <a:lnTo>
                            <a:pt x="268" y="605"/>
                          </a:lnTo>
                          <a:lnTo>
                            <a:pt x="268" y="614"/>
                          </a:lnTo>
                          <a:lnTo>
                            <a:pt x="268" y="624"/>
                          </a:lnTo>
                          <a:lnTo>
                            <a:pt x="268" y="632"/>
                          </a:lnTo>
                          <a:lnTo>
                            <a:pt x="268" y="640"/>
                          </a:lnTo>
                          <a:lnTo>
                            <a:pt x="268" y="650"/>
                          </a:lnTo>
                          <a:lnTo>
                            <a:pt x="268" y="658"/>
                          </a:lnTo>
                          <a:lnTo>
                            <a:pt x="268" y="666"/>
                          </a:lnTo>
                          <a:lnTo>
                            <a:pt x="268" y="673"/>
                          </a:lnTo>
                          <a:lnTo>
                            <a:pt x="268" y="682"/>
                          </a:lnTo>
                          <a:lnTo>
                            <a:pt x="268" y="689"/>
                          </a:lnTo>
                          <a:lnTo>
                            <a:pt x="268" y="697"/>
                          </a:lnTo>
                          <a:lnTo>
                            <a:pt x="268" y="704"/>
                          </a:lnTo>
                          <a:lnTo>
                            <a:pt x="268" y="712"/>
                          </a:lnTo>
                          <a:lnTo>
                            <a:pt x="268" y="719"/>
                          </a:lnTo>
                          <a:lnTo>
                            <a:pt x="267" y="726"/>
                          </a:lnTo>
                          <a:lnTo>
                            <a:pt x="267" y="735"/>
                          </a:lnTo>
                          <a:lnTo>
                            <a:pt x="267" y="742"/>
                          </a:lnTo>
                          <a:lnTo>
                            <a:pt x="267" y="750"/>
                          </a:lnTo>
                          <a:lnTo>
                            <a:pt x="267" y="757"/>
                          </a:lnTo>
                          <a:lnTo>
                            <a:pt x="267" y="765"/>
                          </a:lnTo>
                          <a:lnTo>
                            <a:pt x="267" y="772"/>
                          </a:lnTo>
                          <a:lnTo>
                            <a:pt x="267" y="781"/>
                          </a:lnTo>
                          <a:lnTo>
                            <a:pt x="266" y="788"/>
                          </a:lnTo>
                          <a:lnTo>
                            <a:pt x="266" y="796"/>
                          </a:lnTo>
                          <a:lnTo>
                            <a:pt x="266" y="803"/>
                          </a:lnTo>
                          <a:lnTo>
                            <a:pt x="266" y="811"/>
                          </a:lnTo>
                          <a:lnTo>
                            <a:pt x="266" y="819"/>
                          </a:lnTo>
                          <a:lnTo>
                            <a:pt x="264" y="826"/>
                          </a:lnTo>
                          <a:lnTo>
                            <a:pt x="264" y="834"/>
                          </a:lnTo>
                          <a:lnTo>
                            <a:pt x="264" y="841"/>
                          </a:lnTo>
                          <a:lnTo>
                            <a:pt x="264" y="848"/>
                          </a:lnTo>
                          <a:lnTo>
                            <a:pt x="263" y="855"/>
                          </a:lnTo>
                          <a:lnTo>
                            <a:pt x="263" y="863"/>
                          </a:lnTo>
                          <a:lnTo>
                            <a:pt x="262" y="870"/>
                          </a:lnTo>
                          <a:lnTo>
                            <a:pt x="262" y="878"/>
                          </a:lnTo>
                          <a:lnTo>
                            <a:pt x="262" y="885"/>
                          </a:lnTo>
                          <a:lnTo>
                            <a:pt x="261" y="892"/>
                          </a:lnTo>
                          <a:lnTo>
                            <a:pt x="261" y="899"/>
                          </a:lnTo>
                          <a:lnTo>
                            <a:pt x="261" y="906"/>
                          </a:lnTo>
                          <a:lnTo>
                            <a:pt x="259" y="913"/>
                          </a:lnTo>
                          <a:lnTo>
                            <a:pt x="259" y="920"/>
                          </a:lnTo>
                          <a:lnTo>
                            <a:pt x="258" y="926"/>
                          </a:lnTo>
                          <a:lnTo>
                            <a:pt x="258" y="933"/>
                          </a:lnTo>
                          <a:lnTo>
                            <a:pt x="257" y="940"/>
                          </a:lnTo>
                          <a:lnTo>
                            <a:pt x="256" y="946"/>
                          </a:lnTo>
                          <a:lnTo>
                            <a:pt x="256" y="953"/>
                          </a:lnTo>
                          <a:lnTo>
                            <a:pt x="255" y="959"/>
                          </a:lnTo>
                          <a:lnTo>
                            <a:pt x="255" y="965"/>
                          </a:lnTo>
                          <a:lnTo>
                            <a:pt x="253" y="972"/>
                          </a:lnTo>
                          <a:lnTo>
                            <a:pt x="252" y="978"/>
                          </a:lnTo>
                          <a:lnTo>
                            <a:pt x="252" y="984"/>
                          </a:lnTo>
                          <a:lnTo>
                            <a:pt x="251" y="990"/>
                          </a:lnTo>
                          <a:lnTo>
                            <a:pt x="250" y="996"/>
                          </a:lnTo>
                          <a:lnTo>
                            <a:pt x="248" y="1002"/>
                          </a:lnTo>
                          <a:lnTo>
                            <a:pt x="247" y="1006"/>
                          </a:lnTo>
                          <a:lnTo>
                            <a:pt x="247" y="1012"/>
                          </a:lnTo>
                          <a:lnTo>
                            <a:pt x="246" y="1018"/>
                          </a:lnTo>
                          <a:lnTo>
                            <a:pt x="245" y="1023"/>
                          </a:lnTo>
                          <a:lnTo>
                            <a:pt x="244" y="1028"/>
                          </a:lnTo>
                          <a:lnTo>
                            <a:pt x="242" y="1033"/>
                          </a:lnTo>
                          <a:lnTo>
                            <a:pt x="241" y="1038"/>
                          </a:lnTo>
                          <a:lnTo>
                            <a:pt x="240" y="1043"/>
                          </a:lnTo>
                          <a:lnTo>
                            <a:pt x="239" y="1046"/>
                          </a:lnTo>
                          <a:lnTo>
                            <a:pt x="237" y="1051"/>
                          </a:lnTo>
                          <a:lnTo>
                            <a:pt x="236" y="1056"/>
                          </a:lnTo>
                          <a:lnTo>
                            <a:pt x="235" y="1059"/>
                          </a:lnTo>
                          <a:lnTo>
                            <a:pt x="233" y="1064"/>
                          </a:lnTo>
                          <a:lnTo>
                            <a:pt x="231" y="1068"/>
                          </a:lnTo>
                          <a:lnTo>
                            <a:pt x="230" y="1071"/>
                          </a:lnTo>
                          <a:lnTo>
                            <a:pt x="229" y="1075"/>
                          </a:lnTo>
                          <a:lnTo>
                            <a:pt x="226" y="1078"/>
                          </a:lnTo>
                          <a:lnTo>
                            <a:pt x="225" y="1081"/>
                          </a:lnTo>
                          <a:lnTo>
                            <a:pt x="224" y="1084"/>
                          </a:lnTo>
                          <a:lnTo>
                            <a:pt x="222" y="1088"/>
                          </a:lnTo>
                          <a:lnTo>
                            <a:pt x="219" y="1091"/>
                          </a:lnTo>
                          <a:lnTo>
                            <a:pt x="218" y="1095"/>
                          </a:lnTo>
                          <a:lnTo>
                            <a:pt x="215" y="1098"/>
                          </a:lnTo>
                          <a:lnTo>
                            <a:pt x="213" y="1102"/>
                          </a:lnTo>
                          <a:lnTo>
                            <a:pt x="212" y="1106"/>
                          </a:lnTo>
                          <a:lnTo>
                            <a:pt x="209" y="1109"/>
                          </a:lnTo>
                          <a:lnTo>
                            <a:pt x="208" y="1113"/>
                          </a:lnTo>
                          <a:lnTo>
                            <a:pt x="206" y="1116"/>
                          </a:lnTo>
                          <a:lnTo>
                            <a:pt x="204" y="1119"/>
                          </a:lnTo>
                          <a:lnTo>
                            <a:pt x="203" y="1122"/>
                          </a:lnTo>
                          <a:lnTo>
                            <a:pt x="201" y="1126"/>
                          </a:lnTo>
                          <a:lnTo>
                            <a:pt x="200" y="1128"/>
                          </a:lnTo>
                          <a:lnTo>
                            <a:pt x="198" y="1132"/>
                          </a:lnTo>
                          <a:lnTo>
                            <a:pt x="197" y="1134"/>
                          </a:lnTo>
                          <a:lnTo>
                            <a:pt x="196" y="1137"/>
                          </a:lnTo>
                          <a:lnTo>
                            <a:pt x="195" y="1141"/>
                          </a:lnTo>
                          <a:lnTo>
                            <a:pt x="192" y="1143"/>
                          </a:lnTo>
                          <a:lnTo>
                            <a:pt x="192" y="1146"/>
                          </a:lnTo>
                          <a:lnTo>
                            <a:pt x="191" y="1149"/>
                          </a:lnTo>
                          <a:lnTo>
                            <a:pt x="190" y="1152"/>
                          </a:lnTo>
                          <a:lnTo>
                            <a:pt x="189" y="1155"/>
                          </a:lnTo>
                          <a:lnTo>
                            <a:pt x="187" y="1158"/>
                          </a:lnTo>
                          <a:lnTo>
                            <a:pt x="186" y="1161"/>
                          </a:lnTo>
                          <a:lnTo>
                            <a:pt x="185" y="1163"/>
                          </a:lnTo>
                          <a:lnTo>
                            <a:pt x="184" y="1166"/>
                          </a:lnTo>
                          <a:lnTo>
                            <a:pt x="184" y="1168"/>
                          </a:lnTo>
                          <a:lnTo>
                            <a:pt x="182" y="1172"/>
                          </a:lnTo>
                          <a:lnTo>
                            <a:pt x="181" y="1174"/>
                          </a:lnTo>
                          <a:lnTo>
                            <a:pt x="181" y="1176"/>
                          </a:lnTo>
                          <a:lnTo>
                            <a:pt x="180" y="1180"/>
                          </a:lnTo>
                          <a:lnTo>
                            <a:pt x="180" y="1182"/>
                          </a:lnTo>
                          <a:lnTo>
                            <a:pt x="179" y="1185"/>
                          </a:lnTo>
                          <a:lnTo>
                            <a:pt x="178" y="1187"/>
                          </a:lnTo>
                          <a:lnTo>
                            <a:pt x="178" y="1191"/>
                          </a:lnTo>
                          <a:lnTo>
                            <a:pt x="176" y="1193"/>
                          </a:lnTo>
                          <a:lnTo>
                            <a:pt x="176" y="1195"/>
                          </a:lnTo>
                          <a:lnTo>
                            <a:pt x="175" y="1198"/>
                          </a:lnTo>
                          <a:lnTo>
                            <a:pt x="175" y="1201"/>
                          </a:lnTo>
                          <a:lnTo>
                            <a:pt x="175" y="1204"/>
                          </a:lnTo>
                          <a:lnTo>
                            <a:pt x="174" y="1206"/>
                          </a:lnTo>
                          <a:lnTo>
                            <a:pt x="174" y="1208"/>
                          </a:lnTo>
                          <a:lnTo>
                            <a:pt x="174" y="1212"/>
                          </a:lnTo>
                          <a:lnTo>
                            <a:pt x="173" y="1214"/>
                          </a:lnTo>
                          <a:lnTo>
                            <a:pt x="173" y="1217"/>
                          </a:lnTo>
                          <a:lnTo>
                            <a:pt x="173" y="1220"/>
                          </a:lnTo>
                          <a:lnTo>
                            <a:pt x="173" y="1222"/>
                          </a:lnTo>
                          <a:lnTo>
                            <a:pt x="171" y="1226"/>
                          </a:lnTo>
                          <a:lnTo>
                            <a:pt x="171" y="1228"/>
                          </a:lnTo>
                          <a:lnTo>
                            <a:pt x="171" y="1231"/>
                          </a:lnTo>
                          <a:lnTo>
                            <a:pt x="171" y="1234"/>
                          </a:lnTo>
                          <a:lnTo>
                            <a:pt x="171" y="1237"/>
                          </a:lnTo>
                          <a:lnTo>
                            <a:pt x="170" y="1240"/>
                          </a:lnTo>
                          <a:lnTo>
                            <a:pt x="170" y="1243"/>
                          </a:lnTo>
                          <a:lnTo>
                            <a:pt x="170" y="1246"/>
                          </a:lnTo>
                          <a:lnTo>
                            <a:pt x="170" y="1248"/>
                          </a:lnTo>
                          <a:lnTo>
                            <a:pt x="170" y="1252"/>
                          </a:lnTo>
                          <a:lnTo>
                            <a:pt x="170" y="1254"/>
                          </a:lnTo>
                          <a:lnTo>
                            <a:pt x="170" y="1258"/>
                          </a:lnTo>
                          <a:lnTo>
                            <a:pt x="170" y="1261"/>
                          </a:lnTo>
                          <a:lnTo>
                            <a:pt x="170" y="1265"/>
                          </a:lnTo>
                          <a:lnTo>
                            <a:pt x="170" y="1267"/>
                          </a:lnTo>
                          <a:lnTo>
                            <a:pt x="170" y="1271"/>
                          </a:lnTo>
                          <a:lnTo>
                            <a:pt x="170" y="1274"/>
                          </a:lnTo>
                          <a:lnTo>
                            <a:pt x="170" y="1278"/>
                          </a:lnTo>
                          <a:lnTo>
                            <a:pt x="170" y="1282"/>
                          </a:lnTo>
                          <a:lnTo>
                            <a:pt x="170" y="1285"/>
                          </a:lnTo>
                          <a:lnTo>
                            <a:pt x="170" y="1287"/>
                          </a:lnTo>
                          <a:lnTo>
                            <a:pt x="170" y="1291"/>
                          </a:lnTo>
                          <a:lnTo>
                            <a:pt x="170" y="1293"/>
                          </a:lnTo>
                          <a:lnTo>
                            <a:pt x="170" y="1297"/>
                          </a:lnTo>
                          <a:lnTo>
                            <a:pt x="170" y="1300"/>
                          </a:lnTo>
                          <a:lnTo>
                            <a:pt x="170" y="1303"/>
                          </a:lnTo>
                          <a:lnTo>
                            <a:pt x="170" y="1305"/>
                          </a:lnTo>
                          <a:lnTo>
                            <a:pt x="170" y="1308"/>
                          </a:lnTo>
                          <a:lnTo>
                            <a:pt x="170" y="1310"/>
                          </a:lnTo>
                          <a:lnTo>
                            <a:pt x="171" y="1313"/>
                          </a:lnTo>
                          <a:lnTo>
                            <a:pt x="171" y="1316"/>
                          </a:lnTo>
                          <a:lnTo>
                            <a:pt x="171" y="1318"/>
                          </a:lnTo>
                          <a:lnTo>
                            <a:pt x="171" y="1320"/>
                          </a:lnTo>
                          <a:lnTo>
                            <a:pt x="171" y="1322"/>
                          </a:lnTo>
                          <a:lnTo>
                            <a:pt x="171" y="1324"/>
                          </a:lnTo>
                          <a:lnTo>
                            <a:pt x="171" y="1326"/>
                          </a:lnTo>
                          <a:lnTo>
                            <a:pt x="171" y="1329"/>
                          </a:lnTo>
                          <a:lnTo>
                            <a:pt x="171" y="1330"/>
                          </a:lnTo>
                          <a:lnTo>
                            <a:pt x="173" y="1332"/>
                          </a:lnTo>
                          <a:lnTo>
                            <a:pt x="173" y="1335"/>
                          </a:lnTo>
                          <a:lnTo>
                            <a:pt x="173" y="1336"/>
                          </a:lnTo>
                          <a:lnTo>
                            <a:pt x="173" y="1337"/>
                          </a:lnTo>
                          <a:lnTo>
                            <a:pt x="173" y="1339"/>
                          </a:lnTo>
                          <a:lnTo>
                            <a:pt x="173" y="1341"/>
                          </a:lnTo>
                          <a:lnTo>
                            <a:pt x="174" y="1342"/>
                          </a:lnTo>
                          <a:lnTo>
                            <a:pt x="174" y="1344"/>
                          </a:lnTo>
                          <a:lnTo>
                            <a:pt x="174" y="1345"/>
                          </a:lnTo>
                          <a:lnTo>
                            <a:pt x="174" y="1346"/>
                          </a:lnTo>
                          <a:lnTo>
                            <a:pt x="174" y="1348"/>
                          </a:lnTo>
                          <a:lnTo>
                            <a:pt x="174" y="1349"/>
                          </a:lnTo>
                          <a:lnTo>
                            <a:pt x="175" y="1350"/>
                          </a:lnTo>
                          <a:lnTo>
                            <a:pt x="175" y="1351"/>
                          </a:lnTo>
                          <a:lnTo>
                            <a:pt x="175" y="1352"/>
                          </a:lnTo>
                          <a:lnTo>
                            <a:pt x="175" y="1354"/>
                          </a:lnTo>
                          <a:lnTo>
                            <a:pt x="175" y="1355"/>
                          </a:lnTo>
                          <a:lnTo>
                            <a:pt x="175" y="1356"/>
                          </a:lnTo>
                          <a:lnTo>
                            <a:pt x="175" y="1356"/>
                          </a:lnTo>
                          <a:lnTo>
                            <a:pt x="176" y="1357"/>
                          </a:lnTo>
                          <a:lnTo>
                            <a:pt x="176" y="1358"/>
                          </a:lnTo>
                          <a:lnTo>
                            <a:pt x="176" y="1358"/>
                          </a:lnTo>
                          <a:lnTo>
                            <a:pt x="176" y="1359"/>
                          </a:lnTo>
                          <a:lnTo>
                            <a:pt x="176" y="1361"/>
                          </a:lnTo>
                          <a:lnTo>
                            <a:pt x="176" y="1361"/>
                          </a:lnTo>
                          <a:lnTo>
                            <a:pt x="176" y="1362"/>
                          </a:lnTo>
                          <a:lnTo>
                            <a:pt x="176" y="1362"/>
                          </a:lnTo>
                          <a:lnTo>
                            <a:pt x="178" y="1363"/>
                          </a:lnTo>
                          <a:lnTo>
                            <a:pt x="178" y="1364"/>
                          </a:lnTo>
                          <a:lnTo>
                            <a:pt x="178" y="1364"/>
                          </a:lnTo>
                          <a:lnTo>
                            <a:pt x="178" y="1365"/>
                          </a:lnTo>
                          <a:lnTo>
                            <a:pt x="178" y="1365"/>
                          </a:lnTo>
                          <a:lnTo>
                            <a:pt x="178" y="1367"/>
                          </a:lnTo>
                          <a:lnTo>
                            <a:pt x="215" y="1355"/>
                          </a:lnTo>
                          <a:lnTo>
                            <a:pt x="215" y="1355"/>
                          </a:lnTo>
                          <a:lnTo>
                            <a:pt x="215" y="1354"/>
                          </a:lnTo>
                          <a:lnTo>
                            <a:pt x="215" y="1354"/>
                          </a:lnTo>
                          <a:lnTo>
                            <a:pt x="215" y="1352"/>
                          </a:lnTo>
                          <a:lnTo>
                            <a:pt x="215" y="1351"/>
                          </a:lnTo>
                          <a:lnTo>
                            <a:pt x="215" y="1351"/>
                          </a:lnTo>
                          <a:lnTo>
                            <a:pt x="215" y="1350"/>
                          </a:lnTo>
                          <a:lnTo>
                            <a:pt x="215" y="1349"/>
                          </a:lnTo>
                          <a:lnTo>
                            <a:pt x="215" y="1346"/>
                          </a:lnTo>
                          <a:lnTo>
                            <a:pt x="215" y="1345"/>
                          </a:lnTo>
                          <a:lnTo>
                            <a:pt x="215" y="1344"/>
                          </a:lnTo>
                          <a:lnTo>
                            <a:pt x="215" y="1342"/>
                          </a:lnTo>
                          <a:lnTo>
                            <a:pt x="215" y="1341"/>
                          </a:lnTo>
                          <a:lnTo>
                            <a:pt x="215" y="1339"/>
                          </a:lnTo>
                          <a:lnTo>
                            <a:pt x="215" y="1337"/>
                          </a:lnTo>
                          <a:lnTo>
                            <a:pt x="214" y="1335"/>
                          </a:lnTo>
                          <a:lnTo>
                            <a:pt x="214" y="1332"/>
                          </a:lnTo>
                          <a:lnTo>
                            <a:pt x="214" y="1330"/>
                          </a:lnTo>
                          <a:lnTo>
                            <a:pt x="214" y="1328"/>
                          </a:lnTo>
                          <a:lnTo>
                            <a:pt x="214" y="1325"/>
                          </a:lnTo>
                          <a:lnTo>
                            <a:pt x="214" y="1323"/>
                          </a:lnTo>
                          <a:lnTo>
                            <a:pt x="214" y="1320"/>
                          </a:lnTo>
                          <a:lnTo>
                            <a:pt x="214" y="1318"/>
                          </a:lnTo>
                          <a:lnTo>
                            <a:pt x="214" y="1315"/>
                          </a:lnTo>
                          <a:lnTo>
                            <a:pt x="215" y="1312"/>
                          </a:lnTo>
                          <a:lnTo>
                            <a:pt x="215" y="1309"/>
                          </a:lnTo>
                          <a:lnTo>
                            <a:pt x="215" y="1306"/>
                          </a:lnTo>
                          <a:lnTo>
                            <a:pt x="215" y="1303"/>
                          </a:lnTo>
                          <a:lnTo>
                            <a:pt x="215" y="1300"/>
                          </a:lnTo>
                          <a:lnTo>
                            <a:pt x="215" y="1297"/>
                          </a:lnTo>
                          <a:lnTo>
                            <a:pt x="215" y="1293"/>
                          </a:lnTo>
                          <a:lnTo>
                            <a:pt x="215" y="1290"/>
                          </a:lnTo>
                          <a:lnTo>
                            <a:pt x="215" y="1287"/>
                          </a:lnTo>
                          <a:lnTo>
                            <a:pt x="217" y="1284"/>
                          </a:lnTo>
                          <a:lnTo>
                            <a:pt x="217" y="1280"/>
                          </a:lnTo>
                          <a:lnTo>
                            <a:pt x="217" y="1277"/>
                          </a:lnTo>
                          <a:lnTo>
                            <a:pt x="217" y="1273"/>
                          </a:lnTo>
                          <a:lnTo>
                            <a:pt x="218" y="1270"/>
                          </a:lnTo>
                          <a:lnTo>
                            <a:pt x="218" y="1266"/>
                          </a:lnTo>
                          <a:lnTo>
                            <a:pt x="218" y="1263"/>
                          </a:lnTo>
                          <a:lnTo>
                            <a:pt x="219" y="1258"/>
                          </a:lnTo>
                          <a:lnTo>
                            <a:pt x="219" y="1254"/>
                          </a:lnTo>
                          <a:lnTo>
                            <a:pt x="220" y="1251"/>
                          </a:lnTo>
                          <a:lnTo>
                            <a:pt x="220" y="1247"/>
                          </a:lnTo>
                          <a:lnTo>
                            <a:pt x="222" y="1243"/>
                          </a:lnTo>
                          <a:lnTo>
                            <a:pt x="222" y="1239"/>
                          </a:lnTo>
                          <a:lnTo>
                            <a:pt x="223" y="1235"/>
                          </a:lnTo>
                          <a:lnTo>
                            <a:pt x="223" y="1232"/>
                          </a:lnTo>
                          <a:lnTo>
                            <a:pt x="224" y="1227"/>
                          </a:lnTo>
                          <a:lnTo>
                            <a:pt x="225" y="1224"/>
                          </a:lnTo>
                          <a:lnTo>
                            <a:pt x="225" y="1219"/>
                          </a:lnTo>
                          <a:lnTo>
                            <a:pt x="226" y="1215"/>
                          </a:lnTo>
                          <a:lnTo>
                            <a:pt x="228" y="1212"/>
                          </a:lnTo>
                          <a:lnTo>
                            <a:pt x="229" y="1207"/>
                          </a:lnTo>
                          <a:lnTo>
                            <a:pt x="230" y="1204"/>
                          </a:lnTo>
                          <a:lnTo>
                            <a:pt x="230" y="1200"/>
                          </a:lnTo>
                          <a:lnTo>
                            <a:pt x="231" y="1195"/>
                          </a:lnTo>
                          <a:lnTo>
                            <a:pt x="233" y="1192"/>
                          </a:lnTo>
                          <a:lnTo>
                            <a:pt x="234" y="1187"/>
                          </a:lnTo>
                          <a:lnTo>
                            <a:pt x="235" y="1183"/>
                          </a:lnTo>
                          <a:lnTo>
                            <a:pt x="237" y="1180"/>
                          </a:lnTo>
                          <a:lnTo>
                            <a:pt x="239" y="1175"/>
                          </a:lnTo>
                          <a:lnTo>
                            <a:pt x="240" y="1172"/>
                          </a:lnTo>
                          <a:lnTo>
                            <a:pt x="241" y="1168"/>
                          </a:lnTo>
                          <a:lnTo>
                            <a:pt x="242" y="1165"/>
                          </a:lnTo>
                          <a:lnTo>
                            <a:pt x="244" y="1161"/>
                          </a:lnTo>
                          <a:lnTo>
                            <a:pt x="245" y="1158"/>
                          </a:lnTo>
                          <a:lnTo>
                            <a:pt x="246" y="1154"/>
                          </a:lnTo>
                          <a:lnTo>
                            <a:pt x="248" y="1150"/>
                          </a:lnTo>
                          <a:lnTo>
                            <a:pt x="250" y="1148"/>
                          </a:lnTo>
                          <a:lnTo>
                            <a:pt x="251" y="1145"/>
                          </a:lnTo>
                          <a:lnTo>
                            <a:pt x="252" y="1142"/>
                          </a:lnTo>
                          <a:lnTo>
                            <a:pt x="253" y="1140"/>
                          </a:lnTo>
                          <a:lnTo>
                            <a:pt x="255" y="1137"/>
                          </a:lnTo>
                          <a:lnTo>
                            <a:pt x="256" y="1135"/>
                          </a:lnTo>
                          <a:lnTo>
                            <a:pt x="257" y="1133"/>
                          </a:lnTo>
                          <a:lnTo>
                            <a:pt x="258" y="1130"/>
                          </a:lnTo>
                          <a:lnTo>
                            <a:pt x="259" y="1128"/>
                          </a:lnTo>
                          <a:lnTo>
                            <a:pt x="261" y="1126"/>
                          </a:lnTo>
                          <a:lnTo>
                            <a:pt x="262" y="1123"/>
                          </a:lnTo>
                          <a:lnTo>
                            <a:pt x="263" y="1121"/>
                          </a:lnTo>
                          <a:lnTo>
                            <a:pt x="264" y="1119"/>
                          </a:lnTo>
                          <a:lnTo>
                            <a:pt x="266" y="1116"/>
                          </a:lnTo>
                          <a:lnTo>
                            <a:pt x="267" y="1114"/>
                          </a:lnTo>
                          <a:lnTo>
                            <a:pt x="269" y="1113"/>
                          </a:lnTo>
                          <a:lnTo>
                            <a:pt x="271" y="1110"/>
                          </a:lnTo>
                          <a:lnTo>
                            <a:pt x="272" y="1108"/>
                          </a:lnTo>
                          <a:lnTo>
                            <a:pt x="273" y="1106"/>
                          </a:lnTo>
                          <a:lnTo>
                            <a:pt x="273" y="1103"/>
                          </a:lnTo>
                          <a:lnTo>
                            <a:pt x="275" y="1101"/>
                          </a:lnTo>
                          <a:lnTo>
                            <a:pt x="277" y="1098"/>
                          </a:lnTo>
                          <a:lnTo>
                            <a:pt x="278" y="1096"/>
                          </a:lnTo>
                          <a:lnTo>
                            <a:pt x="278" y="1094"/>
                          </a:lnTo>
                          <a:lnTo>
                            <a:pt x="280" y="1091"/>
                          </a:lnTo>
                          <a:lnTo>
                            <a:pt x="282" y="1089"/>
                          </a:lnTo>
                          <a:lnTo>
                            <a:pt x="282" y="1087"/>
                          </a:lnTo>
                          <a:lnTo>
                            <a:pt x="283" y="1084"/>
                          </a:lnTo>
                          <a:lnTo>
                            <a:pt x="284" y="1081"/>
                          </a:lnTo>
                          <a:lnTo>
                            <a:pt x="285" y="1078"/>
                          </a:lnTo>
                          <a:lnTo>
                            <a:pt x="286" y="1075"/>
                          </a:lnTo>
                          <a:lnTo>
                            <a:pt x="288" y="1071"/>
                          </a:lnTo>
                          <a:lnTo>
                            <a:pt x="289" y="1069"/>
                          </a:lnTo>
                          <a:lnTo>
                            <a:pt x="290" y="1065"/>
                          </a:lnTo>
                          <a:lnTo>
                            <a:pt x="291" y="1062"/>
                          </a:lnTo>
                          <a:lnTo>
                            <a:pt x="293" y="1057"/>
                          </a:lnTo>
                          <a:lnTo>
                            <a:pt x="293" y="1054"/>
                          </a:lnTo>
                          <a:lnTo>
                            <a:pt x="294" y="1050"/>
                          </a:lnTo>
                          <a:lnTo>
                            <a:pt x="295" y="1045"/>
                          </a:lnTo>
                          <a:lnTo>
                            <a:pt x="296" y="1041"/>
                          </a:lnTo>
                          <a:lnTo>
                            <a:pt x="297" y="1037"/>
                          </a:lnTo>
                          <a:lnTo>
                            <a:pt x="299" y="1031"/>
                          </a:lnTo>
                          <a:lnTo>
                            <a:pt x="300" y="1026"/>
                          </a:lnTo>
                          <a:lnTo>
                            <a:pt x="300" y="1022"/>
                          </a:lnTo>
                          <a:lnTo>
                            <a:pt x="301" y="1016"/>
                          </a:lnTo>
                          <a:lnTo>
                            <a:pt x="302" y="1010"/>
                          </a:lnTo>
                          <a:lnTo>
                            <a:pt x="304" y="1005"/>
                          </a:lnTo>
                          <a:lnTo>
                            <a:pt x="305" y="998"/>
                          </a:lnTo>
                          <a:lnTo>
                            <a:pt x="305" y="992"/>
                          </a:lnTo>
                          <a:lnTo>
                            <a:pt x="306" y="985"/>
                          </a:lnTo>
                          <a:lnTo>
                            <a:pt x="307" y="979"/>
                          </a:lnTo>
                          <a:lnTo>
                            <a:pt x="308" y="971"/>
                          </a:lnTo>
                          <a:lnTo>
                            <a:pt x="308" y="964"/>
                          </a:lnTo>
                          <a:lnTo>
                            <a:pt x="310" y="957"/>
                          </a:lnTo>
                          <a:lnTo>
                            <a:pt x="311" y="948"/>
                          </a:lnTo>
                          <a:lnTo>
                            <a:pt x="312" y="940"/>
                          </a:lnTo>
                          <a:lnTo>
                            <a:pt x="312" y="931"/>
                          </a:lnTo>
                          <a:lnTo>
                            <a:pt x="313" y="922"/>
                          </a:lnTo>
                          <a:lnTo>
                            <a:pt x="315" y="913"/>
                          </a:lnTo>
                          <a:lnTo>
                            <a:pt x="315" y="904"/>
                          </a:lnTo>
                          <a:lnTo>
                            <a:pt x="316" y="894"/>
                          </a:lnTo>
                          <a:lnTo>
                            <a:pt x="316" y="883"/>
                          </a:lnTo>
                          <a:lnTo>
                            <a:pt x="317" y="873"/>
                          </a:lnTo>
                          <a:lnTo>
                            <a:pt x="318" y="862"/>
                          </a:lnTo>
                          <a:lnTo>
                            <a:pt x="318" y="852"/>
                          </a:lnTo>
                          <a:lnTo>
                            <a:pt x="318" y="841"/>
                          </a:lnTo>
                          <a:lnTo>
                            <a:pt x="319" y="830"/>
                          </a:lnTo>
                          <a:lnTo>
                            <a:pt x="319" y="819"/>
                          </a:lnTo>
                          <a:lnTo>
                            <a:pt x="321" y="807"/>
                          </a:lnTo>
                          <a:lnTo>
                            <a:pt x="321" y="795"/>
                          </a:lnTo>
                          <a:lnTo>
                            <a:pt x="321" y="783"/>
                          </a:lnTo>
                          <a:lnTo>
                            <a:pt x="322" y="771"/>
                          </a:lnTo>
                          <a:lnTo>
                            <a:pt x="322" y="759"/>
                          </a:lnTo>
                          <a:lnTo>
                            <a:pt x="322" y="748"/>
                          </a:lnTo>
                          <a:lnTo>
                            <a:pt x="323" y="735"/>
                          </a:lnTo>
                          <a:lnTo>
                            <a:pt x="323" y="723"/>
                          </a:lnTo>
                          <a:lnTo>
                            <a:pt x="323" y="710"/>
                          </a:lnTo>
                          <a:lnTo>
                            <a:pt x="324" y="697"/>
                          </a:lnTo>
                          <a:lnTo>
                            <a:pt x="324" y="684"/>
                          </a:lnTo>
                          <a:lnTo>
                            <a:pt x="324" y="672"/>
                          </a:lnTo>
                          <a:lnTo>
                            <a:pt x="324" y="659"/>
                          </a:lnTo>
                          <a:lnTo>
                            <a:pt x="324" y="646"/>
                          </a:lnTo>
                          <a:lnTo>
                            <a:pt x="324" y="633"/>
                          </a:lnTo>
                          <a:lnTo>
                            <a:pt x="324" y="620"/>
                          </a:lnTo>
                          <a:lnTo>
                            <a:pt x="326" y="607"/>
                          </a:lnTo>
                          <a:lnTo>
                            <a:pt x="326" y="594"/>
                          </a:lnTo>
                          <a:lnTo>
                            <a:pt x="326" y="581"/>
                          </a:lnTo>
                          <a:lnTo>
                            <a:pt x="326" y="568"/>
                          </a:lnTo>
                          <a:lnTo>
                            <a:pt x="326" y="556"/>
                          </a:lnTo>
                          <a:lnTo>
                            <a:pt x="326" y="543"/>
                          </a:lnTo>
                          <a:lnTo>
                            <a:pt x="326" y="530"/>
                          </a:lnTo>
                          <a:lnTo>
                            <a:pt x="326" y="517"/>
                          </a:lnTo>
                          <a:lnTo>
                            <a:pt x="326" y="506"/>
                          </a:lnTo>
                          <a:lnTo>
                            <a:pt x="326" y="493"/>
                          </a:lnTo>
                          <a:lnTo>
                            <a:pt x="326" y="480"/>
                          </a:lnTo>
                          <a:lnTo>
                            <a:pt x="326" y="468"/>
                          </a:lnTo>
                          <a:lnTo>
                            <a:pt x="326" y="456"/>
                          </a:lnTo>
                          <a:lnTo>
                            <a:pt x="326" y="443"/>
                          </a:lnTo>
                          <a:lnTo>
                            <a:pt x="326" y="431"/>
                          </a:lnTo>
                          <a:lnTo>
                            <a:pt x="326" y="419"/>
                          </a:lnTo>
                          <a:lnTo>
                            <a:pt x="326" y="409"/>
                          </a:lnTo>
                          <a:lnTo>
                            <a:pt x="326" y="397"/>
                          </a:lnTo>
                          <a:lnTo>
                            <a:pt x="326" y="385"/>
                          </a:lnTo>
                          <a:lnTo>
                            <a:pt x="326" y="374"/>
                          </a:lnTo>
                          <a:lnTo>
                            <a:pt x="326" y="364"/>
                          </a:lnTo>
                          <a:lnTo>
                            <a:pt x="326" y="353"/>
                          </a:lnTo>
                          <a:lnTo>
                            <a:pt x="326" y="343"/>
                          </a:lnTo>
                          <a:lnTo>
                            <a:pt x="326" y="332"/>
                          </a:lnTo>
                          <a:lnTo>
                            <a:pt x="326" y="322"/>
                          </a:lnTo>
                          <a:lnTo>
                            <a:pt x="326" y="313"/>
                          </a:lnTo>
                          <a:lnTo>
                            <a:pt x="326" y="304"/>
                          </a:lnTo>
                          <a:lnTo>
                            <a:pt x="326" y="294"/>
                          </a:lnTo>
                          <a:lnTo>
                            <a:pt x="326" y="286"/>
                          </a:lnTo>
                          <a:lnTo>
                            <a:pt x="326" y="276"/>
                          </a:lnTo>
                          <a:lnTo>
                            <a:pt x="326" y="269"/>
                          </a:lnTo>
                          <a:lnTo>
                            <a:pt x="326" y="261"/>
                          </a:lnTo>
                          <a:lnTo>
                            <a:pt x="326" y="253"/>
                          </a:lnTo>
                          <a:lnTo>
                            <a:pt x="326" y="246"/>
                          </a:lnTo>
                          <a:lnTo>
                            <a:pt x="326" y="240"/>
                          </a:lnTo>
                          <a:lnTo>
                            <a:pt x="326" y="233"/>
                          </a:lnTo>
                          <a:lnTo>
                            <a:pt x="326" y="227"/>
                          </a:lnTo>
                          <a:lnTo>
                            <a:pt x="326" y="221"/>
                          </a:lnTo>
                          <a:lnTo>
                            <a:pt x="324" y="215"/>
                          </a:lnTo>
                          <a:lnTo>
                            <a:pt x="324" y="209"/>
                          </a:lnTo>
                          <a:lnTo>
                            <a:pt x="324" y="203"/>
                          </a:lnTo>
                          <a:lnTo>
                            <a:pt x="324" y="197"/>
                          </a:lnTo>
                          <a:lnTo>
                            <a:pt x="324" y="191"/>
                          </a:lnTo>
                          <a:lnTo>
                            <a:pt x="324" y="187"/>
                          </a:lnTo>
                          <a:lnTo>
                            <a:pt x="323" y="181"/>
                          </a:lnTo>
                          <a:lnTo>
                            <a:pt x="323" y="175"/>
                          </a:lnTo>
                          <a:lnTo>
                            <a:pt x="322" y="170"/>
                          </a:lnTo>
                          <a:lnTo>
                            <a:pt x="322" y="164"/>
                          </a:lnTo>
                          <a:lnTo>
                            <a:pt x="321" y="158"/>
                          </a:lnTo>
                          <a:lnTo>
                            <a:pt x="321" y="154"/>
                          </a:lnTo>
                          <a:lnTo>
                            <a:pt x="319" y="148"/>
                          </a:lnTo>
                          <a:lnTo>
                            <a:pt x="319" y="143"/>
                          </a:lnTo>
                          <a:lnTo>
                            <a:pt x="318" y="137"/>
                          </a:lnTo>
                          <a:lnTo>
                            <a:pt x="317" y="132"/>
                          </a:lnTo>
                          <a:lnTo>
                            <a:pt x="316" y="128"/>
                          </a:lnTo>
                          <a:lnTo>
                            <a:pt x="315" y="122"/>
                          </a:lnTo>
                          <a:lnTo>
                            <a:pt x="313" y="117"/>
                          </a:lnTo>
                          <a:lnTo>
                            <a:pt x="312" y="112"/>
                          </a:lnTo>
                          <a:lnTo>
                            <a:pt x="311" y="107"/>
                          </a:lnTo>
                          <a:lnTo>
                            <a:pt x="310" y="103"/>
                          </a:lnTo>
                          <a:lnTo>
                            <a:pt x="308" y="98"/>
                          </a:lnTo>
                          <a:lnTo>
                            <a:pt x="307" y="93"/>
                          </a:lnTo>
                          <a:lnTo>
                            <a:pt x="305" y="89"/>
                          </a:lnTo>
                          <a:lnTo>
                            <a:pt x="304" y="84"/>
                          </a:lnTo>
                          <a:lnTo>
                            <a:pt x="301" y="80"/>
                          </a:lnTo>
                          <a:lnTo>
                            <a:pt x="300" y="76"/>
                          </a:lnTo>
                          <a:lnTo>
                            <a:pt x="297" y="72"/>
                          </a:lnTo>
                          <a:lnTo>
                            <a:pt x="296" y="67"/>
                          </a:lnTo>
                          <a:lnTo>
                            <a:pt x="294" y="64"/>
                          </a:lnTo>
                          <a:lnTo>
                            <a:pt x="291" y="60"/>
                          </a:lnTo>
                          <a:lnTo>
                            <a:pt x="289" y="56"/>
                          </a:lnTo>
                          <a:lnTo>
                            <a:pt x="286" y="52"/>
                          </a:lnTo>
                          <a:lnTo>
                            <a:pt x="284" y="48"/>
                          </a:lnTo>
                          <a:lnTo>
                            <a:pt x="282" y="45"/>
                          </a:lnTo>
                          <a:lnTo>
                            <a:pt x="279" y="43"/>
                          </a:lnTo>
                          <a:lnTo>
                            <a:pt x="275" y="39"/>
                          </a:lnTo>
                          <a:lnTo>
                            <a:pt x="273" y="35"/>
                          </a:lnTo>
                          <a:lnTo>
                            <a:pt x="269" y="32"/>
                          </a:lnTo>
                          <a:lnTo>
                            <a:pt x="267" y="30"/>
                          </a:lnTo>
                          <a:lnTo>
                            <a:pt x="263" y="27"/>
                          </a:lnTo>
                          <a:lnTo>
                            <a:pt x="261" y="24"/>
                          </a:lnTo>
                          <a:lnTo>
                            <a:pt x="257" y="21"/>
                          </a:lnTo>
                          <a:lnTo>
                            <a:pt x="253" y="19"/>
                          </a:lnTo>
                          <a:lnTo>
                            <a:pt x="250" y="17"/>
                          </a:lnTo>
                          <a:lnTo>
                            <a:pt x="246" y="15"/>
                          </a:lnTo>
                          <a:lnTo>
                            <a:pt x="241" y="13"/>
                          </a:lnTo>
                          <a:lnTo>
                            <a:pt x="237" y="11"/>
                          </a:lnTo>
                          <a:lnTo>
                            <a:pt x="234" y="9"/>
                          </a:lnTo>
                          <a:lnTo>
                            <a:pt x="229" y="7"/>
                          </a:lnTo>
                          <a:lnTo>
                            <a:pt x="225" y="6"/>
                          </a:lnTo>
                          <a:lnTo>
                            <a:pt x="220" y="5"/>
                          </a:lnTo>
                          <a:lnTo>
                            <a:pt x="215" y="4"/>
                          </a:lnTo>
                          <a:lnTo>
                            <a:pt x="212" y="2"/>
                          </a:lnTo>
                          <a:lnTo>
                            <a:pt x="207" y="1"/>
                          </a:lnTo>
                          <a:lnTo>
                            <a:pt x="202" y="1"/>
                          </a:lnTo>
                          <a:lnTo>
                            <a:pt x="196" y="0"/>
                          </a:lnTo>
                          <a:lnTo>
                            <a:pt x="191" y="0"/>
                          </a:lnTo>
                          <a:lnTo>
                            <a:pt x="186" y="0"/>
                          </a:lnTo>
                          <a:lnTo>
                            <a:pt x="180" y="0"/>
                          </a:lnTo>
                          <a:lnTo>
                            <a:pt x="175" y="0"/>
                          </a:lnTo>
                          <a:lnTo>
                            <a:pt x="169" y="0"/>
                          </a:lnTo>
                          <a:lnTo>
                            <a:pt x="163" y="0"/>
                          </a:lnTo>
                          <a:lnTo>
                            <a:pt x="158" y="1"/>
                          </a:lnTo>
                          <a:lnTo>
                            <a:pt x="152" y="1"/>
                          </a:lnTo>
                          <a:lnTo>
                            <a:pt x="147" y="2"/>
                          </a:lnTo>
                          <a:lnTo>
                            <a:pt x="141" y="2"/>
                          </a:lnTo>
                          <a:lnTo>
                            <a:pt x="136" y="4"/>
                          </a:lnTo>
                          <a:lnTo>
                            <a:pt x="131" y="5"/>
                          </a:lnTo>
                          <a:lnTo>
                            <a:pt x="126" y="6"/>
                          </a:lnTo>
                          <a:lnTo>
                            <a:pt x="123" y="7"/>
                          </a:lnTo>
                          <a:lnTo>
                            <a:pt x="118" y="8"/>
                          </a:lnTo>
                          <a:lnTo>
                            <a:pt x="113" y="9"/>
                          </a:lnTo>
                          <a:lnTo>
                            <a:pt x="109" y="12"/>
                          </a:lnTo>
                          <a:lnTo>
                            <a:pt x="104" y="13"/>
                          </a:lnTo>
                          <a:lnTo>
                            <a:pt x="101" y="15"/>
                          </a:lnTo>
                          <a:lnTo>
                            <a:pt x="97" y="17"/>
                          </a:lnTo>
                          <a:lnTo>
                            <a:pt x="93" y="19"/>
                          </a:lnTo>
                          <a:lnTo>
                            <a:pt x="88" y="21"/>
                          </a:lnTo>
                          <a:lnTo>
                            <a:pt x="85" y="24"/>
                          </a:lnTo>
                          <a:lnTo>
                            <a:pt x="81" y="26"/>
                          </a:lnTo>
                          <a:lnTo>
                            <a:pt x="78" y="28"/>
                          </a:lnTo>
                          <a:lnTo>
                            <a:pt x="75" y="31"/>
                          </a:lnTo>
                          <a:lnTo>
                            <a:pt x="71" y="34"/>
                          </a:lnTo>
                          <a:lnTo>
                            <a:pt x="69" y="37"/>
                          </a:lnTo>
                          <a:lnTo>
                            <a:pt x="65" y="40"/>
                          </a:lnTo>
                          <a:lnTo>
                            <a:pt x="63" y="43"/>
                          </a:lnTo>
                          <a:lnTo>
                            <a:pt x="60" y="46"/>
                          </a:lnTo>
                          <a:lnTo>
                            <a:pt x="56" y="50"/>
                          </a:lnTo>
                          <a:lnTo>
                            <a:pt x="54" y="53"/>
                          </a:lnTo>
                          <a:lnTo>
                            <a:pt x="52" y="57"/>
                          </a:lnTo>
                          <a:lnTo>
                            <a:pt x="49" y="60"/>
                          </a:lnTo>
                          <a:lnTo>
                            <a:pt x="47" y="64"/>
                          </a:lnTo>
                          <a:lnTo>
                            <a:pt x="44" y="67"/>
                          </a:lnTo>
                          <a:lnTo>
                            <a:pt x="42" y="72"/>
                          </a:lnTo>
                          <a:lnTo>
                            <a:pt x="41" y="76"/>
                          </a:lnTo>
                          <a:lnTo>
                            <a:pt x="38" y="80"/>
                          </a:lnTo>
                          <a:lnTo>
                            <a:pt x="36" y="85"/>
                          </a:lnTo>
                          <a:lnTo>
                            <a:pt x="34" y="90"/>
                          </a:lnTo>
                          <a:lnTo>
                            <a:pt x="32" y="94"/>
                          </a:lnTo>
                          <a:lnTo>
                            <a:pt x="31" y="99"/>
                          </a:lnTo>
                          <a:lnTo>
                            <a:pt x="30" y="104"/>
                          </a:lnTo>
                          <a:lnTo>
                            <a:pt x="27" y="109"/>
                          </a:lnTo>
                          <a:lnTo>
                            <a:pt x="26" y="113"/>
                          </a:lnTo>
                          <a:lnTo>
                            <a:pt x="25" y="119"/>
                          </a:lnTo>
                          <a:lnTo>
                            <a:pt x="23" y="124"/>
                          </a:lnTo>
                          <a:lnTo>
                            <a:pt x="22" y="130"/>
                          </a:lnTo>
                          <a:lnTo>
                            <a:pt x="21" y="136"/>
                          </a:lnTo>
                          <a:lnTo>
                            <a:pt x="20" y="142"/>
                          </a:lnTo>
                          <a:lnTo>
                            <a:pt x="19" y="148"/>
                          </a:lnTo>
                          <a:lnTo>
                            <a:pt x="17" y="154"/>
                          </a:lnTo>
                          <a:lnTo>
                            <a:pt x="16" y="159"/>
                          </a:lnTo>
                          <a:lnTo>
                            <a:pt x="15" y="165"/>
                          </a:lnTo>
                          <a:lnTo>
                            <a:pt x="15" y="172"/>
                          </a:lnTo>
                          <a:lnTo>
                            <a:pt x="14" y="178"/>
                          </a:lnTo>
                          <a:lnTo>
                            <a:pt x="12" y="185"/>
                          </a:lnTo>
                          <a:lnTo>
                            <a:pt x="12" y="193"/>
                          </a:lnTo>
                          <a:lnTo>
                            <a:pt x="11" y="200"/>
                          </a:lnTo>
                          <a:lnTo>
                            <a:pt x="11" y="207"/>
                          </a:lnTo>
                          <a:lnTo>
                            <a:pt x="10" y="214"/>
                          </a:lnTo>
                          <a:lnTo>
                            <a:pt x="10" y="221"/>
                          </a:lnTo>
                          <a:lnTo>
                            <a:pt x="9" y="228"/>
                          </a:lnTo>
                          <a:lnTo>
                            <a:pt x="9" y="236"/>
                          </a:lnTo>
                          <a:lnTo>
                            <a:pt x="8" y="243"/>
                          </a:lnTo>
                          <a:lnTo>
                            <a:pt x="8" y="252"/>
                          </a:lnTo>
                          <a:lnTo>
                            <a:pt x="8" y="260"/>
                          </a:lnTo>
                          <a:lnTo>
                            <a:pt x="8" y="268"/>
                          </a:lnTo>
                          <a:lnTo>
                            <a:pt x="6" y="276"/>
                          </a:lnTo>
                          <a:lnTo>
                            <a:pt x="6" y="286"/>
                          </a:lnTo>
                          <a:lnTo>
                            <a:pt x="6" y="295"/>
                          </a:lnTo>
                          <a:lnTo>
                            <a:pt x="5" y="305"/>
                          </a:lnTo>
                          <a:lnTo>
                            <a:pt x="5" y="314"/>
                          </a:lnTo>
                          <a:lnTo>
                            <a:pt x="5" y="325"/>
                          </a:lnTo>
                          <a:lnTo>
                            <a:pt x="5" y="334"/>
                          </a:lnTo>
                          <a:lnTo>
                            <a:pt x="4" y="345"/>
                          </a:lnTo>
                          <a:lnTo>
                            <a:pt x="4" y="357"/>
                          </a:lnTo>
                          <a:lnTo>
                            <a:pt x="4" y="367"/>
                          </a:lnTo>
                          <a:lnTo>
                            <a:pt x="4" y="379"/>
                          </a:lnTo>
                          <a:lnTo>
                            <a:pt x="3" y="391"/>
                          </a:lnTo>
                          <a:lnTo>
                            <a:pt x="3" y="403"/>
                          </a:lnTo>
                          <a:lnTo>
                            <a:pt x="3" y="415"/>
                          </a:lnTo>
                          <a:lnTo>
                            <a:pt x="3" y="428"/>
                          </a:lnTo>
                          <a:lnTo>
                            <a:pt x="3" y="439"/>
                          </a:lnTo>
                          <a:lnTo>
                            <a:pt x="1" y="452"/>
                          </a:lnTo>
                          <a:lnTo>
                            <a:pt x="1" y="465"/>
                          </a:lnTo>
                          <a:lnTo>
                            <a:pt x="1" y="478"/>
                          </a:lnTo>
                          <a:lnTo>
                            <a:pt x="1" y="491"/>
                          </a:lnTo>
                          <a:lnTo>
                            <a:pt x="1" y="504"/>
                          </a:lnTo>
                          <a:lnTo>
                            <a:pt x="1" y="517"/>
                          </a:lnTo>
                          <a:lnTo>
                            <a:pt x="1" y="530"/>
                          </a:lnTo>
                          <a:lnTo>
                            <a:pt x="0" y="543"/>
                          </a:lnTo>
                          <a:lnTo>
                            <a:pt x="0" y="557"/>
                          </a:lnTo>
                          <a:lnTo>
                            <a:pt x="0" y="570"/>
                          </a:lnTo>
                          <a:lnTo>
                            <a:pt x="0" y="585"/>
                          </a:lnTo>
                          <a:lnTo>
                            <a:pt x="0" y="598"/>
                          </a:lnTo>
                          <a:lnTo>
                            <a:pt x="0" y="612"/>
                          </a:lnTo>
                          <a:lnTo>
                            <a:pt x="0" y="625"/>
                          </a:lnTo>
                          <a:lnTo>
                            <a:pt x="0" y="638"/>
                          </a:lnTo>
                          <a:lnTo>
                            <a:pt x="0" y="652"/>
                          </a:lnTo>
                          <a:lnTo>
                            <a:pt x="0" y="665"/>
                          </a:lnTo>
                          <a:lnTo>
                            <a:pt x="0" y="679"/>
                          </a:lnTo>
                          <a:lnTo>
                            <a:pt x="0" y="692"/>
                          </a:lnTo>
                          <a:lnTo>
                            <a:pt x="0" y="705"/>
                          </a:lnTo>
                          <a:lnTo>
                            <a:pt x="0" y="718"/>
                          </a:lnTo>
                          <a:lnTo>
                            <a:pt x="0" y="731"/>
                          </a:lnTo>
                          <a:lnTo>
                            <a:pt x="0" y="744"/>
                          </a:lnTo>
                          <a:lnTo>
                            <a:pt x="0" y="757"/>
                          </a:lnTo>
                          <a:lnTo>
                            <a:pt x="0" y="769"/>
                          </a:lnTo>
                          <a:lnTo>
                            <a:pt x="0" y="782"/>
                          </a:lnTo>
                          <a:lnTo>
                            <a:pt x="0" y="794"/>
                          </a:lnTo>
                          <a:lnTo>
                            <a:pt x="0" y="806"/>
                          </a:lnTo>
                          <a:lnTo>
                            <a:pt x="0" y="819"/>
                          </a:lnTo>
                          <a:lnTo>
                            <a:pt x="0" y="829"/>
                          </a:lnTo>
                          <a:lnTo>
                            <a:pt x="1" y="841"/>
                          </a:lnTo>
                          <a:lnTo>
                            <a:pt x="1" y="853"/>
                          </a:lnTo>
                          <a:lnTo>
                            <a:pt x="1" y="863"/>
                          </a:lnTo>
                          <a:lnTo>
                            <a:pt x="1" y="874"/>
                          </a:lnTo>
                          <a:lnTo>
                            <a:pt x="1" y="885"/>
                          </a:lnTo>
                          <a:lnTo>
                            <a:pt x="1" y="894"/>
                          </a:lnTo>
                          <a:lnTo>
                            <a:pt x="1" y="905"/>
                          </a:lnTo>
                          <a:lnTo>
                            <a:pt x="3" y="914"/>
                          </a:lnTo>
                          <a:lnTo>
                            <a:pt x="3" y="924"/>
                          </a:lnTo>
                          <a:lnTo>
                            <a:pt x="3" y="932"/>
                          </a:lnTo>
                          <a:lnTo>
                            <a:pt x="3" y="940"/>
                          </a:lnTo>
                          <a:lnTo>
                            <a:pt x="4" y="948"/>
                          </a:lnTo>
                          <a:lnTo>
                            <a:pt x="4" y="957"/>
                          </a:lnTo>
                          <a:lnTo>
                            <a:pt x="4" y="964"/>
                          </a:lnTo>
                          <a:lnTo>
                            <a:pt x="4" y="971"/>
                          </a:lnTo>
                          <a:lnTo>
                            <a:pt x="5" y="978"/>
                          </a:lnTo>
                          <a:lnTo>
                            <a:pt x="5" y="984"/>
                          </a:lnTo>
                          <a:lnTo>
                            <a:pt x="5" y="990"/>
                          </a:lnTo>
                          <a:lnTo>
                            <a:pt x="6" y="996"/>
                          </a:lnTo>
                          <a:lnTo>
                            <a:pt x="6" y="1002"/>
                          </a:lnTo>
                          <a:lnTo>
                            <a:pt x="8" y="1006"/>
                          </a:lnTo>
                          <a:lnTo>
                            <a:pt x="8" y="1012"/>
                          </a:lnTo>
                          <a:lnTo>
                            <a:pt x="9" y="1017"/>
                          </a:lnTo>
                          <a:lnTo>
                            <a:pt x="9" y="1022"/>
                          </a:lnTo>
                          <a:lnTo>
                            <a:pt x="10" y="1026"/>
                          </a:lnTo>
                          <a:lnTo>
                            <a:pt x="10" y="1031"/>
                          </a:lnTo>
                          <a:lnTo>
                            <a:pt x="11" y="1036"/>
                          </a:lnTo>
                          <a:lnTo>
                            <a:pt x="11" y="1041"/>
                          </a:lnTo>
                          <a:lnTo>
                            <a:pt x="12" y="1045"/>
                          </a:lnTo>
                          <a:lnTo>
                            <a:pt x="14" y="1049"/>
                          </a:lnTo>
                          <a:lnTo>
                            <a:pt x="14" y="1054"/>
                          </a:lnTo>
                          <a:lnTo>
                            <a:pt x="15" y="1057"/>
                          </a:lnTo>
                          <a:lnTo>
                            <a:pt x="16" y="1061"/>
                          </a:lnTo>
                          <a:lnTo>
                            <a:pt x="17" y="1065"/>
                          </a:lnTo>
                          <a:lnTo>
                            <a:pt x="17" y="1069"/>
                          </a:lnTo>
                          <a:lnTo>
                            <a:pt x="19" y="1072"/>
                          </a:lnTo>
                          <a:lnTo>
                            <a:pt x="20" y="1076"/>
                          </a:lnTo>
                          <a:lnTo>
                            <a:pt x="21" y="1078"/>
                          </a:lnTo>
                          <a:lnTo>
                            <a:pt x="22" y="1082"/>
                          </a:lnTo>
                          <a:lnTo>
                            <a:pt x="22" y="1085"/>
                          </a:lnTo>
                          <a:lnTo>
                            <a:pt x="23" y="1088"/>
                          </a:lnTo>
                          <a:lnTo>
                            <a:pt x="25" y="1091"/>
                          </a:lnTo>
                          <a:lnTo>
                            <a:pt x="26" y="1094"/>
                          </a:lnTo>
                          <a:lnTo>
                            <a:pt x="27" y="1097"/>
                          </a:lnTo>
                          <a:lnTo>
                            <a:pt x="28" y="1100"/>
                          </a:lnTo>
                          <a:lnTo>
                            <a:pt x="30" y="1102"/>
                          </a:lnTo>
                          <a:lnTo>
                            <a:pt x="31" y="1104"/>
                          </a:lnTo>
                          <a:lnTo>
                            <a:pt x="31" y="1108"/>
                          </a:lnTo>
                          <a:lnTo>
                            <a:pt x="32" y="1110"/>
                          </a:lnTo>
                          <a:lnTo>
                            <a:pt x="33" y="1113"/>
                          </a:lnTo>
                          <a:lnTo>
                            <a:pt x="34" y="1115"/>
                          </a:lnTo>
                          <a:lnTo>
                            <a:pt x="36" y="1117"/>
                          </a:lnTo>
                          <a:lnTo>
                            <a:pt x="37" y="1120"/>
                          </a:lnTo>
                          <a:lnTo>
                            <a:pt x="38" y="1121"/>
                          </a:lnTo>
                          <a:lnTo>
                            <a:pt x="39" y="1123"/>
                          </a:lnTo>
                          <a:lnTo>
                            <a:pt x="41" y="1126"/>
                          </a:lnTo>
                          <a:lnTo>
                            <a:pt x="42" y="1128"/>
                          </a:lnTo>
                          <a:lnTo>
                            <a:pt x="43" y="1129"/>
                          </a:lnTo>
                          <a:lnTo>
                            <a:pt x="44" y="1132"/>
                          </a:lnTo>
                          <a:lnTo>
                            <a:pt x="45" y="1134"/>
                          </a:lnTo>
                          <a:lnTo>
                            <a:pt x="47" y="1136"/>
                          </a:lnTo>
                          <a:lnTo>
                            <a:pt x="48" y="1137"/>
                          </a:lnTo>
                          <a:lnTo>
                            <a:pt x="49" y="1140"/>
                          </a:lnTo>
                          <a:lnTo>
                            <a:pt x="50" y="1141"/>
                          </a:lnTo>
                          <a:lnTo>
                            <a:pt x="50" y="1143"/>
                          </a:lnTo>
                          <a:lnTo>
                            <a:pt x="52" y="1146"/>
                          </a:lnTo>
                          <a:lnTo>
                            <a:pt x="53" y="1147"/>
                          </a:lnTo>
                          <a:lnTo>
                            <a:pt x="54" y="1149"/>
                          </a:lnTo>
                          <a:lnTo>
                            <a:pt x="55" y="1152"/>
                          </a:lnTo>
                          <a:lnTo>
                            <a:pt x="56" y="1153"/>
                          </a:lnTo>
                          <a:lnTo>
                            <a:pt x="58" y="1155"/>
                          </a:lnTo>
                          <a:lnTo>
                            <a:pt x="59" y="1158"/>
                          </a:lnTo>
                          <a:lnTo>
                            <a:pt x="60" y="1159"/>
                          </a:lnTo>
                          <a:lnTo>
                            <a:pt x="61" y="1161"/>
                          </a:lnTo>
                          <a:lnTo>
                            <a:pt x="61" y="1162"/>
                          </a:lnTo>
                          <a:lnTo>
                            <a:pt x="63" y="1165"/>
                          </a:lnTo>
                          <a:lnTo>
                            <a:pt x="64" y="1167"/>
                          </a:lnTo>
                          <a:lnTo>
                            <a:pt x="65" y="1169"/>
                          </a:lnTo>
                          <a:lnTo>
                            <a:pt x="66" y="1172"/>
                          </a:lnTo>
                          <a:lnTo>
                            <a:pt x="66" y="1173"/>
                          </a:lnTo>
                          <a:lnTo>
                            <a:pt x="67" y="1175"/>
                          </a:lnTo>
                          <a:lnTo>
                            <a:pt x="69" y="1180"/>
                          </a:lnTo>
                          <a:lnTo>
                            <a:pt x="71" y="1183"/>
                          </a:lnTo>
                          <a:lnTo>
                            <a:pt x="72" y="1188"/>
                          </a:lnTo>
                          <a:lnTo>
                            <a:pt x="74" y="1192"/>
                          </a:lnTo>
                          <a:lnTo>
                            <a:pt x="75" y="1196"/>
                          </a:lnTo>
                          <a:lnTo>
                            <a:pt x="76" y="1200"/>
                          </a:lnTo>
                          <a:lnTo>
                            <a:pt x="77" y="1204"/>
                          </a:lnTo>
                          <a:lnTo>
                            <a:pt x="78" y="1208"/>
                          </a:lnTo>
                          <a:lnTo>
                            <a:pt x="80" y="1212"/>
                          </a:lnTo>
                          <a:lnTo>
                            <a:pt x="81" y="1215"/>
                          </a:lnTo>
                          <a:lnTo>
                            <a:pt x="81" y="1220"/>
                          </a:lnTo>
                          <a:lnTo>
                            <a:pt x="82" y="1224"/>
                          </a:lnTo>
                          <a:lnTo>
                            <a:pt x="83" y="1227"/>
                          </a:lnTo>
                          <a:lnTo>
                            <a:pt x="83" y="1231"/>
                          </a:lnTo>
                          <a:lnTo>
                            <a:pt x="85" y="1234"/>
                          </a:lnTo>
                          <a:lnTo>
                            <a:pt x="86" y="1239"/>
                          </a:lnTo>
                          <a:lnTo>
                            <a:pt x="86" y="1243"/>
                          </a:lnTo>
                          <a:lnTo>
                            <a:pt x="87" y="1246"/>
                          </a:lnTo>
                          <a:lnTo>
                            <a:pt x="87" y="1250"/>
                          </a:lnTo>
                          <a:lnTo>
                            <a:pt x="87" y="1253"/>
                          </a:lnTo>
                          <a:lnTo>
                            <a:pt x="88" y="1256"/>
                          </a:lnTo>
                          <a:lnTo>
                            <a:pt x="88" y="1259"/>
                          </a:lnTo>
                          <a:lnTo>
                            <a:pt x="88" y="1263"/>
                          </a:lnTo>
                          <a:lnTo>
                            <a:pt x="90" y="1266"/>
                          </a:lnTo>
                          <a:lnTo>
                            <a:pt x="90" y="1270"/>
                          </a:lnTo>
                          <a:lnTo>
                            <a:pt x="90" y="1272"/>
                          </a:lnTo>
                          <a:lnTo>
                            <a:pt x="90" y="1276"/>
                          </a:lnTo>
                          <a:lnTo>
                            <a:pt x="90" y="1279"/>
                          </a:lnTo>
                          <a:lnTo>
                            <a:pt x="90" y="1282"/>
                          </a:lnTo>
                          <a:lnTo>
                            <a:pt x="90" y="1285"/>
                          </a:lnTo>
                          <a:lnTo>
                            <a:pt x="90" y="1287"/>
                          </a:lnTo>
                          <a:lnTo>
                            <a:pt x="91" y="1291"/>
                          </a:lnTo>
                          <a:lnTo>
                            <a:pt x="90" y="1293"/>
                          </a:lnTo>
                          <a:lnTo>
                            <a:pt x="90" y="1296"/>
                          </a:lnTo>
                          <a:lnTo>
                            <a:pt x="90" y="1298"/>
                          </a:lnTo>
                          <a:lnTo>
                            <a:pt x="90" y="1300"/>
                          </a:lnTo>
                          <a:lnTo>
                            <a:pt x="90" y="1303"/>
                          </a:lnTo>
                          <a:lnTo>
                            <a:pt x="90" y="1306"/>
                          </a:lnTo>
                          <a:lnTo>
                            <a:pt x="90" y="1308"/>
                          </a:lnTo>
                          <a:lnTo>
                            <a:pt x="90" y="1310"/>
                          </a:lnTo>
                          <a:lnTo>
                            <a:pt x="90" y="1312"/>
                          </a:lnTo>
                          <a:lnTo>
                            <a:pt x="90" y="1315"/>
                          </a:lnTo>
                          <a:lnTo>
                            <a:pt x="88" y="1317"/>
                          </a:lnTo>
                          <a:lnTo>
                            <a:pt x="88" y="1318"/>
                          </a:lnTo>
                          <a:lnTo>
                            <a:pt x="88" y="1320"/>
                          </a:lnTo>
                          <a:lnTo>
                            <a:pt x="88" y="1322"/>
                          </a:lnTo>
                          <a:lnTo>
                            <a:pt x="88" y="1324"/>
                          </a:lnTo>
                          <a:lnTo>
                            <a:pt x="88" y="1325"/>
                          </a:lnTo>
                          <a:lnTo>
                            <a:pt x="87" y="1326"/>
                          </a:lnTo>
                          <a:lnTo>
                            <a:pt x="87" y="1329"/>
                          </a:lnTo>
                          <a:lnTo>
                            <a:pt x="87" y="1330"/>
                          </a:lnTo>
                          <a:lnTo>
                            <a:pt x="87" y="1331"/>
                          </a:lnTo>
                          <a:lnTo>
                            <a:pt x="87" y="1332"/>
                          </a:lnTo>
                          <a:lnTo>
                            <a:pt x="87" y="1333"/>
                          </a:lnTo>
                          <a:lnTo>
                            <a:pt x="87" y="1335"/>
                          </a:lnTo>
                          <a:lnTo>
                            <a:pt x="87" y="1335"/>
                          </a:lnTo>
                          <a:lnTo>
                            <a:pt x="86" y="1336"/>
                          </a:lnTo>
                          <a:lnTo>
                            <a:pt x="86" y="1336"/>
                          </a:lnTo>
                          <a:lnTo>
                            <a:pt x="86" y="1337"/>
                          </a:lnTo>
                          <a:lnTo>
                            <a:pt x="86" y="1337"/>
                          </a:lnTo>
                          <a:lnTo>
                            <a:pt x="86" y="1338"/>
                          </a:lnTo>
                          <a:lnTo>
                            <a:pt x="86" y="1338"/>
                          </a:lnTo>
                          <a:lnTo>
                            <a:pt x="129" y="1318"/>
                          </a:lnTo>
                          <a:lnTo>
                            <a:pt x="129" y="13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54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4201" y="2505"/>
                      <a:ext cx="50" cy="59"/>
                    </a:xfrm>
                    <a:custGeom>
                      <a:avLst/>
                      <a:gdLst>
                        <a:gd name="T0" fmla="*/ 60 w 151"/>
                        <a:gd name="T1" fmla="*/ 24 h 295"/>
                        <a:gd name="T2" fmla="*/ 60 w 151"/>
                        <a:gd name="T3" fmla="*/ 31 h 295"/>
                        <a:gd name="T4" fmla="*/ 60 w 151"/>
                        <a:gd name="T5" fmla="*/ 41 h 295"/>
                        <a:gd name="T6" fmla="*/ 60 w 151"/>
                        <a:gd name="T7" fmla="*/ 56 h 295"/>
                        <a:gd name="T8" fmla="*/ 58 w 151"/>
                        <a:gd name="T9" fmla="*/ 73 h 295"/>
                        <a:gd name="T10" fmla="*/ 57 w 151"/>
                        <a:gd name="T11" fmla="*/ 95 h 295"/>
                        <a:gd name="T12" fmla="*/ 55 w 151"/>
                        <a:gd name="T13" fmla="*/ 118 h 295"/>
                        <a:gd name="T14" fmla="*/ 52 w 151"/>
                        <a:gd name="T15" fmla="*/ 143 h 295"/>
                        <a:gd name="T16" fmla="*/ 50 w 151"/>
                        <a:gd name="T17" fmla="*/ 167 h 295"/>
                        <a:gd name="T18" fmla="*/ 47 w 151"/>
                        <a:gd name="T19" fmla="*/ 188 h 295"/>
                        <a:gd name="T20" fmla="*/ 47 w 151"/>
                        <a:gd name="T21" fmla="*/ 208 h 295"/>
                        <a:gd name="T22" fmla="*/ 50 w 151"/>
                        <a:gd name="T23" fmla="*/ 226 h 295"/>
                        <a:gd name="T24" fmla="*/ 55 w 151"/>
                        <a:gd name="T25" fmla="*/ 238 h 295"/>
                        <a:gd name="T26" fmla="*/ 64 w 151"/>
                        <a:gd name="T27" fmla="*/ 245 h 295"/>
                        <a:gd name="T28" fmla="*/ 80 w 151"/>
                        <a:gd name="T29" fmla="*/ 245 h 295"/>
                        <a:gd name="T30" fmla="*/ 90 w 151"/>
                        <a:gd name="T31" fmla="*/ 240 h 295"/>
                        <a:gd name="T32" fmla="*/ 96 w 151"/>
                        <a:gd name="T33" fmla="*/ 233 h 295"/>
                        <a:gd name="T34" fmla="*/ 99 w 151"/>
                        <a:gd name="T35" fmla="*/ 223 h 295"/>
                        <a:gd name="T36" fmla="*/ 101 w 151"/>
                        <a:gd name="T37" fmla="*/ 210 h 295"/>
                        <a:gd name="T38" fmla="*/ 101 w 151"/>
                        <a:gd name="T39" fmla="*/ 196 h 295"/>
                        <a:gd name="T40" fmla="*/ 100 w 151"/>
                        <a:gd name="T41" fmla="*/ 182 h 295"/>
                        <a:gd name="T42" fmla="*/ 99 w 151"/>
                        <a:gd name="T43" fmla="*/ 165 h 295"/>
                        <a:gd name="T44" fmla="*/ 96 w 151"/>
                        <a:gd name="T45" fmla="*/ 150 h 295"/>
                        <a:gd name="T46" fmla="*/ 95 w 151"/>
                        <a:gd name="T47" fmla="*/ 135 h 295"/>
                        <a:gd name="T48" fmla="*/ 94 w 151"/>
                        <a:gd name="T49" fmla="*/ 121 h 295"/>
                        <a:gd name="T50" fmla="*/ 93 w 151"/>
                        <a:gd name="T51" fmla="*/ 108 h 295"/>
                        <a:gd name="T52" fmla="*/ 93 w 151"/>
                        <a:gd name="T53" fmla="*/ 96 h 295"/>
                        <a:gd name="T54" fmla="*/ 93 w 151"/>
                        <a:gd name="T55" fmla="*/ 85 h 295"/>
                        <a:gd name="T56" fmla="*/ 93 w 151"/>
                        <a:gd name="T57" fmla="*/ 75 h 295"/>
                        <a:gd name="T58" fmla="*/ 94 w 151"/>
                        <a:gd name="T59" fmla="*/ 64 h 295"/>
                        <a:gd name="T60" fmla="*/ 95 w 151"/>
                        <a:gd name="T61" fmla="*/ 53 h 295"/>
                        <a:gd name="T62" fmla="*/ 149 w 151"/>
                        <a:gd name="T63" fmla="*/ 1 h 295"/>
                        <a:gd name="T64" fmla="*/ 148 w 151"/>
                        <a:gd name="T65" fmla="*/ 10 h 295"/>
                        <a:gd name="T66" fmla="*/ 145 w 151"/>
                        <a:gd name="T67" fmla="*/ 21 h 295"/>
                        <a:gd name="T68" fmla="*/ 144 w 151"/>
                        <a:gd name="T69" fmla="*/ 39 h 295"/>
                        <a:gd name="T70" fmla="*/ 141 w 151"/>
                        <a:gd name="T71" fmla="*/ 60 h 295"/>
                        <a:gd name="T72" fmla="*/ 141 w 151"/>
                        <a:gd name="T73" fmla="*/ 85 h 295"/>
                        <a:gd name="T74" fmla="*/ 143 w 151"/>
                        <a:gd name="T75" fmla="*/ 113 h 295"/>
                        <a:gd name="T76" fmla="*/ 146 w 151"/>
                        <a:gd name="T77" fmla="*/ 145 h 295"/>
                        <a:gd name="T78" fmla="*/ 150 w 151"/>
                        <a:gd name="T79" fmla="*/ 180 h 295"/>
                        <a:gd name="T80" fmla="*/ 150 w 151"/>
                        <a:gd name="T81" fmla="*/ 210 h 295"/>
                        <a:gd name="T82" fmla="*/ 146 w 151"/>
                        <a:gd name="T83" fmla="*/ 235 h 295"/>
                        <a:gd name="T84" fmla="*/ 139 w 151"/>
                        <a:gd name="T85" fmla="*/ 255 h 295"/>
                        <a:gd name="T86" fmla="*/ 129 w 151"/>
                        <a:gd name="T87" fmla="*/ 272 h 295"/>
                        <a:gd name="T88" fmla="*/ 116 w 151"/>
                        <a:gd name="T89" fmla="*/ 284 h 295"/>
                        <a:gd name="T90" fmla="*/ 99 w 151"/>
                        <a:gd name="T91" fmla="*/ 291 h 295"/>
                        <a:gd name="T92" fmla="*/ 79 w 151"/>
                        <a:gd name="T93" fmla="*/ 294 h 295"/>
                        <a:gd name="T94" fmla="*/ 56 w 151"/>
                        <a:gd name="T95" fmla="*/ 293 h 295"/>
                        <a:gd name="T96" fmla="*/ 36 w 151"/>
                        <a:gd name="T97" fmla="*/ 287 h 295"/>
                        <a:gd name="T98" fmla="*/ 20 w 151"/>
                        <a:gd name="T99" fmla="*/ 276 h 295"/>
                        <a:gd name="T100" fmla="*/ 9 w 151"/>
                        <a:gd name="T101" fmla="*/ 261 h 295"/>
                        <a:gd name="T102" fmla="*/ 2 w 151"/>
                        <a:gd name="T103" fmla="*/ 241 h 295"/>
                        <a:gd name="T104" fmla="*/ 0 w 151"/>
                        <a:gd name="T105" fmla="*/ 215 h 295"/>
                        <a:gd name="T106" fmla="*/ 0 w 151"/>
                        <a:gd name="T107" fmla="*/ 186 h 295"/>
                        <a:gd name="T108" fmla="*/ 4 w 151"/>
                        <a:gd name="T109" fmla="*/ 151 h 295"/>
                        <a:gd name="T110" fmla="*/ 7 w 151"/>
                        <a:gd name="T111" fmla="*/ 130 h 295"/>
                        <a:gd name="T112" fmla="*/ 9 w 151"/>
                        <a:gd name="T113" fmla="*/ 113 h 295"/>
                        <a:gd name="T114" fmla="*/ 12 w 151"/>
                        <a:gd name="T115" fmla="*/ 96 h 295"/>
                        <a:gd name="T116" fmla="*/ 13 w 151"/>
                        <a:gd name="T117" fmla="*/ 80 h 295"/>
                        <a:gd name="T118" fmla="*/ 14 w 151"/>
                        <a:gd name="T119" fmla="*/ 65 h 295"/>
                        <a:gd name="T120" fmla="*/ 14 w 151"/>
                        <a:gd name="T121" fmla="*/ 51 h 295"/>
                        <a:gd name="T122" fmla="*/ 16 w 151"/>
                        <a:gd name="T123" fmla="*/ 38 h 295"/>
                        <a:gd name="T124" fmla="*/ 16 w 151"/>
                        <a:gd name="T125" fmla="*/ 26 h 2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151" h="295">
                          <a:moveTo>
                            <a:pt x="58" y="19"/>
                          </a:moveTo>
                          <a:lnTo>
                            <a:pt x="58" y="19"/>
                          </a:lnTo>
                          <a:lnTo>
                            <a:pt x="58" y="19"/>
                          </a:lnTo>
                          <a:lnTo>
                            <a:pt x="58" y="20"/>
                          </a:lnTo>
                          <a:lnTo>
                            <a:pt x="58" y="21"/>
                          </a:lnTo>
                          <a:lnTo>
                            <a:pt x="58" y="23"/>
                          </a:lnTo>
                          <a:lnTo>
                            <a:pt x="58" y="23"/>
                          </a:lnTo>
                          <a:lnTo>
                            <a:pt x="60" y="24"/>
                          </a:lnTo>
                          <a:lnTo>
                            <a:pt x="60" y="24"/>
                          </a:lnTo>
                          <a:lnTo>
                            <a:pt x="60" y="25"/>
                          </a:lnTo>
                          <a:lnTo>
                            <a:pt x="60" y="26"/>
                          </a:lnTo>
                          <a:lnTo>
                            <a:pt x="60" y="26"/>
                          </a:lnTo>
                          <a:lnTo>
                            <a:pt x="60" y="27"/>
                          </a:lnTo>
                          <a:lnTo>
                            <a:pt x="60" y="28"/>
                          </a:lnTo>
                          <a:lnTo>
                            <a:pt x="60" y="30"/>
                          </a:lnTo>
                          <a:lnTo>
                            <a:pt x="60" y="31"/>
                          </a:lnTo>
                          <a:lnTo>
                            <a:pt x="60" y="32"/>
                          </a:lnTo>
                          <a:lnTo>
                            <a:pt x="60" y="33"/>
                          </a:lnTo>
                          <a:lnTo>
                            <a:pt x="60" y="34"/>
                          </a:lnTo>
                          <a:lnTo>
                            <a:pt x="60" y="36"/>
                          </a:lnTo>
                          <a:lnTo>
                            <a:pt x="60" y="37"/>
                          </a:lnTo>
                          <a:lnTo>
                            <a:pt x="60" y="39"/>
                          </a:lnTo>
                          <a:lnTo>
                            <a:pt x="60" y="40"/>
                          </a:lnTo>
                          <a:lnTo>
                            <a:pt x="60" y="41"/>
                          </a:lnTo>
                          <a:lnTo>
                            <a:pt x="60" y="44"/>
                          </a:lnTo>
                          <a:lnTo>
                            <a:pt x="60" y="45"/>
                          </a:lnTo>
                          <a:lnTo>
                            <a:pt x="60" y="46"/>
                          </a:lnTo>
                          <a:lnTo>
                            <a:pt x="60" y="49"/>
                          </a:lnTo>
                          <a:lnTo>
                            <a:pt x="60" y="50"/>
                          </a:lnTo>
                          <a:lnTo>
                            <a:pt x="60" y="52"/>
                          </a:lnTo>
                          <a:lnTo>
                            <a:pt x="60" y="54"/>
                          </a:lnTo>
                          <a:lnTo>
                            <a:pt x="60" y="56"/>
                          </a:lnTo>
                          <a:lnTo>
                            <a:pt x="60" y="58"/>
                          </a:lnTo>
                          <a:lnTo>
                            <a:pt x="60" y="60"/>
                          </a:lnTo>
                          <a:lnTo>
                            <a:pt x="58" y="62"/>
                          </a:lnTo>
                          <a:lnTo>
                            <a:pt x="58" y="64"/>
                          </a:lnTo>
                          <a:lnTo>
                            <a:pt x="58" y="66"/>
                          </a:lnTo>
                          <a:lnTo>
                            <a:pt x="58" y="69"/>
                          </a:lnTo>
                          <a:lnTo>
                            <a:pt x="58" y="71"/>
                          </a:lnTo>
                          <a:lnTo>
                            <a:pt x="58" y="73"/>
                          </a:lnTo>
                          <a:lnTo>
                            <a:pt x="58" y="76"/>
                          </a:lnTo>
                          <a:lnTo>
                            <a:pt x="58" y="78"/>
                          </a:lnTo>
                          <a:lnTo>
                            <a:pt x="58" y="80"/>
                          </a:lnTo>
                          <a:lnTo>
                            <a:pt x="57" y="84"/>
                          </a:lnTo>
                          <a:lnTo>
                            <a:pt x="57" y="86"/>
                          </a:lnTo>
                          <a:lnTo>
                            <a:pt x="57" y="89"/>
                          </a:lnTo>
                          <a:lnTo>
                            <a:pt x="57" y="91"/>
                          </a:lnTo>
                          <a:lnTo>
                            <a:pt x="57" y="95"/>
                          </a:lnTo>
                          <a:lnTo>
                            <a:pt x="57" y="97"/>
                          </a:lnTo>
                          <a:lnTo>
                            <a:pt x="56" y="100"/>
                          </a:lnTo>
                          <a:lnTo>
                            <a:pt x="56" y="103"/>
                          </a:lnTo>
                          <a:lnTo>
                            <a:pt x="56" y="106"/>
                          </a:lnTo>
                          <a:lnTo>
                            <a:pt x="56" y="109"/>
                          </a:lnTo>
                          <a:lnTo>
                            <a:pt x="56" y="112"/>
                          </a:lnTo>
                          <a:lnTo>
                            <a:pt x="55" y="116"/>
                          </a:lnTo>
                          <a:lnTo>
                            <a:pt x="55" y="118"/>
                          </a:lnTo>
                          <a:lnTo>
                            <a:pt x="55" y="122"/>
                          </a:lnTo>
                          <a:lnTo>
                            <a:pt x="55" y="125"/>
                          </a:lnTo>
                          <a:lnTo>
                            <a:pt x="53" y="128"/>
                          </a:lnTo>
                          <a:lnTo>
                            <a:pt x="53" y="131"/>
                          </a:lnTo>
                          <a:lnTo>
                            <a:pt x="53" y="134"/>
                          </a:lnTo>
                          <a:lnTo>
                            <a:pt x="52" y="137"/>
                          </a:lnTo>
                          <a:lnTo>
                            <a:pt x="52" y="139"/>
                          </a:lnTo>
                          <a:lnTo>
                            <a:pt x="52" y="143"/>
                          </a:lnTo>
                          <a:lnTo>
                            <a:pt x="52" y="145"/>
                          </a:lnTo>
                          <a:lnTo>
                            <a:pt x="51" y="149"/>
                          </a:lnTo>
                          <a:lnTo>
                            <a:pt x="51" y="151"/>
                          </a:lnTo>
                          <a:lnTo>
                            <a:pt x="51" y="155"/>
                          </a:lnTo>
                          <a:lnTo>
                            <a:pt x="50" y="157"/>
                          </a:lnTo>
                          <a:lnTo>
                            <a:pt x="50" y="161"/>
                          </a:lnTo>
                          <a:lnTo>
                            <a:pt x="50" y="163"/>
                          </a:lnTo>
                          <a:lnTo>
                            <a:pt x="50" y="167"/>
                          </a:lnTo>
                          <a:lnTo>
                            <a:pt x="49" y="169"/>
                          </a:lnTo>
                          <a:lnTo>
                            <a:pt x="49" y="171"/>
                          </a:lnTo>
                          <a:lnTo>
                            <a:pt x="49" y="175"/>
                          </a:lnTo>
                          <a:lnTo>
                            <a:pt x="49" y="177"/>
                          </a:lnTo>
                          <a:lnTo>
                            <a:pt x="47" y="180"/>
                          </a:lnTo>
                          <a:lnTo>
                            <a:pt x="47" y="183"/>
                          </a:lnTo>
                          <a:lnTo>
                            <a:pt x="47" y="186"/>
                          </a:lnTo>
                          <a:lnTo>
                            <a:pt x="47" y="188"/>
                          </a:lnTo>
                          <a:lnTo>
                            <a:pt x="47" y="191"/>
                          </a:lnTo>
                          <a:lnTo>
                            <a:pt x="47" y="194"/>
                          </a:lnTo>
                          <a:lnTo>
                            <a:pt x="47" y="196"/>
                          </a:lnTo>
                          <a:lnTo>
                            <a:pt x="47" y="199"/>
                          </a:lnTo>
                          <a:lnTo>
                            <a:pt x="47" y="201"/>
                          </a:lnTo>
                          <a:lnTo>
                            <a:pt x="47" y="203"/>
                          </a:lnTo>
                          <a:lnTo>
                            <a:pt x="47" y="206"/>
                          </a:lnTo>
                          <a:lnTo>
                            <a:pt x="47" y="208"/>
                          </a:lnTo>
                          <a:lnTo>
                            <a:pt x="47" y="210"/>
                          </a:lnTo>
                          <a:lnTo>
                            <a:pt x="47" y="213"/>
                          </a:lnTo>
                          <a:lnTo>
                            <a:pt x="47" y="215"/>
                          </a:lnTo>
                          <a:lnTo>
                            <a:pt x="47" y="217"/>
                          </a:lnTo>
                          <a:lnTo>
                            <a:pt x="49" y="220"/>
                          </a:lnTo>
                          <a:lnTo>
                            <a:pt x="49" y="221"/>
                          </a:lnTo>
                          <a:lnTo>
                            <a:pt x="49" y="223"/>
                          </a:lnTo>
                          <a:lnTo>
                            <a:pt x="50" y="226"/>
                          </a:lnTo>
                          <a:lnTo>
                            <a:pt x="50" y="227"/>
                          </a:lnTo>
                          <a:lnTo>
                            <a:pt x="50" y="229"/>
                          </a:lnTo>
                          <a:lnTo>
                            <a:pt x="51" y="230"/>
                          </a:lnTo>
                          <a:lnTo>
                            <a:pt x="51" y="232"/>
                          </a:lnTo>
                          <a:lnTo>
                            <a:pt x="52" y="233"/>
                          </a:lnTo>
                          <a:lnTo>
                            <a:pt x="53" y="235"/>
                          </a:lnTo>
                          <a:lnTo>
                            <a:pt x="53" y="236"/>
                          </a:lnTo>
                          <a:lnTo>
                            <a:pt x="55" y="238"/>
                          </a:lnTo>
                          <a:lnTo>
                            <a:pt x="56" y="239"/>
                          </a:lnTo>
                          <a:lnTo>
                            <a:pt x="57" y="240"/>
                          </a:lnTo>
                          <a:lnTo>
                            <a:pt x="58" y="241"/>
                          </a:lnTo>
                          <a:lnTo>
                            <a:pt x="60" y="241"/>
                          </a:lnTo>
                          <a:lnTo>
                            <a:pt x="61" y="242"/>
                          </a:lnTo>
                          <a:lnTo>
                            <a:pt x="62" y="243"/>
                          </a:lnTo>
                          <a:lnTo>
                            <a:pt x="63" y="243"/>
                          </a:lnTo>
                          <a:lnTo>
                            <a:pt x="64" y="245"/>
                          </a:lnTo>
                          <a:lnTo>
                            <a:pt x="67" y="245"/>
                          </a:lnTo>
                          <a:lnTo>
                            <a:pt x="68" y="245"/>
                          </a:lnTo>
                          <a:lnTo>
                            <a:pt x="69" y="245"/>
                          </a:lnTo>
                          <a:lnTo>
                            <a:pt x="72" y="245"/>
                          </a:lnTo>
                          <a:lnTo>
                            <a:pt x="74" y="245"/>
                          </a:lnTo>
                          <a:lnTo>
                            <a:pt x="75" y="245"/>
                          </a:lnTo>
                          <a:lnTo>
                            <a:pt x="78" y="245"/>
                          </a:lnTo>
                          <a:lnTo>
                            <a:pt x="80" y="245"/>
                          </a:lnTo>
                          <a:lnTo>
                            <a:pt x="83" y="243"/>
                          </a:lnTo>
                          <a:lnTo>
                            <a:pt x="85" y="243"/>
                          </a:lnTo>
                          <a:lnTo>
                            <a:pt x="85" y="242"/>
                          </a:lnTo>
                          <a:lnTo>
                            <a:pt x="86" y="242"/>
                          </a:lnTo>
                          <a:lnTo>
                            <a:pt x="88" y="242"/>
                          </a:lnTo>
                          <a:lnTo>
                            <a:pt x="89" y="241"/>
                          </a:lnTo>
                          <a:lnTo>
                            <a:pt x="89" y="241"/>
                          </a:lnTo>
                          <a:lnTo>
                            <a:pt x="90" y="240"/>
                          </a:lnTo>
                          <a:lnTo>
                            <a:pt x="91" y="239"/>
                          </a:lnTo>
                          <a:lnTo>
                            <a:pt x="93" y="239"/>
                          </a:lnTo>
                          <a:lnTo>
                            <a:pt x="93" y="238"/>
                          </a:lnTo>
                          <a:lnTo>
                            <a:pt x="94" y="236"/>
                          </a:lnTo>
                          <a:lnTo>
                            <a:pt x="94" y="236"/>
                          </a:lnTo>
                          <a:lnTo>
                            <a:pt x="95" y="235"/>
                          </a:lnTo>
                          <a:lnTo>
                            <a:pt x="95" y="234"/>
                          </a:lnTo>
                          <a:lnTo>
                            <a:pt x="96" y="233"/>
                          </a:lnTo>
                          <a:lnTo>
                            <a:pt x="96" y="232"/>
                          </a:lnTo>
                          <a:lnTo>
                            <a:pt x="96" y="230"/>
                          </a:lnTo>
                          <a:lnTo>
                            <a:pt x="97" y="229"/>
                          </a:lnTo>
                          <a:lnTo>
                            <a:pt x="97" y="228"/>
                          </a:lnTo>
                          <a:lnTo>
                            <a:pt x="97" y="227"/>
                          </a:lnTo>
                          <a:lnTo>
                            <a:pt x="99" y="226"/>
                          </a:lnTo>
                          <a:lnTo>
                            <a:pt x="99" y="225"/>
                          </a:lnTo>
                          <a:lnTo>
                            <a:pt x="99" y="223"/>
                          </a:lnTo>
                          <a:lnTo>
                            <a:pt x="99" y="222"/>
                          </a:lnTo>
                          <a:lnTo>
                            <a:pt x="100" y="220"/>
                          </a:lnTo>
                          <a:lnTo>
                            <a:pt x="100" y="219"/>
                          </a:lnTo>
                          <a:lnTo>
                            <a:pt x="100" y="217"/>
                          </a:lnTo>
                          <a:lnTo>
                            <a:pt x="100" y="215"/>
                          </a:lnTo>
                          <a:lnTo>
                            <a:pt x="100" y="214"/>
                          </a:lnTo>
                          <a:lnTo>
                            <a:pt x="100" y="213"/>
                          </a:lnTo>
                          <a:lnTo>
                            <a:pt x="101" y="210"/>
                          </a:lnTo>
                          <a:lnTo>
                            <a:pt x="101" y="209"/>
                          </a:lnTo>
                          <a:lnTo>
                            <a:pt x="101" y="208"/>
                          </a:lnTo>
                          <a:lnTo>
                            <a:pt x="101" y="206"/>
                          </a:lnTo>
                          <a:lnTo>
                            <a:pt x="101" y="204"/>
                          </a:lnTo>
                          <a:lnTo>
                            <a:pt x="101" y="202"/>
                          </a:lnTo>
                          <a:lnTo>
                            <a:pt x="101" y="200"/>
                          </a:lnTo>
                          <a:lnTo>
                            <a:pt x="101" y="199"/>
                          </a:lnTo>
                          <a:lnTo>
                            <a:pt x="101" y="196"/>
                          </a:lnTo>
                          <a:lnTo>
                            <a:pt x="101" y="195"/>
                          </a:lnTo>
                          <a:lnTo>
                            <a:pt x="101" y="193"/>
                          </a:lnTo>
                          <a:lnTo>
                            <a:pt x="100" y="191"/>
                          </a:lnTo>
                          <a:lnTo>
                            <a:pt x="100" y="189"/>
                          </a:lnTo>
                          <a:lnTo>
                            <a:pt x="100" y="187"/>
                          </a:lnTo>
                          <a:lnTo>
                            <a:pt x="100" y="186"/>
                          </a:lnTo>
                          <a:lnTo>
                            <a:pt x="100" y="183"/>
                          </a:lnTo>
                          <a:lnTo>
                            <a:pt x="100" y="182"/>
                          </a:lnTo>
                          <a:lnTo>
                            <a:pt x="100" y="180"/>
                          </a:lnTo>
                          <a:lnTo>
                            <a:pt x="100" y="177"/>
                          </a:lnTo>
                          <a:lnTo>
                            <a:pt x="99" y="175"/>
                          </a:lnTo>
                          <a:lnTo>
                            <a:pt x="99" y="174"/>
                          </a:lnTo>
                          <a:lnTo>
                            <a:pt x="99" y="171"/>
                          </a:lnTo>
                          <a:lnTo>
                            <a:pt x="99" y="169"/>
                          </a:lnTo>
                          <a:lnTo>
                            <a:pt x="99" y="168"/>
                          </a:lnTo>
                          <a:lnTo>
                            <a:pt x="99" y="165"/>
                          </a:lnTo>
                          <a:lnTo>
                            <a:pt x="97" y="164"/>
                          </a:lnTo>
                          <a:lnTo>
                            <a:pt x="97" y="162"/>
                          </a:lnTo>
                          <a:lnTo>
                            <a:pt x="97" y="160"/>
                          </a:lnTo>
                          <a:lnTo>
                            <a:pt x="97" y="158"/>
                          </a:lnTo>
                          <a:lnTo>
                            <a:pt x="97" y="156"/>
                          </a:lnTo>
                          <a:lnTo>
                            <a:pt x="97" y="154"/>
                          </a:lnTo>
                          <a:lnTo>
                            <a:pt x="96" y="152"/>
                          </a:lnTo>
                          <a:lnTo>
                            <a:pt x="96" y="150"/>
                          </a:lnTo>
                          <a:lnTo>
                            <a:pt x="96" y="148"/>
                          </a:lnTo>
                          <a:lnTo>
                            <a:pt x="96" y="147"/>
                          </a:lnTo>
                          <a:lnTo>
                            <a:pt x="96" y="144"/>
                          </a:lnTo>
                          <a:lnTo>
                            <a:pt x="96" y="142"/>
                          </a:lnTo>
                          <a:lnTo>
                            <a:pt x="95" y="141"/>
                          </a:lnTo>
                          <a:lnTo>
                            <a:pt x="95" y="138"/>
                          </a:lnTo>
                          <a:lnTo>
                            <a:pt x="95" y="136"/>
                          </a:lnTo>
                          <a:lnTo>
                            <a:pt x="95" y="135"/>
                          </a:lnTo>
                          <a:lnTo>
                            <a:pt x="95" y="132"/>
                          </a:lnTo>
                          <a:lnTo>
                            <a:pt x="95" y="131"/>
                          </a:lnTo>
                          <a:lnTo>
                            <a:pt x="94" y="129"/>
                          </a:lnTo>
                          <a:lnTo>
                            <a:pt x="94" y="128"/>
                          </a:lnTo>
                          <a:lnTo>
                            <a:pt x="94" y="125"/>
                          </a:lnTo>
                          <a:lnTo>
                            <a:pt x="94" y="124"/>
                          </a:lnTo>
                          <a:lnTo>
                            <a:pt x="94" y="122"/>
                          </a:lnTo>
                          <a:lnTo>
                            <a:pt x="94" y="121"/>
                          </a:lnTo>
                          <a:lnTo>
                            <a:pt x="94" y="119"/>
                          </a:lnTo>
                          <a:lnTo>
                            <a:pt x="94" y="117"/>
                          </a:lnTo>
                          <a:lnTo>
                            <a:pt x="94" y="116"/>
                          </a:lnTo>
                          <a:lnTo>
                            <a:pt x="94" y="113"/>
                          </a:lnTo>
                          <a:lnTo>
                            <a:pt x="93" y="112"/>
                          </a:lnTo>
                          <a:lnTo>
                            <a:pt x="93" y="111"/>
                          </a:lnTo>
                          <a:lnTo>
                            <a:pt x="93" y="109"/>
                          </a:lnTo>
                          <a:lnTo>
                            <a:pt x="93" y="108"/>
                          </a:lnTo>
                          <a:lnTo>
                            <a:pt x="93" y="106"/>
                          </a:lnTo>
                          <a:lnTo>
                            <a:pt x="93" y="105"/>
                          </a:lnTo>
                          <a:lnTo>
                            <a:pt x="93" y="103"/>
                          </a:lnTo>
                          <a:lnTo>
                            <a:pt x="93" y="102"/>
                          </a:lnTo>
                          <a:lnTo>
                            <a:pt x="93" y="100"/>
                          </a:lnTo>
                          <a:lnTo>
                            <a:pt x="93" y="99"/>
                          </a:lnTo>
                          <a:lnTo>
                            <a:pt x="93" y="97"/>
                          </a:lnTo>
                          <a:lnTo>
                            <a:pt x="93" y="96"/>
                          </a:lnTo>
                          <a:lnTo>
                            <a:pt x="93" y="95"/>
                          </a:lnTo>
                          <a:lnTo>
                            <a:pt x="93" y="93"/>
                          </a:lnTo>
                          <a:lnTo>
                            <a:pt x="93" y="92"/>
                          </a:lnTo>
                          <a:lnTo>
                            <a:pt x="93" y="91"/>
                          </a:lnTo>
                          <a:lnTo>
                            <a:pt x="93" y="89"/>
                          </a:lnTo>
                          <a:lnTo>
                            <a:pt x="93" y="87"/>
                          </a:lnTo>
                          <a:lnTo>
                            <a:pt x="93" y="86"/>
                          </a:lnTo>
                          <a:lnTo>
                            <a:pt x="93" y="85"/>
                          </a:lnTo>
                          <a:lnTo>
                            <a:pt x="93" y="84"/>
                          </a:lnTo>
                          <a:lnTo>
                            <a:pt x="93" y="83"/>
                          </a:lnTo>
                          <a:lnTo>
                            <a:pt x="93" y="82"/>
                          </a:lnTo>
                          <a:lnTo>
                            <a:pt x="93" y="79"/>
                          </a:lnTo>
                          <a:lnTo>
                            <a:pt x="93" y="78"/>
                          </a:lnTo>
                          <a:lnTo>
                            <a:pt x="93" y="77"/>
                          </a:lnTo>
                          <a:lnTo>
                            <a:pt x="93" y="76"/>
                          </a:lnTo>
                          <a:lnTo>
                            <a:pt x="93" y="75"/>
                          </a:lnTo>
                          <a:lnTo>
                            <a:pt x="93" y="73"/>
                          </a:lnTo>
                          <a:lnTo>
                            <a:pt x="93" y="72"/>
                          </a:lnTo>
                          <a:lnTo>
                            <a:pt x="93" y="71"/>
                          </a:lnTo>
                          <a:lnTo>
                            <a:pt x="94" y="69"/>
                          </a:lnTo>
                          <a:lnTo>
                            <a:pt x="94" y="67"/>
                          </a:lnTo>
                          <a:lnTo>
                            <a:pt x="94" y="66"/>
                          </a:lnTo>
                          <a:lnTo>
                            <a:pt x="94" y="65"/>
                          </a:lnTo>
                          <a:lnTo>
                            <a:pt x="94" y="64"/>
                          </a:lnTo>
                          <a:lnTo>
                            <a:pt x="94" y="63"/>
                          </a:lnTo>
                          <a:lnTo>
                            <a:pt x="94" y="62"/>
                          </a:lnTo>
                          <a:lnTo>
                            <a:pt x="94" y="60"/>
                          </a:lnTo>
                          <a:lnTo>
                            <a:pt x="94" y="58"/>
                          </a:lnTo>
                          <a:lnTo>
                            <a:pt x="94" y="57"/>
                          </a:lnTo>
                          <a:lnTo>
                            <a:pt x="95" y="56"/>
                          </a:lnTo>
                          <a:lnTo>
                            <a:pt x="95" y="54"/>
                          </a:lnTo>
                          <a:lnTo>
                            <a:pt x="95" y="53"/>
                          </a:lnTo>
                          <a:lnTo>
                            <a:pt x="95" y="52"/>
                          </a:lnTo>
                          <a:lnTo>
                            <a:pt x="95" y="51"/>
                          </a:lnTo>
                          <a:lnTo>
                            <a:pt x="150" y="0"/>
                          </a:lnTo>
                          <a:lnTo>
                            <a:pt x="150" y="0"/>
                          </a:lnTo>
                          <a:lnTo>
                            <a:pt x="150" y="0"/>
                          </a:lnTo>
                          <a:lnTo>
                            <a:pt x="149" y="1"/>
                          </a:lnTo>
                          <a:lnTo>
                            <a:pt x="149" y="1"/>
                          </a:lnTo>
                          <a:lnTo>
                            <a:pt x="149" y="1"/>
                          </a:lnTo>
                          <a:lnTo>
                            <a:pt x="149" y="2"/>
                          </a:lnTo>
                          <a:lnTo>
                            <a:pt x="149" y="4"/>
                          </a:lnTo>
                          <a:lnTo>
                            <a:pt x="149" y="4"/>
                          </a:lnTo>
                          <a:lnTo>
                            <a:pt x="149" y="5"/>
                          </a:lnTo>
                          <a:lnTo>
                            <a:pt x="149" y="6"/>
                          </a:lnTo>
                          <a:lnTo>
                            <a:pt x="148" y="7"/>
                          </a:lnTo>
                          <a:lnTo>
                            <a:pt x="148" y="8"/>
                          </a:lnTo>
                          <a:lnTo>
                            <a:pt x="148" y="10"/>
                          </a:lnTo>
                          <a:lnTo>
                            <a:pt x="148" y="11"/>
                          </a:lnTo>
                          <a:lnTo>
                            <a:pt x="148" y="12"/>
                          </a:lnTo>
                          <a:lnTo>
                            <a:pt x="146" y="13"/>
                          </a:lnTo>
                          <a:lnTo>
                            <a:pt x="146" y="15"/>
                          </a:lnTo>
                          <a:lnTo>
                            <a:pt x="146" y="17"/>
                          </a:lnTo>
                          <a:lnTo>
                            <a:pt x="146" y="18"/>
                          </a:lnTo>
                          <a:lnTo>
                            <a:pt x="145" y="20"/>
                          </a:lnTo>
                          <a:lnTo>
                            <a:pt x="145" y="21"/>
                          </a:lnTo>
                          <a:lnTo>
                            <a:pt x="145" y="24"/>
                          </a:lnTo>
                          <a:lnTo>
                            <a:pt x="145" y="26"/>
                          </a:lnTo>
                          <a:lnTo>
                            <a:pt x="145" y="27"/>
                          </a:lnTo>
                          <a:lnTo>
                            <a:pt x="145" y="30"/>
                          </a:lnTo>
                          <a:lnTo>
                            <a:pt x="144" y="32"/>
                          </a:lnTo>
                          <a:lnTo>
                            <a:pt x="144" y="34"/>
                          </a:lnTo>
                          <a:lnTo>
                            <a:pt x="144" y="37"/>
                          </a:lnTo>
                          <a:lnTo>
                            <a:pt x="144" y="39"/>
                          </a:lnTo>
                          <a:lnTo>
                            <a:pt x="144" y="41"/>
                          </a:lnTo>
                          <a:lnTo>
                            <a:pt x="143" y="44"/>
                          </a:lnTo>
                          <a:lnTo>
                            <a:pt x="143" y="46"/>
                          </a:lnTo>
                          <a:lnTo>
                            <a:pt x="143" y="49"/>
                          </a:lnTo>
                          <a:lnTo>
                            <a:pt x="143" y="52"/>
                          </a:lnTo>
                          <a:lnTo>
                            <a:pt x="143" y="54"/>
                          </a:lnTo>
                          <a:lnTo>
                            <a:pt x="143" y="57"/>
                          </a:lnTo>
                          <a:lnTo>
                            <a:pt x="141" y="60"/>
                          </a:lnTo>
                          <a:lnTo>
                            <a:pt x="141" y="63"/>
                          </a:lnTo>
                          <a:lnTo>
                            <a:pt x="141" y="66"/>
                          </a:lnTo>
                          <a:lnTo>
                            <a:pt x="141" y="69"/>
                          </a:lnTo>
                          <a:lnTo>
                            <a:pt x="141" y="72"/>
                          </a:lnTo>
                          <a:lnTo>
                            <a:pt x="141" y="76"/>
                          </a:lnTo>
                          <a:lnTo>
                            <a:pt x="141" y="78"/>
                          </a:lnTo>
                          <a:lnTo>
                            <a:pt x="141" y="82"/>
                          </a:lnTo>
                          <a:lnTo>
                            <a:pt x="141" y="85"/>
                          </a:lnTo>
                          <a:lnTo>
                            <a:pt x="141" y="89"/>
                          </a:lnTo>
                          <a:lnTo>
                            <a:pt x="141" y="92"/>
                          </a:lnTo>
                          <a:lnTo>
                            <a:pt x="141" y="96"/>
                          </a:lnTo>
                          <a:lnTo>
                            <a:pt x="143" y="99"/>
                          </a:lnTo>
                          <a:lnTo>
                            <a:pt x="143" y="103"/>
                          </a:lnTo>
                          <a:lnTo>
                            <a:pt x="143" y="106"/>
                          </a:lnTo>
                          <a:lnTo>
                            <a:pt x="143" y="110"/>
                          </a:lnTo>
                          <a:lnTo>
                            <a:pt x="143" y="113"/>
                          </a:lnTo>
                          <a:lnTo>
                            <a:pt x="144" y="117"/>
                          </a:lnTo>
                          <a:lnTo>
                            <a:pt x="144" y="122"/>
                          </a:lnTo>
                          <a:lnTo>
                            <a:pt x="144" y="125"/>
                          </a:lnTo>
                          <a:lnTo>
                            <a:pt x="145" y="129"/>
                          </a:lnTo>
                          <a:lnTo>
                            <a:pt x="145" y="134"/>
                          </a:lnTo>
                          <a:lnTo>
                            <a:pt x="145" y="137"/>
                          </a:lnTo>
                          <a:lnTo>
                            <a:pt x="146" y="141"/>
                          </a:lnTo>
                          <a:lnTo>
                            <a:pt x="146" y="145"/>
                          </a:lnTo>
                          <a:lnTo>
                            <a:pt x="148" y="150"/>
                          </a:lnTo>
                          <a:lnTo>
                            <a:pt x="148" y="154"/>
                          </a:lnTo>
                          <a:lnTo>
                            <a:pt x="149" y="158"/>
                          </a:lnTo>
                          <a:lnTo>
                            <a:pt x="149" y="163"/>
                          </a:lnTo>
                          <a:lnTo>
                            <a:pt x="150" y="168"/>
                          </a:lnTo>
                          <a:lnTo>
                            <a:pt x="150" y="171"/>
                          </a:lnTo>
                          <a:lnTo>
                            <a:pt x="150" y="176"/>
                          </a:lnTo>
                          <a:lnTo>
                            <a:pt x="150" y="180"/>
                          </a:lnTo>
                          <a:lnTo>
                            <a:pt x="150" y="184"/>
                          </a:lnTo>
                          <a:lnTo>
                            <a:pt x="150" y="188"/>
                          </a:lnTo>
                          <a:lnTo>
                            <a:pt x="150" y="191"/>
                          </a:lnTo>
                          <a:lnTo>
                            <a:pt x="150" y="195"/>
                          </a:lnTo>
                          <a:lnTo>
                            <a:pt x="151" y="200"/>
                          </a:lnTo>
                          <a:lnTo>
                            <a:pt x="150" y="202"/>
                          </a:lnTo>
                          <a:lnTo>
                            <a:pt x="150" y="207"/>
                          </a:lnTo>
                          <a:lnTo>
                            <a:pt x="150" y="210"/>
                          </a:lnTo>
                          <a:lnTo>
                            <a:pt x="150" y="213"/>
                          </a:lnTo>
                          <a:lnTo>
                            <a:pt x="150" y="216"/>
                          </a:lnTo>
                          <a:lnTo>
                            <a:pt x="149" y="220"/>
                          </a:lnTo>
                          <a:lnTo>
                            <a:pt x="149" y="223"/>
                          </a:lnTo>
                          <a:lnTo>
                            <a:pt x="149" y="226"/>
                          </a:lnTo>
                          <a:lnTo>
                            <a:pt x="148" y="229"/>
                          </a:lnTo>
                          <a:lnTo>
                            <a:pt x="148" y="232"/>
                          </a:lnTo>
                          <a:lnTo>
                            <a:pt x="146" y="235"/>
                          </a:lnTo>
                          <a:lnTo>
                            <a:pt x="146" y="238"/>
                          </a:lnTo>
                          <a:lnTo>
                            <a:pt x="145" y="241"/>
                          </a:lnTo>
                          <a:lnTo>
                            <a:pt x="144" y="243"/>
                          </a:lnTo>
                          <a:lnTo>
                            <a:pt x="144" y="246"/>
                          </a:lnTo>
                          <a:lnTo>
                            <a:pt x="143" y="248"/>
                          </a:lnTo>
                          <a:lnTo>
                            <a:pt x="141" y="250"/>
                          </a:lnTo>
                          <a:lnTo>
                            <a:pt x="140" y="253"/>
                          </a:lnTo>
                          <a:lnTo>
                            <a:pt x="139" y="255"/>
                          </a:lnTo>
                          <a:lnTo>
                            <a:pt x="139" y="258"/>
                          </a:lnTo>
                          <a:lnTo>
                            <a:pt x="138" y="260"/>
                          </a:lnTo>
                          <a:lnTo>
                            <a:pt x="137" y="262"/>
                          </a:lnTo>
                          <a:lnTo>
                            <a:pt x="135" y="265"/>
                          </a:lnTo>
                          <a:lnTo>
                            <a:pt x="133" y="266"/>
                          </a:lnTo>
                          <a:lnTo>
                            <a:pt x="132" y="268"/>
                          </a:lnTo>
                          <a:lnTo>
                            <a:pt x="130" y="271"/>
                          </a:lnTo>
                          <a:lnTo>
                            <a:pt x="129" y="272"/>
                          </a:lnTo>
                          <a:lnTo>
                            <a:pt x="128" y="274"/>
                          </a:lnTo>
                          <a:lnTo>
                            <a:pt x="126" y="275"/>
                          </a:lnTo>
                          <a:lnTo>
                            <a:pt x="124" y="276"/>
                          </a:lnTo>
                          <a:lnTo>
                            <a:pt x="123" y="278"/>
                          </a:lnTo>
                          <a:lnTo>
                            <a:pt x="121" y="280"/>
                          </a:lnTo>
                          <a:lnTo>
                            <a:pt x="119" y="281"/>
                          </a:lnTo>
                          <a:lnTo>
                            <a:pt x="117" y="282"/>
                          </a:lnTo>
                          <a:lnTo>
                            <a:pt x="116" y="284"/>
                          </a:lnTo>
                          <a:lnTo>
                            <a:pt x="113" y="285"/>
                          </a:lnTo>
                          <a:lnTo>
                            <a:pt x="112" y="286"/>
                          </a:lnTo>
                          <a:lnTo>
                            <a:pt x="110" y="287"/>
                          </a:lnTo>
                          <a:lnTo>
                            <a:pt x="107" y="288"/>
                          </a:lnTo>
                          <a:lnTo>
                            <a:pt x="106" y="288"/>
                          </a:lnTo>
                          <a:lnTo>
                            <a:pt x="104" y="289"/>
                          </a:lnTo>
                          <a:lnTo>
                            <a:pt x="101" y="291"/>
                          </a:lnTo>
                          <a:lnTo>
                            <a:pt x="99" y="291"/>
                          </a:lnTo>
                          <a:lnTo>
                            <a:pt x="96" y="292"/>
                          </a:lnTo>
                          <a:lnTo>
                            <a:pt x="94" y="292"/>
                          </a:lnTo>
                          <a:lnTo>
                            <a:pt x="93" y="293"/>
                          </a:lnTo>
                          <a:lnTo>
                            <a:pt x="90" y="293"/>
                          </a:lnTo>
                          <a:lnTo>
                            <a:pt x="88" y="294"/>
                          </a:lnTo>
                          <a:lnTo>
                            <a:pt x="84" y="294"/>
                          </a:lnTo>
                          <a:lnTo>
                            <a:pt x="82" y="294"/>
                          </a:lnTo>
                          <a:lnTo>
                            <a:pt x="79" y="294"/>
                          </a:lnTo>
                          <a:lnTo>
                            <a:pt x="77" y="295"/>
                          </a:lnTo>
                          <a:lnTo>
                            <a:pt x="73" y="294"/>
                          </a:lnTo>
                          <a:lnTo>
                            <a:pt x="71" y="294"/>
                          </a:lnTo>
                          <a:lnTo>
                            <a:pt x="67" y="294"/>
                          </a:lnTo>
                          <a:lnTo>
                            <a:pt x="64" y="294"/>
                          </a:lnTo>
                          <a:lnTo>
                            <a:pt x="61" y="294"/>
                          </a:lnTo>
                          <a:lnTo>
                            <a:pt x="58" y="294"/>
                          </a:lnTo>
                          <a:lnTo>
                            <a:pt x="56" y="293"/>
                          </a:lnTo>
                          <a:lnTo>
                            <a:pt x="53" y="293"/>
                          </a:lnTo>
                          <a:lnTo>
                            <a:pt x="50" y="292"/>
                          </a:lnTo>
                          <a:lnTo>
                            <a:pt x="47" y="292"/>
                          </a:lnTo>
                          <a:lnTo>
                            <a:pt x="45" y="291"/>
                          </a:lnTo>
                          <a:lnTo>
                            <a:pt x="42" y="291"/>
                          </a:lnTo>
                          <a:lnTo>
                            <a:pt x="40" y="289"/>
                          </a:lnTo>
                          <a:lnTo>
                            <a:pt x="39" y="288"/>
                          </a:lnTo>
                          <a:lnTo>
                            <a:pt x="36" y="287"/>
                          </a:lnTo>
                          <a:lnTo>
                            <a:pt x="34" y="286"/>
                          </a:lnTo>
                          <a:lnTo>
                            <a:pt x="31" y="285"/>
                          </a:lnTo>
                          <a:lnTo>
                            <a:pt x="30" y="284"/>
                          </a:lnTo>
                          <a:lnTo>
                            <a:pt x="28" y="282"/>
                          </a:lnTo>
                          <a:lnTo>
                            <a:pt x="25" y="281"/>
                          </a:lnTo>
                          <a:lnTo>
                            <a:pt x="24" y="280"/>
                          </a:lnTo>
                          <a:lnTo>
                            <a:pt x="23" y="278"/>
                          </a:lnTo>
                          <a:lnTo>
                            <a:pt x="20" y="276"/>
                          </a:lnTo>
                          <a:lnTo>
                            <a:pt x="19" y="275"/>
                          </a:lnTo>
                          <a:lnTo>
                            <a:pt x="18" y="273"/>
                          </a:lnTo>
                          <a:lnTo>
                            <a:pt x="16" y="272"/>
                          </a:lnTo>
                          <a:lnTo>
                            <a:pt x="14" y="269"/>
                          </a:lnTo>
                          <a:lnTo>
                            <a:pt x="13" y="267"/>
                          </a:lnTo>
                          <a:lnTo>
                            <a:pt x="12" y="266"/>
                          </a:lnTo>
                          <a:lnTo>
                            <a:pt x="11" y="263"/>
                          </a:lnTo>
                          <a:lnTo>
                            <a:pt x="9" y="261"/>
                          </a:lnTo>
                          <a:lnTo>
                            <a:pt x="8" y="259"/>
                          </a:lnTo>
                          <a:lnTo>
                            <a:pt x="7" y="256"/>
                          </a:lnTo>
                          <a:lnTo>
                            <a:pt x="7" y="254"/>
                          </a:lnTo>
                          <a:lnTo>
                            <a:pt x="6" y="252"/>
                          </a:lnTo>
                          <a:lnTo>
                            <a:pt x="4" y="249"/>
                          </a:lnTo>
                          <a:lnTo>
                            <a:pt x="3" y="246"/>
                          </a:lnTo>
                          <a:lnTo>
                            <a:pt x="3" y="243"/>
                          </a:lnTo>
                          <a:lnTo>
                            <a:pt x="2" y="241"/>
                          </a:lnTo>
                          <a:lnTo>
                            <a:pt x="2" y="238"/>
                          </a:lnTo>
                          <a:lnTo>
                            <a:pt x="1" y="235"/>
                          </a:lnTo>
                          <a:lnTo>
                            <a:pt x="1" y="232"/>
                          </a:lnTo>
                          <a:lnTo>
                            <a:pt x="1" y="229"/>
                          </a:lnTo>
                          <a:lnTo>
                            <a:pt x="0" y="226"/>
                          </a:lnTo>
                          <a:lnTo>
                            <a:pt x="0" y="222"/>
                          </a:lnTo>
                          <a:lnTo>
                            <a:pt x="0" y="219"/>
                          </a:lnTo>
                          <a:lnTo>
                            <a:pt x="0" y="215"/>
                          </a:lnTo>
                          <a:lnTo>
                            <a:pt x="0" y="213"/>
                          </a:lnTo>
                          <a:lnTo>
                            <a:pt x="0" y="209"/>
                          </a:lnTo>
                          <a:lnTo>
                            <a:pt x="0" y="204"/>
                          </a:lnTo>
                          <a:lnTo>
                            <a:pt x="0" y="201"/>
                          </a:lnTo>
                          <a:lnTo>
                            <a:pt x="0" y="197"/>
                          </a:lnTo>
                          <a:lnTo>
                            <a:pt x="0" y="194"/>
                          </a:lnTo>
                          <a:lnTo>
                            <a:pt x="0" y="189"/>
                          </a:lnTo>
                          <a:lnTo>
                            <a:pt x="0" y="186"/>
                          </a:lnTo>
                          <a:lnTo>
                            <a:pt x="1" y="182"/>
                          </a:lnTo>
                          <a:lnTo>
                            <a:pt x="1" y="177"/>
                          </a:lnTo>
                          <a:lnTo>
                            <a:pt x="1" y="174"/>
                          </a:lnTo>
                          <a:lnTo>
                            <a:pt x="2" y="169"/>
                          </a:lnTo>
                          <a:lnTo>
                            <a:pt x="2" y="164"/>
                          </a:lnTo>
                          <a:lnTo>
                            <a:pt x="3" y="160"/>
                          </a:lnTo>
                          <a:lnTo>
                            <a:pt x="3" y="156"/>
                          </a:lnTo>
                          <a:lnTo>
                            <a:pt x="4" y="151"/>
                          </a:lnTo>
                          <a:lnTo>
                            <a:pt x="6" y="147"/>
                          </a:lnTo>
                          <a:lnTo>
                            <a:pt x="6" y="144"/>
                          </a:lnTo>
                          <a:lnTo>
                            <a:pt x="6" y="142"/>
                          </a:lnTo>
                          <a:lnTo>
                            <a:pt x="6" y="139"/>
                          </a:lnTo>
                          <a:lnTo>
                            <a:pt x="7" y="137"/>
                          </a:lnTo>
                          <a:lnTo>
                            <a:pt x="7" y="135"/>
                          </a:lnTo>
                          <a:lnTo>
                            <a:pt x="7" y="132"/>
                          </a:lnTo>
                          <a:lnTo>
                            <a:pt x="7" y="130"/>
                          </a:lnTo>
                          <a:lnTo>
                            <a:pt x="8" y="129"/>
                          </a:lnTo>
                          <a:lnTo>
                            <a:pt x="8" y="126"/>
                          </a:lnTo>
                          <a:lnTo>
                            <a:pt x="8" y="124"/>
                          </a:lnTo>
                          <a:lnTo>
                            <a:pt x="8" y="122"/>
                          </a:lnTo>
                          <a:lnTo>
                            <a:pt x="9" y="119"/>
                          </a:lnTo>
                          <a:lnTo>
                            <a:pt x="9" y="117"/>
                          </a:lnTo>
                          <a:lnTo>
                            <a:pt x="9" y="116"/>
                          </a:lnTo>
                          <a:lnTo>
                            <a:pt x="9" y="113"/>
                          </a:lnTo>
                          <a:lnTo>
                            <a:pt x="11" y="111"/>
                          </a:lnTo>
                          <a:lnTo>
                            <a:pt x="11" y="109"/>
                          </a:lnTo>
                          <a:lnTo>
                            <a:pt x="11" y="106"/>
                          </a:lnTo>
                          <a:lnTo>
                            <a:pt x="11" y="104"/>
                          </a:lnTo>
                          <a:lnTo>
                            <a:pt x="11" y="103"/>
                          </a:lnTo>
                          <a:lnTo>
                            <a:pt x="11" y="100"/>
                          </a:lnTo>
                          <a:lnTo>
                            <a:pt x="12" y="98"/>
                          </a:lnTo>
                          <a:lnTo>
                            <a:pt x="12" y="96"/>
                          </a:lnTo>
                          <a:lnTo>
                            <a:pt x="12" y="95"/>
                          </a:lnTo>
                          <a:lnTo>
                            <a:pt x="12" y="92"/>
                          </a:lnTo>
                          <a:lnTo>
                            <a:pt x="12" y="90"/>
                          </a:lnTo>
                          <a:lnTo>
                            <a:pt x="12" y="87"/>
                          </a:lnTo>
                          <a:lnTo>
                            <a:pt x="13" y="86"/>
                          </a:lnTo>
                          <a:lnTo>
                            <a:pt x="13" y="84"/>
                          </a:lnTo>
                          <a:lnTo>
                            <a:pt x="13" y="82"/>
                          </a:lnTo>
                          <a:lnTo>
                            <a:pt x="13" y="80"/>
                          </a:lnTo>
                          <a:lnTo>
                            <a:pt x="13" y="78"/>
                          </a:lnTo>
                          <a:lnTo>
                            <a:pt x="13" y="76"/>
                          </a:lnTo>
                          <a:lnTo>
                            <a:pt x="13" y="75"/>
                          </a:lnTo>
                          <a:lnTo>
                            <a:pt x="13" y="72"/>
                          </a:lnTo>
                          <a:lnTo>
                            <a:pt x="13" y="71"/>
                          </a:lnTo>
                          <a:lnTo>
                            <a:pt x="14" y="69"/>
                          </a:lnTo>
                          <a:lnTo>
                            <a:pt x="14" y="66"/>
                          </a:lnTo>
                          <a:lnTo>
                            <a:pt x="14" y="65"/>
                          </a:lnTo>
                          <a:lnTo>
                            <a:pt x="14" y="63"/>
                          </a:lnTo>
                          <a:lnTo>
                            <a:pt x="14" y="62"/>
                          </a:lnTo>
                          <a:lnTo>
                            <a:pt x="14" y="59"/>
                          </a:lnTo>
                          <a:lnTo>
                            <a:pt x="14" y="58"/>
                          </a:lnTo>
                          <a:lnTo>
                            <a:pt x="14" y="56"/>
                          </a:lnTo>
                          <a:lnTo>
                            <a:pt x="14" y="54"/>
                          </a:lnTo>
                          <a:lnTo>
                            <a:pt x="14" y="52"/>
                          </a:lnTo>
                          <a:lnTo>
                            <a:pt x="14" y="51"/>
                          </a:lnTo>
                          <a:lnTo>
                            <a:pt x="16" y="49"/>
                          </a:lnTo>
                          <a:lnTo>
                            <a:pt x="16" y="47"/>
                          </a:lnTo>
                          <a:lnTo>
                            <a:pt x="16" y="46"/>
                          </a:lnTo>
                          <a:lnTo>
                            <a:pt x="16" y="44"/>
                          </a:lnTo>
                          <a:lnTo>
                            <a:pt x="16" y="43"/>
                          </a:lnTo>
                          <a:lnTo>
                            <a:pt x="16" y="41"/>
                          </a:lnTo>
                          <a:lnTo>
                            <a:pt x="16" y="39"/>
                          </a:lnTo>
                          <a:lnTo>
                            <a:pt x="16" y="38"/>
                          </a:lnTo>
                          <a:lnTo>
                            <a:pt x="16" y="37"/>
                          </a:lnTo>
                          <a:lnTo>
                            <a:pt x="16" y="34"/>
                          </a:lnTo>
                          <a:lnTo>
                            <a:pt x="16" y="33"/>
                          </a:lnTo>
                          <a:lnTo>
                            <a:pt x="16" y="32"/>
                          </a:lnTo>
                          <a:lnTo>
                            <a:pt x="16" y="31"/>
                          </a:lnTo>
                          <a:lnTo>
                            <a:pt x="16" y="30"/>
                          </a:lnTo>
                          <a:lnTo>
                            <a:pt x="16" y="27"/>
                          </a:lnTo>
                          <a:lnTo>
                            <a:pt x="16" y="26"/>
                          </a:lnTo>
                          <a:lnTo>
                            <a:pt x="16" y="25"/>
                          </a:lnTo>
                          <a:lnTo>
                            <a:pt x="58" y="19"/>
                          </a:lnTo>
                          <a:lnTo>
                            <a:pt x="58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55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4208" y="2511"/>
                      <a:ext cx="34" cy="11"/>
                    </a:xfrm>
                    <a:custGeom>
                      <a:avLst/>
                      <a:gdLst>
                        <a:gd name="T0" fmla="*/ 11 w 101"/>
                        <a:gd name="T1" fmla="*/ 55 h 56"/>
                        <a:gd name="T2" fmla="*/ 101 w 101"/>
                        <a:gd name="T3" fmla="*/ 56 h 56"/>
                        <a:gd name="T4" fmla="*/ 99 w 101"/>
                        <a:gd name="T5" fmla="*/ 0 h 56"/>
                        <a:gd name="T6" fmla="*/ 0 w 101"/>
                        <a:gd name="T7" fmla="*/ 1 h 56"/>
                        <a:gd name="T8" fmla="*/ 11 w 101"/>
                        <a:gd name="T9" fmla="*/ 55 h 56"/>
                        <a:gd name="T10" fmla="*/ 11 w 101"/>
                        <a:gd name="T11" fmla="*/ 55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1" h="56">
                          <a:moveTo>
                            <a:pt x="11" y="55"/>
                          </a:moveTo>
                          <a:lnTo>
                            <a:pt x="101" y="56"/>
                          </a:lnTo>
                          <a:lnTo>
                            <a:pt x="99" y="0"/>
                          </a:lnTo>
                          <a:lnTo>
                            <a:pt x="0" y="1"/>
                          </a:lnTo>
                          <a:lnTo>
                            <a:pt x="11" y="55"/>
                          </a:lnTo>
                          <a:lnTo>
                            <a:pt x="11" y="5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0256" name="AutoShape 208"/>
                  <p:cNvSpPr>
                    <a:spLocks noChangeArrowheads="1"/>
                  </p:cNvSpPr>
                  <p:nvPr/>
                </p:nvSpPr>
                <p:spPr bwMode="auto">
                  <a:xfrm>
                    <a:off x="3619" y="3097"/>
                    <a:ext cx="432" cy="240"/>
                  </a:xfrm>
                  <a:prstGeom prst="roundRect">
                    <a:avLst>
                      <a:gd name="adj" fmla="val 10417"/>
                    </a:avLst>
                  </a:prstGeom>
                  <a:solidFill>
                    <a:srgbClr val="D7E5D7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57" name="AutoShape 209"/>
                  <p:cNvSpPr>
                    <a:spLocks noChangeArrowheads="1"/>
                  </p:cNvSpPr>
                  <p:nvPr/>
                </p:nvSpPr>
                <p:spPr bwMode="auto">
                  <a:xfrm>
                    <a:off x="3669" y="3150"/>
                    <a:ext cx="75" cy="129"/>
                  </a:xfrm>
                  <a:prstGeom prst="roundRect">
                    <a:avLst>
                      <a:gd name="adj" fmla="val 34546"/>
                    </a:avLst>
                  </a:prstGeom>
                  <a:solidFill>
                    <a:schemeClr val="bg2"/>
                  </a:solidFill>
                  <a:ln w="9525">
                    <a:round/>
                    <a:headEnd/>
                    <a:tailEnd/>
                  </a:ln>
                  <a:effectLst/>
                  <a:scene3d>
                    <a:camera prst="legacyObliqueTop">
                      <a:rot lat="20099999" lon="1500000" rev="0"/>
                    </a:camera>
                    <a:lightRig rig="legacyHarsh3" dir="r"/>
                  </a:scene3d>
                  <a:sp3d extrusionH="23800" prstMaterial="legacyMetal">
                    <a:bevelT w="13500" h="13500" prst="angle"/>
                    <a:bevelB w="13500" h="13500" prst="angle"/>
                    <a:extrusionClr>
                      <a:srgbClr val="EAEAEA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258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3841" y="3147"/>
                    <a:ext cx="160" cy="150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Harsh3" dir="r"/>
                  </a:scene3d>
                  <a:sp3d prstMaterial="legacyMetal">
                    <a:bevelT w="13500" h="13500" prst="angle"/>
                    <a:bevelB w="13500" h="13500" prst="angle"/>
                    <a:extrusionClr>
                      <a:srgbClr val="EAEAEA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259" name="Freeform 211"/>
                  <p:cNvSpPr>
                    <a:spLocks/>
                  </p:cNvSpPr>
                  <p:nvPr/>
                </p:nvSpPr>
                <p:spPr bwMode="auto">
                  <a:xfrm>
                    <a:off x="3992" y="3186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60" name="Freeform 212"/>
                  <p:cNvSpPr>
                    <a:spLocks/>
                  </p:cNvSpPr>
                  <p:nvPr/>
                </p:nvSpPr>
                <p:spPr bwMode="auto">
                  <a:xfrm>
                    <a:off x="3992" y="3213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61" name="Freeform 213"/>
                  <p:cNvSpPr>
                    <a:spLocks/>
                  </p:cNvSpPr>
                  <p:nvPr/>
                </p:nvSpPr>
                <p:spPr bwMode="auto">
                  <a:xfrm>
                    <a:off x="3731" y="3171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62" name="Freeform 214"/>
                  <p:cNvSpPr>
                    <a:spLocks/>
                  </p:cNvSpPr>
                  <p:nvPr/>
                </p:nvSpPr>
                <p:spPr bwMode="auto">
                  <a:xfrm>
                    <a:off x="3731" y="3198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63" name="Freeform 215"/>
                  <p:cNvSpPr>
                    <a:spLocks/>
                  </p:cNvSpPr>
                  <p:nvPr/>
                </p:nvSpPr>
                <p:spPr bwMode="auto">
                  <a:xfrm>
                    <a:off x="3731" y="3225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64" name="Freeform 216"/>
                  <p:cNvSpPr>
                    <a:spLocks/>
                  </p:cNvSpPr>
                  <p:nvPr/>
                </p:nvSpPr>
                <p:spPr bwMode="auto">
                  <a:xfrm>
                    <a:off x="3731" y="3253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65" name="Freeform 217"/>
                  <p:cNvSpPr>
                    <a:spLocks/>
                  </p:cNvSpPr>
                  <p:nvPr/>
                </p:nvSpPr>
                <p:spPr bwMode="auto">
                  <a:xfrm flipH="1">
                    <a:off x="3651" y="3173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66" name="Freeform 218"/>
                  <p:cNvSpPr>
                    <a:spLocks/>
                  </p:cNvSpPr>
                  <p:nvPr/>
                </p:nvSpPr>
                <p:spPr bwMode="auto">
                  <a:xfrm flipH="1">
                    <a:off x="3651" y="3200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67" name="Freeform 219"/>
                  <p:cNvSpPr>
                    <a:spLocks/>
                  </p:cNvSpPr>
                  <p:nvPr/>
                </p:nvSpPr>
                <p:spPr bwMode="auto">
                  <a:xfrm flipH="1">
                    <a:off x="3824" y="3171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68" name="Freeform 220"/>
                  <p:cNvSpPr>
                    <a:spLocks/>
                  </p:cNvSpPr>
                  <p:nvPr/>
                </p:nvSpPr>
                <p:spPr bwMode="auto">
                  <a:xfrm flipH="1">
                    <a:off x="3824" y="3198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69" name="Freeform 221"/>
                  <p:cNvSpPr>
                    <a:spLocks/>
                  </p:cNvSpPr>
                  <p:nvPr/>
                </p:nvSpPr>
                <p:spPr bwMode="auto">
                  <a:xfrm flipH="1">
                    <a:off x="3824" y="3225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70" name="Freeform 222"/>
                  <p:cNvSpPr>
                    <a:spLocks/>
                  </p:cNvSpPr>
                  <p:nvPr/>
                </p:nvSpPr>
                <p:spPr bwMode="auto">
                  <a:xfrm flipH="1">
                    <a:off x="3824" y="3253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130271" name="AutoShape 223"/>
                  <p:cNvCxnSpPr>
                    <a:cxnSpLocks noChangeShapeType="1"/>
                    <a:stCxn id="130265" idx="3"/>
                    <a:endCxn id="130237" idx="2"/>
                  </p:cNvCxnSpPr>
                  <p:nvPr/>
                </p:nvCxnSpPr>
                <p:spPr bwMode="auto">
                  <a:xfrm rot="10800000">
                    <a:off x="3613" y="3161"/>
                    <a:ext cx="39" cy="26"/>
                  </a:xfrm>
                  <a:prstGeom prst="bentConnector3">
                    <a:avLst>
                      <a:gd name="adj1" fmla="val 51282"/>
                    </a:avLst>
                  </a:prstGeom>
                  <a:noFill/>
                  <a:ln w="9525">
                    <a:solidFill>
                      <a:srgbClr val="EAEAEA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272" name="AutoShape 224"/>
                  <p:cNvCxnSpPr>
                    <a:cxnSpLocks noChangeShapeType="1"/>
                    <a:stCxn id="130266" idx="3"/>
                    <a:endCxn id="130237" idx="2"/>
                  </p:cNvCxnSpPr>
                  <p:nvPr/>
                </p:nvCxnSpPr>
                <p:spPr bwMode="auto">
                  <a:xfrm rot="10800000">
                    <a:off x="3613" y="3161"/>
                    <a:ext cx="39" cy="53"/>
                  </a:xfrm>
                  <a:prstGeom prst="bentConnector3">
                    <a:avLst>
                      <a:gd name="adj1" fmla="val 51282"/>
                    </a:avLst>
                  </a:prstGeom>
                  <a:noFill/>
                  <a:ln w="9525">
                    <a:solidFill>
                      <a:srgbClr val="EAEAEA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273" name="AutoShape 225"/>
                  <p:cNvCxnSpPr>
                    <a:cxnSpLocks noChangeShapeType="1"/>
                    <a:stCxn id="130261" idx="3"/>
                    <a:endCxn id="130267" idx="3"/>
                  </p:cNvCxnSpPr>
                  <p:nvPr/>
                </p:nvCxnSpPr>
                <p:spPr bwMode="auto">
                  <a:xfrm>
                    <a:off x="3764" y="3185"/>
                    <a:ext cx="6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274" name="AutoShape 226"/>
                  <p:cNvCxnSpPr>
                    <a:cxnSpLocks noChangeShapeType="1"/>
                    <a:stCxn id="130262" idx="3"/>
                    <a:endCxn id="130268" idx="3"/>
                  </p:cNvCxnSpPr>
                  <p:nvPr/>
                </p:nvCxnSpPr>
                <p:spPr bwMode="auto">
                  <a:xfrm>
                    <a:off x="3764" y="3212"/>
                    <a:ext cx="6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275" name="AutoShape 227"/>
                  <p:cNvCxnSpPr>
                    <a:cxnSpLocks noChangeShapeType="1"/>
                    <a:stCxn id="130263" idx="3"/>
                    <a:endCxn id="130269" idx="3"/>
                  </p:cNvCxnSpPr>
                  <p:nvPr/>
                </p:nvCxnSpPr>
                <p:spPr bwMode="auto">
                  <a:xfrm>
                    <a:off x="3764" y="3239"/>
                    <a:ext cx="6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276" name="AutoShape 228"/>
                  <p:cNvCxnSpPr>
                    <a:cxnSpLocks noChangeShapeType="1"/>
                    <a:stCxn id="130264" idx="3"/>
                    <a:endCxn id="130270" idx="3"/>
                  </p:cNvCxnSpPr>
                  <p:nvPr/>
                </p:nvCxnSpPr>
                <p:spPr bwMode="auto">
                  <a:xfrm>
                    <a:off x="3764" y="3267"/>
                    <a:ext cx="6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30277" name="Line 2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39" y="3254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78" name="Line 2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26" y="3275"/>
                    <a:ext cx="7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130279" name="AutoShape 231"/>
                  <p:cNvCxnSpPr>
                    <a:cxnSpLocks noChangeShapeType="1"/>
                    <a:stCxn id="130259" idx="3"/>
                    <a:endCxn id="130277" idx="1"/>
                  </p:cNvCxnSpPr>
                  <p:nvPr/>
                </p:nvCxnSpPr>
                <p:spPr bwMode="auto">
                  <a:xfrm>
                    <a:off x="4025" y="3200"/>
                    <a:ext cx="15" cy="54"/>
                  </a:xfrm>
                  <a:prstGeom prst="bentConnector2">
                    <a:avLst/>
                  </a:prstGeom>
                  <a:noFill/>
                  <a:ln w="9525">
                    <a:solidFill>
                      <a:srgbClr val="EAEAEA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280" name="AutoShape 232"/>
                  <p:cNvCxnSpPr>
                    <a:cxnSpLocks noChangeShapeType="1"/>
                    <a:stCxn id="130260" idx="3"/>
                    <a:endCxn id="130278" idx="1"/>
                  </p:cNvCxnSpPr>
                  <p:nvPr/>
                </p:nvCxnSpPr>
                <p:spPr bwMode="auto">
                  <a:xfrm>
                    <a:off x="4025" y="3227"/>
                    <a:ext cx="1" cy="48"/>
                  </a:xfrm>
                  <a:prstGeom prst="bentConnector4">
                    <a:avLst>
                      <a:gd name="adj1" fmla="val 0"/>
                      <a:gd name="adj2" fmla="val 100000"/>
                    </a:avLst>
                  </a:prstGeom>
                  <a:noFill/>
                  <a:ln w="9525">
                    <a:solidFill>
                      <a:srgbClr val="EAEAEA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grpSp>
          <p:nvGrpSpPr>
            <p:cNvPr id="130281" name="Group 233"/>
            <p:cNvGrpSpPr>
              <a:grpSpLocks/>
            </p:cNvGrpSpPr>
            <p:nvPr/>
          </p:nvGrpSpPr>
          <p:grpSpPr bwMode="auto">
            <a:xfrm>
              <a:off x="2031" y="1876"/>
              <a:ext cx="1405" cy="1986"/>
              <a:chOff x="2260" y="183"/>
              <a:chExt cx="1405" cy="1986"/>
            </a:xfrm>
          </p:grpSpPr>
          <p:grpSp>
            <p:nvGrpSpPr>
              <p:cNvPr id="130282" name="Group 234"/>
              <p:cNvGrpSpPr>
                <a:grpSpLocks/>
              </p:cNvGrpSpPr>
              <p:nvPr/>
            </p:nvGrpSpPr>
            <p:grpSpPr bwMode="auto">
              <a:xfrm>
                <a:off x="2260" y="1380"/>
                <a:ext cx="433" cy="364"/>
                <a:chOff x="385" y="845"/>
                <a:chExt cx="584" cy="499"/>
              </a:xfrm>
            </p:grpSpPr>
            <p:grpSp>
              <p:nvGrpSpPr>
                <p:cNvPr id="130283" name="Group 235"/>
                <p:cNvGrpSpPr>
                  <a:grpSpLocks/>
                </p:cNvGrpSpPr>
                <p:nvPr/>
              </p:nvGrpSpPr>
              <p:grpSpPr bwMode="auto">
                <a:xfrm>
                  <a:off x="657" y="935"/>
                  <a:ext cx="312" cy="409"/>
                  <a:chOff x="509" y="855"/>
                  <a:chExt cx="670" cy="879"/>
                </a:xfrm>
              </p:grpSpPr>
              <p:sp>
                <p:nvSpPr>
                  <p:cNvPr id="130284" name="Freeform 236"/>
                  <p:cNvSpPr>
                    <a:spLocks/>
                  </p:cNvSpPr>
                  <p:nvPr/>
                </p:nvSpPr>
                <p:spPr bwMode="auto">
                  <a:xfrm>
                    <a:off x="531" y="855"/>
                    <a:ext cx="648" cy="872"/>
                  </a:xfrm>
                  <a:custGeom>
                    <a:avLst/>
                    <a:gdLst>
                      <a:gd name="T0" fmla="*/ 54 w 1296"/>
                      <a:gd name="T1" fmla="*/ 49 h 1743"/>
                      <a:gd name="T2" fmla="*/ 118 w 1296"/>
                      <a:gd name="T3" fmla="*/ 2 h 1743"/>
                      <a:gd name="T4" fmla="*/ 1160 w 1296"/>
                      <a:gd name="T5" fmla="*/ 0 h 1743"/>
                      <a:gd name="T6" fmla="*/ 1211 w 1296"/>
                      <a:gd name="T7" fmla="*/ 49 h 1743"/>
                      <a:gd name="T8" fmla="*/ 1205 w 1296"/>
                      <a:gd name="T9" fmla="*/ 1340 h 1743"/>
                      <a:gd name="T10" fmla="*/ 1209 w 1296"/>
                      <a:gd name="T11" fmla="*/ 1416 h 1743"/>
                      <a:gd name="T12" fmla="*/ 1296 w 1296"/>
                      <a:gd name="T13" fmla="*/ 1649 h 1743"/>
                      <a:gd name="T14" fmla="*/ 1255 w 1296"/>
                      <a:gd name="T15" fmla="*/ 1664 h 1743"/>
                      <a:gd name="T16" fmla="*/ 1212 w 1296"/>
                      <a:gd name="T17" fmla="*/ 1677 h 1743"/>
                      <a:gd name="T18" fmla="*/ 1170 w 1296"/>
                      <a:gd name="T19" fmla="*/ 1689 h 1743"/>
                      <a:gd name="T20" fmla="*/ 1125 w 1296"/>
                      <a:gd name="T21" fmla="*/ 1700 h 1743"/>
                      <a:gd name="T22" fmla="*/ 1081 w 1296"/>
                      <a:gd name="T23" fmla="*/ 1710 h 1743"/>
                      <a:gd name="T24" fmla="*/ 1035 w 1296"/>
                      <a:gd name="T25" fmla="*/ 1718 h 1743"/>
                      <a:gd name="T26" fmla="*/ 990 w 1296"/>
                      <a:gd name="T27" fmla="*/ 1725 h 1743"/>
                      <a:gd name="T28" fmla="*/ 944 w 1296"/>
                      <a:gd name="T29" fmla="*/ 1730 h 1743"/>
                      <a:gd name="T30" fmla="*/ 898 w 1296"/>
                      <a:gd name="T31" fmla="*/ 1735 h 1743"/>
                      <a:gd name="T32" fmla="*/ 852 w 1296"/>
                      <a:gd name="T33" fmla="*/ 1738 h 1743"/>
                      <a:gd name="T34" fmla="*/ 806 w 1296"/>
                      <a:gd name="T35" fmla="*/ 1741 h 1743"/>
                      <a:gd name="T36" fmla="*/ 758 w 1296"/>
                      <a:gd name="T37" fmla="*/ 1743 h 1743"/>
                      <a:gd name="T38" fmla="*/ 712 w 1296"/>
                      <a:gd name="T39" fmla="*/ 1743 h 1743"/>
                      <a:gd name="T40" fmla="*/ 667 w 1296"/>
                      <a:gd name="T41" fmla="*/ 1743 h 1743"/>
                      <a:gd name="T42" fmla="*/ 621 w 1296"/>
                      <a:gd name="T43" fmla="*/ 1742 h 1743"/>
                      <a:gd name="T44" fmla="*/ 576 w 1296"/>
                      <a:gd name="T45" fmla="*/ 1740 h 1743"/>
                      <a:gd name="T46" fmla="*/ 533 w 1296"/>
                      <a:gd name="T47" fmla="*/ 1737 h 1743"/>
                      <a:gd name="T48" fmla="*/ 489 w 1296"/>
                      <a:gd name="T49" fmla="*/ 1734 h 1743"/>
                      <a:gd name="T50" fmla="*/ 445 w 1296"/>
                      <a:gd name="T51" fmla="*/ 1730 h 1743"/>
                      <a:gd name="T52" fmla="*/ 404 w 1296"/>
                      <a:gd name="T53" fmla="*/ 1726 h 1743"/>
                      <a:gd name="T54" fmla="*/ 362 w 1296"/>
                      <a:gd name="T55" fmla="*/ 1720 h 1743"/>
                      <a:gd name="T56" fmla="*/ 322 w 1296"/>
                      <a:gd name="T57" fmla="*/ 1714 h 1743"/>
                      <a:gd name="T58" fmla="*/ 283 w 1296"/>
                      <a:gd name="T59" fmla="*/ 1708 h 1743"/>
                      <a:gd name="T60" fmla="*/ 246 w 1296"/>
                      <a:gd name="T61" fmla="*/ 1703 h 1743"/>
                      <a:gd name="T62" fmla="*/ 209 w 1296"/>
                      <a:gd name="T63" fmla="*/ 1696 h 1743"/>
                      <a:gd name="T64" fmla="*/ 174 w 1296"/>
                      <a:gd name="T65" fmla="*/ 1689 h 1743"/>
                      <a:gd name="T66" fmla="*/ 141 w 1296"/>
                      <a:gd name="T67" fmla="*/ 1681 h 1743"/>
                      <a:gd name="T68" fmla="*/ 109 w 1296"/>
                      <a:gd name="T69" fmla="*/ 1674 h 1743"/>
                      <a:gd name="T70" fmla="*/ 79 w 1296"/>
                      <a:gd name="T71" fmla="*/ 1666 h 1743"/>
                      <a:gd name="T72" fmla="*/ 51 w 1296"/>
                      <a:gd name="T73" fmla="*/ 1659 h 1743"/>
                      <a:gd name="T74" fmla="*/ 25 w 1296"/>
                      <a:gd name="T75" fmla="*/ 1651 h 1743"/>
                      <a:gd name="T76" fmla="*/ 0 w 1296"/>
                      <a:gd name="T77" fmla="*/ 1643 h 1743"/>
                      <a:gd name="T78" fmla="*/ 13 w 1296"/>
                      <a:gd name="T79" fmla="*/ 1587 h 1743"/>
                      <a:gd name="T80" fmla="*/ 43 w 1296"/>
                      <a:gd name="T81" fmla="*/ 1395 h 1743"/>
                      <a:gd name="T82" fmla="*/ 54 w 1296"/>
                      <a:gd name="T83" fmla="*/ 49 h 17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296" h="1743">
                        <a:moveTo>
                          <a:pt x="54" y="49"/>
                        </a:moveTo>
                        <a:lnTo>
                          <a:pt x="118" y="2"/>
                        </a:lnTo>
                        <a:lnTo>
                          <a:pt x="1160" y="0"/>
                        </a:lnTo>
                        <a:lnTo>
                          <a:pt x="1211" y="49"/>
                        </a:lnTo>
                        <a:lnTo>
                          <a:pt x="1205" y="1340"/>
                        </a:lnTo>
                        <a:lnTo>
                          <a:pt x="1209" y="1416"/>
                        </a:lnTo>
                        <a:lnTo>
                          <a:pt x="1296" y="1649"/>
                        </a:lnTo>
                        <a:lnTo>
                          <a:pt x="1255" y="1664"/>
                        </a:lnTo>
                        <a:lnTo>
                          <a:pt x="1212" y="1677"/>
                        </a:lnTo>
                        <a:lnTo>
                          <a:pt x="1170" y="1689"/>
                        </a:lnTo>
                        <a:lnTo>
                          <a:pt x="1125" y="1700"/>
                        </a:lnTo>
                        <a:lnTo>
                          <a:pt x="1081" y="1710"/>
                        </a:lnTo>
                        <a:lnTo>
                          <a:pt x="1035" y="1718"/>
                        </a:lnTo>
                        <a:lnTo>
                          <a:pt x="990" y="1725"/>
                        </a:lnTo>
                        <a:lnTo>
                          <a:pt x="944" y="1730"/>
                        </a:lnTo>
                        <a:lnTo>
                          <a:pt x="898" y="1735"/>
                        </a:lnTo>
                        <a:lnTo>
                          <a:pt x="852" y="1738"/>
                        </a:lnTo>
                        <a:lnTo>
                          <a:pt x="806" y="1741"/>
                        </a:lnTo>
                        <a:lnTo>
                          <a:pt x="758" y="1743"/>
                        </a:lnTo>
                        <a:lnTo>
                          <a:pt x="712" y="1743"/>
                        </a:lnTo>
                        <a:lnTo>
                          <a:pt x="667" y="1743"/>
                        </a:lnTo>
                        <a:lnTo>
                          <a:pt x="621" y="1742"/>
                        </a:lnTo>
                        <a:lnTo>
                          <a:pt x="576" y="1740"/>
                        </a:lnTo>
                        <a:lnTo>
                          <a:pt x="533" y="1737"/>
                        </a:lnTo>
                        <a:lnTo>
                          <a:pt x="489" y="1734"/>
                        </a:lnTo>
                        <a:lnTo>
                          <a:pt x="445" y="1730"/>
                        </a:lnTo>
                        <a:lnTo>
                          <a:pt x="404" y="1726"/>
                        </a:lnTo>
                        <a:lnTo>
                          <a:pt x="362" y="1720"/>
                        </a:lnTo>
                        <a:lnTo>
                          <a:pt x="322" y="1714"/>
                        </a:lnTo>
                        <a:lnTo>
                          <a:pt x="283" y="1708"/>
                        </a:lnTo>
                        <a:lnTo>
                          <a:pt x="246" y="1703"/>
                        </a:lnTo>
                        <a:lnTo>
                          <a:pt x="209" y="1696"/>
                        </a:lnTo>
                        <a:lnTo>
                          <a:pt x="174" y="1689"/>
                        </a:lnTo>
                        <a:lnTo>
                          <a:pt x="141" y="1681"/>
                        </a:lnTo>
                        <a:lnTo>
                          <a:pt x="109" y="1674"/>
                        </a:lnTo>
                        <a:lnTo>
                          <a:pt x="79" y="1666"/>
                        </a:lnTo>
                        <a:lnTo>
                          <a:pt x="51" y="1659"/>
                        </a:lnTo>
                        <a:lnTo>
                          <a:pt x="25" y="1651"/>
                        </a:lnTo>
                        <a:lnTo>
                          <a:pt x="0" y="1643"/>
                        </a:lnTo>
                        <a:lnTo>
                          <a:pt x="13" y="1587"/>
                        </a:lnTo>
                        <a:lnTo>
                          <a:pt x="43" y="1395"/>
                        </a:lnTo>
                        <a:lnTo>
                          <a:pt x="54" y="49"/>
                        </a:lnTo>
                        <a:close/>
                      </a:path>
                    </a:pathLst>
                  </a:custGeom>
                  <a:solidFill>
                    <a:srgbClr val="0000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85" name="Freeform 237"/>
                  <p:cNvSpPr>
                    <a:spLocks/>
                  </p:cNvSpPr>
                  <p:nvPr/>
                </p:nvSpPr>
                <p:spPr bwMode="auto">
                  <a:xfrm>
                    <a:off x="509" y="870"/>
                    <a:ext cx="661" cy="864"/>
                  </a:xfrm>
                  <a:custGeom>
                    <a:avLst/>
                    <a:gdLst>
                      <a:gd name="T0" fmla="*/ 164 w 1321"/>
                      <a:gd name="T1" fmla="*/ 0 h 1727"/>
                      <a:gd name="T2" fmla="*/ 1192 w 1321"/>
                      <a:gd name="T3" fmla="*/ 7 h 1727"/>
                      <a:gd name="T4" fmla="*/ 1192 w 1321"/>
                      <a:gd name="T5" fmla="*/ 1211 h 1727"/>
                      <a:gd name="T6" fmla="*/ 1187 w 1321"/>
                      <a:gd name="T7" fmla="*/ 1338 h 1727"/>
                      <a:gd name="T8" fmla="*/ 1189 w 1321"/>
                      <a:gd name="T9" fmla="*/ 1369 h 1727"/>
                      <a:gd name="T10" fmla="*/ 1191 w 1321"/>
                      <a:gd name="T11" fmla="*/ 1400 h 1727"/>
                      <a:gd name="T12" fmla="*/ 1195 w 1321"/>
                      <a:gd name="T13" fmla="*/ 1431 h 1727"/>
                      <a:gd name="T14" fmla="*/ 1204 w 1321"/>
                      <a:gd name="T15" fmla="*/ 1462 h 1727"/>
                      <a:gd name="T16" fmla="*/ 1321 w 1321"/>
                      <a:gd name="T17" fmla="*/ 1614 h 1727"/>
                      <a:gd name="T18" fmla="*/ 1283 w 1321"/>
                      <a:gd name="T19" fmla="*/ 1630 h 1727"/>
                      <a:gd name="T20" fmla="*/ 1243 w 1321"/>
                      <a:gd name="T21" fmla="*/ 1645 h 1727"/>
                      <a:gd name="T22" fmla="*/ 1202 w 1321"/>
                      <a:gd name="T23" fmla="*/ 1658 h 1727"/>
                      <a:gd name="T24" fmla="*/ 1161 w 1321"/>
                      <a:gd name="T25" fmla="*/ 1671 h 1727"/>
                      <a:gd name="T26" fmla="*/ 1118 w 1321"/>
                      <a:gd name="T27" fmla="*/ 1681 h 1727"/>
                      <a:gd name="T28" fmla="*/ 1076 w 1321"/>
                      <a:gd name="T29" fmla="*/ 1690 h 1727"/>
                      <a:gd name="T30" fmla="*/ 1032 w 1321"/>
                      <a:gd name="T31" fmla="*/ 1698 h 1727"/>
                      <a:gd name="T32" fmla="*/ 988 w 1321"/>
                      <a:gd name="T33" fmla="*/ 1706 h 1727"/>
                      <a:gd name="T34" fmla="*/ 943 w 1321"/>
                      <a:gd name="T35" fmla="*/ 1712 h 1727"/>
                      <a:gd name="T36" fmla="*/ 898 w 1321"/>
                      <a:gd name="T37" fmla="*/ 1717 h 1727"/>
                      <a:gd name="T38" fmla="*/ 852 w 1321"/>
                      <a:gd name="T39" fmla="*/ 1721 h 1727"/>
                      <a:gd name="T40" fmla="*/ 807 w 1321"/>
                      <a:gd name="T41" fmla="*/ 1724 h 1727"/>
                      <a:gd name="T42" fmla="*/ 761 w 1321"/>
                      <a:gd name="T43" fmla="*/ 1726 h 1727"/>
                      <a:gd name="T44" fmla="*/ 715 w 1321"/>
                      <a:gd name="T45" fmla="*/ 1727 h 1727"/>
                      <a:gd name="T46" fmla="*/ 670 w 1321"/>
                      <a:gd name="T47" fmla="*/ 1727 h 1727"/>
                      <a:gd name="T48" fmla="*/ 624 w 1321"/>
                      <a:gd name="T49" fmla="*/ 1726 h 1727"/>
                      <a:gd name="T50" fmla="*/ 579 w 1321"/>
                      <a:gd name="T51" fmla="*/ 1724 h 1727"/>
                      <a:gd name="T52" fmla="*/ 534 w 1321"/>
                      <a:gd name="T53" fmla="*/ 1721 h 1727"/>
                      <a:gd name="T54" fmla="*/ 490 w 1321"/>
                      <a:gd name="T55" fmla="*/ 1717 h 1727"/>
                      <a:gd name="T56" fmla="*/ 447 w 1321"/>
                      <a:gd name="T57" fmla="*/ 1712 h 1727"/>
                      <a:gd name="T58" fmla="*/ 404 w 1321"/>
                      <a:gd name="T59" fmla="*/ 1707 h 1727"/>
                      <a:gd name="T60" fmla="*/ 361 w 1321"/>
                      <a:gd name="T61" fmla="*/ 1702 h 1727"/>
                      <a:gd name="T62" fmla="*/ 320 w 1321"/>
                      <a:gd name="T63" fmla="*/ 1695 h 1727"/>
                      <a:gd name="T64" fmla="*/ 280 w 1321"/>
                      <a:gd name="T65" fmla="*/ 1687 h 1727"/>
                      <a:gd name="T66" fmla="*/ 239 w 1321"/>
                      <a:gd name="T67" fmla="*/ 1679 h 1727"/>
                      <a:gd name="T68" fmla="*/ 201 w 1321"/>
                      <a:gd name="T69" fmla="*/ 1671 h 1727"/>
                      <a:gd name="T70" fmla="*/ 164 w 1321"/>
                      <a:gd name="T71" fmla="*/ 1661 h 1727"/>
                      <a:gd name="T72" fmla="*/ 129 w 1321"/>
                      <a:gd name="T73" fmla="*/ 1651 h 1727"/>
                      <a:gd name="T74" fmla="*/ 94 w 1321"/>
                      <a:gd name="T75" fmla="*/ 1641 h 1727"/>
                      <a:gd name="T76" fmla="*/ 61 w 1321"/>
                      <a:gd name="T77" fmla="*/ 1629 h 1727"/>
                      <a:gd name="T78" fmla="*/ 30 w 1321"/>
                      <a:gd name="T79" fmla="*/ 1618 h 1727"/>
                      <a:gd name="T80" fmla="*/ 0 w 1321"/>
                      <a:gd name="T81" fmla="*/ 1606 h 1727"/>
                      <a:gd name="T82" fmla="*/ 9 w 1321"/>
                      <a:gd name="T83" fmla="*/ 1588 h 1727"/>
                      <a:gd name="T84" fmla="*/ 18 w 1321"/>
                      <a:gd name="T85" fmla="*/ 1569 h 1727"/>
                      <a:gd name="T86" fmla="*/ 29 w 1321"/>
                      <a:gd name="T87" fmla="*/ 1551 h 1727"/>
                      <a:gd name="T88" fmla="*/ 40 w 1321"/>
                      <a:gd name="T89" fmla="*/ 1532 h 1727"/>
                      <a:gd name="T90" fmla="*/ 52 w 1321"/>
                      <a:gd name="T91" fmla="*/ 1512 h 1727"/>
                      <a:gd name="T92" fmla="*/ 62 w 1321"/>
                      <a:gd name="T93" fmla="*/ 1487 h 1727"/>
                      <a:gd name="T94" fmla="*/ 71 w 1321"/>
                      <a:gd name="T95" fmla="*/ 1459 h 1727"/>
                      <a:gd name="T96" fmla="*/ 80 w 1321"/>
                      <a:gd name="T97" fmla="*/ 1426 h 1727"/>
                      <a:gd name="T98" fmla="*/ 87 w 1321"/>
                      <a:gd name="T99" fmla="*/ 1283 h 1727"/>
                      <a:gd name="T100" fmla="*/ 76 w 1321"/>
                      <a:gd name="T101" fmla="*/ 67 h 1727"/>
                      <a:gd name="T102" fmla="*/ 164 w 1321"/>
                      <a:gd name="T103" fmla="*/ 0 h 17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321" h="1727">
                        <a:moveTo>
                          <a:pt x="164" y="0"/>
                        </a:moveTo>
                        <a:lnTo>
                          <a:pt x="1192" y="7"/>
                        </a:lnTo>
                        <a:lnTo>
                          <a:pt x="1192" y="1211"/>
                        </a:lnTo>
                        <a:lnTo>
                          <a:pt x="1187" y="1338"/>
                        </a:lnTo>
                        <a:lnTo>
                          <a:pt x="1189" y="1369"/>
                        </a:lnTo>
                        <a:lnTo>
                          <a:pt x="1191" y="1400"/>
                        </a:lnTo>
                        <a:lnTo>
                          <a:pt x="1195" y="1431"/>
                        </a:lnTo>
                        <a:lnTo>
                          <a:pt x="1204" y="1462"/>
                        </a:lnTo>
                        <a:lnTo>
                          <a:pt x="1321" y="1614"/>
                        </a:lnTo>
                        <a:lnTo>
                          <a:pt x="1283" y="1630"/>
                        </a:lnTo>
                        <a:lnTo>
                          <a:pt x="1243" y="1645"/>
                        </a:lnTo>
                        <a:lnTo>
                          <a:pt x="1202" y="1658"/>
                        </a:lnTo>
                        <a:lnTo>
                          <a:pt x="1161" y="1671"/>
                        </a:lnTo>
                        <a:lnTo>
                          <a:pt x="1118" y="1681"/>
                        </a:lnTo>
                        <a:lnTo>
                          <a:pt x="1076" y="1690"/>
                        </a:lnTo>
                        <a:lnTo>
                          <a:pt x="1032" y="1698"/>
                        </a:lnTo>
                        <a:lnTo>
                          <a:pt x="988" y="1706"/>
                        </a:lnTo>
                        <a:lnTo>
                          <a:pt x="943" y="1712"/>
                        </a:lnTo>
                        <a:lnTo>
                          <a:pt x="898" y="1717"/>
                        </a:lnTo>
                        <a:lnTo>
                          <a:pt x="852" y="1721"/>
                        </a:lnTo>
                        <a:lnTo>
                          <a:pt x="807" y="1724"/>
                        </a:lnTo>
                        <a:lnTo>
                          <a:pt x="761" y="1726"/>
                        </a:lnTo>
                        <a:lnTo>
                          <a:pt x="715" y="1727"/>
                        </a:lnTo>
                        <a:lnTo>
                          <a:pt x="670" y="1727"/>
                        </a:lnTo>
                        <a:lnTo>
                          <a:pt x="624" y="1726"/>
                        </a:lnTo>
                        <a:lnTo>
                          <a:pt x="579" y="1724"/>
                        </a:lnTo>
                        <a:lnTo>
                          <a:pt x="534" y="1721"/>
                        </a:lnTo>
                        <a:lnTo>
                          <a:pt x="490" y="1717"/>
                        </a:lnTo>
                        <a:lnTo>
                          <a:pt x="447" y="1712"/>
                        </a:lnTo>
                        <a:lnTo>
                          <a:pt x="404" y="1707"/>
                        </a:lnTo>
                        <a:lnTo>
                          <a:pt x="361" y="1702"/>
                        </a:lnTo>
                        <a:lnTo>
                          <a:pt x="320" y="1695"/>
                        </a:lnTo>
                        <a:lnTo>
                          <a:pt x="280" y="1687"/>
                        </a:lnTo>
                        <a:lnTo>
                          <a:pt x="239" y="1679"/>
                        </a:lnTo>
                        <a:lnTo>
                          <a:pt x="201" y="1671"/>
                        </a:lnTo>
                        <a:lnTo>
                          <a:pt x="164" y="1661"/>
                        </a:lnTo>
                        <a:lnTo>
                          <a:pt x="129" y="1651"/>
                        </a:lnTo>
                        <a:lnTo>
                          <a:pt x="94" y="1641"/>
                        </a:lnTo>
                        <a:lnTo>
                          <a:pt x="61" y="1629"/>
                        </a:lnTo>
                        <a:lnTo>
                          <a:pt x="30" y="1618"/>
                        </a:lnTo>
                        <a:lnTo>
                          <a:pt x="0" y="1606"/>
                        </a:lnTo>
                        <a:lnTo>
                          <a:pt x="9" y="1588"/>
                        </a:lnTo>
                        <a:lnTo>
                          <a:pt x="18" y="1569"/>
                        </a:lnTo>
                        <a:lnTo>
                          <a:pt x="29" y="1551"/>
                        </a:lnTo>
                        <a:lnTo>
                          <a:pt x="40" y="1532"/>
                        </a:lnTo>
                        <a:lnTo>
                          <a:pt x="52" y="1512"/>
                        </a:lnTo>
                        <a:lnTo>
                          <a:pt x="62" y="1487"/>
                        </a:lnTo>
                        <a:lnTo>
                          <a:pt x="71" y="1459"/>
                        </a:lnTo>
                        <a:lnTo>
                          <a:pt x="80" y="1426"/>
                        </a:lnTo>
                        <a:lnTo>
                          <a:pt x="87" y="1283"/>
                        </a:lnTo>
                        <a:lnTo>
                          <a:pt x="76" y="67"/>
                        </a:lnTo>
                        <a:lnTo>
                          <a:pt x="164" y="0"/>
                        </a:lnTo>
                        <a:close/>
                      </a:path>
                    </a:pathLst>
                  </a:custGeom>
                  <a:solidFill>
                    <a:srgbClr val="3335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86" name="Freeform 238"/>
                  <p:cNvSpPr>
                    <a:spLocks/>
                  </p:cNvSpPr>
                  <p:nvPr/>
                </p:nvSpPr>
                <p:spPr bwMode="auto">
                  <a:xfrm>
                    <a:off x="515" y="871"/>
                    <a:ext cx="616" cy="830"/>
                  </a:xfrm>
                  <a:custGeom>
                    <a:avLst/>
                    <a:gdLst>
                      <a:gd name="T0" fmla="*/ 180 w 1232"/>
                      <a:gd name="T1" fmla="*/ 0 h 1660"/>
                      <a:gd name="T2" fmla="*/ 240 w 1232"/>
                      <a:gd name="T3" fmla="*/ 1 h 1660"/>
                      <a:gd name="T4" fmla="*/ 301 w 1232"/>
                      <a:gd name="T5" fmla="*/ 1 h 1660"/>
                      <a:gd name="T6" fmla="*/ 361 w 1232"/>
                      <a:gd name="T7" fmla="*/ 1 h 1660"/>
                      <a:gd name="T8" fmla="*/ 421 w 1232"/>
                      <a:gd name="T9" fmla="*/ 1 h 1660"/>
                      <a:gd name="T10" fmla="*/ 482 w 1232"/>
                      <a:gd name="T11" fmla="*/ 2 h 1660"/>
                      <a:gd name="T12" fmla="*/ 542 w 1232"/>
                      <a:gd name="T13" fmla="*/ 2 h 1660"/>
                      <a:gd name="T14" fmla="*/ 602 w 1232"/>
                      <a:gd name="T15" fmla="*/ 2 h 1660"/>
                      <a:gd name="T16" fmla="*/ 661 w 1232"/>
                      <a:gd name="T17" fmla="*/ 3 h 1660"/>
                      <a:gd name="T18" fmla="*/ 723 w 1232"/>
                      <a:gd name="T19" fmla="*/ 3 h 1660"/>
                      <a:gd name="T20" fmla="*/ 782 w 1232"/>
                      <a:gd name="T21" fmla="*/ 3 h 1660"/>
                      <a:gd name="T22" fmla="*/ 842 w 1232"/>
                      <a:gd name="T23" fmla="*/ 5 h 1660"/>
                      <a:gd name="T24" fmla="*/ 902 w 1232"/>
                      <a:gd name="T25" fmla="*/ 5 h 1660"/>
                      <a:gd name="T26" fmla="*/ 962 w 1232"/>
                      <a:gd name="T27" fmla="*/ 5 h 1660"/>
                      <a:gd name="T28" fmla="*/ 1022 w 1232"/>
                      <a:gd name="T29" fmla="*/ 5 h 1660"/>
                      <a:gd name="T30" fmla="*/ 1082 w 1232"/>
                      <a:gd name="T31" fmla="*/ 6 h 1660"/>
                      <a:gd name="T32" fmla="*/ 1112 w 1232"/>
                      <a:gd name="T33" fmla="*/ 289 h 1660"/>
                      <a:gd name="T34" fmla="*/ 1112 w 1232"/>
                      <a:gd name="T35" fmla="*/ 854 h 1660"/>
                      <a:gd name="T36" fmla="*/ 1111 w 1232"/>
                      <a:gd name="T37" fmla="*/ 1165 h 1660"/>
                      <a:gd name="T38" fmla="*/ 1108 w 1232"/>
                      <a:gd name="T39" fmla="*/ 1224 h 1660"/>
                      <a:gd name="T40" fmla="*/ 1108 w 1232"/>
                      <a:gd name="T41" fmla="*/ 1282 h 1660"/>
                      <a:gd name="T42" fmla="*/ 1115 w 1232"/>
                      <a:gd name="T43" fmla="*/ 1341 h 1660"/>
                      <a:gd name="T44" fmla="*/ 1137 w 1232"/>
                      <a:gd name="T45" fmla="*/ 1387 h 1660"/>
                      <a:gd name="T46" fmla="*/ 1164 w 1232"/>
                      <a:gd name="T47" fmla="*/ 1423 h 1660"/>
                      <a:gd name="T48" fmla="*/ 1190 w 1232"/>
                      <a:gd name="T49" fmla="*/ 1460 h 1660"/>
                      <a:gd name="T50" fmla="*/ 1218 w 1232"/>
                      <a:gd name="T51" fmla="*/ 1496 h 1660"/>
                      <a:gd name="T52" fmla="*/ 1196 w 1232"/>
                      <a:gd name="T53" fmla="*/ 1528 h 1660"/>
                      <a:gd name="T54" fmla="*/ 1121 w 1232"/>
                      <a:gd name="T55" fmla="*/ 1555 h 1660"/>
                      <a:gd name="T56" fmla="*/ 1044 w 1232"/>
                      <a:gd name="T57" fmla="*/ 1580 h 1660"/>
                      <a:gd name="T58" fmla="*/ 963 w 1232"/>
                      <a:gd name="T59" fmla="*/ 1602 h 1660"/>
                      <a:gd name="T60" fmla="*/ 880 w 1232"/>
                      <a:gd name="T61" fmla="*/ 1620 h 1660"/>
                      <a:gd name="T62" fmla="*/ 796 w 1232"/>
                      <a:gd name="T63" fmla="*/ 1635 h 1660"/>
                      <a:gd name="T64" fmla="*/ 711 w 1232"/>
                      <a:gd name="T65" fmla="*/ 1646 h 1660"/>
                      <a:gd name="T66" fmla="*/ 627 w 1232"/>
                      <a:gd name="T67" fmla="*/ 1655 h 1660"/>
                      <a:gd name="T68" fmla="*/ 543 w 1232"/>
                      <a:gd name="T69" fmla="*/ 1659 h 1660"/>
                      <a:gd name="T70" fmla="*/ 460 w 1232"/>
                      <a:gd name="T71" fmla="*/ 1660 h 1660"/>
                      <a:gd name="T72" fmla="*/ 379 w 1232"/>
                      <a:gd name="T73" fmla="*/ 1659 h 1660"/>
                      <a:gd name="T74" fmla="*/ 301 w 1232"/>
                      <a:gd name="T75" fmla="*/ 1653 h 1660"/>
                      <a:gd name="T76" fmla="*/ 226 w 1232"/>
                      <a:gd name="T77" fmla="*/ 1644 h 1660"/>
                      <a:gd name="T78" fmla="*/ 155 w 1232"/>
                      <a:gd name="T79" fmla="*/ 1632 h 1660"/>
                      <a:gd name="T80" fmla="*/ 89 w 1232"/>
                      <a:gd name="T81" fmla="*/ 1617 h 1660"/>
                      <a:gd name="T82" fmla="*/ 28 w 1232"/>
                      <a:gd name="T83" fmla="*/ 1597 h 1660"/>
                      <a:gd name="T84" fmla="*/ 8 w 1232"/>
                      <a:gd name="T85" fmla="*/ 1568 h 1660"/>
                      <a:gd name="T86" fmla="*/ 26 w 1232"/>
                      <a:gd name="T87" fmla="*/ 1534 h 1660"/>
                      <a:gd name="T88" fmla="*/ 44 w 1232"/>
                      <a:gd name="T89" fmla="*/ 1496 h 1660"/>
                      <a:gd name="T90" fmla="*/ 62 w 1232"/>
                      <a:gd name="T91" fmla="*/ 1447 h 1660"/>
                      <a:gd name="T92" fmla="*/ 70 w 1232"/>
                      <a:gd name="T93" fmla="*/ 1363 h 1660"/>
                      <a:gd name="T94" fmla="*/ 74 w 1232"/>
                      <a:gd name="T95" fmla="*/ 1258 h 1660"/>
                      <a:gd name="T96" fmla="*/ 73 w 1232"/>
                      <a:gd name="T97" fmla="*/ 921 h 1660"/>
                      <a:gd name="T98" fmla="*/ 69 w 1232"/>
                      <a:gd name="T99" fmla="*/ 348 h 1660"/>
                      <a:gd name="T100" fmla="*/ 77 w 1232"/>
                      <a:gd name="T101" fmla="*/ 54 h 1660"/>
                      <a:gd name="T102" fmla="*/ 98 w 1232"/>
                      <a:gd name="T103" fmla="*/ 39 h 1660"/>
                      <a:gd name="T104" fmla="*/ 119 w 1232"/>
                      <a:gd name="T105" fmla="*/ 23 h 1660"/>
                      <a:gd name="T106" fmla="*/ 140 w 1232"/>
                      <a:gd name="T107" fmla="*/ 8 h 16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232" h="1660">
                        <a:moveTo>
                          <a:pt x="150" y="0"/>
                        </a:moveTo>
                        <a:lnTo>
                          <a:pt x="180" y="0"/>
                        </a:lnTo>
                        <a:lnTo>
                          <a:pt x="210" y="0"/>
                        </a:lnTo>
                        <a:lnTo>
                          <a:pt x="240" y="1"/>
                        </a:lnTo>
                        <a:lnTo>
                          <a:pt x="271" y="1"/>
                        </a:lnTo>
                        <a:lnTo>
                          <a:pt x="301" y="1"/>
                        </a:lnTo>
                        <a:lnTo>
                          <a:pt x="331" y="1"/>
                        </a:lnTo>
                        <a:lnTo>
                          <a:pt x="361" y="1"/>
                        </a:lnTo>
                        <a:lnTo>
                          <a:pt x="391" y="1"/>
                        </a:lnTo>
                        <a:lnTo>
                          <a:pt x="421" y="1"/>
                        </a:lnTo>
                        <a:lnTo>
                          <a:pt x="452" y="2"/>
                        </a:lnTo>
                        <a:lnTo>
                          <a:pt x="482" y="2"/>
                        </a:lnTo>
                        <a:lnTo>
                          <a:pt x="512" y="2"/>
                        </a:lnTo>
                        <a:lnTo>
                          <a:pt x="542" y="2"/>
                        </a:lnTo>
                        <a:lnTo>
                          <a:pt x="572" y="2"/>
                        </a:lnTo>
                        <a:lnTo>
                          <a:pt x="602" y="2"/>
                        </a:lnTo>
                        <a:lnTo>
                          <a:pt x="632" y="2"/>
                        </a:lnTo>
                        <a:lnTo>
                          <a:pt x="661" y="3"/>
                        </a:lnTo>
                        <a:lnTo>
                          <a:pt x="691" y="3"/>
                        </a:lnTo>
                        <a:lnTo>
                          <a:pt x="723" y="3"/>
                        </a:lnTo>
                        <a:lnTo>
                          <a:pt x="752" y="3"/>
                        </a:lnTo>
                        <a:lnTo>
                          <a:pt x="782" y="3"/>
                        </a:lnTo>
                        <a:lnTo>
                          <a:pt x="812" y="3"/>
                        </a:lnTo>
                        <a:lnTo>
                          <a:pt x="842" y="5"/>
                        </a:lnTo>
                        <a:lnTo>
                          <a:pt x="872" y="5"/>
                        </a:lnTo>
                        <a:lnTo>
                          <a:pt x="902" y="5"/>
                        </a:lnTo>
                        <a:lnTo>
                          <a:pt x="932" y="5"/>
                        </a:lnTo>
                        <a:lnTo>
                          <a:pt x="962" y="5"/>
                        </a:lnTo>
                        <a:lnTo>
                          <a:pt x="992" y="5"/>
                        </a:lnTo>
                        <a:lnTo>
                          <a:pt x="1022" y="5"/>
                        </a:lnTo>
                        <a:lnTo>
                          <a:pt x="1052" y="6"/>
                        </a:lnTo>
                        <a:lnTo>
                          <a:pt x="1082" y="6"/>
                        </a:lnTo>
                        <a:lnTo>
                          <a:pt x="1112" y="6"/>
                        </a:lnTo>
                        <a:lnTo>
                          <a:pt x="1112" y="289"/>
                        </a:lnTo>
                        <a:lnTo>
                          <a:pt x="1112" y="571"/>
                        </a:lnTo>
                        <a:lnTo>
                          <a:pt x="1112" y="854"/>
                        </a:lnTo>
                        <a:lnTo>
                          <a:pt x="1112" y="1135"/>
                        </a:lnTo>
                        <a:lnTo>
                          <a:pt x="1111" y="1165"/>
                        </a:lnTo>
                        <a:lnTo>
                          <a:pt x="1110" y="1194"/>
                        </a:lnTo>
                        <a:lnTo>
                          <a:pt x="1108" y="1224"/>
                        </a:lnTo>
                        <a:lnTo>
                          <a:pt x="1107" y="1254"/>
                        </a:lnTo>
                        <a:lnTo>
                          <a:pt x="1108" y="1282"/>
                        </a:lnTo>
                        <a:lnTo>
                          <a:pt x="1111" y="1311"/>
                        </a:lnTo>
                        <a:lnTo>
                          <a:pt x="1115" y="1341"/>
                        </a:lnTo>
                        <a:lnTo>
                          <a:pt x="1123" y="1370"/>
                        </a:lnTo>
                        <a:lnTo>
                          <a:pt x="1137" y="1387"/>
                        </a:lnTo>
                        <a:lnTo>
                          <a:pt x="1150" y="1406"/>
                        </a:lnTo>
                        <a:lnTo>
                          <a:pt x="1164" y="1423"/>
                        </a:lnTo>
                        <a:lnTo>
                          <a:pt x="1178" y="1441"/>
                        </a:lnTo>
                        <a:lnTo>
                          <a:pt x="1190" y="1460"/>
                        </a:lnTo>
                        <a:lnTo>
                          <a:pt x="1204" y="1477"/>
                        </a:lnTo>
                        <a:lnTo>
                          <a:pt x="1218" y="1496"/>
                        </a:lnTo>
                        <a:lnTo>
                          <a:pt x="1232" y="1513"/>
                        </a:lnTo>
                        <a:lnTo>
                          <a:pt x="1196" y="1528"/>
                        </a:lnTo>
                        <a:lnTo>
                          <a:pt x="1159" y="1542"/>
                        </a:lnTo>
                        <a:lnTo>
                          <a:pt x="1121" y="1555"/>
                        </a:lnTo>
                        <a:lnTo>
                          <a:pt x="1083" y="1568"/>
                        </a:lnTo>
                        <a:lnTo>
                          <a:pt x="1044" y="1580"/>
                        </a:lnTo>
                        <a:lnTo>
                          <a:pt x="1004" y="1591"/>
                        </a:lnTo>
                        <a:lnTo>
                          <a:pt x="963" y="1602"/>
                        </a:lnTo>
                        <a:lnTo>
                          <a:pt x="922" y="1611"/>
                        </a:lnTo>
                        <a:lnTo>
                          <a:pt x="880" y="1620"/>
                        </a:lnTo>
                        <a:lnTo>
                          <a:pt x="839" y="1628"/>
                        </a:lnTo>
                        <a:lnTo>
                          <a:pt x="796" y="1635"/>
                        </a:lnTo>
                        <a:lnTo>
                          <a:pt x="754" y="1641"/>
                        </a:lnTo>
                        <a:lnTo>
                          <a:pt x="711" y="1646"/>
                        </a:lnTo>
                        <a:lnTo>
                          <a:pt x="670" y="1651"/>
                        </a:lnTo>
                        <a:lnTo>
                          <a:pt x="627" y="1655"/>
                        </a:lnTo>
                        <a:lnTo>
                          <a:pt x="584" y="1657"/>
                        </a:lnTo>
                        <a:lnTo>
                          <a:pt x="543" y="1659"/>
                        </a:lnTo>
                        <a:lnTo>
                          <a:pt x="501" y="1660"/>
                        </a:lnTo>
                        <a:lnTo>
                          <a:pt x="460" y="1660"/>
                        </a:lnTo>
                        <a:lnTo>
                          <a:pt x="418" y="1660"/>
                        </a:lnTo>
                        <a:lnTo>
                          <a:pt x="379" y="1659"/>
                        </a:lnTo>
                        <a:lnTo>
                          <a:pt x="339" y="1657"/>
                        </a:lnTo>
                        <a:lnTo>
                          <a:pt x="301" y="1653"/>
                        </a:lnTo>
                        <a:lnTo>
                          <a:pt x="263" y="1649"/>
                        </a:lnTo>
                        <a:lnTo>
                          <a:pt x="226" y="1644"/>
                        </a:lnTo>
                        <a:lnTo>
                          <a:pt x="190" y="1638"/>
                        </a:lnTo>
                        <a:lnTo>
                          <a:pt x="155" y="1632"/>
                        </a:lnTo>
                        <a:lnTo>
                          <a:pt x="121" y="1625"/>
                        </a:lnTo>
                        <a:lnTo>
                          <a:pt x="89" y="1617"/>
                        </a:lnTo>
                        <a:lnTo>
                          <a:pt x="58" y="1606"/>
                        </a:lnTo>
                        <a:lnTo>
                          <a:pt x="28" y="1597"/>
                        </a:lnTo>
                        <a:lnTo>
                          <a:pt x="0" y="1585"/>
                        </a:lnTo>
                        <a:lnTo>
                          <a:pt x="8" y="1568"/>
                        </a:lnTo>
                        <a:lnTo>
                          <a:pt x="16" y="1551"/>
                        </a:lnTo>
                        <a:lnTo>
                          <a:pt x="26" y="1534"/>
                        </a:lnTo>
                        <a:lnTo>
                          <a:pt x="35" y="1516"/>
                        </a:lnTo>
                        <a:lnTo>
                          <a:pt x="44" y="1496"/>
                        </a:lnTo>
                        <a:lnTo>
                          <a:pt x="53" y="1474"/>
                        </a:lnTo>
                        <a:lnTo>
                          <a:pt x="62" y="1447"/>
                        </a:lnTo>
                        <a:lnTo>
                          <a:pt x="69" y="1416"/>
                        </a:lnTo>
                        <a:lnTo>
                          <a:pt x="70" y="1363"/>
                        </a:lnTo>
                        <a:lnTo>
                          <a:pt x="73" y="1310"/>
                        </a:lnTo>
                        <a:lnTo>
                          <a:pt x="74" y="1258"/>
                        </a:lnTo>
                        <a:lnTo>
                          <a:pt x="75" y="1205"/>
                        </a:lnTo>
                        <a:lnTo>
                          <a:pt x="73" y="921"/>
                        </a:lnTo>
                        <a:lnTo>
                          <a:pt x="72" y="635"/>
                        </a:lnTo>
                        <a:lnTo>
                          <a:pt x="69" y="348"/>
                        </a:lnTo>
                        <a:lnTo>
                          <a:pt x="67" y="62"/>
                        </a:lnTo>
                        <a:lnTo>
                          <a:pt x="77" y="54"/>
                        </a:lnTo>
                        <a:lnTo>
                          <a:pt x="88" y="46"/>
                        </a:lnTo>
                        <a:lnTo>
                          <a:pt x="98" y="39"/>
                        </a:lnTo>
                        <a:lnTo>
                          <a:pt x="109" y="31"/>
                        </a:lnTo>
                        <a:lnTo>
                          <a:pt x="119" y="23"/>
                        </a:lnTo>
                        <a:lnTo>
                          <a:pt x="129" y="15"/>
                        </a:lnTo>
                        <a:lnTo>
                          <a:pt x="140" y="8"/>
                        </a:lnTo>
                        <a:lnTo>
                          <a:pt x="150" y="0"/>
                        </a:lnTo>
                        <a:close/>
                      </a:path>
                    </a:pathLst>
                  </a:custGeom>
                  <a:solidFill>
                    <a:srgbClr val="3D3F4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87" name="Freeform 239"/>
                  <p:cNvSpPr>
                    <a:spLocks/>
                  </p:cNvSpPr>
                  <p:nvPr/>
                </p:nvSpPr>
                <p:spPr bwMode="auto">
                  <a:xfrm>
                    <a:off x="521" y="871"/>
                    <a:ext cx="571" cy="807"/>
                  </a:xfrm>
                  <a:custGeom>
                    <a:avLst/>
                    <a:gdLst>
                      <a:gd name="T0" fmla="*/ 160 w 1140"/>
                      <a:gd name="T1" fmla="*/ 0 h 1613"/>
                      <a:gd name="T2" fmla="*/ 216 w 1140"/>
                      <a:gd name="T3" fmla="*/ 1 h 1613"/>
                      <a:gd name="T4" fmla="*/ 273 w 1140"/>
                      <a:gd name="T5" fmla="*/ 1 h 1613"/>
                      <a:gd name="T6" fmla="*/ 329 w 1140"/>
                      <a:gd name="T7" fmla="*/ 1 h 1613"/>
                      <a:gd name="T8" fmla="*/ 386 w 1140"/>
                      <a:gd name="T9" fmla="*/ 2 h 1613"/>
                      <a:gd name="T10" fmla="*/ 441 w 1140"/>
                      <a:gd name="T11" fmla="*/ 2 h 1613"/>
                      <a:gd name="T12" fmla="*/ 498 w 1140"/>
                      <a:gd name="T13" fmla="*/ 2 h 1613"/>
                      <a:gd name="T14" fmla="*/ 554 w 1140"/>
                      <a:gd name="T15" fmla="*/ 3 h 1613"/>
                      <a:gd name="T16" fmla="*/ 610 w 1140"/>
                      <a:gd name="T17" fmla="*/ 3 h 1613"/>
                      <a:gd name="T18" fmla="*/ 666 w 1140"/>
                      <a:gd name="T19" fmla="*/ 5 h 1613"/>
                      <a:gd name="T20" fmla="*/ 722 w 1140"/>
                      <a:gd name="T21" fmla="*/ 5 h 1613"/>
                      <a:gd name="T22" fmla="*/ 779 w 1140"/>
                      <a:gd name="T23" fmla="*/ 5 h 1613"/>
                      <a:gd name="T24" fmla="*/ 834 w 1140"/>
                      <a:gd name="T25" fmla="*/ 6 h 1613"/>
                      <a:gd name="T26" fmla="*/ 890 w 1140"/>
                      <a:gd name="T27" fmla="*/ 6 h 1613"/>
                      <a:gd name="T28" fmla="*/ 946 w 1140"/>
                      <a:gd name="T29" fmla="*/ 6 h 1613"/>
                      <a:gd name="T30" fmla="*/ 1002 w 1140"/>
                      <a:gd name="T31" fmla="*/ 7 h 1613"/>
                      <a:gd name="T32" fmla="*/ 1030 w 1140"/>
                      <a:gd name="T33" fmla="*/ 271 h 1613"/>
                      <a:gd name="T34" fmla="*/ 1030 w 1140"/>
                      <a:gd name="T35" fmla="*/ 797 h 1613"/>
                      <a:gd name="T36" fmla="*/ 1029 w 1140"/>
                      <a:gd name="T37" fmla="*/ 1088 h 1613"/>
                      <a:gd name="T38" fmla="*/ 1027 w 1140"/>
                      <a:gd name="T39" fmla="*/ 1143 h 1613"/>
                      <a:gd name="T40" fmla="*/ 1027 w 1140"/>
                      <a:gd name="T41" fmla="*/ 1197 h 1613"/>
                      <a:gd name="T42" fmla="*/ 1033 w 1140"/>
                      <a:gd name="T43" fmla="*/ 1252 h 1613"/>
                      <a:gd name="T44" fmla="*/ 1053 w 1140"/>
                      <a:gd name="T45" fmla="*/ 1296 h 1613"/>
                      <a:gd name="T46" fmla="*/ 1078 w 1140"/>
                      <a:gd name="T47" fmla="*/ 1330 h 1613"/>
                      <a:gd name="T48" fmla="*/ 1102 w 1140"/>
                      <a:gd name="T49" fmla="*/ 1362 h 1613"/>
                      <a:gd name="T50" fmla="*/ 1128 w 1140"/>
                      <a:gd name="T51" fmla="*/ 1395 h 1613"/>
                      <a:gd name="T52" fmla="*/ 1107 w 1140"/>
                      <a:gd name="T53" fmla="*/ 1425 h 1613"/>
                      <a:gd name="T54" fmla="*/ 1038 w 1140"/>
                      <a:gd name="T55" fmla="*/ 1454 h 1613"/>
                      <a:gd name="T56" fmla="*/ 966 w 1140"/>
                      <a:gd name="T57" fmla="*/ 1481 h 1613"/>
                      <a:gd name="T58" fmla="*/ 892 w 1140"/>
                      <a:gd name="T59" fmla="*/ 1505 h 1613"/>
                      <a:gd name="T60" fmla="*/ 814 w 1140"/>
                      <a:gd name="T61" fmla="*/ 1528 h 1613"/>
                      <a:gd name="T62" fmla="*/ 737 w 1140"/>
                      <a:gd name="T63" fmla="*/ 1549 h 1613"/>
                      <a:gd name="T64" fmla="*/ 659 w 1140"/>
                      <a:gd name="T65" fmla="*/ 1567 h 1613"/>
                      <a:gd name="T66" fmla="*/ 581 w 1140"/>
                      <a:gd name="T67" fmla="*/ 1583 h 1613"/>
                      <a:gd name="T68" fmla="*/ 503 w 1140"/>
                      <a:gd name="T69" fmla="*/ 1596 h 1613"/>
                      <a:gd name="T70" fmla="*/ 426 w 1140"/>
                      <a:gd name="T71" fmla="*/ 1605 h 1613"/>
                      <a:gd name="T72" fmla="*/ 351 w 1140"/>
                      <a:gd name="T73" fmla="*/ 1611 h 1613"/>
                      <a:gd name="T74" fmla="*/ 280 w 1140"/>
                      <a:gd name="T75" fmla="*/ 1613 h 1613"/>
                      <a:gd name="T76" fmla="*/ 210 w 1140"/>
                      <a:gd name="T77" fmla="*/ 1611 h 1613"/>
                      <a:gd name="T78" fmla="*/ 144 w 1140"/>
                      <a:gd name="T79" fmla="*/ 1604 h 1613"/>
                      <a:gd name="T80" fmla="*/ 83 w 1140"/>
                      <a:gd name="T81" fmla="*/ 1593 h 1613"/>
                      <a:gd name="T82" fmla="*/ 26 w 1140"/>
                      <a:gd name="T83" fmla="*/ 1577 h 1613"/>
                      <a:gd name="T84" fmla="*/ 6 w 1140"/>
                      <a:gd name="T85" fmla="*/ 1550 h 1613"/>
                      <a:gd name="T86" fmla="*/ 21 w 1140"/>
                      <a:gd name="T87" fmla="*/ 1517 h 1613"/>
                      <a:gd name="T88" fmla="*/ 36 w 1140"/>
                      <a:gd name="T89" fmla="*/ 1482 h 1613"/>
                      <a:gd name="T90" fmla="*/ 51 w 1140"/>
                      <a:gd name="T91" fmla="*/ 1436 h 1613"/>
                      <a:gd name="T92" fmla="*/ 57 w 1140"/>
                      <a:gd name="T93" fmla="*/ 1338 h 1613"/>
                      <a:gd name="T94" fmla="*/ 61 w 1140"/>
                      <a:gd name="T95" fmla="*/ 1198 h 1613"/>
                      <a:gd name="T96" fmla="*/ 61 w 1140"/>
                      <a:gd name="T97" fmla="*/ 862 h 1613"/>
                      <a:gd name="T98" fmla="*/ 57 w 1140"/>
                      <a:gd name="T99" fmla="*/ 327 h 1613"/>
                      <a:gd name="T100" fmla="*/ 64 w 1140"/>
                      <a:gd name="T101" fmla="*/ 52 h 1613"/>
                      <a:gd name="T102" fmla="*/ 84 w 1140"/>
                      <a:gd name="T103" fmla="*/ 37 h 1613"/>
                      <a:gd name="T104" fmla="*/ 104 w 1140"/>
                      <a:gd name="T105" fmla="*/ 22 h 1613"/>
                      <a:gd name="T106" fmla="*/ 123 w 1140"/>
                      <a:gd name="T107" fmla="*/ 7 h 16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140" h="1613">
                        <a:moveTo>
                          <a:pt x="132" y="0"/>
                        </a:moveTo>
                        <a:lnTo>
                          <a:pt x="160" y="0"/>
                        </a:lnTo>
                        <a:lnTo>
                          <a:pt x="189" y="0"/>
                        </a:lnTo>
                        <a:lnTo>
                          <a:pt x="216" y="1"/>
                        </a:lnTo>
                        <a:lnTo>
                          <a:pt x="245" y="1"/>
                        </a:lnTo>
                        <a:lnTo>
                          <a:pt x="273" y="1"/>
                        </a:lnTo>
                        <a:lnTo>
                          <a:pt x="301" y="1"/>
                        </a:lnTo>
                        <a:lnTo>
                          <a:pt x="329" y="1"/>
                        </a:lnTo>
                        <a:lnTo>
                          <a:pt x="357" y="1"/>
                        </a:lnTo>
                        <a:lnTo>
                          <a:pt x="386" y="2"/>
                        </a:lnTo>
                        <a:lnTo>
                          <a:pt x="413" y="2"/>
                        </a:lnTo>
                        <a:lnTo>
                          <a:pt x="441" y="2"/>
                        </a:lnTo>
                        <a:lnTo>
                          <a:pt x="470" y="2"/>
                        </a:lnTo>
                        <a:lnTo>
                          <a:pt x="498" y="2"/>
                        </a:lnTo>
                        <a:lnTo>
                          <a:pt x="525" y="3"/>
                        </a:lnTo>
                        <a:lnTo>
                          <a:pt x="554" y="3"/>
                        </a:lnTo>
                        <a:lnTo>
                          <a:pt x="582" y="3"/>
                        </a:lnTo>
                        <a:lnTo>
                          <a:pt x="610" y="3"/>
                        </a:lnTo>
                        <a:lnTo>
                          <a:pt x="638" y="3"/>
                        </a:lnTo>
                        <a:lnTo>
                          <a:pt x="666" y="5"/>
                        </a:lnTo>
                        <a:lnTo>
                          <a:pt x="695" y="5"/>
                        </a:lnTo>
                        <a:lnTo>
                          <a:pt x="722" y="5"/>
                        </a:lnTo>
                        <a:lnTo>
                          <a:pt x="750" y="5"/>
                        </a:lnTo>
                        <a:lnTo>
                          <a:pt x="779" y="5"/>
                        </a:lnTo>
                        <a:lnTo>
                          <a:pt x="806" y="5"/>
                        </a:lnTo>
                        <a:lnTo>
                          <a:pt x="834" y="6"/>
                        </a:lnTo>
                        <a:lnTo>
                          <a:pt x="863" y="6"/>
                        </a:lnTo>
                        <a:lnTo>
                          <a:pt x="890" y="6"/>
                        </a:lnTo>
                        <a:lnTo>
                          <a:pt x="918" y="6"/>
                        </a:lnTo>
                        <a:lnTo>
                          <a:pt x="946" y="6"/>
                        </a:lnTo>
                        <a:lnTo>
                          <a:pt x="974" y="7"/>
                        </a:lnTo>
                        <a:lnTo>
                          <a:pt x="1002" y="7"/>
                        </a:lnTo>
                        <a:lnTo>
                          <a:pt x="1030" y="7"/>
                        </a:lnTo>
                        <a:lnTo>
                          <a:pt x="1030" y="271"/>
                        </a:lnTo>
                        <a:lnTo>
                          <a:pt x="1030" y="533"/>
                        </a:lnTo>
                        <a:lnTo>
                          <a:pt x="1030" y="797"/>
                        </a:lnTo>
                        <a:lnTo>
                          <a:pt x="1030" y="1060"/>
                        </a:lnTo>
                        <a:lnTo>
                          <a:pt x="1029" y="1088"/>
                        </a:lnTo>
                        <a:lnTo>
                          <a:pt x="1029" y="1115"/>
                        </a:lnTo>
                        <a:lnTo>
                          <a:pt x="1027" y="1143"/>
                        </a:lnTo>
                        <a:lnTo>
                          <a:pt x="1026" y="1171"/>
                        </a:lnTo>
                        <a:lnTo>
                          <a:pt x="1027" y="1197"/>
                        </a:lnTo>
                        <a:lnTo>
                          <a:pt x="1030" y="1225"/>
                        </a:lnTo>
                        <a:lnTo>
                          <a:pt x="1033" y="1252"/>
                        </a:lnTo>
                        <a:lnTo>
                          <a:pt x="1040" y="1279"/>
                        </a:lnTo>
                        <a:lnTo>
                          <a:pt x="1053" y="1296"/>
                        </a:lnTo>
                        <a:lnTo>
                          <a:pt x="1065" y="1312"/>
                        </a:lnTo>
                        <a:lnTo>
                          <a:pt x="1078" y="1330"/>
                        </a:lnTo>
                        <a:lnTo>
                          <a:pt x="1091" y="1346"/>
                        </a:lnTo>
                        <a:lnTo>
                          <a:pt x="1102" y="1362"/>
                        </a:lnTo>
                        <a:lnTo>
                          <a:pt x="1115" y="1378"/>
                        </a:lnTo>
                        <a:lnTo>
                          <a:pt x="1128" y="1395"/>
                        </a:lnTo>
                        <a:lnTo>
                          <a:pt x="1140" y="1411"/>
                        </a:lnTo>
                        <a:lnTo>
                          <a:pt x="1107" y="1425"/>
                        </a:lnTo>
                        <a:lnTo>
                          <a:pt x="1074" y="1440"/>
                        </a:lnTo>
                        <a:lnTo>
                          <a:pt x="1038" y="1454"/>
                        </a:lnTo>
                        <a:lnTo>
                          <a:pt x="1002" y="1467"/>
                        </a:lnTo>
                        <a:lnTo>
                          <a:pt x="966" y="1481"/>
                        </a:lnTo>
                        <a:lnTo>
                          <a:pt x="928" y="1493"/>
                        </a:lnTo>
                        <a:lnTo>
                          <a:pt x="892" y="1505"/>
                        </a:lnTo>
                        <a:lnTo>
                          <a:pt x="854" y="1517"/>
                        </a:lnTo>
                        <a:lnTo>
                          <a:pt x="814" y="1528"/>
                        </a:lnTo>
                        <a:lnTo>
                          <a:pt x="776" y="1539"/>
                        </a:lnTo>
                        <a:lnTo>
                          <a:pt x="737" y="1549"/>
                        </a:lnTo>
                        <a:lnTo>
                          <a:pt x="698" y="1559"/>
                        </a:lnTo>
                        <a:lnTo>
                          <a:pt x="659" y="1567"/>
                        </a:lnTo>
                        <a:lnTo>
                          <a:pt x="620" y="1576"/>
                        </a:lnTo>
                        <a:lnTo>
                          <a:pt x="581" y="1583"/>
                        </a:lnTo>
                        <a:lnTo>
                          <a:pt x="541" y="1590"/>
                        </a:lnTo>
                        <a:lnTo>
                          <a:pt x="503" y="1596"/>
                        </a:lnTo>
                        <a:lnTo>
                          <a:pt x="464" y="1600"/>
                        </a:lnTo>
                        <a:lnTo>
                          <a:pt x="426" y="1605"/>
                        </a:lnTo>
                        <a:lnTo>
                          <a:pt x="389" y="1608"/>
                        </a:lnTo>
                        <a:lnTo>
                          <a:pt x="351" y="1611"/>
                        </a:lnTo>
                        <a:lnTo>
                          <a:pt x="316" y="1613"/>
                        </a:lnTo>
                        <a:lnTo>
                          <a:pt x="280" y="1613"/>
                        </a:lnTo>
                        <a:lnTo>
                          <a:pt x="244" y="1613"/>
                        </a:lnTo>
                        <a:lnTo>
                          <a:pt x="210" y="1611"/>
                        </a:lnTo>
                        <a:lnTo>
                          <a:pt x="176" y="1608"/>
                        </a:lnTo>
                        <a:lnTo>
                          <a:pt x="144" y="1604"/>
                        </a:lnTo>
                        <a:lnTo>
                          <a:pt x="113" y="1599"/>
                        </a:lnTo>
                        <a:lnTo>
                          <a:pt x="83" y="1593"/>
                        </a:lnTo>
                        <a:lnTo>
                          <a:pt x="54" y="1585"/>
                        </a:lnTo>
                        <a:lnTo>
                          <a:pt x="26" y="1577"/>
                        </a:lnTo>
                        <a:lnTo>
                          <a:pt x="0" y="1567"/>
                        </a:lnTo>
                        <a:lnTo>
                          <a:pt x="6" y="1550"/>
                        </a:lnTo>
                        <a:lnTo>
                          <a:pt x="13" y="1534"/>
                        </a:lnTo>
                        <a:lnTo>
                          <a:pt x="21" y="1517"/>
                        </a:lnTo>
                        <a:lnTo>
                          <a:pt x="29" y="1500"/>
                        </a:lnTo>
                        <a:lnTo>
                          <a:pt x="36" y="1482"/>
                        </a:lnTo>
                        <a:lnTo>
                          <a:pt x="44" y="1460"/>
                        </a:lnTo>
                        <a:lnTo>
                          <a:pt x="51" y="1436"/>
                        </a:lnTo>
                        <a:lnTo>
                          <a:pt x="56" y="1408"/>
                        </a:lnTo>
                        <a:lnTo>
                          <a:pt x="57" y="1338"/>
                        </a:lnTo>
                        <a:lnTo>
                          <a:pt x="60" y="1269"/>
                        </a:lnTo>
                        <a:lnTo>
                          <a:pt x="61" y="1198"/>
                        </a:lnTo>
                        <a:lnTo>
                          <a:pt x="62" y="1129"/>
                        </a:lnTo>
                        <a:lnTo>
                          <a:pt x="61" y="862"/>
                        </a:lnTo>
                        <a:lnTo>
                          <a:pt x="59" y="594"/>
                        </a:lnTo>
                        <a:lnTo>
                          <a:pt x="57" y="327"/>
                        </a:lnTo>
                        <a:lnTo>
                          <a:pt x="55" y="59"/>
                        </a:lnTo>
                        <a:lnTo>
                          <a:pt x="64" y="52"/>
                        </a:lnTo>
                        <a:lnTo>
                          <a:pt x="75" y="44"/>
                        </a:lnTo>
                        <a:lnTo>
                          <a:pt x="84" y="37"/>
                        </a:lnTo>
                        <a:lnTo>
                          <a:pt x="94" y="29"/>
                        </a:lnTo>
                        <a:lnTo>
                          <a:pt x="104" y="22"/>
                        </a:lnTo>
                        <a:lnTo>
                          <a:pt x="113" y="15"/>
                        </a:lnTo>
                        <a:lnTo>
                          <a:pt x="123" y="7"/>
                        </a:lnTo>
                        <a:lnTo>
                          <a:pt x="132" y="0"/>
                        </a:lnTo>
                        <a:close/>
                      </a:path>
                    </a:pathLst>
                  </a:custGeom>
                  <a:solidFill>
                    <a:srgbClr val="47474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88" name="Freeform 240"/>
                  <p:cNvSpPr>
                    <a:spLocks/>
                  </p:cNvSpPr>
                  <p:nvPr/>
                </p:nvSpPr>
                <p:spPr bwMode="auto">
                  <a:xfrm>
                    <a:off x="527" y="872"/>
                    <a:ext cx="526" cy="788"/>
                  </a:xfrm>
                  <a:custGeom>
                    <a:avLst/>
                    <a:gdLst>
                      <a:gd name="T0" fmla="*/ 144 w 1051"/>
                      <a:gd name="T1" fmla="*/ 0 h 1576"/>
                      <a:gd name="T2" fmla="*/ 196 w 1051"/>
                      <a:gd name="T3" fmla="*/ 1 h 1576"/>
                      <a:gd name="T4" fmla="*/ 248 w 1051"/>
                      <a:gd name="T5" fmla="*/ 1 h 1576"/>
                      <a:gd name="T6" fmla="*/ 300 w 1051"/>
                      <a:gd name="T7" fmla="*/ 1 h 1576"/>
                      <a:gd name="T8" fmla="*/ 352 w 1051"/>
                      <a:gd name="T9" fmla="*/ 1 h 1576"/>
                      <a:gd name="T10" fmla="*/ 405 w 1051"/>
                      <a:gd name="T11" fmla="*/ 2 h 1576"/>
                      <a:gd name="T12" fmla="*/ 457 w 1051"/>
                      <a:gd name="T13" fmla="*/ 2 h 1576"/>
                      <a:gd name="T14" fmla="*/ 508 w 1051"/>
                      <a:gd name="T15" fmla="*/ 2 h 1576"/>
                      <a:gd name="T16" fmla="*/ 560 w 1051"/>
                      <a:gd name="T17" fmla="*/ 4 h 1576"/>
                      <a:gd name="T18" fmla="*/ 613 w 1051"/>
                      <a:gd name="T19" fmla="*/ 4 h 1576"/>
                      <a:gd name="T20" fmla="*/ 665 w 1051"/>
                      <a:gd name="T21" fmla="*/ 4 h 1576"/>
                      <a:gd name="T22" fmla="*/ 717 w 1051"/>
                      <a:gd name="T23" fmla="*/ 5 h 1576"/>
                      <a:gd name="T24" fmla="*/ 769 w 1051"/>
                      <a:gd name="T25" fmla="*/ 5 h 1576"/>
                      <a:gd name="T26" fmla="*/ 821 w 1051"/>
                      <a:gd name="T27" fmla="*/ 5 h 1576"/>
                      <a:gd name="T28" fmla="*/ 872 w 1051"/>
                      <a:gd name="T29" fmla="*/ 5 h 1576"/>
                      <a:gd name="T30" fmla="*/ 924 w 1051"/>
                      <a:gd name="T31" fmla="*/ 6 h 1576"/>
                      <a:gd name="T32" fmla="*/ 950 w 1051"/>
                      <a:gd name="T33" fmla="*/ 251 h 1576"/>
                      <a:gd name="T34" fmla="*/ 950 w 1051"/>
                      <a:gd name="T35" fmla="*/ 740 h 1576"/>
                      <a:gd name="T36" fmla="*/ 949 w 1051"/>
                      <a:gd name="T37" fmla="*/ 1008 h 1576"/>
                      <a:gd name="T38" fmla="*/ 947 w 1051"/>
                      <a:gd name="T39" fmla="*/ 1060 h 1576"/>
                      <a:gd name="T40" fmla="*/ 947 w 1051"/>
                      <a:gd name="T41" fmla="*/ 1112 h 1576"/>
                      <a:gd name="T42" fmla="*/ 953 w 1051"/>
                      <a:gd name="T43" fmla="*/ 1162 h 1576"/>
                      <a:gd name="T44" fmla="*/ 970 w 1051"/>
                      <a:gd name="T45" fmla="*/ 1202 h 1576"/>
                      <a:gd name="T46" fmla="*/ 993 w 1051"/>
                      <a:gd name="T47" fmla="*/ 1233 h 1576"/>
                      <a:gd name="T48" fmla="*/ 1016 w 1051"/>
                      <a:gd name="T49" fmla="*/ 1264 h 1576"/>
                      <a:gd name="T50" fmla="*/ 1040 w 1051"/>
                      <a:gd name="T51" fmla="*/ 1295 h 1576"/>
                      <a:gd name="T52" fmla="*/ 1020 w 1051"/>
                      <a:gd name="T53" fmla="*/ 1324 h 1576"/>
                      <a:gd name="T54" fmla="*/ 957 w 1051"/>
                      <a:gd name="T55" fmla="*/ 1352 h 1576"/>
                      <a:gd name="T56" fmla="*/ 891 w 1051"/>
                      <a:gd name="T57" fmla="*/ 1380 h 1576"/>
                      <a:gd name="T58" fmla="*/ 822 w 1051"/>
                      <a:gd name="T59" fmla="*/ 1408 h 1576"/>
                      <a:gd name="T60" fmla="*/ 752 w 1051"/>
                      <a:gd name="T61" fmla="*/ 1436 h 1576"/>
                      <a:gd name="T62" fmla="*/ 680 w 1051"/>
                      <a:gd name="T63" fmla="*/ 1462 h 1576"/>
                      <a:gd name="T64" fmla="*/ 609 w 1051"/>
                      <a:gd name="T65" fmla="*/ 1488 h 1576"/>
                      <a:gd name="T66" fmla="*/ 537 w 1051"/>
                      <a:gd name="T67" fmla="*/ 1511 h 1576"/>
                      <a:gd name="T68" fmla="*/ 466 w 1051"/>
                      <a:gd name="T69" fmla="*/ 1531 h 1576"/>
                      <a:gd name="T70" fmla="*/ 396 w 1051"/>
                      <a:gd name="T71" fmla="*/ 1549 h 1576"/>
                      <a:gd name="T72" fmla="*/ 326 w 1051"/>
                      <a:gd name="T73" fmla="*/ 1563 h 1576"/>
                      <a:gd name="T74" fmla="*/ 260 w 1051"/>
                      <a:gd name="T75" fmla="*/ 1572 h 1576"/>
                      <a:gd name="T76" fmla="*/ 196 w 1051"/>
                      <a:gd name="T77" fmla="*/ 1576 h 1576"/>
                      <a:gd name="T78" fmla="*/ 135 w 1051"/>
                      <a:gd name="T79" fmla="*/ 1575 h 1576"/>
                      <a:gd name="T80" fmla="*/ 78 w 1051"/>
                      <a:gd name="T81" fmla="*/ 1568 h 1576"/>
                      <a:gd name="T82" fmla="*/ 25 w 1051"/>
                      <a:gd name="T83" fmla="*/ 1556 h 1576"/>
                      <a:gd name="T84" fmla="*/ 5 w 1051"/>
                      <a:gd name="T85" fmla="*/ 1530 h 1576"/>
                      <a:gd name="T86" fmla="*/ 18 w 1051"/>
                      <a:gd name="T87" fmla="*/ 1500 h 1576"/>
                      <a:gd name="T88" fmla="*/ 30 w 1051"/>
                      <a:gd name="T89" fmla="*/ 1466 h 1576"/>
                      <a:gd name="T90" fmla="*/ 42 w 1051"/>
                      <a:gd name="T91" fmla="*/ 1424 h 1576"/>
                      <a:gd name="T92" fmla="*/ 48 w 1051"/>
                      <a:gd name="T93" fmla="*/ 1311 h 1576"/>
                      <a:gd name="T94" fmla="*/ 49 w 1051"/>
                      <a:gd name="T95" fmla="*/ 1137 h 1576"/>
                      <a:gd name="T96" fmla="*/ 49 w 1051"/>
                      <a:gd name="T97" fmla="*/ 802 h 1576"/>
                      <a:gd name="T98" fmla="*/ 46 w 1051"/>
                      <a:gd name="T99" fmla="*/ 304 h 1576"/>
                      <a:gd name="T100" fmla="*/ 55 w 1051"/>
                      <a:gd name="T101" fmla="*/ 47 h 1576"/>
                      <a:gd name="T102" fmla="*/ 73 w 1051"/>
                      <a:gd name="T103" fmla="*/ 35 h 1576"/>
                      <a:gd name="T104" fmla="*/ 90 w 1051"/>
                      <a:gd name="T105" fmla="*/ 21 h 1576"/>
                      <a:gd name="T106" fmla="*/ 109 w 1051"/>
                      <a:gd name="T107" fmla="*/ 7 h 1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051" h="1576">
                        <a:moveTo>
                          <a:pt x="118" y="0"/>
                        </a:moveTo>
                        <a:lnTo>
                          <a:pt x="144" y="0"/>
                        </a:lnTo>
                        <a:lnTo>
                          <a:pt x="170" y="0"/>
                        </a:lnTo>
                        <a:lnTo>
                          <a:pt x="196" y="1"/>
                        </a:lnTo>
                        <a:lnTo>
                          <a:pt x="222" y="1"/>
                        </a:lnTo>
                        <a:lnTo>
                          <a:pt x="248" y="1"/>
                        </a:lnTo>
                        <a:lnTo>
                          <a:pt x="275" y="1"/>
                        </a:lnTo>
                        <a:lnTo>
                          <a:pt x="300" y="1"/>
                        </a:lnTo>
                        <a:lnTo>
                          <a:pt x="326" y="1"/>
                        </a:lnTo>
                        <a:lnTo>
                          <a:pt x="352" y="1"/>
                        </a:lnTo>
                        <a:lnTo>
                          <a:pt x="378" y="2"/>
                        </a:lnTo>
                        <a:lnTo>
                          <a:pt x="405" y="2"/>
                        </a:lnTo>
                        <a:lnTo>
                          <a:pt x="430" y="2"/>
                        </a:lnTo>
                        <a:lnTo>
                          <a:pt x="457" y="2"/>
                        </a:lnTo>
                        <a:lnTo>
                          <a:pt x="483" y="2"/>
                        </a:lnTo>
                        <a:lnTo>
                          <a:pt x="508" y="2"/>
                        </a:lnTo>
                        <a:lnTo>
                          <a:pt x="535" y="2"/>
                        </a:lnTo>
                        <a:lnTo>
                          <a:pt x="560" y="4"/>
                        </a:lnTo>
                        <a:lnTo>
                          <a:pt x="587" y="4"/>
                        </a:lnTo>
                        <a:lnTo>
                          <a:pt x="613" y="4"/>
                        </a:lnTo>
                        <a:lnTo>
                          <a:pt x="639" y="4"/>
                        </a:lnTo>
                        <a:lnTo>
                          <a:pt x="665" y="4"/>
                        </a:lnTo>
                        <a:lnTo>
                          <a:pt x="690" y="4"/>
                        </a:lnTo>
                        <a:lnTo>
                          <a:pt x="717" y="5"/>
                        </a:lnTo>
                        <a:lnTo>
                          <a:pt x="742" y="5"/>
                        </a:lnTo>
                        <a:lnTo>
                          <a:pt x="769" y="5"/>
                        </a:lnTo>
                        <a:lnTo>
                          <a:pt x="794" y="5"/>
                        </a:lnTo>
                        <a:lnTo>
                          <a:pt x="821" y="5"/>
                        </a:lnTo>
                        <a:lnTo>
                          <a:pt x="846" y="5"/>
                        </a:lnTo>
                        <a:lnTo>
                          <a:pt x="872" y="5"/>
                        </a:lnTo>
                        <a:lnTo>
                          <a:pt x="898" y="6"/>
                        </a:lnTo>
                        <a:lnTo>
                          <a:pt x="924" y="6"/>
                        </a:lnTo>
                        <a:lnTo>
                          <a:pt x="950" y="6"/>
                        </a:lnTo>
                        <a:lnTo>
                          <a:pt x="950" y="251"/>
                        </a:lnTo>
                        <a:lnTo>
                          <a:pt x="950" y="496"/>
                        </a:lnTo>
                        <a:lnTo>
                          <a:pt x="950" y="740"/>
                        </a:lnTo>
                        <a:lnTo>
                          <a:pt x="950" y="983"/>
                        </a:lnTo>
                        <a:lnTo>
                          <a:pt x="949" y="1008"/>
                        </a:lnTo>
                        <a:lnTo>
                          <a:pt x="949" y="1035"/>
                        </a:lnTo>
                        <a:lnTo>
                          <a:pt x="947" y="1060"/>
                        </a:lnTo>
                        <a:lnTo>
                          <a:pt x="946" y="1087"/>
                        </a:lnTo>
                        <a:lnTo>
                          <a:pt x="947" y="1112"/>
                        </a:lnTo>
                        <a:lnTo>
                          <a:pt x="950" y="1136"/>
                        </a:lnTo>
                        <a:lnTo>
                          <a:pt x="953" y="1162"/>
                        </a:lnTo>
                        <a:lnTo>
                          <a:pt x="959" y="1187"/>
                        </a:lnTo>
                        <a:lnTo>
                          <a:pt x="970" y="1202"/>
                        </a:lnTo>
                        <a:lnTo>
                          <a:pt x="982" y="1218"/>
                        </a:lnTo>
                        <a:lnTo>
                          <a:pt x="993" y="1233"/>
                        </a:lnTo>
                        <a:lnTo>
                          <a:pt x="1005" y="1248"/>
                        </a:lnTo>
                        <a:lnTo>
                          <a:pt x="1016" y="1264"/>
                        </a:lnTo>
                        <a:lnTo>
                          <a:pt x="1028" y="1279"/>
                        </a:lnTo>
                        <a:lnTo>
                          <a:pt x="1040" y="1295"/>
                        </a:lnTo>
                        <a:lnTo>
                          <a:pt x="1051" y="1310"/>
                        </a:lnTo>
                        <a:lnTo>
                          <a:pt x="1020" y="1324"/>
                        </a:lnTo>
                        <a:lnTo>
                          <a:pt x="989" y="1338"/>
                        </a:lnTo>
                        <a:lnTo>
                          <a:pt x="957" y="1352"/>
                        </a:lnTo>
                        <a:lnTo>
                          <a:pt x="924" y="1365"/>
                        </a:lnTo>
                        <a:lnTo>
                          <a:pt x="891" y="1380"/>
                        </a:lnTo>
                        <a:lnTo>
                          <a:pt x="856" y="1394"/>
                        </a:lnTo>
                        <a:lnTo>
                          <a:pt x="822" y="1408"/>
                        </a:lnTo>
                        <a:lnTo>
                          <a:pt x="787" y="1422"/>
                        </a:lnTo>
                        <a:lnTo>
                          <a:pt x="752" y="1436"/>
                        </a:lnTo>
                        <a:lnTo>
                          <a:pt x="716" y="1450"/>
                        </a:lnTo>
                        <a:lnTo>
                          <a:pt x="680" y="1462"/>
                        </a:lnTo>
                        <a:lnTo>
                          <a:pt x="644" y="1476"/>
                        </a:lnTo>
                        <a:lnTo>
                          <a:pt x="609" y="1488"/>
                        </a:lnTo>
                        <a:lnTo>
                          <a:pt x="573" y="1500"/>
                        </a:lnTo>
                        <a:lnTo>
                          <a:pt x="537" y="1511"/>
                        </a:lnTo>
                        <a:lnTo>
                          <a:pt x="502" y="1521"/>
                        </a:lnTo>
                        <a:lnTo>
                          <a:pt x="466" y="1531"/>
                        </a:lnTo>
                        <a:lnTo>
                          <a:pt x="430" y="1541"/>
                        </a:lnTo>
                        <a:lnTo>
                          <a:pt x="396" y="1549"/>
                        </a:lnTo>
                        <a:lnTo>
                          <a:pt x="361" y="1556"/>
                        </a:lnTo>
                        <a:lnTo>
                          <a:pt x="326" y="1563"/>
                        </a:lnTo>
                        <a:lnTo>
                          <a:pt x="293" y="1567"/>
                        </a:lnTo>
                        <a:lnTo>
                          <a:pt x="260" y="1572"/>
                        </a:lnTo>
                        <a:lnTo>
                          <a:pt x="227" y="1574"/>
                        </a:lnTo>
                        <a:lnTo>
                          <a:pt x="196" y="1576"/>
                        </a:lnTo>
                        <a:lnTo>
                          <a:pt x="165" y="1576"/>
                        </a:lnTo>
                        <a:lnTo>
                          <a:pt x="135" y="1575"/>
                        </a:lnTo>
                        <a:lnTo>
                          <a:pt x="106" y="1573"/>
                        </a:lnTo>
                        <a:lnTo>
                          <a:pt x="78" y="1568"/>
                        </a:lnTo>
                        <a:lnTo>
                          <a:pt x="51" y="1563"/>
                        </a:lnTo>
                        <a:lnTo>
                          <a:pt x="25" y="1556"/>
                        </a:lnTo>
                        <a:lnTo>
                          <a:pt x="0" y="1546"/>
                        </a:lnTo>
                        <a:lnTo>
                          <a:pt x="5" y="1530"/>
                        </a:lnTo>
                        <a:lnTo>
                          <a:pt x="11" y="1515"/>
                        </a:lnTo>
                        <a:lnTo>
                          <a:pt x="18" y="1500"/>
                        </a:lnTo>
                        <a:lnTo>
                          <a:pt x="23" y="1484"/>
                        </a:lnTo>
                        <a:lnTo>
                          <a:pt x="30" y="1466"/>
                        </a:lnTo>
                        <a:lnTo>
                          <a:pt x="36" y="1446"/>
                        </a:lnTo>
                        <a:lnTo>
                          <a:pt x="42" y="1424"/>
                        </a:lnTo>
                        <a:lnTo>
                          <a:pt x="46" y="1398"/>
                        </a:lnTo>
                        <a:lnTo>
                          <a:pt x="48" y="1311"/>
                        </a:lnTo>
                        <a:lnTo>
                          <a:pt x="49" y="1224"/>
                        </a:lnTo>
                        <a:lnTo>
                          <a:pt x="49" y="1137"/>
                        </a:lnTo>
                        <a:lnTo>
                          <a:pt x="50" y="1051"/>
                        </a:lnTo>
                        <a:lnTo>
                          <a:pt x="49" y="802"/>
                        </a:lnTo>
                        <a:lnTo>
                          <a:pt x="48" y="553"/>
                        </a:lnTo>
                        <a:lnTo>
                          <a:pt x="46" y="304"/>
                        </a:lnTo>
                        <a:lnTo>
                          <a:pt x="45" y="54"/>
                        </a:lnTo>
                        <a:lnTo>
                          <a:pt x="55" y="47"/>
                        </a:lnTo>
                        <a:lnTo>
                          <a:pt x="64" y="42"/>
                        </a:lnTo>
                        <a:lnTo>
                          <a:pt x="73" y="35"/>
                        </a:lnTo>
                        <a:lnTo>
                          <a:pt x="82" y="28"/>
                        </a:lnTo>
                        <a:lnTo>
                          <a:pt x="90" y="21"/>
                        </a:lnTo>
                        <a:lnTo>
                          <a:pt x="99" y="14"/>
                        </a:lnTo>
                        <a:lnTo>
                          <a:pt x="109" y="7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4F4F5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89" name="Freeform 241"/>
                  <p:cNvSpPr>
                    <a:spLocks/>
                  </p:cNvSpPr>
                  <p:nvPr/>
                </p:nvSpPr>
                <p:spPr bwMode="auto">
                  <a:xfrm>
                    <a:off x="534" y="872"/>
                    <a:ext cx="479" cy="773"/>
                  </a:xfrm>
                  <a:custGeom>
                    <a:avLst/>
                    <a:gdLst>
                      <a:gd name="T0" fmla="*/ 125 w 960"/>
                      <a:gd name="T1" fmla="*/ 0 h 1548"/>
                      <a:gd name="T2" fmla="*/ 173 w 960"/>
                      <a:gd name="T3" fmla="*/ 1 h 1548"/>
                      <a:gd name="T4" fmla="*/ 220 w 960"/>
                      <a:gd name="T5" fmla="*/ 1 h 1548"/>
                      <a:gd name="T6" fmla="*/ 269 w 960"/>
                      <a:gd name="T7" fmla="*/ 1 h 1548"/>
                      <a:gd name="T8" fmla="*/ 317 w 960"/>
                      <a:gd name="T9" fmla="*/ 2 h 1548"/>
                      <a:gd name="T10" fmla="*/ 365 w 960"/>
                      <a:gd name="T11" fmla="*/ 2 h 1548"/>
                      <a:gd name="T12" fmla="*/ 413 w 960"/>
                      <a:gd name="T13" fmla="*/ 2 h 1548"/>
                      <a:gd name="T14" fmla="*/ 461 w 960"/>
                      <a:gd name="T15" fmla="*/ 4 h 1548"/>
                      <a:gd name="T16" fmla="*/ 509 w 960"/>
                      <a:gd name="T17" fmla="*/ 4 h 1548"/>
                      <a:gd name="T18" fmla="*/ 557 w 960"/>
                      <a:gd name="T19" fmla="*/ 5 h 1548"/>
                      <a:gd name="T20" fmla="*/ 605 w 960"/>
                      <a:gd name="T21" fmla="*/ 5 h 1548"/>
                      <a:gd name="T22" fmla="*/ 652 w 960"/>
                      <a:gd name="T23" fmla="*/ 5 h 1548"/>
                      <a:gd name="T24" fmla="*/ 701 w 960"/>
                      <a:gd name="T25" fmla="*/ 6 h 1548"/>
                      <a:gd name="T26" fmla="*/ 748 w 960"/>
                      <a:gd name="T27" fmla="*/ 6 h 1548"/>
                      <a:gd name="T28" fmla="*/ 796 w 960"/>
                      <a:gd name="T29" fmla="*/ 6 h 1548"/>
                      <a:gd name="T30" fmla="*/ 843 w 960"/>
                      <a:gd name="T31" fmla="*/ 7 h 1548"/>
                      <a:gd name="T32" fmla="*/ 868 w 960"/>
                      <a:gd name="T33" fmla="*/ 233 h 1548"/>
                      <a:gd name="T34" fmla="*/ 868 w 960"/>
                      <a:gd name="T35" fmla="*/ 683 h 1548"/>
                      <a:gd name="T36" fmla="*/ 866 w 960"/>
                      <a:gd name="T37" fmla="*/ 932 h 1548"/>
                      <a:gd name="T38" fmla="*/ 866 w 960"/>
                      <a:gd name="T39" fmla="*/ 981 h 1548"/>
                      <a:gd name="T40" fmla="*/ 866 w 960"/>
                      <a:gd name="T41" fmla="*/ 1027 h 1548"/>
                      <a:gd name="T42" fmla="*/ 871 w 960"/>
                      <a:gd name="T43" fmla="*/ 1073 h 1548"/>
                      <a:gd name="T44" fmla="*/ 887 w 960"/>
                      <a:gd name="T45" fmla="*/ 1110 h 1548"/>
                      <a:gd name="T46" fmla="*/ 908 w 960"/>
                      <a:gd name="T47" fmla="*/ 1138 h 1548"/>
                      <a:gd name="T48" fmla="*/ 929 w 960"/>
                      <a:gd name="T49" fmla="*/ 1166 h 1548"/>
                      <a:gd name="T50" fmla="*/ 949 w 960"/>
                      <a:gd name="T51" fmla="*/ 1195 h 1548"/>
                      <a:gd name="T52" fmla="*/ 932 w 960"/>
                      <a:gd name="T53" fmla="*/ 1221 h 1548"/>
                      <a:gd name="T54" fmla="*/ 873 w 960"/>
                      <a:gd name="T55" fmla="*/ 1249 h 1548"/>
                      <a:gd name="T56" fmla="*/ 812 w 960"/>
                      <a:gd name="T57" fmla="*/ 1280 h 1548"/>
                      <a:gd name="T58" fmla="*/ 750 w 960"/>
                      <a:gd name="T59" fmla="*/ 1312 h 1548"/>
                      <a:gd name="T60" fmla="*/ 686 w 960"/>
                      <a:gd name="T61" fmla="*/ 1345 h 1548"/>
                      <a:gd name="T62" fmla="*/ 621 w 960"/>
                      <a:gd name="T63" fmla="*/ 1378 h 1548"/>
                      <a:gd name="T64" fmla="*/ 557 w 960"/>
                      <a:gd name="T65" fmla="*/ 1409 h 1548"/>
                      <a:gd name="T66" fmla="*/ 491 w 960"/>
                      <a:gd name="T67" fmla="*/ 1440 h 1548"/>
                      <a:gd name="T68" fmla="*/ 426 w 960"/>
                      <a:gd name="T69" fmla="*/ 1468 h 1548"/>
                      <a:gd name="T70" fmla="*/ 362 w 960"/>
                      <a:gd name="T71" fmla="*/ 1493 h 1548"/>
                      <a:gd name="T72" fmla="*/ 300 w 960"/>
                      <a:gd name="T73" fmla="*/ 1515 h 1548"/>
                      <a:gd name="T74" fmla="*/ 239 w 960"/>
                      <a:gd name="T75" fmla="*/ 1531 h 1548"/>
                      <a:gd name="T76" fmla="*/ 181 w 960"/>
                      <a:gd name="T77" fmla="*/ 1543 h 1548"/>
                      <a:gd name="T78" fmla="*/ 125 w 960"/>
                      <a:gd name="T79" fmla="*/ 1548 h 1548"/>
                      <a:gd name="T80" fmla="*/ 72 w 960"/>
                      <a:gd name="T81" fmla="*/ 1546 h 1548"/>
                      <a:gd name="T82" fmla="*/ 23 w 960"/>
                      <a:gd name="T83" fmla="*/ 1536 h 1548"/>
                      <a:gd name="T84" fmla="*/ 8 w 960"/>
                      <a:gd name="T85" fmla="*/ 1498 h 1548"/>
                      <a:gd name="T86" fmla="*/ 27 w 960"/>
                      <a:gd name="T87" fmla="*/ 1433 h 1548"/>
                      <a:gd name="T88" fmla="*/ 35 w 960"/>
                      <a:gd name="T89" fmla="*/ 1285 h 1548"/>
                      <a:gd name="T90" fmla="*/ 36 w 960"/>
                      <a:gd name="T91" fmla="*/ 1079 h 1548"/>
                      <a:gd name="T92" fmla="*/ 36 w 960"/>
                      <a:gd name="T93" fmla="*/ 744 h 1548"/>
                      <a:gd name="T94" fmla="*/ 35 w 960"/>
                      <a:gd name="T95" fmla="*/ 282 h 1548"/>
                      <a:gd name="T96" fmla="*/ 42 w 960"/>
                      <a:gd name="T97" fmla="*/ 45 h 1548"/>
                      <a:gd name="T98" fmla="*/ 59 w 960"/>
                      <a:gd name="T99" fmla="*/ 32 h 1548"/>
                      <a:gd name="T100" fmla="*/ 75 w 960"/>
                      <a:gd name="T101" fmla="*/ 20 h 1548"/>
                      <a:gd name="T102" fmla="*/ 92 w 960"/>
                      <a:gd name="T103" fmla="*/ 7 h 15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960" h="1548">
                        <a:moveTo>
                          <a:pt x="100" y="0"/>
                        </a:moveTo>
                        <a:lnTo>
                          <a:pt x="125" y="0"/>
                        </a:lnTo>
                        <a:lnTo>
                          <a:pt x="149" y="0"/>
                        </a:lnTo>
                        <a:lnTo>
                          <a:pt x="173" y="1"/>
                        </a:lnTo>
                        <a:lnTo>
                          <a:pt x="197" y="1"/>
                        </a:lnTo>
                        <a:lnTo>
                          <a:pt x="220" y="1"/>
                        </a:lnTo>
                        <a:lnTo>
                          <a:pt x="244" y="1"/>
                        </a:lnTo>
                        <a:lnTo>
                          <a:pt x="269" y="1"/>
                        </a:lnTo>
                        <a:lnTo>
                          <a:pt x="293" y="1"/>
                        </a:lnTo>
                        <a:lnTo>
                          <a:pt x="317" y="2"/>
                        </a:lnTo>
                        <a:lnTo>
                          <a:pt x="341" y="2"/>
                        </a:lnTo>
                        <a:lnTo>
                          <a:pt x="365" y="2"/>
                        </a:lnTo>
                        <a:lnTo>
                          <a:pt x="388" y="2"/>
                        </a:lnTo>
                        <a:lnTo>
                          <a:pt x="413" y="2"/>
                        </a:lnTo>
                        <a:lnTo>
                          <a:pt x="437" y="4"/>
                        </a:lnTo>
                        <a:lnTo>
                          <a:pt x="461" y="4"/>
                        </a:lnTo>
                        <a:lnTo>
                          <a:pt x="485" y="4"/>
                        </a:lnTo>
                        <a:lnTo>
                          <a:pt x="509" y="4"/>
                        </a:lnTo>
                        <a:lnTo>
                          <a:pt x="532" y="4"/>
                        </a:lnTo>
                        <a:lnTo>
                          <a:pt x="557" y="5"/>
                        </a:lnTo>
                        <a:lnTo>
                          <a:pt x="581" y="5"/>
                        </a:lnTo>
                        <a:lnTo>
                          <a:pt x="605" y="5"/>
                        </a:lnTo>
                        <a:lnTo>
                          <a:pt x="629" y="5"/>
                        </a:lnTo>
                        <a:lnTo>
                          <a:pt x="652" y="5"/>
                        </a:lnTo>
                        <a:lnTo>
                          <a:pt x="676" y="5"/>
                        </a:lnTo>
                        <a:lnTo>
                          <a:pt x="701" y="6"/>
                        </a:lnTo>
                        <a:lnTo>
                          <a:pt x="725" y="6"/>
                        </a:lnTo>
                        <a:lnTo>
                          <a:pt x="748" y="6"/>
                        </a:lnTo>
                        <a:lnTo>
                          <a:pt x="772" y="6"/>
                        </a:lnTo>
                        <a:lnTo>
                          <a:pt x="796" y="6"/>
                        </a:lnTo>
                        <a:lnTo>
                          <a:pt x="820" y="7"/>
                        </a:lnTo>
                        <a:lnTo>
                          <a:pt x="843" y="7"/>
                        </a:lnTo>
                        <a:lnTo>
                          <a:pt x="868" y="7"/>
                        </a:lnTo>
                        <a:lnTo>
                          <a:pt x="868" y="233"/>
                        </a:lnTo>
                        <a:lnTo>
                          <a:pt x="868" y="459"/>
                        </a:lnTo>
                        <a:lnTo>
                          <a:pt x="868" y="683"/>
                        </a:lnTo>
                        <a:lnTo>
                          <a:pt x="868" y="908"/>
                        </a:lnTo>
                        <a:lnTo>
                          <a:pt x="866" y="932"/>
                        </a:lnTo>
                        <a:lnTo>
                          <a:pt x="866" y="956"/>
                        </a:lnTo>
                        <a:lnTo>
                          <a:pt x="866" y="981"/>
                        </a:lnTo>
                        <a:lnTo>
                          <a:pt x="865" y="1004"/>
                        </a:lnTo>
                        <a:lnTo>
                          <a:pt x="866" y="1027"/>
                        </a:lnTo>
                        <a:lnTo>
                          <a:pt x="868" y="1050"/>
                        </a:lnTo>
                        <a:lnTo>
                          <a:pt x="871" y="1073"/>
                        </a:lnTo>
                        <a:lnTo>
                          <a:pt x="877" y="1096"/>
                        </a:lnTo>
                        <a:lnTo>
                          <a:pt x="887" y="1110"/>
                        </a:lnTo>
                        <a:lnTo>
                          <a:pt x="897" y="1125"/>
                        </a:lnTo>
                        <a:lnTo>
                          <a:pt x="908" y="1138"/>
                        </a:lnTo>
                        <a:lnTo>
                          <a:pt x="918" y="1152"/>
                        </a:lnTo>
                        <a:lnTo>
                          <a:pt x="929" y="1166"/>
                        </a:lnTo>
                        <a:lnTo>
                          <a:pt x="939" y="1180"/>
                        </a:lnTo>
                        <a:lnTo>
                          <a:pt x="949" y="1195"/>
                        </a:lnTo>
                        <a:lnTo>
                          <a:pt x="960" y="1209"/>
                        </a:lnTo>
                        <a:lnTo>
                          <a:pt x="932" y="1221"/>
                        </a:lnTo>
                        <a:lnTo>
                          <a:pt x="902" y="1235"/>
                        </a:lnTo>
                        <a:lnTo>
                          <a:pt x="873" y="1249"/>
                        </a:lnTo>
                        <a:lnTo>
                          <a:pt x="843" y="1264"/>
                        </a:lnTo>
                        <a:lnTo>
                          <a:pt x="812" y="1280"/>
                        </a:lnTo>
                        <a:lnTo>
                          <a:pt x="781" y="1296"/>
                        </a:lnTo>
                        <a:lnTo>
                          <a:pt x="750" y="1312"/>
                        </a:lnTo>
                        <a:lnTo>
                          <a:pt x="718" y="1329"/>
                        </a:lnTo>
                        <a:lnTo>
                          <a:pt x="686" y="1345"/>
                        </a:lnTo>
                        <a:lnTo>
                          <a:pt x="653" y="1361"/>
                        </a:lnTo>
                        <a:lnTo>
                          <a:pt x="621" y="1378"/>
                        </a:lnTo>
                        <a:lnTo>
                          <a:pt x="589" y="1394"/>
                        </a:lnTo>
                        <a:lnTo>
                          <a:pt x="557" y="1409"/>
                        </a:lnTo>
                        <a:lnTo>
                          <a:pt x="523" y="1425"/>
                        </a:lnTo>
                        <a:lnTo>
                          <a:pt x="491" y="1440"/>
                        </a:lnTo>
                        <a:lnTo>
                          <a:pt x="459" y="1454"/>
                        </a:lnTo>
                        <a:lnTo>
                          <a:pt x="426" y="1468"/>
                        </a:lnTo>
                        <a:lnTo>
                          <a:pt x="394" y="1482"/>
                        </a:lnTo>
                        <a:lnTo>
                          <a:pt x="362" y="1493"/>
                        </a:lnTo>
                        <a:lnTo>
                          <a:pt x="331" y="1505"/>
                        </a:lnTo>
                        <a:lnTo>
                          <a:pt x="300" y="1515"/>
                        </a:lnTo>
                        <a:lnTo>
                          <a:pt x="269" y="1524"/>
                        </a:lnTo>
                        <a:lnTo>
                          <a:pt x="239" y="1531"/>
                        </a:lnTo>
                        <a:lnTo>
                          <a:pt x="210" y="1538"/>
                        </a:lnTo>
                        <a:lnTo>
                          <a:pt x="181" y="1543"/>
                        </a:lnTo>
                        <a:lnTo>
                          <a:pt x="152" y="1546"/>
                        </a:lnTo>
                        <a:lnTo>
                          <a:pt x="125" y="1548"/>
                        </a:lnTo>
                        <a:lnTo>
                          <a:pt x="98" y="1548"/>
                        </a:lnTo>
                        <a:lnTo>
                          <a:pt x="72" y="1546"/>
                        </a:lnTo>
                        <a:lnTo>
                          <a:pt x="47" y="1542"/>
                        </a:lnTo>
                        <a:lnTo>
                          <a:pt x="23" y="1536"/>
                        </a:lnTo>
                        <a:lnTo>
                          <a:pt x="0" y="1528"/>
                        </a:lnTo>
                        <a:lnTo>
                          <a:pt x="8" y="1498"/>
                        </a:lnTo>
                        <a:lnTo>
                          <a:pt x="17" y="1468"/>
                        </a:lnTo>
                        <a:lnTo>
                          <a:pt x="27" y="1433"/>
                        </a:lnTo>
                        <a:lnTo>
                          <a:pt x="33" y="1389"/>
                        </a:lnTo>
                        <a:lnTo>
                          <a:pt x="35" y="1285"/>
                        </a:lnTo>
                        <a:lnTo>
                          <a:pt x="36" y="1181"/>
                        </a:lnTo>
                        <a:lnTo>
                          <a:pt x="36" y="1079"/>
                        </a:lnTo>
                        <a:lnTo>
                          <a:pt x="37" y="975"/>
                        </a:lnTo>
                        <a:lnTo>
                          <a:pt x="36" y="744"/>
                        </a:lnTo>
                        <a:lnTo>
                          <a:pt x="36" y="514"/>
                        </a:lnTo>
                        <a:lnTo>
                          <a:pt x="35" y="282"/>
                        </a:lnTo>
                        <a:lnTo>
                          <a:pt x="33" y="52"/>
                        </a:lnTo>
                        <a:lnTo>
                          <a:pt x="42" y="45"/>
                        </a:lnTo>
                        <a:lnTo>
                          <a:pt x="50" y="39"/>
                        </a:lnTo>
                        <a:lnTo>
                          <a:pt x="59" y="32"/>
                        </a:lnTo>
                        <a:lnTo>
                          <a:pt x="67" y="25"/>
                        </a:lnTo>
                        <a:lnTo>
                          <a:pt x="75" y="20"/>
                        </a:lnTo>
                        <a:lnTo>
                          <a:pt x="84" y="13"/>
                        </a:lnTo>
                        <a:lnTo>
                          <a:pt x="92" y="7"/>
                        </a:lnTo>
                        <a:lnTo>
                          <a:pt x="100" y="0"/>
                        </a:lnTo>
                        <a:close/>
                      </a:path>
                    </a:pathLst>
                  </a:custGeom>
                  <a:solidFill>
                    <a:srgbClr val="5659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90" name="Freeform 242"/>
                  <p:cNvSpPr>
                    <a:spLocks/>
                  </p:cNvSpPr>
                  <p:nvPr/>
                </p:nvSpPr>
                <p:spPr bwMode="auto">
                  <a:xfrm>
                    <a:off x="540" y="872"/>
                    <a:ext cx="434" cy="761"/>
                  </a:xfrm>
                  <a:custGeom>
                    <a:avLst/>
                    <a:gdLst>
                      <a:gd name="T0" fmla="*/ 126 w 868"/>
                      <a:gd name="T1" fmla="*/ 0 h 1521"/>
                      <a:gd name="T2" fmla="*/ 215 w 868"/>
                      <a:gd name="T3" fmla="*/ 1 h 1521"/>
                      <a:gd name="T4" fmla="*/ 303 w 868"/>
                      <a:gd name="T5" fmla="*/ 3 h 1521"/>
                      <a:gd name="T6" fmla="*/ 391 w 868"/>
                      <a:gd name="T7" fmla="*/ 4 h 1521"/>
                      <a:gd name="T8" fmla="*/ 479 w 868"/>
                      <a:gd name="T9" fmla="*/ 4 h 1521"/>
                      <a:gd name="T10" fmla="*/ 568 w 868"/>
                      <a:gd name="T11" fmla="*/ 5 h 1521"/>
                      <a:gd name="T12" fmla="*/ 655 w 868"/>
                      <a:gd name="T13" fmla="*/ 6 h 1521"/>
                      <a:gd name="T14" fmla="*/ 744 w 868"/>
                      <a:gd name="T15" fmla="*/ 7 h 1521"/>
                      <a:gd name="T16" fmla="*/ 788 w 868"/>
                      <a:gd name="T17" fmla="*/ 213 h 1521"/>
                      <a:gd name="T18" fmla="*/ 788 w 868"/>
                      <a:gd name="T19" fmla="*/ 627 h 1521"/>
                      <a:gd name="T20" fmla="*/ 788 w 868"/>
                      <a:gd name="T21" fmla="*/ 856 h 1521"/>
                      <a:gd name="T22" fmla="*/ 787 w 868"/>
                      <a:gd name="T23" fmla="*/ 899 h 1521"/>
                      <a:gd name="T24" fmla="*/ 787 w 868"/>
                      <a:gd name="T25" fmla="*/ 942 h 1521"/>
                      <a:gd name="T26" fmla="*/ 791 w 868"/>
                      <a:gd name="T27" fmla="*/ 983 h 1521"/>
                      <a:gd name="T28" fmla="*/ 805 w 868"/>
                      <a:gd name="T29" fmla="*/ 1017 h 1521"/>
                      <a:gd name="T30" fmla="*/ 823 w 868"/>
                      <a:gd name="T31" fmla="*/ 1043 h 1521"/>
                      <a:gd name="T32" fmla="*/ 841 w 868"/>
                      <a:gd name="T33" fmla="*/ 1068 h 1521"/>
                      <a:gd name="T34" fmla="*/ 859 w 868"/>
                      <a:gd name="T35" fmla="*/ 1094 h 1521"/>
                      <a:gd name="T36" fmla="*/ 843 w 868"/>
                      <a:gd name="T37" fmla="*/ 1118 h 1521"/>
                      <a:gd name="T38" fmla="*/ 790 w 868"/>
                      <a:gd name="T39" fmla="*/ 1147 h 1521"/>
                      <a:gd name="T40" fmla="*/ 735 w 868"/>
                      <a:gd name="T41" fmla="*/ 1179 h 1521"/>
                      <a:gd name="T42" fmla="*/ 678 w 868"/>
                      <a:gd name="T43" fmla="*/ 1214 h 1521"/>
                      <a:gd name="T44" fmla="*/ 621 w 868"/>
                      <a:gd name="T45" fmla="*/ 1252 h 1521"/>
                      <a:gd name="T46" fmla="*/ 562 w 868"/>
                      <a:gd name="T47" fmla="*/ 1291 h 1521"/>
                      <a:gd name="T48" fmla="*/ 504 w 868"/>
                      <a:gd name="T49" fmla="*/ 1330 h 1521"/>
                      <a:gd name="T50" fmla="*/ 446 w 868"/>
                      <a:gd name="T51" fmla="*/ 1368 h 1521"/>
                      <a:gd name="T52" fmla="*/ 387 w 868"/>
                      <a:gd name="T53" fmla="*/ 1404 h 1521"/>
                      <a:gd name="T54" fmla="*/ 329 w 868"/>
                      <a:gd name="T55" fmla="*/ 1437 h 1521"/>
                      <a:gd name="T56" fmla="*/ 273 w 868"/>
                      <a:gd name="T57" fmla="*/ 1466 h 1521"/>
                      <a:gd name="T58" fmla="*/ 217 w 868"/>
                      <a:gd name="T59" fmla="*/ 1490 h 1521"/>
                      <a:gd name="T60" fmla="*/ 164 w 868"/>
                      <a:gd name="T61" fmla="*/ 1507 h 1521"/>
                      <a:gd name="T62" fmla="*/ 114 w 868"/>
                      <a:gd name="T63" fmla="*/ 1519 h 1521"/>
                      <a:gd name="T64" fmla="*/ 67 w 868"/>
                      <a:gd name="T65" fmla="*/ 1521 h 1521"/>
                      <a:gd name="T66" fmla="*/ 20 w 868"/>
                      <a:gd name="T67" fmla="*/ 1514 h 1521"/>
                      <a:gd name="T68" fmla="*/ 4 w 868"/>
                      <a:gd name="T69" fmla="*/ 1480 h 1521"/>
                      <a:gd name="T70" fmla="*/ 16 w 868"/>
                      <a:gd name="T71" fmla="*/ 1420 h 1521"/>
                      <a:gd name="T72" fmla="*/ 22 w 868"/>
                      <a:gd name="T73" fmla="*/ 1258 h 1521"/>
                      <a:gd name="T74" fmla="*/ 23 w 868"/>
                      <a:gd name="T75" fmla="*/ 1018 h 1521"/>
                      <a:gd name="T76" fmla="*/ 23 w 868"/>
                      <a:gd name="T77" fmla="*/ 686 h 1521"/>
                      <a:gd name="T78" fmla="*/ 22 w 868"/>
                      <a:gd name="T79" fmla="*/ 261 h 1521"/>
                      <a:gd name="T80" fmla="*/ 30 w 868"/>
                      <a:gd name="T81" fmla="*/ 42 h 1521"/>
                      <a:gd name="T82" fmla="*/ 45 w 868"/>
                      <a:gd name="T83" fmla="*/ 29 h 1521"/>
                      <a:gd name="T84" fmla="*/ 60 w 868"/>
                      <a:gd name="T85" fmla="*/ 17 h 1521"/>
                      <a:gd name="T86" fmla="*/ 75 w 868"/>
                      <a:gd name="T87" fmla="*/ 6 h 1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68" h="1521">
                        <a:moveTo>
                          <a:pt x="83" y="0"/>
                        </a:moveTo>
                        <a:lnTo>
                          <a:pt x="126" y="0"/>
                        </a:lnTo>
                        <a:lnTo>
                          <a:pt x="171" y="1"/>
                        </a:lnTo>
                        <a:lnTo>
                          <a:pt x="215" y="1"/>
                        </a:lnTo>
                        <a:lnTo>
                          <a:pt x="259" y="1"/>
                        </a:lnTo>
                        <a:lnTo>
                          <a:pt x="303" y="3"/>
                        </a:lnTo>
                        <a:lnTo>
                          <a:pt x="348" y="3"/>
                        </a:lnTo>
                        <a:lnTo>
                          <a:pt x="391" y="4"/>
                        </a:lnTo>
                        <a:lnTo>
                          <a:pt x="435" y="4"/>
                        </a:lnTo>
                        <a:lnTo>
                          <a:pt x="479" y="4"/>
                        </a:lnTo>
                        <a:lnTo>
                          <a:pt x="524" y="5"/>
                        </a:lnTo>
                        <a:lnTo>
                          <a:pt x="568" y="5"/>
                        </a:lnTo>
                        <a:lnTo>
                          <a:pt x="611" y="5"/>
                        </a:lnTo>
                        <a:lnTo>
                          <a:pt x="655" y="6"/>
                        </a:lnTo>
                        <a:lnTo>
                          <a:pt x="700" y="6"/>
                        </a:lnTo>
                        <a:lnTo>
                          <a:pt x="744" y="7"/>
                        </a:lnTo>
                        <a:lnTo>
                          <a:pt x="788" y="7"/>
                        </a:lnTo>
                        <a:lnTo>
                          <a:pt x="788" y="213"/>
                        </a:lnTo>
                        <a:lnTo>
                          <a:pt x="788" y="421"/>
                        </a:lnTo>
                        <a:lnTo>
                          <a:pt x="788" y="627"/>
                        </a:lnTo>
                        <a:lnTo>
                          <a:pt x="788" y="834"/>
                        </a:lnTo>
                        <a:lnTo>
                          <a:pt x="788" y="856"/>
                        </a:lnTo>
                        <a:lnTo>
                          <a:pt x="787" y="877"/>
                        </a:lnTo>
                        <a:lnTo>
                          <a:pt x="787" y="899"/>
                        </a:lnTo>
                        <a:lnTo>
                          <a:pt x="785" y="921"/>
                        </a:lnTo>
                        <a:lnTo>
                          <a:pt x="787" y="942"/>
                        </a:lnTo>
                        <a:lnTo>
                          <a:pt x="788" y="962"/>
                        </a:lnTo>
                        <a:lnTo>
                          <a:pt x="791" y="983"/>
                        </a:lnTo>
                        <a:lnTo>
                          <a:pt x="796" y="1004"/>
                        </a:lnTo>
                        <a:lnTo>
                          <a:pt x="805" y="1017"/>
                        </a:lnTo>
                        <a:lnTo>
                          <a:pt x="814" y="1029"/>
                        </a:lnTo>
                        <a:lnTo>
                          <a:pt x="823" y="1043"/>
                        </a:lnTo>
                        <a:lnTo>
                          <a:pt x="833" y="1056"/>
                        </a:lnTo>
                        <a:lnTo>
                          <a:pt x="841" y="1068"/>
                        </a:lnTo>
                        <a:lnTo>
                          <a:pt x="850" y="1081"/>
                        </a:lnTo>
                        <a:lnTo>
                          <a:pt x="859" y="1094"/>
                        </a:lnTo>
                        <a:lnTo>
                          <a:pt x="868" y="1106"/>
                        </a:lnTo>
                        <a:lnTo>
                          <a:pt x="843" y="1118"/>
                        </a:lnTo>
                        <a:lnTo>
                          <a:pt x="817" y="1132"/>
                        </a:lnTo>
                        <a:lnTo>
                          <a:pt x="790" y="1147"/>
                        </a:lnTo>
                        <a:lnTo>
                          <a:pt x="762" y="1162"/>
                        </a:lnTo>
                        <a:lnTo>
                          <a:pt x="735" y="1179"/>
                        </a:lnTo>
                        <a:lnTo>
                          <a:pt x="707" y="1196"/>
                        </a:lnTo>
                        <a:lnTo>
                          <a:pt x="678" y="1214"/>
                        </a:lnTo>
                        <a:lnTo>
                          <a:pt x="649" y="1233"/>
                        </a:lnTo>
                        <a:lnTo>
                          <a:pt x="621" y="1252"/>
                        </a:lnTo>
                        <a:lnTo>
                          <a:pt x="592" y="1271"/>
                        </a:lnTo>
                        <a:lnTo>
                          <a:pt x="562" y="1291"/>
                        </a:lnTo>
                        <a:lnTo>
                          <a:pt x="533" y="1310"/>
                        </a:lnTo>
                        <a:lnTo>
                          <a:pt x="504" y="1330"/>
                        </a:lnTo>
                        <a:lnTo>
                          <a:pt x="474" y="1348"/>
                        </a:lnTo>
                        <a:lnTo>
                          <a:pt x="446" y="1368"/>
                        </a:lnTo>
                        <a:lnTo>
                          <a:pt x="416" y="1386"/>
                        </a:lnTo>
                        <a:lnTo>
                          <a:pt x="387" y="1404"/>
                        </a:lnTo>
                        <a:lnTo>
                          <a:pt x="358" y="1421"/>
                        </a:lnTo>
                        <a:lnTo>
                          <a:pt x="329" y="1437"/>
                        </a:lnTo>
                        <a:lnTo>
                          <a:pt x="300" y="1452"/>
                        </a:lnTo>
                        <a:lnTo>
                          <a:pt x="273" y="1466"/>
                        </a:lnTo>
                        <a:lnTo>
                          <a:pt x="245" y="1479"/>
                        </a:lnTo>
                        <a:lnTo>
                          <a:pt x="217" y="1490"/>
                        </a:lnTo>
                        <a:lnTo>
                          <a:pt x="191" y="1499"/>
                        </a:lnTo>
                        <a:lnTo>
                          <a:pt x="164" y="1507"/>
                        </a:lnTo>
                        <a:lnTo>
                          <a:pt x="139" y="1514"/>
                        </a:lnTo>
                        <a:lnTo>
                          <a:pt x="114" y="1519"/>
                        </a:lnTo>
                        <a:lnTo>
                          <a:pt x="90" y="1521"/>
                        </a:lnTo>
                        <a:lnTo>
                          <a:pt x="67" y="1521"/>
                        </a:lnTo>
                        <a:lnTo>
                          <a:pt x="44" y="1519"/>
                        </a:lnTo>
                        <a:lnTo>
                          <a:pt x="20" y="1514"/>
                        </a:lnTo>
                        <a:lnTo>
                          <a:pt x="0" y="1507"/>
                        </a:lnTo>
                        <a:lnTo>
                          <a:pt x="4" y="1480"/>
                        </a:lnTo>
                        <a:lnTo>
                          <a:pt x="10" y="1452"/>
                        </a:lnTo>
                        <a:lnTo>
                          <a:pt x="16" y="1420"/>
                        </a:lnTo>
                        <a:lnTo>
                          <a:pt x="20" y="1378"/>
                        </a:lnTo>
                        <a:lnTo>
                          <a:pt x="22" y="1258"/>
                        </a:lnTo>
                        <a:lnTo>
                          <a:pt x="22" y="1137"/>
                        </a:lnTo>
                        <a:lnTo>
                          <a:pt x="23" y="1018"/>
                        </a:lnTo>
                        <a:lnTo>
                          <a:pt x="23" y="897"/>
                        </a:lnTo>
                        <a:lnTo>
                          <a:pt x="23" y="686"/>
                        </a:lnTo>
                        <a:lnTo>
                          <a:pt x="23" y="474"/>
                        </a:lnTo>
                        <a:lnTo>
                          <a:pt x="22" y="261"/>
                        </a:lnTo>
                        <a:lnTo>
                          <a:pt x="22" y="47"/>
                        </a:lnTo>
                        <a:lnTo>
                          <a:pt x="30" y="42"/>
                        </a:lnTo>
                        <a:lnTo>
                          <a:pt x="37" y="36"/>
                        </a:lnTo>
                        <a:lnTo>
                          <a:pt x="45" y="29"/>
                        </a:lnTo>
                        <a:lnTo>
                          <a:pt x="53" y="23"/>
                        </a:lnTo>
                        <a:lnTo>
                          <a:pt x="60" y="17"/>
                        </a:lnTo>
                        <a:lnTo>
                          <a:pt x="68" y="12"/>
                        </a:lnTo>
                        <a:lnTo>
                          <a:pt x="75" y="6"/>
                        </a:lnTo>
                        <a:lnTo>
                          <a:pt x="83" y="0"/>
                        </a:lnTo>
                        <a:close/>
                      </a:path>
                    </a:pathLst>
                  </a:custGeom>
                  <a:solidFill>
                    <a:srgbClr val="606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91" name="Freeform 243"/>
                  <p:cNvSpPr>
                    <a:spLocks/>
                  </p:cNvSpPr>
                  <p:nvPr/>
                </p:nvSpPr>
                <p:spPr bwMode="auto">
                  <a:xfrm>
                    <a:off x="546" y="872"/>
                    <a:ext cx="390" cy="749"/>
                  </a:xfrm>
                  <a:custGeom>
                    <a:avLst/>
                    <a:gdLst>
                      <a:gd name="T0" fmla="*/ 109 w 781"/>
                      <a:gd name="T1" fmla="*/ 0 h 1498"/>
                      <a:gd name="T2" fmla="*/ 188 w 781"/>
                      <a:gd name="T3" fmla="*/ 1 h 1498"/>
                      <a:gd name="T4" fmla="*/ 268 w 781"/>
                      <a:gd name="T5" fmla="*/ 3 h 1498"/>
                      <a:gd name="T6" fmla="*/ 348 w 781"/>
                      <a:gd name="T7" fmla="*/ 4 h 1498"/>
                      <a:gd name="T8" fmla="*/ 428 w 781"/>
                      <a:gd name="T9" fmla="*/ 4 h 1498"/>
                      <a:gd name="T10" fmla="*/ 508 w 781"/>
                      <a:gd name="T11" fmla="*/ 5 h 1498"/>
                      <a:gd name="T12" fmla="*/ 588 w 781"/>
                      <a:gd name="T13" fmla="*/ 6 h 1498"/>
                      <a:gd name="T14" fmla="*/ 667 w 781"/>
                      <a:gd name="T15" fmla="*/ 7 h 1498"/>
                      <a:gd name="T16" fmla="*/ 708 w 781"/>
                      <a:gd name="T17" fmla="*/ 195 h 1498"/>
                      <a:gd name="T18" fmla="*/ 708 w 781"/>
                      <a:gd name="T19" fmla="*/ 571 h 1498"/>
                      <a:gd name="T20" fmla="*/ 708 w 781"/>
                      <a:gd name="T21" fmla="*/ 779 h 1498"/>
                      <a:gd name="T22" fmla="*/ 706 w 781"/>
                      <a:gd name="T23" fmla="*/ 819 h 1498"/>
                      <a:gd name="T24" fmla="*/ 708 w 781"/>
                      <a:gd name="T25" fmla="*/ 859 h 1498"/>
                      <a:gd name="T26" fmla="*/ 711 w 781"/>
                      <a:gd name="T27" fmla="*/ 894 h 1498"/>
                      <a:gd name="T28" fmla="*/ 724 w 781"/>
                      <a:gd name="T29" fmla="*/ 924 h 1498"/>
                      <a:gd name="T30" fmla="*/ 740 w 781"/>
                      <a:gd name="T31" fmla="*/ 947 h 1498"/>
                      <a:gd name="T32" fmla="*/ 757 w 781"/>
                      <a:gd name="T33" fmla="*/ 972 h 1498"/>
                      <a:gd name="T34" fmla="*/ 773 w 781"/>
                      <a:gd name="T35" fmla="*/ 995 h 1498"/>
                      <a:gd name="T36" fmla="*/ 758 w 781"/>
                      <a:gd name="T37" fmla="*/ 1018 h 1498"/>
                      <a:gd name="T38" fmla="*/ 710 w 781"/>
                      <a:gd name="T39" fmla="*/ 1045 h 1498"/>
                      <a:gd name="T40" fmla="*/ 660 w 781"/>
                      <a:gd name="T41" fmla="*/ 1080 h 1498"/>
                      <a:gd name="T42" fmla="*/ 610 w 781"/>
                      <a:gd name="T43" fmla="*/ 1118 h 1498"/>
                      <a:gd name="T44" fmla="*/ 558 w 781"/>
                      <a:gd name="T45" fmla="*/ 1161 h 1498"/>
                      <a:gd name="T46" fmla="*/ 506 w 781"/>
                      <a:gd name="T47" fmla="*/ 1205 h 1498"/>
                      <a:gd name="T48" fmla="*/ 453 w 781"/>
                      <a:gd name="T49" fmla="*/ 1252 h 1498"/>
                      <a:gd name="T50" fmla="*/ 401 w 781"/>
                      <a:gd name="T51" fmla="*/ 1297 h 1498"/>
                      <a:gd name="T52" fmla="*/ 349 w 781"/>
                      <a:gd name="T53" fmla="*/ 1341 h 1498"/>
                      <a:gd name="T54" fmla="*/ 297 w 781"/>
                      <a:gd name="T55" fmla="*/ 1382 h 1498"/>
                      <a:gd name="T56" fmla="*/ 247 w 781"/>
                      <a:gd name="T57" fmla="*/ 1419 h 1498"/>
                      <a:gd name="T58" fmla="*/ 198 w 781"/>
                      <a:gd name="T59" fmla="*/ 1450 h 1498"/>
                      <a:gd name="T60" fmla="*/ 150 w 781"/>
                      <a:gd name="T61" fmla="*/ 1475 h 1498"/>
                      <a:gd name="T62" fmla="*/ 105 w 781"/>
                      <a:gd name="T63" fmla="*/ 1491 h 1498"/>
                      <a:gd name="T64" fmla="*/ 61 w 781"/>
                      <a:gd name="T65" fmla="*/ 1498 h 1498"/>
                      <a:gd name="T66" fmla="*/ 20 w 781"/>
                      <a:gd name="T67" fmla="*/ 1495 h 1498"/>
                      <a:gd name="T68" fmla="*/ 3 w 781"/>
                      <a:gd name="T69" fmla="*/ 1462 h 1498"/>
                      <a:gd name="T70" fmla="*/ 7 w 781"/>
                      <a:gd name="T71" fmla="*/ 1406 h 1498"/>
                      <a:gd name="T72" fmla="*/ 11 w 781"/>
                      <a:gd name="T73" fmla="*/ 1232 h 1498"/>
                      <a:gd name="T74" fmla="*/ 11 w 781"/>
                      <a:gd name="T75" fmla="*/ 959 h 1498"/>
                      <a:gd name="T76" fmla="*/ 12 w 781"/>
                      <a:gd name="T77" fmla="*/ 628 h 1498"/>
                      <a:gd name="T78" fmla="*/ 12 w 781"/>
                      <a:gd name="T79" fmla="*/ 239 h 1498"/>
                      <a:gd name="T80" fmla="*/ 19 w 781"/>
                      <a:gd name="T81" fmla="*/ 38 h 1498"/>
                      <a:gd name="T82" fmla="*/ 33 w 781"/>
                      <a:gd name="T83" fmla="*/ 28 h 1498"/>
                      <a:gd name="T84" fmla="*/ 48 w 781"/>
                      <a:gd name="T85" fmla="*/ 17 h 1498"/>
                      <a:gd name="T86" fmla="*/ 61 w 781"/>
                      <a:gd name="T87" fmla="*/ 6 h 14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781" h="1498">
                        <a:moveTo>
                          <a:pt x="68" y="0"/>
                        </a:moveTo>
                        <a:lnTo>
                          <a:pt x="109" y="0"/>
                        </a:lnTo>
                        <a:lnTo>
                          <a:pt x="148" y="1"/>
                        </a:lnTo>
                        <a:lnTo>
                          <a:pt x="188" y="1"/>
                        </a:lnTo>
                        <a:lnTo>
                          <a:pt x="228" y="1"/>
                        </a:lnTo>
                        <a:lnTo>
                          <a:pt x="268" y="3"/>
                        </a:lnTo>
                        <a:lnTo>
                          <a:pt x="308" y="3"/>
                        </a:lnTo>
                        <a:lnTo>
                          <a:pt x="348" y="4"/>
                        </a:lnTo>
                        <a:lnTo>
                          <a:pt x="389" y="4"/>
                        </a:lnTo>
                        <a:lnTo>
                          <a:pt x="428" y="4"/>
                        </a:lnTo>
                        <a:lnTo>
                          <a:pt x="468" y="5"/>
                        </a:lnTo>
                        <a:lnTo>
                          <a:pt x="508" y="5"/>
                        </a:lnTo>
                        <a:lnTo>
                          <a:pt x="547" y="5"/>
                        </a:lnTo>
                        <a:lnTo>
                          <a:pt x="588" y="6"/>
                        </a:lnTo>
                        <a:lnTo>
                          <a:pt x="628" y="6"/>
                        </a:lnTo>
                        <a:lnTo>
                          <a:pt x="667" y="7"/>
                        </a:lnTo>
                        <a:lnTo>
                          <a:pt x="708" y="7"/>
                        </a:lnTo>
                        <a:lnTo>
                          <a:pt x="708" y="195"/>
                        </a:lnTo>
                        <a:lnTo>
                          <a:pt x="708" y="383"/>
                        </a:lnTo>
                        <a:lnTo>
                          <a:pt x="708" y="571"/>
                        </a:lnTo>
                        <a:lnTo>
                          <a:pt x="708" y="758"/>
                        </a:lnTo>
                        <a:lnTo>
                          <a:pt x="708" y="779"/>
                        </a:lnTo>
                        <a:lnTo>
                          <a:pt x="708" y="799"/>
                        </a:lnTo>
                        <a:lnTo>
                          <a:pt x="706" y="819"/>
                        </a:lnTo>
                        <a:lnTo>
                          <a:pt x="706" y="840"/>
                        </a:lnTo>
                        <a:lnTo>
                          <a:pt x="708" y="859"/>
                        </a:lnTo>
                        <a:lnTo>
                          <a:pt x="709" y="876"/>
                        </a:lnTo>
                        <a:lnTo>
                          <a:pt x="711" y="894"/>
                        </a:lnTo>
                        <a:lnTo>
                          <a:pt x="716" y="913"/>
                        </a:lnTo>
                        <a:lnTo>
                          <a:pt x="724" y="924"/>
                        </a:lnTo>
                        <a:lnTo>
                          <a:pt x="732" y="936"/>
                        </a:lnTo>
                        <a:lnTo>
                          <a:pt x="740" y="947"/>
                        </a:lnTo>
                        <a:lnTo>
                          <a:pt x="749" y="959"/>
                        </a:lnTo>
                        <a:lnTo>
                          <a:pt x="757" y="972"/>
                        </a:lnTo>
                        <a:lnTo>
                          <a:pt x="765" y="983"/>
                        </a:lnTo>
                        <a:lnTo>
                          <a:pt x="773" y="995"/>
                        </a:lnTo>
                        <a:lnTo>
                          <a:pt x="781" y="1006"/>
                        </a:lnTo>
                        <a:lnTo>
                          <a:pt x="758" y="1018"/>
                        </a:lnTo>
                        <a:lnTo>
                          <a:pt x="734" y="1030"/>
                        </a:lnTo>
                        <a:lnTo>
                          <a:pt x="710" y="1045"/>
                        </a:lnTo>
                        <a:lnTo>
                          <a:pt x="685" y="1061"/>
                        </a:lnTo>
                        <a:lnTo>
                          <a:pt x="660" y="1080"/>
                        </a:lnTo>
                        <a:lnTo>
                          <a:pt x="635" y="1098"/>
                        </a:lnTo>
                        <a:lnTo>
                          <a:pt x="610" y="1118"/>
                        </a:lnTo>
                        <a:lnTo>
                          <a:pt x="583" y="1140"/>
                        </a:lnTo>
                        <a:lnTo>
                          <a:pt x="558" y="1161"/>
                        </a:lnTo>
                        <a:lnTo>
                          <a:pt x="531" y="1184"/>
                        </a:lnTo>
                        <a:lnTo>
                          <a:pt x="506" y="1205"/>
                        </a:lnTo>
                        <a:lnTo>
                          <a:pt x="480" y="1229"/>
                        </a:lnTo>
                        <a:lnTo>
                          <a:pt x="453" y="1252"/>
                        </a:lnTo>
                        <a:lnTo>
                          <a:pt x="427" y="1275"/>
                        </a:lnTo>
                        <a:lnTo>
                          <a:pt x="401" y="1297"/>
                        </a:lnTo>
                        <a:lnTo>
                          <a:pt x="375" y="1320"/>
                        </a:lnTo>
                        <a:lnTo>
                          <a:pt x="349" y="1341"/>
                        </a:lnTo>
                        <a:lnTo>
                          <a:pt x="323" y="1362"/>
                        </a:lnTo>
                        <a:lnTo>
                          <a:pt x="297" y="1382"/>
                        </a:lnTo>
                        <a:lnTo>
                          <a:pt x="272" y="1401"/>
                        </a:lnTo>
                        <a:lnTo>
                          <a:pt x="247" y="1419"/>
                        </a:lnTo>
                        <a:lnTo>
                          <a:pt x="223" y="1435"/>
                        </a:lnTo>
                        <a:lnTo>
                          <a:pt x="198" y="1450"/>
                        </a:lnTo>
                        <a:lnTo>
                          <a:pt x="174" y="1464"/>
                        </a:lnTo>
                        <a:lnTo>
                          <a:pt x="150" y="1475"/>
                        </a:lnTo>
                        <a:lnTo>
                          <a:pt x="127" y="1484"/>
                        </a:lnTo>
                        <a:lnTo>
                          <a:pt x="105" y="1491"/>
                        </a:lnTo>
                        <a:lnTo>
                          <a:pt x="82" y="1496"/>
                        </a:lnTo>
                        <a:lnTo>
                          <a:pt x="61" y="1498"/>
                        </a:lnTo>
                        <a:lnTo>
                          <a:pt x="41" y="1498"/>
                        </a:lnTo>
                        <a:lnTo>
                          <a:pt x="20" y="1495"/>
                        </a:lnTo>
                        <a:lnTo>
                          <a:pt x="0" y="1489"/>
                        </a:lnTo>
                        <a:lnTo>
                          <a:pt x="3" y="1462"/>
                        </a:lnTo>
                        <a:lnTo>
                          <a:pt x="5" y="1436"/>
                        </a:lnTo>
                        <a:lnTo>
                          <a:pt x="7" y="1406"/>
                        </a:lnTo>
                        <a:lnTo>
                          <a:pt x="9" y="1369"/>
                        </a:lnTo>
                        <a:lnTo>
                          <a:pt x="11" y="1232"/>
                        </a:lnTo>
                        <a:lnTo>
                          <a:pt x="11" y="1095"/>
                        </a:lnTo>
                        <a:lnTo>
                          <a:pt x="11" y="959"/>
                        </a:lnTo>
                        <a:lnTo>
                          <a:pt x="12" y="823"/>
                        </a:lnTo>
                        <a:lnTo>
                          <a:pt x="12" y="628"/>
                        </a:lnTo>
                        <a:lnTo>
                          <a:pt x="12" y="433"/>
                        </a:lnTo>
                        <a:lnTo>
                          <a:pt x="12" y="239"/>
                        </a:lnTo>
                        <a:lnTo>
                          <a:pt x="12" y="44"/>
                        </a:lnTo>
                        <a:lnTo>
                          <a:pt x="19" y="38"/>
                        </a:lnTo>
                        <a:lnTo>
                          <a:pt x="26" y="34"/>
                        </a:lnTo>
                        <a:lnTo>
                          <a:pt x="33" y="28"/>
                        </a:lnTo>
                        <a:lnTo>
                          <a:pt x="41" y="22"/>
                        </a:lnTo>
                        <a:lnTo>
                          <a:pt x="48" y="17"/>
                        </a:lnTo>
                        <a:lnTo>
                          <a:pt x="54" y="12"/>
                        </a:lnTo>
                        <a:lnTo>
                          <a:pt x="61" y="6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6B6B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92" name="Freeform 244"/>
                  <p:cNvSpPr>
                    <a:spLocks/>
                  </p:cNvSpPr>
                  <p:nvPr/>
                </p:nvSpPr>
                <p:spPr bwMode="auto">
                  <a:xfrm>
                    <a:off x="550" y="873"/>
                    <a:ext cx="347" cy="737"/>
                  </a:xfrm>
                  <a:custGeom>
                    <a:avLst/>
                    <a:gdLst>
                      <a:gd name="T0" fmla="*/ 90 w 694"/>
                      <a:gd name="T1" fmla="*/ 0 h 1475"/>
                      <a:gd name="T2" fmla="*/ 162 w 694"/>
                      <a:gd name="T3" fmla="*/ 2 h 1475"/>
                      <a:gd name="T4" fmla="*/ 234 w 694"/>
                      <a:gd name="T5" fmla="*/ 3 h 1475"/>
                      <a:gd name="T6" fmla="*/ 306 w 694"/>
                      <a:gd name="T7" fmla="*/ 4 h 1475"/>
                      <a:gd name="T8" fmla="*/ 378 w 694"/>
                      <a:gd name="T9" fmla="*/ 4 h 1475"/>
                      <a:gd name="T10" fmla="*/ 450 w 694"/>
                      <a:gd name="T11" fmla="*/ 5 h 1475"/>
                      <a:gd name="T12" fmla="*/ 522 w 694"/>
                      <a:gd name="T13" fmla="*/ 6 h 1475"/>
                      <a:gd name="T14" fmla="*/ 595 w 694"/>
                      <a:gd name="T15" fmla="*/ 7 h 1475"/>
                      <a:gd name="T16" fmla="*/ 631 w 694"/>
                      <a:gd name="T17" fmla="*/ 176 h 1475"/>
                      <a:gd name="T18" fmla="*/ 631 w 694"/>
                      <a:gd name="T19" fmla="*/ 514 h 1475"/>
                      <a:gd name="T20" fmla="*/ 629 w 694"/>
                      <a:gd name="T21" fmla="*/ 701 h 1475"/>
                      <a:gd name="T22" fmla="*/ 629 w 694"/>
                      <a:gd name="T23" fmla="*/ 738 h 1475"/>
                      <a:gd name="T24" fmla="*/ 629 w 694"/>
                      <a:gd name="T25" fmla="*/ 772 h 1475"/>
                      <a:gd name="T26" fmla="*/ 633 w 694"/>
                      <a:gd name="T27" fmla="*/ 807 h 1475"/>
                      <a:gd name="T28" fmla="*/ 643 w 694"/>
                      <a:gd name="T29" fmla="*/ 833 h 1475"/>
                      <a:gd name="T30" fmla="*/ 658 w 694"/>
                      <a:gd name="T31" fmla="*/ 853 h 1475"/>
                      <a:gd name="T32" fmla="*/ 672 w 694"/>
                      <a:gd name="T33" fmla="*/ 874 h 1475"/>
                      <a:gd name="T34" fmla="*/ 687 w 694"/>
                      <a:gd name="T35" fmla="*/ 893 h 1475"/>
                      <a:gd name="T36" fmla="*/ 651 w 694"/>
                      <a:gd name="T37" fmla="*/ 927 h 1475"/>
                      <a:gd name="T38" fmla="*/ 564 w 694"/>
                      <a:gd name="T39" fmla="*/ 999 h 1475"/>
                      <a:gd name="T40" fmla="*/ 474 w 694"/>
                      <a:gd name="T41" fmla="*/ 1094 h 1475"/>
                      <a:gd name="T42" fmla="*/ 382 w 694"/>
                      <a:gd name="T43" fmla="*/ 1199 h 1475"/>
                      <a:gd name="T44" fmla="*/ 291 w 694"/>
                      <a:gd name="T45" fmla="*/ 1301 h 1475"/>
                      <a:gd name="T46" fmla="*/ 202 w 694"/>
                      <a:gd name="T47" fmla="*/ 1390 h 1475"/>
                      <a:gd name="T48" fmla="*/ 118 w 694"/>
                      <a:gd name="T49" fmla="*/ 1452 h 1475"/>
                      <a:gd name="T50" fmla="*/ 40 w 694"/>
                      <a:gd name="T51" fmla="*/ 1475 h 1475"/>
                      <a:gd name="T52" fmla="*/ 3 w 694"/>
                      <a:gd name="T53" fmla="*/ 1444 h 1475"/>
                      <a:gd name="T54" fmla="*/ 2 w 694"/>
                      <a:gd name="T55" fmla="*/ 1392 h 1475"/>
                      <a:gd name="T56" fmla="*/ 2 w 694"/>
                      <a:gd name="T57" fmla="*/ 1206 h 1475"/>
                      <a:gd name="T58" fmla="*/ 2 w 694"/>
                      <a:gd name="T59" fmla="*/ 898 h 1475"/>
                      <a:gd name="T60" fmla="*/ 3 w 694"/>
                      <a:gd name="T61" fmla="*/ 570 h 1475"/>
                      <a:gd name="T62" fmla="*/ 3 w 694"/>
                      <a:gd name="T63" fmla="*/ 217 h 1475"/>
                      <a:gd name="T64" fmla="*/ 11 w 694"/>
                      <a:gd name="T65" fmla="*/ 36 h 1475"/>
                      <a:gd name="T66" fmla="*/ 24 w 694"/>
                      <a:gd name="T67" fmla="*/ 26 h 1475"/>
                      <a:gd name="T68" fmla="*/ 35 w 694"/>
                      <a:gd name="T69" fmla="*/ 15 h 1475"/>
                      <a:gd name="T70" fmla="*/ 48 w 694"/>
                      <a:gd name="T71" fmla="*/ 5 h 14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4" h="1475">
                        <a:moveTo>
                          <a:pt x="55" y="0"/>
                        </a:moveTo>
                        <a:lnTo>
                          <a:pt x="90" y="0"/>
                        </a:lnTo>
                        <a:lnTo>
                          <a:pt x="126" y="2"/>
                        </a:lnTo>
                        <a:lnTo>
                          <a:pt x="162" y="2"/>
                        </a:lnTo>
                        <a:lnTo>
                          <a:pt x="199" y="2"/>
                        </a:lnTo>
                        <a:lnTo>
                          <a:pt x="234" y="3"/>
                        </a:lnTo>
                        <a:lnTo>
                          <a:pt x="270" y="3"/>
                        </a:lnTo>
                        <a:lnTo>
                          <a:pt x="306" y="4"/>
                        </a:lnTo>
                        <a:lnTo>
                          <a:pt x="343" y="4"/>
                        </a:lnTo>
                        <a:lnTo>
                          <a:pt x="378" y="4"/>
                        </a:lnTo>
                        <a:lnTo>
                          <a:pt x="414" y="5"/>
                        </a:lnTo>
                        <a:lnTo>
                          <a:pt x="450" y="5"/>
                        </a:lnTo>
                        <a:lnTo>
                          <a:pt x="487" y="5"/>
                        </a:lnTo>
                        <a:lnTo>
                          <a:pt x="522" y="6"/>
                        </a:lnTo>
                        <a:lnTo>
                          <a:pt x="558" y="6"/>
                        </a:lnTo>
                        <a:lnTo>
                          <a:pt x="595" y="7"/>
                        </a:lnTo>
                        <a:lnTo>
                          <a:pt x="631" y="7"/>
                        </a:lnTo>
                        <a:lnTo>
                          <a:pt x="631" y="176"/>
                        </a:lnTo>
                        <a:lnTo>
                          <a:pt x="631" y="345"/>
                        </a:lnTo>
                        <a:lnTo>
                          <a:pt x="631" y="514"/>
                        </a:lnTo>
                        <a:lnTo>
                          <a:pt x="631" y="683"/>
                        </a:lnTo>
                        <a:lnTo>
                          <a:pt x="629" y="701"/>
                        </a:lnTo>
                        <a:lnTo>
                          <a:pt x="629" y="719"/>
                        </a:lnTo>
                        <a:lnTo>
                          <a:pt x="629" y="738"/>
                        </a:lnTo>
                        <a:lnTo>
                          <a:pt x="628" y="756"/>
                        </a:lnTo>
                        <a:lnTo>
                          <a:pt x="629" y="772"/>
                        </a:lnTo>
                        <a:lnTo>
                          <a:pt x="631" y="790"/>
                        </a:lnTo>
                        <a:lnTo>
                          <a:pt x="633" y="807"/>
                        </a:lnTo>
                        <a:lnTo>
                          <a:pt x="636" y="823"/>
                        </a:lnTo>
                        <a:lnTo>
                          <a:pt x="643" y="833"/>
                        </a:lnTo>
                        <a:lnTo>
                          <a:pt x="651" y="844"/>
                        </a:lnTo>
                        <a:lnTo>
                          <a:pt x="658" y="853"/>
                        </a:lnTo>
                        <a:lnTo>
                          <a:pt x="665" y="863"/>
                        </a:lnTo>
                        <a:lnTo>
                          <a:pt x="672" y="874"/>
                        </a:lnTo>
                        <a:lnTo>
                          <a:pt x="679" y="883"/>
                        </a:lnTo>
                        <a:lnTo>
                          <a:pt x="687" y="893"/>
                        </a:lnTo>
                        <a:lnTo>
                          <a:pt x="694" y="904"/>
                        </a:lnTo>
                        <a:lnTo>
                          <a:pt x="651" y="927"/>
                        </a:lnTo>
                        <a:lnTo>
                          <a:pt x="609" y="959"/>
                        </a:lnTo>
                        <a:lnTo>
                          <a:pt x="564" y="999"/>
                        </a:lnTo>
                        <a:lnTo>
                          <a:pt x="519" y="1044"/>
                        </a:lnTo>
                        <a:lnTo>
                          <a:pt x="474" y="1094"/>
                        </a:lnTo>
                        <a:lnTo>
                          <a:pt x="428" y="1146"/>
                        </a:lnTo>
                        <a:lnTo>
                          <a:pt x="382" y="1199"/>
                        </a:lnTo>
                        <a:lnTo>
                          <a:pt x="337" y="1251"/>
                        </a:lnTo>
                        <a:lnTo>
                          <a:pt x="291" y="1301"/>
                        </a:lnTo>
                        <a:lnTo>
                          <a:pt x="247" y="1349"/>
                        </a:lnTo>
                        <a:lnTo>
                          <a:pt x="202" y="1390"/>
                        </a:lnTo>
                        <a:lnTo>
                          <a:pt x="159" y="1426"/>
                        </a:lnTo>
                        <a:lnTo>
                          <a:pt x="118" y="1452"/>
                        </a:lnTo>
                        <a:lnTo>
                          <a:pt x="79" y="1469"/>
                        </a:lnTo>
                        <a:lnTo>
                          <a:pt x="40" y="1475"/>
                        </a:lnTo>
                        <a:lnTo>
                          <a:pt x="4" y="1468"/>
                        </a:lnTo>
                        <a:lnTo>
                          <a:pt x="3" y="1444"/>
                        </a:lnTo>
                        <a:lnTo>
                          <a:pt x="2" y="1420"/>
                        </a:lnTo>
                        <a:lnTo>
                          <a:pt x="2" y="1392"/>
                        </a:lnTo>
                        <a:lnTo>
                          <a:pt x="0" y="1359"/>
                        </a:lnTo>
                        <a:lnTo>
                          <a:pt x="2" y="1206"/>
                        </a:lnTo>
                        <a:lnTo>
                          <a:pt x="2" y="1051"/>
                        </a:lnTo>
                        <a:lnTo>
                          <a:pt x="2" y="898"/>
                        </a:lnTo>
                        <a:lnTo>
                          <a:pt x="3" y="746"/>
                        </a:lnTo>
                        <a:lnTo>
                          <a:pt x="3" y="570"/>
                        </a:lnTo>
                        <a:lnTo>
                          <a:pt x="3" y="393"/>
                        </a:lnTo>
                        <a:lnTo>
                          <a:pt x="3" y="217"/>
                        </a:lnTo>
                        <a:lnTo>
                          <a:pt x="4" y="41"/>
                        </a:lnTo>
                        <a:lnTo>
                          <a:pt x="11" y="36"/>
                        </a:lnTo>
                        <a:lnTo>
                          <a:pt x="17" y="30"/>
                        </a:lnTo>
                        <a:lnTo>
                          <a:pt x="24" y="26"/>
                        </a:lnTo>
                        <a:lnTo>
                          <a:pt x="29" y="20"/>
                        </a:lnTo>
                        <a:lnTo>
                          <a:pt x="35" y="15"/>
                        </a:lnTo>
                        <a:lnTo>
                          <a:pt x="42" y="10"/>
                        </a:lnTo>
                        <a:lnTo>
                          <a:pt x="48" y="5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rgbClr val="75757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93" name="Freeform 245"/>
                  <p:cNvSpPr>
                    <a:spLocks/>
                  </p:cNvSpPr>
                  <p:nvPr/>
                </p:nvSpPr>
                <p:spPr bwMode="auto">
                  <a:xfrm>
                    <a:off x="550" y="873"/>
                    <a:ext cx="307" cy="727"/>
                  </a:xfrm>
                  <a:custGeom>
                    <a:avLst/>
                    <a:gdLst>
                      <a:gd name="T0" fmla="*/ 82 w 615"/>
                      <a:gd name="T1" fmla="*/ 0 h 1455"/>
                      <a:gd name="T2" fmla="*/ 146 w 615"/>
                      <a:gd name="T3" fmla="*/ 2 h 1455"/>
                      <a:gd name="T4" fmla="*/ 210 w 615"/>
                      <a:gd name="T5" fmla="*/ 3 h 1455"/>
                      <a:gd name="T6" fmla="*/ 274 w 615"/>
                      <a:gd name="T7" fmla="*/ 4 h 1455"/>
                      <a:gd name="T8" fmla="*/ 338 w 615"/>
                      <a:gd name="T9" fmla="*/ 4 h 1455"/>
                      <a:gd name="T10" fmla="*/ 401 w 615"/>
                      <a:gd name="T11" fmla="*/ 5 h 1455"/>
                      <a:gd name="T12" fmla="*/ 466 w 615"/>
                      <a:gd name="T13" fmla="*/ 6 h 1455"/>
                      <a:gd name="T14" fmla="*/ 529 w 615"/>
                      <a:gd name="T15" fmla="*/ 7 h 1455"/>
                      <a:gd name="T16" fmla="*/ 562 w 615"/>
                      <a:gd name="T17" fmla="*/ 157 h 1455"/>
                      <a:gd name="T18" fmla="*/ 562 w 615"/>
                      <a:gd name="T19" fmla="*/ 458 h 1455"/>
                      <a:gd name="T20" fmla="*/ 560 w 615"/>
                      <a:gd name="T21" fmla="*/ 624 h 1455"/>
                      <a:gd name="T22" fmla="*/ 560 w 615"/>
                      <a:gd name="T23" fmla="*/ 657 h 1455"/>
                      <a:gd name="T24" fmla="*/ 562 w 615"/>
                      <a:gd name="T25" fmla="*/ 688 h 1455"/>
                      <a:gd name="T26" fmla="*/ 565 w 615"/>
                      <a:gd name="T27" fmla="*/ 717 h 1455"/>
                      <a:gd name="T28" fmla="*/ 573 w 615"/>
                      <a:gd name="T29" fmla="*/ 741 h 1455"/>
                      <a:gd name="T30" fmla="*/ 586 w 615"/>
                      <a:gd name="T31" fmla="*/ 760 h 1455"/>
                      <a:gd name="T32" fmla="*/ 597 w 615"/>
                      <a:gd name="T33" fmla="*/ 778 h 1455"/>
                      <a:gd name="T34" fmla="*/ 609 w 615"/>
                      <a:gd name="T35" fmla="*/ 797 h 1455"/>
                      <a:gd name="T36" fmla="*/ 578 w 615"/>
                      <a:gd name="T37" fmla="*/ 828 h 1455"/>
                      <a:gd name="T38" fmla="*/ 502 w 615"/>
                      <a:gd name="T39" fmla="*/ 903 h 1455"/>
                      <a:gd name="T40" fmla="*/ 424 w 615"/>
                      <a:gd name="T41" fmla="*/ 1006 h 1455"/>
                      <a:gd name="T42" fmla="*/ 345 w 615"/>
                      <a:gd name="T43" fmla="*/ 1124 h 1455"/>
                      <a:gd name="T44" fmla="*/ 268 w 615"/>
                      <a:gd name="T45" fmla="*/ 1243 h 1455"/>
                      <a:gd name="T46" fmla="*/ 192 w 615"/>
                      <a:gd name="T47" fmla="*/ 1346 h 1455"/>
                      <a:gd name="T48" fmla="*/ 118 w 615"/>
                      <a:gd name="T49" fmla="*/ 1422 h 1455"/>
                      <a:gd name="T50" fmla="*/ 49 w 615"/>
                      <a:gd name="T51" fmla="*/ 1455 h 1455"/>
                      <a:gd name="T52" fmla="*/ 12 w 615"/>
                      <a:gd name="T53" fmla="*/ 1427 h 1455"/>
                      <a:gd name="T54" fmla="*/ 5 w 615"/>
                      <a:gd name="T55" fmla="*/ 1380 h 1455"/>
                      <a:gd name="T56" fmla="*/ 0 w 615"/>
                      <a:gd name="T57" fmla="*/ 1180 h 1455"/>
                      <a:gd name="T58" fmla="*/ 2 w 615"/>
                      <a:gd name="T59" fmla="*/ 838 h 1455"/>
                      <a:gd name="T60" fmla="*/ 3 w 615"/>
                      <a:gd name="T61" fmla="*/ 511 h 1455"/>
                      <a:gd name="T62" fmla="*/ 4 w 615"/>
                      <a:gd name="T63" fmla="*/ 195 h 1455"/>
                      <a:gd name="T64" fmla="*/ 11 w 615"/>
                      <a:gd name="T65" fmla="*/ 33 h 1455"/>
                      <a:gd name="T66" fmla="*/ 22 w 615"/>
                      <a:gd name="T67" fmla="*/ 23 h 1455"/>
                      <a:gd name="T68" fmla="*/ 34 w 615"/>
                      <a:gd name="T69" fmla="*/ 14 h 1455"/>
                      <a:gd name="T70" fmla="*/ 44 w 615"/>
                      <a:gd name="T71" fmla="*/ 5 h 14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15" h="1455">
                        <a:moveTo>
                          <a:pt x="50" y="0"/>
                        </a:moveTo>
                        <a:lnTo>
                          <a:pt x="82" y="0"/>
                        </a:lnTo>
                        <a:lnTo>
                          <a:pt x="115" y="2"/>
                        </a:lnTo>
                        <a:lnTo>
                          <a:pt x="146" y="2"/>
                        </a:lnTo>
                        <a:lnTo>
                          <a:pt x="178" y="2"/>
                        </a:lnTo>
                        <a:lnTo>
                          <a:pt x="210" y="3"/>
                        </a:lnTo>
                        <a:lnTo>
                          <a:pt x="242" y="3"/>
                        </a:lnTo>
                        <a:lnTo>
                          <a:pt x="274" y="4"/>
                        </a:lnTo>
                        <a:lnTo>
                          <a:pt x="306" y="4"/>
                        </a:lnTo>
                        <a:lnTo>
                          <a:pt x="338" y="4"/>
                        </a:lnTo>
                        <a:lnTo>
                          <a:pt x="370" y="5"/>
                        </a:lnTo>
                        <a:lnTo>
                          <a:pt x="401" y="5"/>
                        </a:lnTo>
                        <a:lnTo>
                          <a:pt x="434" y="5"/>
                        </a:lnTo>
                        <a:lnTo>
                          <a:pt x="466" y="6"/>
                        </a:lnTo>
                        <a:lnTo>
                          <a:pt x="498" y="6"/>
                        </a:lnTo>
                        <a:lnTo>
                          <a:pt x="529" y="7"/>
                        </a:lnTo>
                        <a:lnTo>
                          <a:pt x="562" y="7"/>
                        </a:lnTo>
                        <a:lnTo>
                          <a:pt x="562" y="157"/>
                        </a:lnTo>
                        <a:lnTo>
                          <a:pt x="562" y="307"/>
                        </a:lnTo>
                        <a:lnTo>
                          <a:pt x="562" y="458"/>
                        </a:lnTo>
                        <a:lnTo>
                          <a:pt x="562" y="608"/>
                        </a:lnTo>
                        <a:lnTo>
                          <a:pt x="560" y="624"/>
                        </a:lnTo>
                        <a:lnTo>
                          <a:pt x="560" y="640"/>
                        </a:lnTo>
                        <a:lnTo>
                          <a:pt x="560" y="657"/>
                        </a:lnTo>
                        <a:lnTo>
                          <a:pt x="560" y="673"/>
                        </a:lnTo>
                        <a:lnTo>
                          <a:pt x="562" y="688"/>
                        </a:lnTo>
                        <a:lnTo>
                          <a:pt x="563" y="702"/>
                        </a:lnTo>
                        <a:lnTo>
                          <a:pt x="565" y="717"/>
                        </a:lnTo>
                        <a:lnTo>
                          <a:pt x="567" y="732"/>
                        </a:lnTo>
                        <a:lnTo>
                          <a:pt x="573" y="741"/>
                        </a:lnTo>
                        <a:lnTo>
                          <a:pt x="579" y="750"/>
                        </a:lnTo>
                        <a:lnTo>
                          <a:pt x="586" y="760"/>
                        </a:lnTo>
                        <a:lnTo>
                          <a:pt x="591" y="769"/>
                        </a:lnTo>
                        <a:lnTo>
                          <a:pt x="597" y="778"/>
                        </a:lnTo>
                        <a:lnTo>
                          <a:pt x="603" y="787"/>
                        </a:lnTo>
                        <a:lnTo>
                          <a:pt x="609" y="797"/>
                        </a:lnTo>
                        <a:lnTo>
                          <a:pt x="615" y="806"/>
                        </a:lnTo>
                        <a:lnTo>
                          <a:pt x="578" y="828"/>
                        </a:lnTo>
                        <a:lnTo>
                          <a:pt x="540" y="861"/>
                        </a:lnTo>
                        <a:lnTo>
                          <a:pt x="502" y="903"/>
                        </a:lnTo>
                        <a:lnTo>
                          <a:pt x="462" y="951"/>
                        </a:lnTo>
                        <a:lnTo>
                          <a:pt x="424" y="1006"/>
                        </a:lnTo>
                        <a:lnTo>
                          <a:pt x="384" y="1064"/>
                        </a:lnTo>
                        <a:lnTo>
                          <a:pt x="345" y="1124"/>
                        </a:lnTo>
                        <a:lnTo>
                          <a:pt x="307" y="1184"/>
                        </a:lnTo>
                        <a:lnTo>
                          <a:pt x="268" y="1243"/>
                        </a:lnTo>
                        <a:lnTo>
                          <a:pt x="229" y="1297"/>
                        </a:lnTo>
                        <a:lnTo>
                          <a:pt x="192" y="1346"/>
                        </a:lnTo>
                        <a:lnTo>
                          <a:pt x="154" y="1389"/>
                        </a:lnTo>
                        <a:lnTo>
                          <a:pt x="118" y="1422"/>
                        </a:lnTo>
                        <a:lnTo>
                          <a:pt x="82" y="1444"/>
                        </a:lnTo>
                        <a:lnTo>
                          <a:pt x="49" y="1455"/>
                        </a:lnTo>
                        <a:lnTo>
                          <a:pt x="15" y="1450"/>
                        </a:lnTo>
                        <a:lnTo>
                          <a:pt x="12" y="1427"/>
                        </a:lnTo>
                        <a:lnTo>
                          <a:pt x="9" y="1404"/>
                        </a:lnTo>
                        <a:lnTo>
                          <a:pt x="5" y="1380"/>
                        </a:lnTo>
                        <a:lnTo>
                          <a:pt x="0" y="1351"/>
                        </a:lnTo>
                        <a:lnTo>
                          <a:pt x="0" y="1180"/>
                        </a:lnTo>
                        <a:lnTo>
                          <a:pt x="2" y="1009"/>
                        </a:lnTo>
                        <a:lnTo>
                          <a:pt x="2" y="838"/>
                        </a:lnTo>
                        <a:lnTo>
                          <a:pt x="2" y="669"/>
                        </a:lnTo>
                        <a:lnTo>
                          <a:pt x="3" y="511"/>
                        </a:lnTo>
                        <a:lnTo>
                          <a:pt x="4" y="353"/>
                        </a:lnTo>
                        <a:lnTo>
                          <a:pt x="4" y="195"/>
                        </a:lnTo>
                        <a:lnTo>
                          <a:pt x="5" y="37"/>
                        </a:lnTo>
                        <a:lnTo>
                          <a:pt x="11" y="33"/>
                        </a:lnTo>
                        <a:lnTo>
                          <a:pt x="17" y="28"/>
                        </a:lnTo>
                        <a:lnTo>
                          <a:pt x="22" y="23"/>
                        </a:lnTo>
                        <a:lnTo>
                          <a:pt x="28" y="19"/>
                        </a:lnTo>
                        <a:lnTo>
                          <a:pt x="34" y="14"/>
                        </a:lnTo>
                        <a:lnTo>
                          <a:pt x="39" y="10"/>
                        </a:lnTo>
                        <a:lnTo>
                          <a:pt x="44" y="5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7C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94" name="Freeform 246"/>
                  <p:cNvSpPr>
                    <a:spLocks/>
                  </p:cNvSpPr>
                  <p:nvPr/>
                </p:nvSpPr>
                <p:spPr bwMode="auto">
                  <a:xfrm>
                    <a:off x="550" y="873"/>
                    <a:ext cx="268" cy="716"/>
                  </a:xfrm>
                  <a:custGeom>
                    <a:avLst/>
                    <a:gdLst>
                      <a:gd name="T0" fmla="*/ 74 w 536"/>
                      <a:gd name="T1" fmla="*/ 0 h 1431"/>
                      <a:gd name="T2" fmla="*/ 131 w 536"/>
                      <a:gd name="T3" fmla="*/ 1 h 1431"/>
                      <a:gd name="T4" fmla="*/ 186 w 536"/>
                      <a:gd name="T5" fmla="*/ 2 h 1431"/>
                      <a:gd name="T6" fmla="*/ 241 w 536"/>
                      <a:gd name="T7" fmla="*/ 3 h 1431"/>
                      <a:gd name="T8" fmla="*/ 298 w 536"/>
                      <a:gd name="T9" fmla="*/ 3 h 1431"/>
                      <a:gd name="T10" fmla="*/ 353 w 536"/>
                      <a:gd name="T11" fmla="*/ 4 h 1431"/>
                      <a:gd name="T12" fmla="*/ 408 w 536"/>
                      <a:gd name="T13" fmla="*/ 5 h 1431"/>
                      <a:gd name="T14" fmla="*/ 465 w 536"/>
                      <a:gd name="T15" fmla="*/ 6 h 1431"/>
                      <a:gd name="T16" fmla="*/ 492 w 536"/>
                      <a:gd name="T17" fmla="*/ 137 h 1431"/>
                      <a:gd name="T18" fmla="*/ 492 w 536"/>
                      <a:gd name="T19" fmla="*/ 399 h 1431"/>
                      <a:gd name="T20" fmla="*/ 492 w 536"/>
                      <a:gd name="T21" fmla="*/ 545 h 1431"/>
                      <a:gd name="T22" fmla="*/ 491 w 536"/>
                      <a:gd name="T23" fmla="*/ 573 h 1431"/>
                      <a:gd name="T24" fmla="*/ 492 w 536"/>
                      <a:gd name="T25" fmla="*/ 601 h 1431"/>
                      <a:gd name="T26" fmla="*/ 495 w 536"/>
                      <a:gd name="T27" fmla="*/ 626 h 1431"/>
                      <a:gd name="T28" fmla="*/ 502 w 536"/>
                      <a:gd name="T29" fmla="*/ 647 h 1431"/>
                      <a:gd name="T30" fmla="*/ 512 w 536"/>
                      <a:gd name="T31" fmla="*/ 663 h 1431"/>
                      <a:gd name="T32" fmla="*/ 522 w 536"/>
                      <a:gd name="T33" fmla="*/ 678 h 1431"/>
                      <a:gd name="T34" fmla="*/ 532 w 536"/>
                      <a:gd name="T35" fmla="*/ 694 h 1431"/>
                      <a:gd name="T36" fmla="*/ 504 w 536"/>
                      <a:gd name="T37" fmla="*/ 724 h 1431"/>
                      <a:gd name="T38" fmla="*/ 439 w 536"/>
                      <a:gd name="T39" fmla="*/ 803 h 1431"/>
                      <a:gd name="T40" fmla="*/ 375 w 536"/>
                      <a:gd name="T41" fmla="*/ 916 h 1431"/>
                      <a:gd name="T42" fmla="*/ 309 w 536"/>
                      <a:gd name="T43" fmla="*/ 1048 h 1431"/>
                      <a:gd name="T44" fmla="*/ 244 w 536"/>
                      <a:gd name="T45" fmla="*/ 1182 h 1431"/>
                      <a:gd name="T46" fmla="*/ 180 w 536"/>
                      <a:gd name="T47" fmla="*/ 1300 h 1431"/>
                      <a:gd name="T48" fmla="*/ 118 w 536"/>
                      <a:gd name="T49" fmla="*/ 1389 h 1431"/>
                      <a:gd name="T50" fmla="*/ 57 w 536"/>
                      <a:gd name="T51" fmla="*/ 1431 h 1431"/>
                      <a:gd name="T52" fmla="*/ 21 w 536"/>
                      <a:gd name="T53" fmla="*/ 1408 h 1431"/>
                      <a:gd name="T54" fmla="*/ 7 w 536"/>
                      <a:gd name="T55" fmla="*/ 1365 h 1431"/>
                      <a:gd name="T56" fmla="*/ 0 w 536"/>
                      <a:gd name="T57" fmla="*/ 1152 h 1431"/>
                      <a:gd name="T58" fmla="*/ 2 w 536"/>
                      <a:gd name="T59" fmla="*/ 777 h 1431"/>
                      <a:gd name="T60" fmla="*/ 3 w 536"/>
                      <a:gd name="T61" fmla="*/ 451 h 1431"/>
                      <a:gd name="T62" fmla="*/ 5 w 536"/>
                      <a:gd name="T63" fmla="*/ 171 h 1431"/>
                      <a:gd name="T64" fmla="*/ 11 w 536"/>
                      <a:gd name="T65" fmla="*/ 28 h 1431"/>
                      <a:gd name="T66" fmla="*/ 21 w 536"/>
                      <a:gd name="T67" fmla="*/ 20 h 1431"/>
                      <a:gd name="T68" fmla="*/ 32 w 536"/>
                      <a:gd name="T69" fmla="*/ 11 h 1431"/>
                      <a:gd name="T70" fmla="*/ 42 w 536"/>
                      <a:gd name="T71" fmla="*/ 3 h 14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536" h="1431">
                        <a:moveTo>
                          <a:pt x="47" y="0"/>
                        </a:moveTo>
                        <a:lnTo>
                          <a:pt x="74" y="0"/>
                        </a:lnTo>
                        <a:lnTo>
                          <a:pt x="102" y="1"/>
                        </a:lnTo>
                        <a:lnTo>
                          <a:pt x="131" y="1"/>
                        </a:lnTo>
                        <a:lnTo>
                          <a:pt x="158" y="1"/>
                        </a:lnTo>
                        <a:lnTo>
                          <a:pt x="186" y="2"/>
                        </a:lnTo>
                        <a:lnTo>
                          <a:pt x="214" y="2"/>
                        </a:lnTo>
                        <a:lnTo>
                          <a:pt x="241" y="3"/>
                        </a:lnTo>
                        <a:lnTo>
                          <a:pt x="270" y="3"/>
                        </a:lnTo>
                        <a:lnTo>
                          <a:pt x="298" y="3"/>
                        </a:lnTo>
                        <a:lnTo>
                          <a:pt x="325" y="4"/>
                        </a:lnTo>
                        <a:lnTo>
                          <a:pt x="353" y="4"/>
                        </a:lnTo>
                        <a:lnTo>
                          <a:pt x="381" y="4"/>
                        </a:lnTo>
                        <a:lnTo>
                          <a:pt x="408" y="5"/>
                        </a:lnTo>
                        <a:lnTo>
                          <a:pt x="437" y="5"/>
                        </a:lnTo>
                        <a:lnTo>
                          <a:pt x="465" y="6"/>
                        </a:lnTo>
                        <a:lnTo>
                          <a:pt x="492" y="6"/>
                        </a:lnTo>
                        <a:lnTo>
                          <a:pt x="492" y="137"/>
                        </a:lnTo>
                        <a:lnTo>
                          <a:pt x="492" y="268"/>
                        </a:lnTo>
                        <a:lnTo>
                          <a:pt x="492" y="399"/>
                        </a:lnTo>
                        <a:lnTo>
                          <a:pt x="492" y="530"/>
                        </a:lnTo>
                        <a:lnTo>
                          <a:pt x="492" y="545"/>
                        </a:lnTo>
                        <a:lnTo>
                          <a:pt x="492" y="558"/>
                        </a:lnTo>
                        <a:lnTo>
                          <a:pt x="491" y="573"/>
                        </a:lnTo>
                        <a:lnTo>
                          <a:pt x="491" y="588"/>
                        </a:lnTo>
                        <a:lnTo>
                          <a:pt x="492" y="601"/>
                        </a:lnTo>
                        <a:lnTo>
                          <a:pt x="494" y="614"/>
                        </a:lnTo>
                        <a:lnTo>
                          <a:pt x="495" y="626"/>
                        </a:lnTo>
                        <a:lnTo>
                          <a:pt x="497" y="639"/>
                        </a:lnTo>
                        <a:lnTo>
                          <a:pt x="502" y="647"/>
                        </a:lnTo>
                        <a:lnTo>
                          <a:pt x="507" y="655"/>
                        </a:lnTo>
                        <a:lnTo>
                          <a:pt x="512" y="663"/>
                        </a:lnTo>
                        <a:lnTo>
                          <a:pt x="517" y="670"/>
                        </a:lnTo>
                        <a:lnTo>
                          <a:pt x="522" y="678"/>
                        </a:lnTo>
                        <a:lnTo>
                          <a:pt x="527" y="686"/>
                        </a:lnTo>
                        <a:lnTo>
                          <a:pt x="532" y="694"/>
                        </a:lnTo>
                        <a:lnTo>
                          <a:pt x="536" y="702"/>
                        </a:lnTo>
                        <a:lnTo>
                          <a:pt x="504" y="724"/>
                        </a:lnTo>
                        <a:lnTo>
                          <a:pt x="473" y="758"/>
                        </a:lnTo>
                        <a:lnTo>
                          <a:pt x="439" y="803"/>
                        </a:lnTo>
                        <a:lnTo>
                          <a:pt x="407" y="856"/>
                        </a:lnTo>
                        <a:lnTo>
                          <a:pt x="375" y="916"/>
                        </a:lnTo>
                        <a:lnTo>
                          <a:pt x="341" y="981"/>
                        </a:lnTo>
                        <a:lnTo>
                          <a:pt x="309" y="1048"/>
                        </a:lnTo>
                        <a:lnTo>
                          <a:pt x="277" y="1115"/>
                        </a:lnTo>
                        <a:lnTo>
                          <a:pt x="244" y="1182"/>
                        </a:lnTo>
                        <a:lnTo>
                          <a:pt x="211" y="1244"/>
                        </a:lnTo>
                        <a:lnTo>
                          <a:pt x="180" y="1300"/>
                        </a:lnTo>
                        <a:lnTo>
                          <a:pt x="148" y="1350"/>
                        </a:lnTo>
                        <a:lnTo>
                          <a:pt x="118" y="1389"/>
                        </a:lnTo>
                        <a:lnTo>
                          <a:pt x="87" y="1417"/>
                        </a:lnTo>
                        <a:lnTo>
                          <a:pt x="57" y="1431"/>
                        </a:lnTo>
                        <a:lnTo>
                          <a:pt x="28" y="1428"/>
                        </a:lnTo>
                        <a:lnTo>
                          <a:pt x="21" y="1408"/>
                        </a:lnTo>
                        <a:lnTo>
                          <a:pt x="14" y="1387"/>
                        </a:lnTo>
                        <a:lnTo>
                          <a:pt x="7" y="1365"/>
                        </a:lnTo>
                        <a:lnTo>
                          <a:pt x="0" y="1340"/>
                        </a:lnTo>
                        <a:lnTo>
                          <a:pt x="0" y="1152"/>
                        </a:lnTo>
                        <a:lnTo>
                          <a:pt x="2" y="965"/>
                        </a:lnTo>
                        <a:lnTo>
                          <a:pt x="2" y="777"/>
                        </a:lnTo>
                        <a:lnTo>
                          <a:pt x="2" y="591"/>
                        </a:lnTo>
                        <a:lnTo>
                          <a:pt x="3" y="451"/>
                        </a:lnTo>
                        <a:lnTo>
                          <a:pt x="4" y="311"/>
                        </a:lnTo>
                        <a:lnTo>
                          <a:pt x="5" y="171"/>
                        </a:lnTo>
                        <a:lnTo>
                          <a:pt x="6" y="32"/>
                        </a:lnTo>
                        <a:lnTo>
                          <a:pt x="11" y="28"/>
                        </a:lnTo>
                        <a:lnTo>
                          <a:pt x="15" y="24"/>
                        </a:lnTo>
                        <a:lnTo>
                          <a:pt x="21" y="20"/>
                        </a:lnTo>
                        <a:lnTo>
                          <a:pt x="26" y="16"/>
                        </a:lnTo>
                        <a:lnTo>
                          <a:pt x="32" y="11"/>
                        </a:lnTo>
                        <a:lnTo>
                          <a:pt x="36" y="8"/>
                        </a:lnTo>
                        <a:lnTo>
                          <a:pt x="42" y="3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8487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95" name="Freeform 247"/>
                  <p:cNvSpPr>
                    <a:spLocks/>
                  </p:cNvSpPr>
                  <p:nvPr/>
                </p:nvSpPr>
                <p:spPr bwMode="auto">
                  <a:xfrm>
                    <a:off x="550" y="873"/>
                    <a:ext cx="229" cy="705"/>
                  </a:xfrm>
                  <a:custGeom>
                    <a:avLst/>
                    <a:gdLst>
                      <a:gd name="T0" fmla="*/ 66 w 458"/>
                      <a:gd name="T1" fmla="*/ 0 h 1410"/>
                      <a:gd name="T2" fmla="*/ 113 w 458"/>
                      <a:gd name="T3" fmla="*/ 1 h 1410"/>
                      <a:gd name="T4" fmla="*/ 161 w 458"/>
                      <a:gd name="T5" fmla="*/ 2 h 1410"/>
                      <a:gd name="T6" fmla="*/ 209 w 458"/>
                      <a:gd name="T7" fmla="*/ 3 h 1410"/>
                      <a:gd name="T8" fmla="*/ 256 w 458"/>
                      <a:gd name="T9" fmla="*/ 3 h 1410"/>
                      <a:gd name="T10" fmla="*/ 305 w 458"/>
                      <a:gd name="T11" fmla="*/ 4 h 1410"/>
                      <a:gd name="T12" fmla="*/ 352 w 458"/>
                      <a:gd name="T13" fmla="*/ 5 h 1410"/>
                      <a:gd name="T14" fmla="*/ 399 w 458"/>
                      <a:gd name="T15" fmla="*/ 6 h 1410"/>
                      <a:gd name="T16" fmla="*/ 423 w 458"/>
                      <a:gd name="T17" fmla="*/ 118 h 1410"/>
                      <a:gd name="T18" fmla="*/ 423 w 458"/>
                      <a:gd name="T19" fmla="*/ 343 h 1410"/>
                      <a:gd name="T20" fmla="*/ 423 w 458"/>
                      <a:gd name="T21" fmla="*/ 467 h 1410"/>
                      <a:gd name="T22" fmla="*/ 423 w 458"/>
                      <a:gd name="T23" fmla="*/ 494 h 1410"/>
                      <a:gd name="T24" fmla="*/ 424 w 458"/>
                      <a:gd name="T25" fmla="*/ 517 h 1410"/>
                      <a:gd name="T26" fmla="*/ 427 w 458"/>
                      <a:gd name="T27" fmla="*/ 538 h 1410"/>
                      <a:gd name="T28" fmla="*/ 436 w 458"/>
                      <a:gd name="T29" fmla="*/ 561 h 1410"/>
                      <a:gd name="T30" fmla="*/ 450 w 458"/>
                      <a:gd name="T31" fmla="*/ 588 h 1410"/>
                      <a:gd name="T32" fmla="*/ 431 w 458"/>
                      <a:gd name="T33" fmla="*/ 622 h 1410"/>
                      <a:gd name="T34" fmla="*/ 378 w 458"/>
                      <a:gd name="T35" fmla="*/ 705 h 1410"/>
                      <a:gd name="T36" fmla="*/ 325 w 458"/>
                      <a:gd name="T37" fmla="*/ 828 h 1410"/>
                      <a:gd name="T38" fmla="*/ 274 w 458"/>
                      <a:gd name="T39" fmla="*/ 973 h 1410"/>
                      <a:gd name="T40" fmla="*/ 222 w 458"/>
                      <a:gd name="T41" fmla="*/ 1122 h 1410"/>
                      <a:gd name="T42" fmla="*/ 169 w 458"/>
                      <a:gd name="T43" fmla="*/ 1257 h 1410"/>
                      <a:gd name="T44" fmla="*/ 118 w 458"/>
                      <a:gd name="T45" fmla="*/ 1359 h 1410"/>
                      <a:gd name="T46" fmla="*/ 66 w 458"/>
                      <a:gd name="T47" fmla="*/ 1410 h 1410"/>
                      <a:gd name="T48" fmla="*/ 36 w 458"/>
                      <a:gd name="T49" fmla="*/ 1401 h 1410"/>
                      <a:gd name="T50" fmla="*/ 26 w 458"/>
                      <a:gd name="T51" fmla="*/ 1381 h 1410"/>
                      <a:gd name="T52" fmla="*/ 15 w 458"/>
                      <a:gd name="T53" fmla="*/ 1361 h 1410"/>
                      <a:gd name="T54" fmla="*/ 5 w 458"/>
                      <a:gd name="T55" fmla="*/ 1342 h 1410"/>
                      <a:gd name="T56" fmla="*/ 0 w 458"/>
                      <a:gd name="T57" fmla="*/ 1126 h 1410"/>
                      <a:gd name="T58" fmla="*/ 0 w 458"/>
                      <a:gd name="T59" fmla="*/ 717 h 1410"/>
                      <a:gd name="T60" fmla="*/ 3 w 458"/>
                      <a:gd name="T61" fmla="*/ 392 h 1410"/>
                      <a:gd name="T62" fmla="*/ 6 w 458"/>
                      <a:gd name="T63" fmla="*/ 150 h 1410"/>
                      <a:gd name="T64" fmla="*/ 12 w 458"/>
                      <a:gd name="T65" fmla="*/ 26 h 1410"/>
                      <a:gd name="T66" fmla="*/ 20 w 458"/>
                      <a:gd name="T67" fmla="*/ 18 h 1410"/>
                      <a:gd name="T68" fmla="*/ 29 w 458"/>
                      <a:gd name="T69" fmla="*/ 11 h 1410"/>
                      <a:gd name="T70" fmla="*/ 37 w 458"/>
                      <a:gd name="T71" fmla="*/ 3 h 14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58" h="1410">
                        <a:moveTo>
                          <a:pt x="42" y="0"/>
                        </a:moveTo>
                        <a:lnTo>
                          <a:pt x="66" y="0"/>
                        </a:lnTo>
                        <a:lnTo>
                          <a:pt x="89" y="1"/>
                        </a:lnTo>
                        <a:lnTo>
                          <a:pt x="113" y="1"/>
                        </a:lnTo>
                        <a:lnTo>
                          <a:pt x="138" y="1"/>
                        </a:lnTo>
                        <a:lnTo>
                          <a:pt x="161" y="2"/>
                        </a:lnTo>
                        <a:lnTo>
                          <a:pt x="185" y="2"/>
                        </a:lnTo>
                        <a:lnTo>
                          <a:pt x="209" y="3"/>
                        </a:lnTo>
                        <a:lnTo>
                          <a:pt x="233" y="3"/>
                        </a:lnTo>
                        <a:lnTo>
                          <a:pt x="256" y="3"/>
                        </a:lnTo>
                        <a:lnTo>
                          <a:pt x="280" y="4"/>
                        </a:lnTo>
                        <a:lnTo>
                          <a:pt x="305" y="4"/>
                        </a:lnTo>
                        <a:lnTo>
                          <a:pt x="328" y="4"/>
                        </a:lnTo>
                        <a:lnTo>
                          <a:pt x="352" y="5"/>
                        </a:lnTo>
                        <a:lnTo>
                          <a:pt x="376" y="5"/>
                        </a:lnTo>
                        <a:lnTo>
                          <a:pt x="399" y="6"/>
                        </a:lnTo>
                        <a:lnTo>
                          <a:pt x="423" y="6"/>
                        </a:lnTo>
                        <a:lnTo>
                          <a:pt x="423" y="118"/>
                        </a:lnTo>
                        <a:lnTo>
                          <a:pt x="423" y="230"/>
                        </a:lnTo>
                        <a:lnTo>
                          <a:pt x="423" y="343"/>
                        </a:lnTo>
                        <a:lnTo>
                          <a:pt x="423" y="455"/>
                        </a:lnTo>
                        <a:lnTo>
                          <a:pt x="423" y="467"/>
                        </a:lnTo>
                        <a:lnTo>
                          <a:pt x="423" y="480"/>
                        </a:lnTo>
                        <a:lnTo>
                          <a:pt x="423" y="494"/>
                        </a:lnTo>
                        <a:lnTo>
                          <a:pt x="423" y="507"/>
                        </a:lnTo>
                        <a:lnTo>
                          <a:pt x="424" y="517"/>
                        </a:lnTo>
                        <a:lnTo>
                          <a:pt x="426" y="527"/>
                        </a:lnTo>
                        <a:lnTo>
                          <a:pt x="427" y="538"/>
                        </a:lnTo>
                        <a:lnTo>
                          <a:pt x="428" y="548"/>
                        </a:lnTo>
                        <a:lnTo>
                          <a:pt x="436" y="561"/>
                        </a:lnTo>
                        <a:lnTo>
                          <a:pt x="443" y="574"/>
                        </a:lnTo>
                        <a:lnTo>
                          <a:pt x="450" y="588"/>
                        </a:lnTo>
                        <a:lnTo>
                          <a:pt x="458" y="601"/>
                        </a:lnTo>
                        <a:lnTo>
                          <a:pt x="431" y="622"/>
                        </a:lnTo>
                        <a:lnTo>
                          <a:pt x="405" y="656"/>
                        </a:lnTo>
                        <a:lnTo>
                          <a:pt x="378" y="705"/>
                        </a:lnTo>
                        <a:lnTo>
                          <a:pt x="352" y="762"/>
                        </a:lnTo>
                        <a:lnTo>
                          <a:pt x="325" y="828"/>
                        </a:lnTo>
                        <a:lnTo>
                          <a:pt x="300" y="898"/>
                        </a:lnTo>
                        <a:lnTo>
                          <a:pt x="274" y="973"/>
                        </a:lnTo>
                        <a:lnTo>
                          <a:pt x="247" y="1048"/>
                        </a:lnTo>
                        <a:lnTo>
                          <a:pt x="222" y="1122"/>
                        </a:lnTo>
                        <a:lnTo>
                          <a:pt x="195" y="1192"/>
                        </a:lnTo>
                        <a:lnTo>
                          <a:pt x="169" y="1257"/>
                        </a:lnTo>
                        <a:lnTo>
                          <a:pt x="143" y="1313"/>
                        </a:lnTo>
                        <a:lnTo>
                          <a:pt x="118" y="1359"/>
                        </a:lnTo>
                        <a:lnTo>
                          <a:pt x="92" y="1391"/>
                        </a:lnTo>
                        <a:lnTo>
                          <a:pt x="66" y="1410"/>
                        </a:lnTo>
                        <a:lnTo>
                          <a:pt x="41" y="1410"/>
                        </a:lnTo>
                        <a:lnTo>
                          <a:pt x="36" y="1401"/>
                        </a:lnTo>
                        <a:lnTo>
                          <a:pt x="30" y="1391"/>
                        </a:lnTo>
                        <a:lnTo>
                          <a:pt x="26" y="1381"/>
                        </a:lnTo>
                        <a:lnTo>
                          <a:pt x="21" y="1372"/>
                        </a:lnTo>
                        <a:lnTo>
                          <a:pt x="15" y="1361"/>
                        </a:lnTo>
                        <a:lnTo>
                          <a:pt x="11" y="1352"/>
                        </a:lnTo>
                        <a:lnTo>
                          <a:pt x="5" y="1342"/>
                        </a:lnTo>
                        <a:lnTo>
                          <a:pt x="0" y="1330"/>
                        </a:lnTo>
                        <a:lnTo>
                          <a:pt x="0" y="1126"/>
                        </a:lnTo>
                        <a:lnTo>
                          <a:pt x="0" y="921"/>
                        </a:lnTo>
                        <a:lnTo>
                          <a:pt x="0" y="717"/>
                        </a:lnTo>
                        <a:lnTo>
                          <a:pt x="0" y="513"/>
                        </a:lnTo>
                        <a:lnTo>
                          <a:pt x="3" y="392"/>
                        </a:lnTo>
                        <a:lnTo>
                          <a:pt x="4" y="271"/>
                        </a:lnTo>
                        <a:lnTo>
                          <a:pt x="6" y="150"/>
                        </a:lnTo>
                        <a:lnTo>
                          <a:pt x="7" y="29"/>
                        </a:lnTo>
                        <a:lnTo>
                          <a:pt x="12" y="26"/>
                        </a:lnTo>
                        <a:lnTo>
                          <a:pt x="17" y="21"/>
                        </a:lnTo>
                        <a:lnTo>
                          <a:pt x="20" y="18"/>
                        </a:lnTo>
                        <a:lnTo>
                          <a:pt x="25" y="14"/>
                        </a:lnTo>
                        <a:lnTo>
                          <a:pt x="29" y="11"/>
                        </a:lnTo>
                        <a:lnTo>
                          <a:pt x="34" y="8"/>
                        </a:lnTo>
                        <a:lnTo>
                          <a:pt x="37" y="3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8E8E8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96" name="Freeform 248"/>
                  <p:cNvSpPr>
                    <a:spLocks/>
                  </p:cNvSpPr>
                  <p:nvPr/>
                </p:nvSpPr>
                <p:spPr bwMode="auto">
                  <a:xfrm>
                    <a:off x="550" y="874"/>
                    <a:ext cx="190" cy="695"/>
                  </a:xfrm>
                  <a:custGeom>
                    <a:avLst/>
                    <a:gdLst>
                      <a:gd name="T0" fmla="*/ 37 w 380"/>
                      <a:gd name="T1" fmla="*/ 0 h 1389"/>
                      <a:gd name="T2" fmla="*/ 354 w 380"/>
                      <a:gd name="T3" fmla="*/ 7 h 1389"/>
                      <a:gd name="T4" fmla="*/ 354 w 380"/>
                      <a:gd name="T5" fmla="*/ 378 h 1389"/>
                      <a:gd name="T6" fmla="*/ 354 w 380"/>
                      <a:gd name="T7" fmla="*/ 423 h 1389"/>
                      <a:gd name="T8" fmla="*/ 358 w 380"/>
                      <a:gd name="T9" fmla="*/ 455 h 1389"/>
                      <a:gd name="T10" fmla="*/ 380 w 380"/>
                      <a:gd name="T11" fmla="*/ 500 h 1389"/>
                      <a:gd name="T12" fmla="*/ 358 w 380"/>
                      <a:gd name="T13" fmla="*/ 519 h 1389"/>
                      <a:gd name="T14" fmla="*/ 337 w 380"/>
                      <a:gd name="T15" fmla="*/ 555 h 1389"/>
                      <a:gd name="T16" fmla="*/ 316 w 380"/>
                      <a:gd name="T17" fmla="*/ 606 h 1389"/>
                      <a:gd name="T18" fmla="*/ 297 w 380"/>
                      <a:gd name="T19" fmla="*/ 667 h 1389"/>
                      <a:gd name="T20" fmla="*/ 276 w 380"/>
                      <a:gd name="T21" fmla="*/ 738 h 1389"/>
                      <a:gd name="T22" fmla="*/ 256 w 380"/>
                      <a:gd name="T23" fmla="*/ 815 h 1389"/>
                      <a:gd name="T24" fmla="*/ 237 w 380"/>
                      <a:gd name="T25" fmla="*/ 897 h 1389"/>
                      <a:gd name="T26" fmla="*/ 217 w 380"/>
                      <a:gd name="T27" fmla="*/ 980 h 1389"/>
                      <a:gd name="T28" fmla="*/ 197 w 380"/>
                      <a:gd name="T29" fmla="*/ 1062 h 1389"/>
                      <a:gd name="T30" fmla="*/ 178 w 380"/>
                      <a:gd name="T31" fmla="*/ 1140 h 1389"/>
                      <a:gd name="T32" fmla="*/ 158 w 380"/>
                      <a:gd name="T33" fmla="*/ 1212 h 1389"/>
                      <a:gd name="T34" fmla="*/ 138 w 380"/>
                      <a:gd name="T35" fmla="*/ 1275 h 1389"/>
                      <a:gd name="T36" fmla="*/ 117 w 380"/>
                      <a:gd name="T37" fmla="*/ 1327 h 1389"/>
                      <a:gd name="T38" fmla="*/ 96 w 380"/>
                      <a:gd name="T39" fmla="*/ 1365 h 1389"/>
                      <a:gd name="T40" fmla="*/ 74 w 380"/>
                      <a:gd name="T41" fmla="*/ 1387 h 1389"/>
                      <a:gd name="T42" fmla="*/ 52 w 380"/>
                      <a:gd name="T43" fmla="*/ 1389 h 1389"/>
                      <a:gd name="T44" fmla="*/ 0 w 380"/>
                      <a:gd name="T45" fmla="*/ 1320 h 1389"/>
                      <a:gd name="T46" fmla="*/ 0 w 380"/>
                      <a:gd name="T47" fmla="*/ 436 h 1389"/>
                      <a:gd name="T48" fmla="*/ 9 w 380"/>
                      <a:gd name="T49" fmla="*/ 25 h 1389"/>
                      <a:gd name="T50" fmla="*/ 37 w 380"/>
                      <a:gd name="T51" fmla="*/ 0 h 13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380" h="1389">
                        <a:moveTo>
                          <a:pt x="37" y="0"/>
                        </a:moveTo>
                        <a:lnTo>
                          <a:pt x="354" y="7"/>
                        </a:lnTo>
                        <a:lnTo>
                          <a:pt x="354" y="378"/>
                        </a:lnTo>
                        <a:lnTo>
                          <a:pt x="354" y="423"/>
                        </a:lnTo>
                        <a:lnTo>
                          <a:pt x="358" y="455"/>
                        </a:lnTo>
                        <a:lnTo>
                          <a:pt x="380" y="500"/>
                        </a:lnTo>
                        <a:lnTo>
                          <a:pt x="358" y="519"/>
                        </a:lnTo>
                        <a:lnTo>
                          <a:pt x="337" y="555"/>
                        </a:lnTo>
                        <a:lnTo>
                          <a:pt x="316" y="606"/>
                        </a:lnTo>
                        <a:lnTo>
                          <a:pt x="297" y="667"/>
                        </a:lnTo>
                        <a:lnTo>
                          <a:pt x="276" y="738"/>
                        </a:lnTo>
                        <a:lnTo>
                          <a:pt x="256" y="815"/>
                        </a:lnTo>
                        <a:lnTo>
                          <a:pt x="237" y="897"/>
                        </a:lnTo>
                        <a:lnTo>
                          <a:pt x="217" y="980"/>
                        </a:lnTo>
                        <a:lnTo>
                          <a:pt x="197" y="1062"/>
                        </a:lnTo>
                        <a:lnTo>
                          <a:pt x="178" y="1140"/>
                        </a:lnTo>
                        <a:lnTo>
                          <a:pt x="158" y="1212"/>
                        </a:lnTo>
                        <a:lnTo>
                          <a:pt x="138" y="1275"/>
                        </a:lnTo>
                        <a:lnTo>
                          <a:pt x="117" y="1327"/>
                        </a:lnTo>
                        <a:lnTo>
                          <a:pt x="96" y="1365"/>
                        </a:lnTo>
                        <a:lnTo>
                          <a:pt x="74" y="1387"/>
                        </a:lnTo>
                        <a:lnTo>
                          <a:pt x="52" y="1389"/>
                        </a:lnTo>
                        <a:lnTo>
                          <a:pt x="0" y="1320"/>
                        </a:lnTo>
                        <a:lnTo>
                          <a:pt x="0" y="436"/>
                        </a:lnTo>
                        <a:lnTo>
                          <a:pt x="9" y="25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97" name="Freeform 249"/>
                  <p:cNvSpPr>
                    <a:spLocks/>
                  </p:cNvSpPr>
                  <p:nvPr/>
                </p:nvSpPr>
                <p:spPr bwMode="auto">
                  <a:xfrm>
                    <a:off x="595" y="926"/>
                    <a:ext cx="463" cy="628"/>
                  </a:xfrm>
                  <a:custGeom>
                    <a:avLst/>
                    <a:gdLst>
                      <a:gd name="T0" fmla="*/ 29 w 925"/>
                      <a:gd name="T1" fmla="*/ 10 h 1254"/>
                      <a:gd name="T2" fmla="*/ 87 w 925"/>
                      <a:gd name="T3" fmla="*/ 13 h 1254"/>
                      <a:gd name="T4" fmla="*/ 144 w 925"/>
                      <a:gd name="T5" fmla="*/ 16 h 1254"/>
                      <a:gd name="T6" fmla="*/ 201 w 925"/>
                      <a:gd name="T7" fmla="*/ 17 h 1254"/>
                      <a:gd name="T8" fmla="*/ 257 w 925"/>
                      <a:gd name="T9" fmla="*/ 18 h 1254"/>
                      <a:gd name="T10" fmla="*/ 313 w 925"/>
                      <a:gd name="T11" fmla="*/ 19 h 1254"/>
                      <a:gd name="T12" fmla="*/ 369 w 925"/>
                      <a:gd name="T13" fmla="*/ 20 h 1254"/>
                      <a:gd name="T14" fmla="*/ 425 w 925"/>
                      <a:gd name="T15" fmla="*/ 20 h 1254"/>
                      <a:gd name="T16" fmla="*/ 481 w 925"/>
                      <a:gd name="T17" fmla="*/ 20 h 1254"/>
                      <a:gd name="T18" fmla="*/ 537 w 925"/>
                      <a:gd name="T19" fmla="*/ 19 h 1254"/>
                      <a:gd name="T20" fmla="*/ 595 w 925"/>
                      <a:gd name="T21" fmla="*/ 18 h 1254"/>
                      <a:gd name="T22" fmla="*/ 652 w 925"/>
                      <a:gd name="T23" fmla="*/ 16 h 1254"/>
                      <a:gd name="T24" fmla="*/ 711 w 925"/>
                      <a:gd name="T25" fmla="*/ 13 h 1254"/>
                      <a:gd name="T26" fmla="*/ 771 w 925"/>
                      <a:gd name="T27" fmla="*/ 10 h 1254"/>
                      <a:gd name="T28" fmla="*/ 832 w 925"/>
                      <a:gd name="T29" fmla="*/ 6 h 1254"/>
                      <a:gd name="T30" fmla="*/ 894 w 925"/>
                      <a:gd name="T31" fmla="*/ 2 h 1254"/>
                      <a:gd name="T32" fmla="*/ 912 w 925"/>
                      <a:gd name="T33" fmla="*/ 1200 h 1254"/>
                      <a:gd name="T34" fmla="*/ 855 w 925"/>
                      <a:gd name="T35" fmla="*/ 1214 h 1254"/>
                      <a:gd name="T36" fmla="*/ 799 w 925"/>
                      <a:gd name="T37" fmla="*/ 1226 h 1254"/>
                      <a:gd name="T38" fmla="*/ 740 w 925"/>
                      <a:gd name="T39" fmla="*/ 1235 h 1254"/>
                      <a:gd name="T40" fmla="*/ 682 w 925"/>
                      <a:gd name="T41" fmla="*/ 1242 h 1254"/>
                      <a:gd name="T42" fmla="*/ 622 w 925"/>
                      <a:gd name="T43" fmla="*/ 1247 h 1254"/>
                      <a:gd name="T44" fmla="*/ 564 w 925"/>
                      <a:gd name="T45" fmla="*/ 1251 h 1254"/>
                      <a:gd name="T46" fmla="*/ 504 w 925"/>
                      <a:gd name="T47" fmla="*/ 1253 h 1254"/>
                      <a:gd name="T48" fmla="*/ 445 w 925"/>
                      <a:gd name="T49" fmla="*/ 1254 h 1254"/>
                      <a:gd name="T50" fmla="*/ 386 w 925"/>
                      <a:gd name="T51" fmla="*/ 1253 h 1254"/>
                      <a:gd name="T52" fmla="*/ 328 w 925"/>
                      <a:gd name="T53" fmla="*/ 1251 h 1254"/>
                      <a:gd name="T54" fmla="*/ 270 w 925"/>
                      <a:gd name="T55" fmla="*/ 1249 h 1254"/>
                      <a:gd name="T56" fmla="*/ 213 w 925"/>
                      <a:gd name="T57" fmla="*/ 1244 h 1254"/>
                      <a:gd name="T58" fmla="*/ 158 w 925"/>
                      <a:gd name="T59" fmla="*/ 1239 h 1254"/>
                      <a:gd name="T60" fmla="*/ 104 w 925"/>
                      <a:gd name="T61" fmla="*/ 1235 h 1254"/>
                      <a:gd name="T62" fmla="*/ 51 w 925"/>
                      <a:gd name="T63" fmla="*/ 1228 h 1254"/>
                      <a:gd name="T64" fmla="*/ 0 w 925"/>
                      <a:gd name="T65" fmla="*/ 1222 h 12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925" h="1254">
                        <a:moveTo>
                          <a:pt x="0" y="9"/>
                        </a:moveTo>
                        <a:lnTo>
                          <a:pt x="29" y="10"/>
                        </a:lnTo>
                        <a:lnTo>
                          <a:pt x="58" y="11"/>
                        </a:lnTo>
                        <a:lnTo>
                          <a:pt x="87" y="13"/>
                        </a:lnTo>
                        <a:lnTo>
                          <a:pt x="116" y="15"/>
                        </a:lnTo>
                        <a:lnTo>
                          <a:pt x="144" y="16"/>
                        </a:lnTo>
                        <a:lnTo>
                          <a:pt x="173" y="16"/>
                        </a:lnTo>
                        <a:lnTo>
                          <a:pt x="201" y="17"/>
                        </a:lnTo>
                        <a:lnTo>
                          <a:pt x="228" y="18"/>
                        </a:lnTo>
                        <a:lnTo>
                          <a:pt x="257" y="18"/>
                        </a:lnTo>
                        <a:lnTo>
                          <a:pt x="285" y="19"/>
                        </a:lnTo>
                        <a:lnTo>
                          <a:pt x="313" y="19"/>
                        </a:lnTo>
                        <a:lnTo>
                          <a:pt x="341" y="20"/>
                        </a:lnTo>
                        <a:lnTo>
                          <a:pt x="369" y="20"/>
                        </a:lnTo>
                        <a:lnTo>
                          <a:pt x="397" y="20"/>
                        </a:lnTo>
                        <a:lnTo>
                          <a:pt x="425" y="20"/>
                        </a:lnTo>
                        <a:lnTo>
                          <a:pt x="453" y="20"/>
                        </a:lnTo>
                        <a:lnTo>
                          <a:pt x="481" y="20"/>
                        </a:lnTo>
                        <a:lnTo>
                          <a:pt x="510" y="19"/>
                        </a:lnTo>
                        <a:lnTo>
                          <a:pt x="537" y="19"/>
                        </a:lnTo>
                        <a:lnTo>
                          <a:pt x="566" y="18"/>
                        </a:lnTo>
                        <a:lnTo>
                          <a:pt x="595" y="18"/>
                        </a:lnTo>
                        <a:lnTo>
                          <a:pt x="624" y="17"/>
                        </a:lnTo>
                        <a:lnTo>
                          <a:pt x="652" y="16"/>
                        </a:lnTo>
                        <a:lnTo>
                          <a:pt x="682" y="15"/>
                        </a:lnTo>
                        <a:lnTo>
                          <a:pt x="711" y="13"/>
                        </a:lnTo>
                        <a:lnTo>
                          <a:pt x="741" y="11"/>
                        </a:lnTo>
                        <a:lnTo>
                          <a:pt x="771" y="10"/>
                        </a:lnTo>
                        <a:lnTo>
                          <a:pt x="801" y="9"/>
                        </a:lnTo>
                        <a:lnTo>
                          <a:pt x="832" y="6"/>
                        </a:lnTo>
                        <a:lnTo>
                          <a:pt x="863" y="4"/>
                        </a:lnTo>
                        <a:lnTo>
                          <a:pt x="894" y="2"/>
                        </a:lnTo>
                        <a:lnTo>
                          <a:pt x="925" y="0"/>
                        </a:lnTo>
                        <a:lnTo>
                          <a:pt x="912" y="1200"/>
                        </a:lnTo>
                        <a:lnTo>
                          <a:pt x="884" y="1207"/>
                        </a:lnTo>
                        <a:lnTo>
                          <a:pt x="855" y="1214"/>
                        </a:lnTo>
                        <a:lnTo>
                          <a:pt x="827" y="1220"/>
                        </a:lnTo>
                        <a:lnTo>
                          <a:pt x="799" y="1226"/>
                        </a:lnTo>
                        <a:lnTo>
                          <a:pt x="770" y="1230"/>
                        </a:lnTo>
                        <a:lnTo>
                          <a:pt x="740" y="1235"/>
                        </a:lnTo>
                        <a:lnTo>
                          <a:pt x="711" y="1238"/>
                        </a:lnTo>
                        <a:lnTo>
                          <a:pt x="682" y="1242"/>
                        </a:lnTo>
                        <a:lnTo>
                          <a:pt x="652" y="1245"/>
                        </a:lnTo>
                        <a:lnTo>
                          <a:pt x="622" y="1247"/>
                        </a:lnTo>
                        <a:lnTo>
                          <a:pt x="594" y="1250"/>
                        </a:lnTo>
                        <a:lnTo>
                          <a:pt x="564" y="1251"/>
                        </a:lnTo>
                        <a:lnTo>
                          <a:pt x="534" y="1252"/>
                        </a:lnTo>
                        <a:lnTo>
                          <a:pt x="504" y="1253"/>
                        </a:lnTo>
                        <a:lnTo>
                          <a:pt x="475" y="1254"/>
                        </a:lnTo>
                        <a:lnTo>
                          <a:pt x="445" y="1254"/>
                        </a:lnTo>
                        <a:lnTo>
                          <a:pt x="416" y="1253"/>
                        </a:lnTo>
                        <a:lnTo>
                          <a:pt x="386" y="1253"/>
                        </a:lnTo>
                        <a:lnTo>
                          <a:pt x="357" y="1252"/>
                        </a:lnTo>
                        <a:lnTo>
                          <a:pt x="328" y="1251"/>
                        </a:lnTo>
                        <a:lnTo>
                          <a:pt x="299" y="1250"/>
                        </a:lnTo>
                        <a:lnTo>
                          <a:pt x="270" y="1249"/>
                        </a:lnTo>
                        <a:lnTo>
                          <a:pt x="242" y="1246"/>
                        </a:lnTo>
                        <a:lnTo>
                          <a:pt x="213" y="1244"/>
                        </a:lnTo>
                        <a:lnTo>
                          <a:pt x="186" y="1242"/>
                        </a:lnTo>
                        <a:lnTo>
                          <a:pt x="158" y="1239"/>
                        </a:lnTo>
                        <a:lnTo>
                          <a:pt x="131" y="1237"/>
                        </a:lnTo>
                        <a:lnTo>
                          <a:pt x="104" y="1235"/>
                        </a:lnTo>
                        <a:lnTo>
                          <a:pt x="78" y="1231"/>
                        </a:lnTo>
                        <a:lnTo>
                          <a:pt x="51" y="1228"/>
                        </a:lnTo>
                        <a:lnTo>
                          <a:pt x="26" y="1226"/>
                        </a:lnTo>
                        <a:lnTo>
                          <a:pt x="0" y="1222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1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98" name="Freeform 250"/>
                  <p:cNvSpPr>
                    <a:spLocks/>
                  </p:cNvSpPr>
                  <p:nvPr/>
                </p:nvSpPr>
                <p:spPr bwMode="auto">
                  <a:xfrm>
                    <a:off x="610" y="926"/>
                    <a:ext cx="455" cy="642"/>
                  </a:xfrm>
                  <a:custGeom>
                    <a:avLst/>
                    <a:gdLst>
                      <a:gd name="T0" fmla="*/ 25 w 911"/>
                      <a:gd name="T1" fmla="*/ 48 h 1285"/>
                      <a:gd name="T2" fmla="*/ 75 w 911"/>
                      <a:gd name="T3" fmla="*/ 51 h 1285"/>
                      <a:gd name="T4" fmla="*/ 126 w 911"/>
                      <a:gd name="T5" fmla="*/ 55 h 1285"/>
                      <a:gd name="T6" fmla="*/ 178 w 911"/>
                      <a:gd name="T7" fmla="*/ 57 h 1285"/>
                      <a:gd name="T8" fmla="*/ 229 w 911"/>
                      <a:gd name="T9" fmla="*/ 59 h 1285"/>
                      <a:gd name="T10" fmla="*/ 281 w 911"/>
                      <a:gd name="T11" fmla="*/ 60 h 1285"/>
                      <a:gd name="T12" fmla="*/ 334 w 911"/>
                      <a:gd name="T13" fmla="*/ 61 h 1285"/>
                      <a:gd name="T14" fmla="*/ 387 w 911"/>
                      <a:gd name="T15" fmla="*/ 61 h 1285"/>
                      <a:gd name="T16" fmla="*/ 441 w 911"/>
                      <a:gd name="T17" fmla="*/ 61 h 1285"/>
                      <a:gd name="T18" fmla="*/ 496 w 911"/>
                      <a:gd name="T19" fmla="*/ 60 h 1285"/>
                      <a:gd name="T20" fmla="*/ 551 w 911"/>
                      <a:gd name="T21" fmla="*/ 58 h 1285"/>
                      <a:gd name="T22" fmla="*/ 606 w 911"/>
                      <a:gd name="T23" fmla="*/ 57 h 1285"/>
                      <a:gd name="T24" fmla="*/ 663 w 911"/>
                      <a:gd name="T25" fmla="*/ 53 h 1285"/>
                      <a:gd name="T26" fmla="*/ 720 w 911"/>
                      <a:gd name="T27" fmla="*/ 51 h 1285"/>
                      <a:gd name="T28" fmla="*/ 777 w 911"/>
                      <a:gd name="T29" fmla="*/ 46 h 1285"/>
                      <a:gd name="T30" fmla="*/ 835 w 911"/>
                      <a:gd name="T31" fmla="*/ 43 h 1285"/>
                      <a:gd name="T32" fmla="*/ 870 w 911"/>
                      <a:gd name="T33" fmla="*/ 38 h 1285"/>
                      <a:gd name="T34" fmla="*/ 881 w 911"/>
                      <a:gd name="T35" fmla="*/ 28 h 1285"/>
                      <a:gd name="T36" fmla="*/ 894 w 911"/>
                      <a:gd name="T37" fmla="*/ 13 h 1285"/>
                      <a:gd name="T38" fmla="*/ 906 w 911"/>
                      <a:gd name="T39" fmla="*/ 3 h 1285"/>
                      <a:gd name="T40" fmla="*/ 911 w 911"/>
                      <a:gd name="T41" fmla="*/ 1231 h 1285"/>
                      <a:gd name="T42" fmla="*/ 855 w 911"/>
                      <a:gd name="T43" fmla="*/ 1245 h 1285"/>
                      <a:gd name="T44" fmla="*/ 798 w 911"/>
                      <a:gd name="T45" fmla="*/ 1256 h 1285"/>
                      <a:gd name="T46" fmla="*/ 741 w 911"/>
                      <a:gd name="T47" fmla="*/ 1266 h 1285"/>
                      <a:gd name="T48" fmla="*/ 682 w 911"/>
                      <a:gd name="T49" fmla="*/ 1274 h 1285"/>
                      <a:gd name="T50" fmla="*/ 623 w 911"/>
                      <a:gd name="T51" fmla="*/ 1279 h 1285"/>
                      <a:gd name="T52" fmla="*/ 563 w 911"/>
                      <a:gd name="T53" fmla="*/ 1283 h 1285"/>
                      <a:gd name="T54" fmla="*/ 505 w 911"/>
                      <a:gd name="T55" fmla="*/ 1285 h 1285"/>
                      <a:gd name="T56" fmla="*/ 446 w 911"/>
                      <a:gd name="T57" fmla="*/ 1285 h 1285"/>
                      <a:gd name="T58" fmla="*/ 386 w 911"/>
                      <a:gd name="T59" fmla="*/ 1285 h 1285"/>
                      <a:gd name="T60" fmla="*/ 328 w 911"/>
                      <a:gd name="T61" fmla="*/ 1283 h 1285"/>
                      <a:gd name="T62" fmla="*/ 271 w 911"/>
                      <a:gd name="T63" fmla="*/ 1279 h 1285"/>
                      <a:gd name="T64" fmla="*/ 213 w 911"/>
                      <a:gd name="T65" fmla="*/ 1276 h 1285"/>
                      <a:gd name="T66" fmla="*/ 158 w 911"/>
                      <a:gd name="T67" fmla="*/ 1271 h 1285"/>
                      <a:gd name="T68" fmla="*/ 104 w 911"/>
                      <a:gd name="T69" fmla="*/ 1266 h 1285"/>
                      <a:gd name="T70" fmla="*/ 51 w 911"/>
                      <a:gd name="T71" fmla="*/ 1260 h 1285"/>
                      <a:gd name="T72" fmla="*/ 0 w 911"/>
                      <a:gd name="T73" fmla="*/ 1253 h 12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11" h="1285">
                        <a:moveTo>
                          <a:pt x="0" y="45"/>
                        </a:moveTo>
                        <a:lnTo>
                          <a:pt x="25" y="48"/>
                        </a:lnTo>
                        <a:lnTo>
                          <a:pt x="50" y="50"/>
                        </a:lnTo>
                        <a:lnTo>
                          <a:pt x="75" y="51"/>
                        </a:lnTo>
                        <a:lnTo>
                          <a:pt x="100" y="53"/>
                        </a:lnTo>
                        <a:lnTo>
                          <a:pt x="126" y="55"/>
                        </a:lnTo>
                        <a:lnTo>
                          <a:pt x="151" y="56"/>
                        </a:lnTo>
                        <a:lnTo>
                          <a:pt x="178" y="57"/>
                        </a:lnTo>
                        <a:lnTo>
                          <a:pt x="203" y="58"/>
                        </a:lnTo>
                        <a:lnTo>
                          <a:pt x="229" y="59"/>
                        </a:lnTo>
                        <a:lnTo>
                          <a:pt x="255" y="60"/>
                        </a:lnTo>
                        <a:lnTo>
                          <a:pt x="281" y="60"/>
                        </a:lnTo>
                        <a:lnTo>
                          <a:pt x="308" y="60"/>
                        </a:lnTo>
                        <a:lnTo>
                          <a:pt x="334" y="61"/>
                        </a:lnTo>
                        <a:lnTo>
                          <a:pt x="361" y="61"/>
                        </a:lnTo>
                        <a:lnTo>
                          <a:pt x="387" y="61"/>
                        </a:lnTo>
                        <a:lnTo>
                          <a:pt x="415" y="61"/>
                        </a:lnTo>
                        <a:lnTo>
                          <a:pt x="441" y="61"/>
                        </a:lnTo>
                        <a:lnTo>
                          <a:pt x="469" y="60"/>
                        </a:lnTo>
                        <a:lnTo>
                          <a:pt x="496" y="60"/>
                        </a:lnTo>
                        <a:lnTo>
                          <a:pt x="523" y="59"/>
                        </a:lnTo>
                        <a:lnTo>
                          <a:pt x="551" y="58"/>
                        </a:lnTo>
                        <a:lnTo>
                          <a:pt x="578" y="57"/>
                        </a:lnTo>
                        <a:lnTo>
                          <a:pt x="606" y="57"/>
                        </a:lnTo>
                        <a:lnTo>
                          <a:pt x="635" y="55"/>
                        </a:lnTo>
                        <a:lnTo>
                          <a:pt x="663" y="53"/>
                        </a:lnTo>
                        <a:lnTo>
                          <a:pt x="691" y="52"/>
                        </a:lnTo>
                        <a:lnTo>
                          <a:pt x="720" y="51"/>
                        </a:lnTo>
                        <a:lnTo>
                          <a:pt x="748" y="49"/>
                        </a:lnTo>
                        <a:lnTo>
                          <a:pt x="777" y="46"/>
                        </a:lnTo>
                        <a:lnTo>
                          <a:pt x="805" y="45"/>
                        </a:lnTo>
                        <a:lnTo>
                          <a:pt x="835" y="43"/>
                        </a:lnTo>
                        <a:lnTo>
                          <a:pt x="864" y="41"/>
                        </a:lnTo>
                        <a:lnTo>
                          <a:pt x="870" y="38"/>
                        </a:lnTo>
                        <a:lnTo>
                          <a:pt x="876" y="34"/>
                        </a:lnTo>
                        <a:lnTo>
                          <a:pt x="881" y="28"/>
                        </a:lnTo>
                        <a:lnTo>
                          <a:pt x="888" y="20"/>
                        </a:lnTo>
                        <a:lnTo>
                          <a:pt x="894" y="13"/>
                        </a:lnTo>
                        <a:lnTo>
                          <a:pt x="900" y="7"/>
                        </a:lnTo>
                        <a:lnTo>
                          <a:pt x="906" y="3"/>
                        </a:lnTo>
                        <a:lnTo>
                          <a:pt x="911" y="0"/>
                        </a:lnTo>
                        <a:lnTo>
                          <a:pt x="911" y="1231"/>
                        </a:lnTo>
                        <a:lnTo>
                          <a:pt x="884" y="1238"/>
                        </a:lnTo>
                        <a:lnTo>
                          <a:pt x="855" y="1245"/>
                        </a:lnTo>
                        <a:lnTo>
                          <a:pt x="827" y="1251"/>
                        </a:lnTo>
                        <a:lnTo>
                          <a:pt x="798" y="1256"/>
                        </a:lnTo>
                        <a:lnTo>
                          <a:pt x="770" y="1262"/>
                        </a:lnTo>
                        <a:lnTo>
                          <a:pt x="741" y="1266"/>
                        </a:lnTo>
                        <a:lnTo>
                          <a:pt x="711" y="1270"/>
                        </a:lnTo>
                        <a:lnTo>
                          <a:pt x="682" y="1274"/>
                        </a:lnTo>
                        <a:lnTo>
                          <a:pt x="652" y="1276"/>
                        </a:lnTo>
                        <a:lnTo>
                          <a:pt x="623" y="1279"/>
                        </a:lnTo>
                        <a:lnTo>
                          <a:pt x="593" y="1281"/>
                        </a:lnTo>
                        <a:lnTo>
                          <a:pt x="563" y="1283"/>
                        </a:lnTo>
                        <a:lnTo>
                          <a:pt x="535" y="1284"/>
                        </a:lnTo>
                        <a:lnTo>
                          <a:pt x="505" y="1285"/>
                        </a:lnTo>
                        <a:lnTo>
                          <a:pt x="475" y="1285"/>
                        </a:lnTo>
                        <a:lnTo>
                          <a:pt x="446" y="1285"/>
                        </a:lnTo>
                        <a:lnTo>
                          <a:pt x="416" y="1285"/>
                        </a:lnTo>
                        <a:lnTo>
                          <a:pt x="386" y="1285"/>
                        </a:lnTo>
                        <a:lnTo>
                          <a:pt x="357" y="1284"/>
                        </a:lnTo>
                        <a:lnTo>
                          <a:pt x="328" y="1283"/>
                        </a:lnTo>
                        <a:lnTo>
                          <a:pt x="300" y="1282"/>
                        </a:lnTo>
                        <a:lnTo>
                          <a:pt x="271" y="1279"/>
                        </a:lnTo>
                        <a:lnTo>
                          <a:pt x="242" y="1278"/>
                        </a:lnTo>
                        <a:lnTo>
                          <a:pt x="213" y="1276"/>
                        </a:lnTo>
                        <a:lnTo>
                          <a:pt x="186" y="1274"/>
                        </a:lnTo>
                        <a:lnTo>
                          <a:pt x="158" y="1271"/>
                        </a:lnTo>
                        <a:lnTo>
                          <a:pt x="131" y="1268"/>
                        </a:lnTo>
                        <a:lnTo>
                          <a:pt x="104" y="1266"/>
                        </a:lnTo>
                        <a:lnTo>
                          <a:pt x="77" y="1262"/>
                        </a:lnTo>
                        <a:lnTo>
                          <a:pt x="51" y="1260"/>
                        </a:lnTo>
                        <a:lnTo>
                          <a:pt x="25" y="1256"/>
                        </a:lnTo>
                        <a:lnTo>
                          <a:pt x="0" y="1253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8E7F8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99" name="Freeform 251"/>
                  <p:cNvSpPr>
                    <a:spLocks/>
                  </p:cNvSpPr>
                  <p:nvPr/>
                </p:nvSpPr>
                <p:spPr bwMode="auto">
                  <a:xfrm>
                    <a:off x="606" y="945"/>
                    <a:ext cx="445" cy="609"/>
                  </a:xfrm>
                  <a:custGeom>
                    <a:avLst/>
                    <a:gdLst>
                      <a:gd name="T0" fmla="*/ 26 w 890"/>
                      <a:gd name="T1" fmla="*/ 10 h 1218"/>
                      <a:gd name="T2" fmla="*/ 77 w 890"/>
                      <a:gd name="T3" fmla="*/ 13 h 1218"/>
                      <a:gd name="T4" fmla="*/ 129 w 890"/>
                      <a:gd name="T5" fmla="*/ 17 h 1218"/>
                      <a:gd name="T6" fmla="*/ 181 w 890"/>
                      <a:gd name="T7" fmla="*/ 19 h 1218"/>
                      <a:gd name="T8" fmla="*/ 234 w 890"/>
                      <a:gd name="T9" fmla="*/ 20 h 1218"/>
                      <a:gd name="T10" fmla="*/ 288 w 890"/>
                      <a:gd name="T11" fmla="*/ 21 h 1218"/>
                      <a:gd name="T12" fmla="*/ 342 w 890"/>
                      <a:gd name="T13" fmla="*/ 21 h 1218"/>
                      <a:gd name="T14" fmla="*/ 397 w 890"/>
                      <a:gd name="T15" fmla="*/ 21 h 1218"/>
                      <a:gd name="T16" fmla="*/ 453 w 890"/>
                      <a:gd name="T17" fmla="*/ 21 h 1218"/>
                      <a:gd name="T18" fmla="*/ 508 w 890"/>
                      <a:gd name="T19" fmla="*/ 20 h 1218"/>
                      <a:gd name="T20" fmla="*/ 565 w 890"/>
                      <a:gd name="T21" fmla="*/ 18 h 1218"/>
                      <a:gd name="T22" fmla="*/ 622 w 890"/>
                      <a:gd name="T23" fmla="*/ 15 h 1218"/>
                      <a:gd name="T24" fmla="*/ 681 w 890"/>
                      <a:gd name="T25" fmla="*/ 13 h 1218"/>
                      <a:gd name="T26" fmla="*/ 740 w 890"/>
                      <a:gd name="T27" fmla="*/ 10 h 1218"/>
                      <a:gd name="T28" fmla="*/ 799 w 890"/>
                      <a:gd name="T29" fmla="*/ 6 h 1218"/>
                      <a:gd name="T30" fmla="*/ 860 w 890"/>
                      <a:gd name="T31" fmla="*/ 3 h 1218"/>
                      <a:gd name="T32" fmla="*/ 890 w 890"/>
                      <a:gd name="T33" fmla="*/ 1165 h 1218"/>
                      <a:gd name="T34" fmla="*/ 834 w 890"/>
                      <a:gd name="T35" fmla="*/ 1179 h 1218"/>
                      <a:gd name="T36" fmla="*/ 779 w 890"/>
                      <a:gd name="T37" fmla="*/ 1191 h 1218"/>
                      <a:gd name="T38" fmla="*/ 723 w 890"/>
                      <a:gd name="T39" fmla="*/ 1200 h 1218"/>
                      <a:gd name="T40" fmla="*/ 665 w 890"/>
                      <a:gd name="T41" fmla="*/ 1207 h 1218"/>
                      <a:gd name="T42" fmla="*/ 607 w 890"/>
                      <a:gd name="T43" fmla="*/ 1213 h 1218"/>
                      <a:gd name="T44" fmla="*/ 550 w 890"/>
                      <a:gd name="T45" fmla="*/ 1216 h 1218"/>
                      <a:gd name="T46" fmla="*/ 492 w 890"/>
                      <a:gd name="T47" fmla="*/ 1218 h 1218"/>
                      <a:gd name="T48" fmla="*/ 435 w 890"/>
                      <a:gd name="T49" fmla="*/ 1218 h 1218"/>
                      <a:gd name="T50" fmla="*/ 377 w 890"/>
                      <a:gd name="T51" fmla="*/ 1218 h 1218"/>
                      <a:gd name="T52" fmla="*/ 319 w 890"/>
                      <a:gd name="T53" fmla="*/ 1216 h 1218"/>
                      <a:gd name="T54" fmla="*/ 264 w 890"/>
                      <a:gd name="T55" fmla="*/ 1214 h 1218"/>
                      <a:gd name="T56" fmla="*/ 209 w 890"/>
                      <a:gd name="T57" fmla="*/ 1209 h 1218"/>
                      <a:gd name="T58" fmla="*/ 155 w 890"/>
                      <a:gd name="T59" fmla="*/ 1205 h 1218"/>
                      <a:gd name="T60" fmla="*/ 102 w 890"/>
                      <a:gd name="T61" fmla="*/ 1200 h 1218"/>
                      <a:gd name="T62" fmla="*/ 50 w 890"/>
                      <a:gd name="T63" fmla="*/ 1193 h 1218"/>
                      <a:gd name="T64" fmla="*/ 0 w 890"/>
                      <a:gd name="T65" fmla="*/ 1187 h 1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890" h="1218">
                        <a:moveTo>
                          <a:pt x="0" y="7"/>
                        </a:moveTo>
                        <a:lnTo>
                          <a:pt x="26" y="10"/>
                        </a:lnTo>
                        <a:lnTo>
                          <a:pt x="51" y="12"/>
                        </a:lnTo>
                        <a:lnTo>
                          <a:pt x="77" y="13"/>
                        </a:lnTo>
                        <a:lnTo>
                          <a:pt x="103" y="15"/>
                        </a:lnTo>
                        <a:lnTo>
                          <a:pt x="129" y="17"/>
                        </a:lnTo>
                        <a:lnTo>
                          <a:pt x="155" y="18"/>
                        </a:lnTo>
                        <a:lnTo>
                          <a:pt x="181" y="19"/>
                        </a:lnTo>
                        <a:lnTo>
                          <a:pt x="208" y="20"/>
                        </a:lnTo>
                        <a:lnTo>
                          <a:pt x="234" y="20"/>
                        </a:lnTo>
                        <a:lnTo>
                          <a:pt x="261" y="21"/>
                        </a:lnTo>
                        <a:lnTo>
                          <a:pt x="288" y="21"/>
                        </a:lnTo>
                        <a:lnTo>
                          <a:pt x="315" y="21"/>
                        </a:lnTo>
                        <a:lnTo>
                          <a:pt x="342" y="21"/>
                        </a:lnTo>
                        <a:lnTo>
                          <a:pt x="370" y="21"/>
                        </a:lnTo>
                        <a:lnTo>
                          <a:pt x="397" y="21"/>
                        </a:lnTo>
                        <a:lnTo>
                          <a:pt x="424" y="21"/>
                        </a:lnTo>
                        <a:lnTo>
                          <a:pt x="453" y="21"/>
                        </a:lnTo>
                        <a:lnTo>
                          <a:pt x="481" y="20"/>
                        </a:lnTo>
                        <a:lnTo>
                          <a:pt x="508" y="20"/>
                        </a:lnTo>
                        <a:lnTo>
                          <a:pt x="537" y="19"/>
                        </a:lnTo>
                        <a:lnTo>
                          <a:pt x="565" y="18"/>
                        </a:lnTo>
                        <a:lnTo>
                          <a:pt x="594" y="17"/>
                        </a:lnTo>
                        <a:lnTo>
                          <a:pt x="622" y="15"/>
                        </a:lnTo>
                        <a:lnTo>
                          <a:pt x="651" y="14"/>
                        </a:lnTo>
                        <a:lnTo>
                          <a:pt x="681" y="13"/>
                        </a:lnTo>
                        <a:lnTo>
                          <a:pt x="710" y="11"/>
                        </a:lnTo>
                        <a:lnTo>
                          <a:pt x="740" y="10"/>
                        </a:lnTo>
                        <a:lnTo>
                          <a:pt x="770" y="8"/>
                        </a:lnTo>
                        <a:lnTo>
                          <a:pt x="799" y="6"/>
                        </a:lnTo>
                        <a:lnTo>
                          <a:pt x="829" y="4"/>
                        </a:lnTo>
                        <a:lnTo>
                          <a:pt x="860" y="3"/>
                        </a:lnTo>
                        <a:lnTo>
                          <a:pt x="890" y="0"/>
                        </a:lnTo>
                        <a:lnTo>
                          <a:pt x="890" y="1165"/>
                        </a:lnTo>
                        <a:lnTo>
                          <a:pt x="862" y="1172"/>
                        </a:lnTo>
                        <a:lnTo>
                          <a:pt x="834" y="1179"/>
                        </a:lnTo>
                        <a:lnTo>
                          <a:pt x="807" y="1185"/>
                        </a:lnTo>
                        <a:lnTo>
                          <a:pt x="779" y="1191"/>
                        </a:lnTo>
                        <a:lnTo>
                          <a:pt x="751" y="1195"/>
                        </a:lnTo>
                        <a:lnTo>
                          <a:pt x="723" y="1200"/>
                        </a:lnTo>
                        <a:lnTo>
                          <a:pt x="694" y="1203"/>
                        </a:lnTo>
                        <a:lnTo>
                          <a:pt x="665" y="1207"/>
                        </a:lnTo>
                        <a:lnTo>
                          <a:pt x="636" y="1209"/>
                        </a:lnTo>
                        <a:lnTo>
                          <a:pt x="607" y="1213"/>
                        </a:lnTo>
                        <a:lnTo>
                          <a:pt x="579" y="1214"/>
                        </a:lnTo>
                        <a:lnTo>
                          <a:pt x="550" y="1216"/>
                        </a:lnTo>
                        <a:lnTo>
                          <a:pt x="521" y="1217"/>
                        </a:lnTo>
                        <a:lnTo>
                          <a:pt x="492" y="1218"/>
                        </a:lnTo>
                        <a:lnTo>
                          <a:pt x="463" y="1218"/>
                        </a:lnTo>
                        <a:lnTo>
                          <a:pt x="435" y="1218"/>
                        </a:lnTo>
                        <a:lnTo>
                          <a:pt x="406" y="1218"/>
                        </a:lnTo>
                        <a:lnTo>
                          <a:pt x="377" y="1218"/>
                        </a:lnTo>
                        <a:lnTo>
                          <a:pt x="348" y="1217"/>
                        </a:lnTo>
                        <a:lnTo>
                          <a:pt x="319" y="1216"/>
                        </a:lnTo>
                        <a:lnTo>
                          <a:pt x="292" y="1215"/>
                        </a:lnTo>
                        <a:lnTo>
                          <a:pt x="264" y="1214"/>
                        </a:lnTo>
                        <a:lnTo>
                          <a:pt x="236" y="1211"/>
                        </a:lnTo>
                        <a:lnTo>
                          <a:pt x="209" y="1209"/>
                        </a:lnTo>
                        <a:lnTo>
                          <a:pt x="181" y="1207"/>
                        </a:lnTo>
                        <a:lnTo>
                          <a:pt x="155" y="1205"/>
                        </a:lnTo>
                        <a:lnTo>
                          <a:pt x="128" y="1202"/>
                        </a:lnTo>
                        <a:lnTo>
                          <a:pt x="102" y="1200"/>
                        </a:lnTo>
                        <a:lnTo>
                          <a:pt x="75" y="1196"/>
                        </a:lnTo>
                        <a:lnTo>
                          <a:pt x="50" y="1193"/>
                        </a:lnTo>
                        <a:lnTo>
                          <a:pt x="24" y="1191"/>
                        </a:lnTo>
                        <a:lnTo>
                          <a:pt x="0" y="118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3A4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00" name="Freeform 252"/>
                  <p:cNvSpPr>
                    <a:spLocks/>
                  </p:cNvSpPr>
                  <p:nvPr/>
                </p:nvSpPr>
                <p:spPr bwMode="auto">
                  <a:xfrm>
                    <a:off x="626" y="946"/>
                    <a:ext cx="423" cy="580"/>
                  </a:xfrm>
                  <a:custGeom>
                    <a:avLst/>
                    <a:gdLst>
                      <a:gd name="T0" fmla="*/ 24 w 845"/>
                      <a:gd name="T1" fmla="*/ 9 h 1159"/>
                      <a:gd name="T2" fmla="*/ 72 w 845"/>
                      <a:gd name="T3" fmla="*/ 13 h 1159"/>
                      <a:gd name="T4" fmla="*/ 122 w 845"/>
                      <a:gd name="T5" fmla="*/ 15 h 1159"/>
                      <a:gd name="T6" fmla="*/ 171 w 845"/>
                      <a:gd name="T7" fmla="*/ 17 h 1159"/>
                      <a:gd name="T8" fmla="*/ 222 w 845"/>
                      <a:gd name="T9" fmla="*/ 19 h 1159"/>
                      <a:gd name="T10" fmla="*/ 273 w 845"/>
                      <a:gd name="T11" fmla="*/ 19 h 1159"/>
                      <a:gd name="T12" fmla="*/ 324 w 845"/>
                      <a:gd name="T13" fmla="*/ 21 h 1159"/>
                      <a:gd name="T14" fmla="*/ 376 w 845"/>
                      <a:gd name="T15" fmla="*/ 21 h 1159"/>
                      <a:gd name="T16" fmla="*/ 429 w 845"/>
                      <a:gd name="T17" fmla="*/ 19 h 1159"/>
                      <a:gd name="T18" fmla="*/ 482 w 845"/>
                      <a:gd name="T19" fmla="*/ 18 h 1159"/>
                      <a:gd name="T20" fmla="*/ 536 w 845"/>
                      <a:gd name="T21" fmla="*/ 16 h 1159"/>
                      <a:gd name="T22" fmla="*/ 592 w 845"/>
                      <a:gd name="T23" fmla="*/ 14 h 1159"/>
                      <a:gd name="T24" fmla="*/ 647 w 845"/>
                      <a:gd name="T25" fmla="*/ 11 h 1159"/>
                      <a:gd name="T26" fmla="*/ 702 w 845"/>
                      <a:gd name="T27" fmla="*/ 9 h 1159"/>
                      <a:gd name="T28" fmla="*/ 759 w 845"/>
                      <a:gd name="T29" fmla="*/ 6 h 1159"/>
                      <a:gd name="T30" fmla="*/ 816 w 845"/>
                      <a:gd name="T31" fmla="*/ 2 h 1159"/>
                      <a:gd name="T32" fmla="*/ 845 w 845"/>
                      <a:gd name="T33" fmla="*/ 278 h 1159"/>
                      <a:gd name="T34" fmla="*/ 845 w 845"/>
                      <a:gd name="T35" fmla="*/ 832 h 1159"/>
                      <a:gd name="T36" fmla="*/ 820 w 845"/>
                      <a:gd name="T37" fmla="*/ 1116 h 1159"/>
                      <a:gd name="T38" fmla="*/ 767 w 845"/>
                      <a:gd name="T39" fmla="*/ 1128 h 1159"/>
                      <a:gd name="T40" fmla="*/ 714 w 845"/>
                      <a:gd name="T41" fmla="*/ 1137 h 1159"/>
                      <a:gd name="T42" fmla="*/ 660 w 845"/>
                      <a:gd name="T43" fmla="*/ 1145 h 1159"/>
                      <a:gd name="T44" fmla="*/ 604 w 845"/>
                      <a:gd name="T45" fmla="*/ 1151 h 1159"/>
                      <a:gd name="T46" fmla="*/ 550 w 845"/>
                      <a:gd name="T47" fmla="*/ 1156 h 1159"/>
                      <a:gd name="T48" fmla="*/ 495 w 845"/>
                      <a:gd name="T49" fmla="*/ 1158 h 1159"/>
                      <a:gd name="T50" fmla="*/ 440 w 845"/>
                      <a:gd name="T51" fmla="*/ 1159 h 1159"/>
                      <a:gd name="T52" fmla="*/ 385 w 845"/>
                      <a:gd name="T53" fmla="*/ 1159 h 1159"/>
                      <a:gd name="T54" fmla="*/ 330 w 845"/>
                      <a:gd name="T55" fmla="*/ 1158 h 1159"/>
                      <a:gd name="T56" fmla="*/ 277 w 845"/>
                      <a:gd name="T57" fmla="*/ 1156 h 1159"/>
                      <a:gd name="T58" fmla="*/ 224 w 845"/>
                      <a:gd name="T59" fmla="*/ 1152 h 1159"/>
                      <a:gd name="T60" fmla="*/ 171 w 845"/>
                      <a:gd name="T61" fmla="*/ 1149 h 1159"/>
                      <a:gd name="T62" fmla="*/ 121 w 845"/>
                      <a:gd name="T63" fmla="*/ 1144 h 1159"/>
                      <a:gd name="T64" fmla="*/ 71 w 845"/>
                      <a:gd name="T65" fmla="*/ 1138 h 1159"/>
                      <a:gd name="T66" fmla="*/ 23 w 845"/>
                      <a:gd name="T67" fmla="*/ 1133 h 1159"/>
                      <a:gd name="T68" fmla="*/ 0 w 845"/>
                      <a:gd name="T69" fmla="*/ 848 h 1159"/>
                      <a:gd name="T70" fmla="*/ 0 w 845"/>
                      <a:gd name="T71" fmla="*/ 288 h 1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845" h="1159">
                        <a:moveTo>
                          <a:pt x="0" y="7"/>
                        </a:moveTo>
                        <a:lnTo>
                          <a:pt x="24" y="9"/>
                        </a:lnTo>
                        <a:lnTo>
                          <a:pt x="48" y="10"/>
                        </a:lnTo>
                        <a:lnTo>
                          <a:pt x="72" y="13"/>
                        </a:lnTo>
                        <a:lnTo>
                          <a:pt x="97" y="14"/>
                        </a:lnTo>
                        <a:lnTo>
                          <a:pt x="122" y="15"/>
                        </a:lnTo>
                        <a:lnTo>
                          <a:pt x="147" y="16"/>
                        </a:lnTo>
                        <a:lnTo>
                          <a:pt x="171" y="17"/>
                        </a:lnTo>
                        <a:lnTo>
                          <a:pt x="197" y="18"/>
                        </a:lnTo>
                        <a:lnTo>
                          <a:pt x="222" y="19"/>
                        </a:lnTo>
                        <a:lnTo>
                          <a:pt x="247" y="19"/>
                        </a:lnTo>
                        <a:lnTo>
                          <a:pt x="273" y="19"/>
                        </a:lnTo>
                        <a:lnTo>
                          <a:pt x="299" y="21"/>
                        </a:lnTo>
                        <a:lnTo>
                          <a:pt x="324" y="21"/>
                        </a:lnTo>
                        <a:lnTo>
                          <a:pt x="351" y="21"/>
                        </a:lnTo>
                        <a:lnTo>
                          <a:pt x="376" y="21"/>
                        </a:lnTo>
                        <a:lnTo>
                          <a:pt x="403" y="19"/>
                        </a:lnTo>
                        <a:lnTo>
                          <a:pt x="429" y="19"/>
                        </a:lnTo>
                        <a:lnTo>
                          <a:pt x="456" y="18"/>
                        </a:lnTo>
                        <a:lnTo>
                          <a:pt x="482" y="18"/>
                        </a:lnTo>
                        <a:lnTo>
                          <a:pt x="510" y="17"/>
                        </a:lnTo>
                        <a:lnTo>
                          <a:pt x="536" y="16"/>
                        </a:lnTo>
                        <a:lnTo>
                          <a:pt x="564" y="15"/>
                        </a:lnTo>
                        <a:lnTo>
                          <a:pt x="592" y="14"/>
                        </a:lnTo>
                        <a:lnTo>
                          <a:pt x="619" y="13"/>
                        </a:lnTo>
                        <a:lnTo>
                          <a:pt x="647" y="11"/>
                        </a:lnTo>
                        <a:lnTo>
                          <a:pt x="675" y="10"/>
                        </a:lnTo>
                        <a:lnTo>
                          <a:pt x="702" y="9"/>
                        </a:lnTo>
                        <a:lnTo>
                          <a:pt x="731" y="7"/>
                        </a:lnTo>
                        <a:lnTo>
                          <a:pt x="759" y="6"/>
                        </a:lnTo>
                        <a:lnTo>
                          <a:pt x="788" y="3"/>
                        </a:lnTo>
                        <a:lnTo>
                          <a:pt x="816" y="2"/>
                        </a:lnTo>
                        <a:lnTo>
                          <a:pt x="845" y="0"/>
                        </a:lnTo>
                        <a:lnTo>
                          <a:pt x="845" y="278"/>
                        </a:lnTo>
                        <a:lnTo>
                          <a:pt x="845" y="554"/>
                        </a:lnTo>
                        <a:lnTo>
                          <a:pt x="845" y="832"/>
                        </a:lnTo>
                        <a:lnTo>
                          <a:pt x="845" y="1109"/>
                        </a:lnTo>
                        <a:lnTo>
                          <a:pt x="820" y="1116"/>
                        </a:lnTo>
                        <a:lnTo>
                          <a:pt x="793" y="1122"/>
                        </a:lnTo>
                        <a:lnTo>
                          <a:pt x="767" y="1128"/>
                        </a:lnTo>
                        <a:lnTo>
                          <a:pt x="740" y="1133"/>
                        </a:lnTo>
                        <a:lnTo>
                          <a:pt x="714" y="1137"/>
                        </a:lnTo>
                        <a:lnTo>
                          <a:pt x="686" y="1142"/>
                        </a:lnTo>
                        <a:lnTo>
                          <a:pt x="660" y="1145"/>
                        </a:lnTo>
                        <a:lnTo>
                          <a:pt x="632" y="1149"/>
                        </a:lnTo>
                        <a:lnTo>
                          <a:pt x="604" y="1151"/>
                        </a:lnTo>
                        <a:lnTo>
                          <a:pt x="578" y="1153"/>
                        </a:lnTo>
                        <a:lnTo>
                          <a:pt x="550" y="1156"/>
                        </a:lnTo>
                        <a:lnTo>
                          <a:pt x="523" y="1157"/>
                        </a:lnTo>
                        <a:lnTo>
                          <a:pt x="495" y="1158"/>
                        </a:lnTo>
                        <a:lnTo>
                          <a:pt x="467" y="1159"/>
                        </a:lnTo>
                        <a:lnTo>
                          <a:pt x="440" y="1159"/>
                        </a:lnTo>
                        <a:lnTo>
                          <a:pt x="412" y="1159"/>
                        </a:lnTo>
                        <a:lnTo>
                          <a:pt x="385" y="1159"/>
                        </a:lnTo>
                        <a:lnTo>
                          <a:pt x="358" y="1159"/>
                        </a:lnTo>
                        <a:lnTo>
                          <a:pt x="330" y="1158"/>
                        </a:lnTo>
                        <a:lnTo>
                          <a:pt x="304" y="1157"/>
                        </a:lnTo>
                        <a:lnTo>
                          <a:pt x="277" y="1156"/>
                        </a:lnTo>
                        <a:lnTo>
                          <a:pt x="251" y="1154"/>
                        </a:lnTo>
                        <a:lnTo>
                          <a:pt x="224" y="1152"/>
                        </a:lnTo>
                        <a:lnTo>
                          <a:pt x="198" y="1151"/>
                        </a:lnTo>
                        <a:lnTo>
                          <a:pt x="171" y="1149"/>
                        </a:lnTo>
                        <a:lnTo>
                          <a:pt x="146" y="1146"/>
                        </a:lnTo>
                        <a:lnTo>
                          <a:pt x="121" y="1144"/>
                        </a:lnTo>
                        <a:lnTo>
                          <a:pt x="96" y="1141"/>
                        </a:lnTo>
                        <a:lnTo>
                          <a:pt x="71" y="1138"/>
                        </a:lnTo>
                        <a:lnTo>
                          <a:pt x="47" y="1135"/>
                        </a:lnTo>
                        <a:lnTo>
                          <a:pt x="23" y="1133"/>
                        </a:lnTo>
                        <a:lnTo>
                          <a:pt x="0" y="1129"/>
                        </a:lnTo>
                        <a:lnTo>
                          <a:pt x="0" y="848"/>
                        </a:lnTo>
                        <a:lnTo>
                          <a:pt x="0" y="568"/>
                        </a:lnTo>
                        <a:lnTo>
                          <a:pt x="0" y="288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3F5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01" name="Freeform 253"/>
                  <p:cNvSpPr>
                    <a:spLocks/>
                  </p:cNvSpPr>
                  <p:nvPr/>
                </p:nvSpPr>
                <p:spPr bwMode="auto">
                  <a:xfrm>
                    <a:off x="646" y="949"/>
                    <a:ext cx="401" cy="549"/>
                  </a:xfrm>
                  <a:custGeom>
                    <a:avLst/>
                    <a:gdLst>
                      <a:gd name="T0" fmla="*/ 23 w 803"/>
                      <a:gd name="T1" fmla="*/ 9 h 1100"/>
                      <a:gd name="T2" fmla="*/ 69 w 803"/>
                      <a:gd name="T3" fmla="*/ 12 h 1100"/>
                      <a:gd name="T4" fmla="*/ 116 w 803"/>
                      <a:gd name="T5" fmla="*/ 14 h 1100"/>
                      <a:gd name="T6" fmla="*/ 163 w 803"/>
                      <a:gd name="T7" fmla="*/ 17 h 1100"/>
                      <a:gd name="T8" fmla="*/ 211 w 803"/>
                      <a:gd name="T9" fmla="*/ 18 h 1100"/>
                      <a:gd name="T10" fmla="*/ 260 w 803"/>
                      <a:gd name="T11" fmla="*/ 19 h 1100"/>
                      <a:gd name="T12" fmla="*/ 308 w 803"/>
                      <a:gd name="T13" fmla="*/ 19 h 1100"/>
                      <a:gd name="T14" fmla="*/ 358 w 803"/>
                      <a:gd name="T15" fmla="*/ 19 h 1100"/>
                      <a:gd name="T16" fmla="*/ 409 w 803"/>
                      <a:gd name="T17" fmla="*/ 19 h 1100"/>
                      <a:gd name="T18" fmla="*/ 459 w 803"/>
                      <a:gd name="T19" fmla="*/ 18 h 1100"/>
                      <a:gd name="T20" fmla="*/ 510 w 803"/>
                      <a:gd name="T21" fmla="*/ 15 h 1100"/>
                      <a:gd name="T22" fmla="*/ 562 w 803"/>
                      <a:gd name="T23" fmla="*/ 14 h 1100"/>
                      <a:gd name="T24" fmla="*/ 615 w 803"/>
                      <a:gd name="T25" fmla="*/ 12 h 1100"/>
                      <a:gd name="T26" fmla="*/ 668 w 803"/>
                      <a:gd name="T27" fmla="*/ 9 h 1100"/>
                      <a:gd name="T28" fmla="*/ 721 w 803"/>
                      <a:gd name="T29" fmla="*/ 6 h 1100"/>
                      <a:gd name="T30" fmla="*/ 775 w 803"/>
                      <a:gd name="T31" fmla="*/ 3 h 1100"/>
                      <a:gd name="T32" fmla="*/ 803 w 803"/>
                      <a:gd name="T33" fmla="*/ 264 h 1100"/>
                      <a:gd name="T34" fmla="*/ 803 w 803"/>
                      <a:gd name="T35" fmla="*/ 790 h 1100"/>
                      <a:gd name="T36" fmla="*/ 778 w 803"/>
                      <a:gd name="T37" fmla="*/ 1058 h 1100"/>
                      <a:gd name="T38" fmla="*/ 728 w 803"/>
                      <a:gd name="T39" fmla="*/ 1070 h 1100"/>
                      <a:gd name="T40" fmla="*/ 678 w 803"/>
                      <a:gd name="T41" fmla="*/ 1079 h 1100"/>
                      <a:gd name="T42" fmla="*/ 626 w 803"/>
                      <a:gd name="T43" fmla="*/ 1087 h 1100"/>
                      <a:gd name="T44" fmla="*/ 575 w 803"/>
                      <a:gd name="T45" fmla="*/ 1092 h 1100"/>
                      <a:gd name="T46" fmla="*/ 523 w 803"/>
                      <a:gd name="T47" fmla="*/ 1096 h 1100"/>
                      <a:gd name="T48" fmla="*/ 471 w 803"/>
                      <a:gd name="T49" fmla="*/ 1099 h 1100"/>
                      <a:gd name="T50" fmla="*/ 418 w 803"/>
                      <a:gd name="T51" fmla="*/ 1100 h 1100"/>
                      <a:gd name="T52" fmla="*/ 366 w 803"/>
                      <a:gd name="T53" fmla="*/ 1100 h 1100"/>
                      <a:gd name="T54" fmla="*/ 314 w 803"/>
                      <a:gd name="T55" fmla="*/ 1099 h 1100"/>
                      <a:gd name="T56" fmla="*/ 264 w 803"/>
                      <a:gd name="T57" fmla="*/ 1097 h 1100"/>
                      <a:gd name="T58" fmla="*/ 213 w 803"/>
                      <a:gd name="T59" fmla="*/ 1094 h 1100"/>
                      <a:gd name="T60" fmla="*/ 163 w 803"/>
                      <a:gd name="T61" fmla="*/ 1091 h 1100"/>
                      <a:gd name="T62" fmla="*/ 115 w 803"/>
                      <a:gd name="T63" fmla="*/ 1086 h 1100"/>
                      <a:gd name="T64" fmla="*/ 68 w 803"/>
                      <a:gd name="T65" fmla="*/ 1080 h 1100"/>
                      <a:gd name="T66" fmla="*/ 22 w 803"/>
                      <a:gd name="T67" fmla="*/ 1074 h 1100"/>
                      <a:gd name="T68" fmla="*/ 0 w 803"/>
                      <a:gd name="T69" fmla="*/ 806 h 1100"/>
                      <a:gd name="T70" fmla="*/ 0 w 803"/>
                      <a:gd name="T71" fmla="*/ 274 h 1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803" h="1100">
                        <a:moveTo>
                          <a:pt x="0" y="6"/>
                        </a:moveTo>
                        <a:lnTo>
                          <a:pt x="23" y="9"/>
                        </a:lnTo>
                        <a:lnTo>
                          <a:pt x="46" y="10"/>
                        </a:lnTo>
                        <a:lnTo>
                          <a:pt x="69" y="12"/>
                        </a:lnTo>
                        <a:lnTo>
                          <a:pt x="92" y="13"/>
                        </a:lnTo>
                        <a:lnTo>
                          <a:pt x="116" y="14"/>
                        </a:lnTo>
                        <a:lnTo>
                          <a:pt x="139" y="15"/>
                        </a:lnTo>
                        <a:lnTo>
                          <a:pt x="163" y="17"/>
                        </a:lnTo>
                        <a:lnTo>
                          <a:pt x="188" y="18"/>
                        </a:lnTo>
                        <a:lnTo>
                          <a:pt x="211" y="18"/>
                        </a:lnTo>
                        <a:lnTo>
                          <a:pt x="235" y="19"/>
                        </a:lnTo>
                        <a:lnTo>
                          <a:pt x="260" y="19"/>
                        </a:lnTo>
                        <a:lnTo>
                          <a:pt x="284" y="19"/>
                        </a:lnTo>
                        <a:lnTo>
                          <a:pt x="308" y="19"/>
                        </a:lnTo>
                        <a:lnTo>
                          <a:pt x="333" y="19"/>
                        </a:lnTo>
                        <a:lnTo>
                          <a:pt x="358" y="19"/>
                        </a:lnTo>
                        <a:lnTo>
                          <a:pt x="383" y="19"/>
                        </a:lnTo>
                        <a:lnTo>
                          <a:pt x="409" y="19"/>
                        </a:lnTo>
                        <a:lnTo>
                          <a:pt x="433" y="18"/>
                        </a:lnTo>
                        <a:lnTo>
                          <a:pt x="459" y="18"/>
                        </a:lnTo>
                        <a:lnTo>
                          <a:pt x="485" y="17"/>
                        </a:lnTo>
                        <a:lnTo>
                          <a:pt x="510" y="15"/>
                        </a:lnTo>
                        <a:lnTo>
                          <a:pt x="535" y="15"/>
                        </a:lnTo>
                        <a:lnTo>
                          <a:pt x="562" y="14"/>
                        </a:lnTo>
                        <a:lnTo>
                          <a:pt x="588" y="13"/>
                        </a:lnTo>
                        <a:lnTo>
                          <a:pt x="615" y="12"/>
                        </a:lnTo>
                        <a:lnTo>
                          <a:pt x="641" y="10"/>
                        </a:lnTo>
                        <a:lnTo>
                          <a:pt x="668" y="9"/>
                        </a:lnTo>
                        <a:lnTo>
                          <a:pt x="694" y="7"/>
                        </a:lnTo>
                        <a:lnTo>
                          <a:pt x="721" y="6"/>
                        </a:lnTo>
                        <a:lnTo>
                          <a:pt x="749" y="4"/>
                        </a:lnTo>
                        <a:lnTo>
                          <a:pt x="775" y="3"/>
                        </a:lnTo>
                        <a:lnTo>
                          <a:pt x="803" y="0"/>
                        </a:lnTo>
                        <a:lnTo>
                          <a:pt x="803" y="264"/>
                        </a:lnTo>
                        <a:lnTo>
                          <a:pt x="803" y="527"/>
                        </a:lnTo>
                        <a:lnTo>
                          <a:pt x="803" y="790"/>
                        </a:lnTo>
                        <a:lnTo>
                          <a:pt x="803" y="1052"/>
                        </a:lnTo>
                        <a:lnTo>
                          <a:pt x="778" y="1058"/>
                        </a:lnTo>
                        <a:lnTo>
                          <a:pt x="753" y="1065"/>
                        </a:lnTo>
                        <a:lnTo>
                          <a:pt x="728" y="1070"/>
                        </a:lnTo>
                        <a:lnTo>
                          <a:pt x="704" y="1074"/>
                        </a:lnTo>
                        <a:lnTo>
                          <a:pt x="678" y="1079"/>
                        </a:lnTo>
                        <a:lnTo>
                          <a:pt x="652" y="1084"/>
                        </a:lnTo>
                        <a:lnTo>
                          <a:pt x="626" y="1087"/>
                        </a:lnTo>
                        <a:lnTo>
                          <a:pt x="601" y="1089"/>
                        </a:lnTo>
                        <a:lnTo>
                          <a:pt x="575" y="1092"/>
                        </a:lnTo>
                        <a:lnTo>
                          <a:pt x="548" y="1094"/>
                        </a:lnTo>
                        <a:lnTo>
                          <a:pt x="523" y="1096"/>
                        </a:lnTo>
                        <a:lnTo>
                          <a:pt x="496" y="1097"/>
                        </a:lnTo>
                        <a:lnTo>
                          <a:pt x="471" y="1099"/>
                        </a:lnTo>
                        <a:lnTo>
                          <a:pt x="444" y="1100"/>
                        </a:lnTo>
                        <a:lnTo>
                          <a:pt x="418" y="1100"/>
                        </a:lnTo>
                        <a:lnTo>
                          <a:pt x="393" y="1100"/>
                        </a:lnTo>
                        <a:lnTo>
                          <a:pt x="366" y="1100"/>
                        </a:lnTo>
                        <a:lnTo>
                          <a:pt x="341" y="1100"/>
                        </a:lnTo>
                        <a:lnTo>
                          <a:pt x="314" y="1099"/>
                        </a:lnTo>
                        <a:lnTo>
                          <a:pt x="289" y="1099"/>
                        </a:lnTo>
                        <a:lnTo>
                          <a:pt x="264" y="1097"/>
                        </a:lnTo>
                        <a:lnTo>
                          <a:pt x="238" y="1095"/>
                        </a:lnTo>
                        <a:lnTo>
                          <a:pt x="213" y="1094"/>
                        </a:lnTo>
                        <a:lnTo>
                          <a:pt x="189" y="1092"/>
                        </a:lnTo>
                        <a:lnTo>
                          <a:pt x="163" y="1091"/>
                        </a:lnTo>
                        <a:lnTo>
                          <a:pt x="139" y="1088"/>
                        </a:lnTo>
                        <a:lnTo>
                          <a:pt x="115" y="1086"/>
                        </a:lnTo>
                        <a:lnTo>
                          <a:pt x="92" y="1084"/>
                        </a:lnTo>
                        <a:lnTo>
                          <a:pt x="68" y="1080"/>
                        </a:lnTo>
                        <a:lnTo>
                          <a:pt x="45" y="1078"/>
                        </a:lnTo>
                        <a:lnTo>
                          <a:pt x="22" y="1074"/>
                        </a:lnTo>
                        <a:lnTo>
                          <a:pt x="0" y="1072"/>
                        </a:lnTo>
                        <a:lnTo>
                          <a:pt x="0" y="806"/>
                        </a:lnTo>
                        <a:lnTo>
                          <a:pt x="0" y="540"/>
                        </a:lnTo>
                        <a:lnTo>
                          <a:pt x="0" y="27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475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02" name="Freeform 254"/>
                  <p:cNvSpPr>
                    <a:spLocks/>
                  </p:cNvSpPr>
                  <p:nvPr/>
                </p:nvSpPr>
                <p:spPr bwMode="auto">
                  <a:xfrm>
                    <a:off x="666" y="950"/>
                    <a:ext cx="380" cy="521"/>
                  </a:xfrm>
                  <a:custGeom>
                    <a:avLst/>
                    <a:gdLst>
                      <a:gd name="T0" fmla="*/ 22 w 759"/>
                      <a:gd name="T1" fmla="*/ 8 h 1040"/>
                      <a:gd name="T2" fmla="*/ 66 w 759"/>
                      <a:gd name="T3" fmla="*/ 11 h 1040"/>
                      <a:gd name="T4" fmla="*/ 109 w 759"/>
                      <a:gd name="T5" fmla="*/ 14 h 1040"/>
                      <a:gd name="T6" fmla="*/ 154 w 759"/>
                      <a:gd name="T7" fmla="*/ 16 h 1040"/>
                      <a:gd name="T8" fmla="*/ 199 w 759"/>
                      <a:gd name="T9" fmla="*/ 17 h 1040"/>
                      <a:gd name="T10" fmla="*/ 245 w 759"/>
                      <a:gd name="T11" fmla="*/ 18 h 1040"/>
                      <a:gd name="T12" fmla="*/ 292 w 759"/>
                      <a:gd name="T13" fmla="*/ 18 h 1040"/>
                      <a:gd name="T14" fmla="*/ 339 w 759"/>
                      <a:gd name="T15" fmla="*/ 18 h 1040"/>
                      <a:gd name="T16" fmla="*/ 386 w 759"/>
                      <a:gd name="T17" fmla="*/ 18 h 1040"/>
                      <a:gd name="T18" fmla="*/ 434 w 759"/>
                      <a:gd name="T19" fmla="*/ 17 h 1040"/>
                      <a:gd name="T20" fmla="*/ 483 w 759"/>
                      <a:gd name="T21" fmla="*/ 15 h 1040"/>
                      <a:gd name="T22" fmla="*/ 531 w 759"/>
                      <a:gd name="T23" fmla="*/ 14 h 1040"/>
                      <a:gd name="T24" fmla="*/ 581 w 759"/>
                      <a:gd name="T25" fmla="*/ 11 h 1040"/>
                      <a:gd name="T26" fmla="*/ 631 w 759"/>
                      <a:gd name="T27" fmla="*/ 8 h 1040"/>
                      <a:gd name="T28" fmla="*/ 682 w 759"/>
                      <a:gd name="T29" fmla="*/ 6 h 1040"/>
                      <a:gd name="T30" fmla="*/ 734 w 759"/>
                      <a:gd name="T31" fmla="*/ 2 h 1040"/>
                      <a:gd name="T32" fmla="*/ 759 w 759"/>
                      <a:gd name="T33" fmla="*/ 250 h 1040"/>
                      <a:gd name="T34" fmla="*/ 759 w 759"/>
                      <a:gd name="T35" fmla="*/ 748 h 1040"/>
                      <a:gd name="T36" fmla="*/ 736 w 759"/>
                      <a:gd name="T37" fmla="*/ 1001 h 1040"/>
                      <a:gd name="T38" fmla="*/ 689 w 759"/>
                      <a:gd name="T39" fmla="*/ 1012 h 1040"/>
                      <a:gd name="T40" fmla="*/ 641 w 759"/>
                      <a:gd name="T41" fmla="*/ 1021 h 1040"/>
                      <a:gd name="T42" fmla="*/ 592 w 759"/>
                      <a:gd name="T43" fmla="*/ 1028 h 1040"/>
                      <a:gd name="T44" fmla="*/ 544 w 759"/>
                      <a:gd name="T45" fmla="*/ 1033 h 1040"/>
                      <a:gd name="T46" fmla="*/ 494 w 759"/>
                      <a:gd name="T47" fmla="*/ 1037 h 1040"/>
                      <a:gd name="T48" fmla="*/ 445 w 759"/>
                      <a:gd name="T49" fmla="*/ 1039 h 1040"/>
                      <a:gd name="T50" fmla="*/ 395 w 759"/>
                      <a:gd name="T51" fmla="*/ 1040 h 1040"/>
                      <a:gd name="T52" fmla="*/ 346 w 759"/>
                      <a:gd name="T53" fmla="*/ 1040 h 1040"/>
                      <a:gd name="T54" fmla="*/ 297 w 759"/>
                      <a:gd name="T55" fmla="*/ 1039 h 1040"/>
                      <a:gd name="T56" fmla="*/ 249 w 759"/>
                      <a:gd name="T57" fmla="*/ 1038 h 1040"/>
                      <a:gd name="T58" fmla="*/ 202 w 759"/>
                      <a:gd name="T59" fmla="*/ 1035 h 1040"/>
                      <a:gd name="T60" fmla="*/ 154 w 759"/>
                      <a:gd name="T61" fmla="*/ 1031 h 1040"/>
                      <a:gd name="T62" fmla="*/ 108 w 759"/>
                      <a:gd name="T63" fmla="*/ 1027 h 1040"/>
                      <a:gd name="T64" fmla="*/ 65 w 759"/>
                      <a:gd name="T65" fmla="*/ 1022 h 1040"/>
                      <a:gd name="T66" fmla="*/ 21 w 759"/>
                      <a:gd name="T67" fmla="*/ 1016 h 1040"/>
                      <a:gd name="T68" fmla="*/ 0 w 759"/>
                      <a:gd name="T69" fmla="*/ 763 h 1040"/>
                      <a:gd name="T70" fmla="*/ 0 w 759"/>
                      <a:gd name="T71" fmla="*/ 259 h 10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759" h="1040">
                        <a:moveTo>
                          <a:pt x="0" y="6"/>
                        </a:moveTo>
                        <a:lnTo>
                          <a:pt x="22" y="8"/>
                        </a:lnTo>
                        <a:lnTo>
                          <a:pt x="44" y="9"/>
                        </a:lnTo>
                        <a:lnTo>
                          <a:pt x="66" y="11"/>
                        </a:lnTo>
                        <a:lnTo>
                          <a:pt x="88" y="13"/>
                        </a:lnTo>
                        <a:lnTo>
                          <a:pt x="109" y="14"/>
                        </a:lnTo>
                        <a:lnTo>
                          <a:pt x="133" y="15"/>
                        </a:lnTo>
                        <a:lnTo>
                          <a:pt x="154" y="16"/>
                        </a:lnTo>
                        <a:lnTo>
                          <a:pt x="177" y="17"/>
                        </a:lnTo>
                        <a:lnTo>
                          <a:pt x="199" y="17"/>
                        </a:lnTo>
                        <a:lnTo>
                          <a:pt x="222" y="18"/>
                        </a:lnTo>
                        <a:lnTo>
                          <a:pt x="245" y="18"/>
                        </a:lnTo>
                        <a:lnTo>
                          <a:pt x="268" y="18"/>
                        </a:lnTo>
                        <a:lnTo>
                          <a:pt x="292" y="18"/>
                        </a:lnTo>
                        <a:lnTo>
                          <a:pt x="316" y="18"/>
                        </a:lnTo>
                        <a:lnTo>
                          <a:pt x="339" y="18"/>
                        </a:lnTo>
                        <a:lnTo>
                          <a:pt x="363" y="18"/>
                        </a:lnTo>
                        <a:lnTo>
                          <a:pt x="386" y="18"/>
                        </a:lnTo>
                        <a:lnTo>
                          <a:pt x="410" y="17"/>
                        </a:lnTo>
                        <a:lnTo>
                          <a:pt x="434" y="17"/>
                        </a:lnTo>
                        <a:lnTo>
                          <a:pt x="459" y="16"/>
                        </a:lnTo>
                        <a:lnTo>
                          <a:pt x="483" y="15"/>
                        </a:lnTo>
                        <a:lnTo>
                          <a:pt x="507" y="15"/>
                        </a:lnTo>
                        <a:lnTo>
                          <a:pt x="531" y="14"/>
                        </a:lnTo>
                        <a:lnTo>
                          <a:pt x="556" y="13"/>
                        </a:lnTo>
                        <a:lnTo>
                          <a:pt x="581" y="11"/>
                        </a:lnTo>
                        <a:lnTo>
                          <a:pt x="606" y="9"/>
                        </a:lnTo>
                        <a:lnTo>
                          <a:pt x="631" y="8"/>
                        </a:lnTo>
                        <a:lnTo>
                          <a:pt x="657" y="7"/>
                        </a:lnTo>
                        <a:lnTo>
                          <a:pt x="682" y="6"/>
                        </a:lnTo>
                        <a:lnTo>
                          <a:pt x="707" y="3"/>
                        </a:lnTo>
                        <a:lnTo>
                          <a:pt x="734" y="2"/>
                        </a:lnTo>
                        <a:lnTo>
                          <a:pt x="759" y="0"/>
                        </a:lnTo>
                        <a:lnTo>
                          <a:pt x="759" y="250"/>
                        </a:lnTo>
                        <a:lnTo>
                          <a:pt x="759" y="499"/>
                        </a:lnTo>
                        <a:lnTo>
                          <a:pt x="759" y="748"/>
                        </a:lnTo>
                        <a:lnTo>
                          <a:pt x="759" y="995"/>
                        </a:lnTo>
                        <a:lnTo>
                          <a:pt x="736" y="1001"/>
                        </a:lnTo>
                        <a:lnTo>
                          <a:pt x="712" y="1007"/>
                        </a:lnTo>
                        <a:lnTo>
                          <a:pt x="689" y="1012"/>
                        </a:lnTo>
                        <a:lnTo>
                          <a:pt x="665" y="1016"/>
                        </a:lnTo>
                        <a:lnTo>
                          <a:pt x="641" y="1021"/>
                        </a:lnTo>
                        <a:lnTo>
                          <a:pt x="616" y="1024"/>
                        </a:lnTo>
                        <a:lnTo>
                          <a:pt x="592" y="1028"/>
                        </a:lnTo>
                        <a:lnTo>
                          <a:pt x="568" y="1031"/>
                        </a:lnTo>
                        <a:lnTo>
                          <a:pt x="544" y="1033"/>
                        </a:lnTo>
                        <a:lnTo>
                          <a:pt x="518" y="1036"/>
                        </a:lnTo>
                        <a:lnTo>
                          <a:pt x="494" y="1037"/>
                        </a:lnTo>
                        <a:lnTo>
                          <a:pt x="469" y="1038"/>
                        </a:lnTo>
                        <a:lnTo>
                          <a:pt x="445" y="1039"/>
                        </a:lnTo>
                        <a:lnTo>
                          <a:pt x="419" y="1040"/>
                        </a:lnTo>
                        <a:lnTo>
                          <a:pt x="395" y="1040"/>
                        </a:lnTo>
                        <a:lnTo>
                          <a:pt x="371" y="1040"/>
                        </a:lnTo>
                        <a:lnTo>
                          <a:pt x="346" y="1040"/>
                        </a:lnTo>
                        <a:lnTo>
                          <a:pt x="321" y="1040"/>
                        </a:lnTo>
                        <a:lnTo>
                          <a:pt x="297" y="1039"/>
                        </a:lnTo>
                        <a:lnTo>
                          <a:pt x="273" y="1039"/>
                        </a:lnTo>
                        <a:lnTo>
                          <a:pt x="249" y="1038"/>
                        </a:lnTo>
                        <a:lnTo>
                          <a:pt x="225" y="1036"/>
                        </a:lnTo>
                        <a:lnTo>
                          <a:pt x="202" y="1035"/>
                        </a:lnTo>
                        <a:lnTo>
                          <a:pt x="177" y="1033"/>
                        </a:lnTo>
                        <a:lnTo>
                          <a:pt x="154" y="1031"/>
                        </a:lnTo>
                        <a:lnTo>
                          <a:pt x="131" y="1029"/>
                        </a:lnTo>
                        <a:lnTo>
                          <a:pt x="108" y="1027"/>
                        </a:lnTo>
                        <a:lnTo>
                          <a:pt x="86" y="1024"/>
                        </a:lnTo>
                        <a:lnTo>
                          <a:pt x="65" y="1022"/>
                        </a:lnTo>
                        <a:lnTo>
                          <a:pt x="43" y="1020"/>
                        </a:lnTo>
                        <a:lnTo>
                          <a:pt x="21" y="1016"/>
                        </a:lnTo>
                        <a:lnTo>
                          <a:pt x="0" y="1014"/>
                        </a:lnTo>
                        <a:lnTo>
                          <a:pt x="0" y="763"/>
                        </a:lnTo>
                        <a:lnTo>
                          <a:pt x="0" y="512"/>
                        </a:lnTo>
                        <a:lnTo>
                          <a:pt x="0" y="259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495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03" name="Freeform 255"/>
                  <p:cNvSpPr>
                    <a:spLocks/>
                  </p:cNvSpPr>
                  <p:nvPr/>
                </p:nvSpPr>
                <p:spPr bwMode="auto">
                  <a:xfrm>
                    <a:off x="686" y="953"/>
                    <a:ext cx="358" cy="491"/>
                  </a:xfrm>
                  <a:custGeom>
                    <a:avLst/>
                    <a:gdLst>
                      <a:gd name="T0" fmla="*/ 0 w 717"/>
                      <a:gd name="T1" fmla="*/ 5 h 981"/>
                      <a:gd name="T2" fmla="*/ 42 w 717"/>
                      <a:gd name="T3" fmla="*/ 9 h 981"/>
                      <a:gd name="T4" fmla="*/ 83 w 717"/>
                      <a:gd name="T5" fmla="*/ 11 h 981"/>
                      <a:gd name="T6" fmla="*/ 126 w 717"/>
                      <a:gd name="T7" fmla="*/ 13 h 981"/>
                      <a:gd name="T8" fmla="*/ 168 w 717"/>
                      <a:gd name="T9" fmla="*/ 15 h 981"/>
                      <a:gd name="T10" fmla="*/ 211 w 717"/>
                      <a:gd name="T11" fmla="*/ 16 h 981"/>
                      <a:gd name="T12" fmla="*/ 255 w 717"/>
                      <a:gd name="T13" fmla="*/ 17 h 981"/>
                      <a:gd name="T14" fmla="*/ 299 w 717"/>
                      <a:gd name="T15" fmla="*/ 17 h 981"/>
                      <a:gd name="T16" fmla="*/ 344 w 717"/>
                      <a:gd name="T17" fmla="*/ 16 h 981"/>
                      <a:gd name="T18" fmla="*/ 388 w 717"/>
                      <a:gd name="T19" fmla="*/ 16 h 981"/>
                      <a:gd name="T20" fmla="*/ 433 w 717"/>
                      <a:gd name="T21" fmla="*/ 15 h 981"/>
                      <a:gd name="T22" fmla="*/ 479 w 717"/>
                      <a:gd name="T23" fmla="*/ 12 h 981"/>
                      <a:gd name="T24" fmla="*/ 526 w 717"/>
                      <a:gd name="T25" fmla="*/ 10 h 981"/>
                      <a:gd name="T26" fmla="*/ 573 w 717"/>
                      <a:gd name="T27" fmla="*/ 8 h 981"/>
                      <a:gd name="T28" fmla="*/ 620 w 717"/>
                      <a:gd name="T29" fmla="*/ 5 h 981"/>
                      <a:gd name="T30" fmla="*/ 668 w 717"/>
                      <a:gd name="T31" fmla="*/ 3 h 981"/>
                      <a:gd name="T32" fmla="*/ 717 w 717"/>
                      <a:gd name="T33" fmla="*/ 0 h 981"/>
                      <a:gd name="T34" fmla="*/ 717 w 717"/>
                      <a:gd name="T35" fmla="*/ 235 h 981"/>
                      <a:gd name="T36" fmla="*/ 717 w 717"/>
                      <a:gd name="T37" fmla="*/ 470 h 981"/>
                      <a:gd name="T38" fmla="*/ 717 w 717"/>
                      <a:gd name="T39" fmla="*/ 705 h 981"/>
                      <a:gd name="T40" fmla="*/ 717 w 717"/>
                      <a:gd name="T41" fmla="*/ 939 h 981"/>
                      <a:gd name="T42" fmla="*/ 673 w 717"/>
                      <a:gd name="T43" fmla="*/ 949 h 981"/>
                      <a:gd name="T44" fmla="*/ 628 w 717"/>
                      <a:gd name="T45" fmla="*/ 958 h 981"/>
                      <a:gd name="T46" fmla="*/ 583 w 717"/>
                      <a:gd name="T47" fmla="*/ 966 h 981"/>
                      <a:gd name="T48" fmla="*/ 537 w 717"/>
                      <a:gd name="T49" fmla="*/ 972 h 981"/>
                      <a:gd name="T50" fmla="*/ 491 w 717"/>
                      <a:gd name="T51" fmla="*/ 977 h 981"/>
                      <a:gd name="T52" fmla="*/ 444 w 717"/>
                      <a:gd name="T53" fmla="*/ 979 h 981"/>
                      <a:gd name="T54" fmla="*/ 398 w 717"/>
                      <a:gd name="T55" fmla="*/ 981 h 981"/>
                      <a:gd name="T56" fmla="*/ 350 w 717"/>
                      <a:gd name="T57" fmla="*/ 981 h 981"/>
                      <a:gd name="T58" fmla="*/ 304 w 717"/>
                      <a:gd name="T59" fmla="*/ 981 h 981"/>
                      <a:gd name="T60" fmla="*/ 258 w 717"/>
                      <a:gd name="T61" fmla="*/ 979 h 981"/>
                      <a:gd name="T62" fmla="*/ 213 w 717"/>
                      <a:gd name="T63" fmla="*/ 977 h 981"/>
                      <a:gd name="T64" fmla="*/ 168 w 717"/>
                      <a:gd name="T65" fmla="*/ 974 h 981"/>
                      <a:gd name="T66" fmla="*/ 125 w 717"/>
                      <a:gd name="T67" fmla="*/ 970 h 981"/>
                      <a:gd name="T68" fmla="*/ 82 w 717"/>
                      <a:gd name="T69" fmla="*/ 966 h 981"/>
                      <a:gd name="T70" fmla="*/ 41 w 717"/>
                      <a:gd name="T71" fmla="*/ 961 h 981"/>
                      <a:gd name="T72" fmla="*/ 0 w 717"/>
                      <a:gd name="T73" fmla="*/ 956 h 981"/>
                      <a:gd name="T74" fmla="*/ 0 w 717"/>
                      <a:gd name="T75" fmla="*/ 719 h 981"/>
                      <a:gd name="T76" fmla="*/ 0 w 717"/>
                      <a:gd name="T77" fmla="*/ 481 h 981"/>
                      <a:gd name="T78" fmla="*/ 0 w 717"/>
                      <a:gd name="T79" fmla="*/ 243 h 981"/>
                      <a:gd name="T80" fmla="*/ 0 w 717"/>
                      <a:gd name="T81" fmla="*/ 5 h 9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17" h="981">
                        <a:moveTo>
                          <a:pt x="0" y="5"/>
                        </a:moveTo>
                        <a:lnTo>
                          <a:pt x="42" y="9"/>
                        </a:lnTo>
                        <a:lnTo>
                          <a:pt x="83" y="11"/>
                        </a:lnTo>
                        <a:lnTo>
                          <a:pt x="126" y="13"/>
                        </a:lnTo>
                        <a:lnTo>
                          <a:pt x="168" y="15"/>
                        </a:lnTo>
                        <a:lnTo>
                          <a:pt x="211" y="16"/>
                        </a:lnTo>
                        <a:lnTo>
                          <a:pt x="255" y="17"/>
                        </a:lnTo>
                        <a:lnTo>
                          <a:pt x="299" y="17"/>
                        </a:lnTo>
                        <a:lnTo>
                          <a:pt x="344" y="16"/>
                        </a:lnTo>
                        <a:lnTo>
                          <a:pt x="388" y="16"/>
                        </a:lnTo>
                        <a:lnTo>
                          <a:pt x="433" y="15"/>
                        </a:lnTo>
                        <a:lnTo>
                          <a:pt x="479" y="12"/>
                        </a:lnTo>
                        <a:lnTo>
                          <a:pt x="526" y="10"/>
                        </a:lnTo>
                        <a:lnTo>
                          <a:pt x="573" y="8"/>
                        </a:lnTo>
                        <a:lnTo>
                          <a:pt x="620" y="5"/>
                        </a:lnTo>
                        <a:lnTo>
                          <a:pt x="668" y="3"/>
                        </a:lnTo>
                        <a:lnTo>
                          <a:pt x="717" y="0"/>
                        </a:lnTo>
                        <a:lnTo>
                          <a:pt x="717" y="235"/>
                        </a:lnTo>
                        <a:lnTo>
                          <a:pt x="717" y="470"/>
                        </a:lnTo>
                        <a:lnTo>
                          <a:pt x="717" y="705"/>
                        </a:lnTo>
                        <a:lnTo>
                          <a:pt x="717" y="939"/>
                        </a:lnTo>
                        <a:lnTo>
                          <a:pt x="673" y="949"/>
                        </a:lnTo>
                        <a:lnTo>
                          <a:pt x="628" y="958"/>
                        </a:lnTo>
                        <a:lnTo>
                          <a:pt x="583" y="966"/>
                        </a:lnTo>
                        <a:lnTo>
                          <a:pt x="537" y="972"/>
                        </a:lnTo>
                        <a:lnTo>
                          <a:pt x="491" y="977"/>
                        </a:lnTo>
                        <a:lnTo>
                          <a:pt x="444" y="979"/>
                        </a:lnTo>
                        <a:lnTo>
                          <a:pt x="398" y="981"/>
                        </a:lnTo>
                        <a:lnTo>
                          <a:pt x="350" y="981"/>
                        </a:lnTo>
                        <a:lnTo>
                          <a:pt x="304" y="981"/>
                        </a:lnTo>
                        <a:lnTo>
                          <a:pt x="258" y="979"/>
                        </a:lnTo>
                        <a:lnTo>
                          <a:pt x="213" y="977"/>
                        </a:lnTo>
                        <a:lnTo>
                          <a:pt x="168" y="974"/>
                        </a:lnTo>
                        <a:lnTo>
                          <a:pt x="125" y="970"/>
                        </a:lnTo>
                        <a:lnTo>
                          <a:pt x="82" y="966"/>
                        </a:lnTo>
                        <a:lnTo>
                          <a:pt x="41" y="961"/>
                        </a:lnTo>
                        <a:lnTo>
                          <a:pt x="0" y="956"/>
                        </a:lnTo>
                        <a:lnTo>
                          <a:pt x="0" y="719"/>
                        </a:lnTo>
                        <a:lnTo>
                          <a:pt x="0" y="481"/>
                        </a:lnTo>
                        <a:lnTo>
                          <a:pt x="0" y="243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4F5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04" name="Freeform 256"/>
                  <p:cNvSpPr>
                    <a:spLocks/>
                  </p:cNvSpPr>
                  <p:nvPr/>
                </p:nvSpPr>
                <p:spPr bwMode="auto">
                  <a:xfrm>
                    <a:off x="706" y="954"/>
                    <a:ext cx="336" cy="462"/>
                  </a:xfrm>
                  <a:custGeom>
                    <a:avLst/>
                    <a:gdLst>
                      <a:gd name="T0" fmla="*/ 0 w 672"/>
                      <a:gd name="T1" fmla="*/ 6 h 923"/>
                      <a:gd name="T2" fmla="*/ 39 w 672"/>
                      <a:gd name="T3" fmla="*/ 9 h 923"/>
                      <a:gd name="T4" fmla="*/ 77 w 672"/>
                      <a:gd name="T5" fmla="*/ 12 h 923"/>
                      <a:gd name="T6" fmla="*/ 117 w 672"/>
                      <a:gd name="T7" fmla="*/ 14 h 923"/>
                      <a:gd name="T8" fmla="*/ 156 w 672"/>
                      <a:gd name="T9" fmla="*/ 15 h 923"/>
                      <a:gd name="T10" fmla="*/ 197 w 672"/>
                      <a:gd name="T11" fmla="*/ 16 h 923"/>
                      <a:gd name="T12" fmla="*/ 238 w 672"/>
                      <a:gd name="T13" fmla="*/ 16 h 923"/>
                      <a:gd name="T14" fmla="*/ 279 w 672"/>
                      <a:gd name="T15" fmla="*/ 16 h 923"/>
                      <a:gd name="T16" fmla="*/ 321 w 672"/>
                      <a:gd name="T17" fmla="*/ 16 h 923"/>
                      <a:gd name="T18" fmla="*/ 364 w 672"/>
                      <a:gd name="T19" fmla="*/ 15 h 923"/>
                      <a:gd name="T20" fmla="*/ 406 w 672"/>
                      <a:gd name="T21" fmla="*/ 14 h 923"/>
                      <a:gd name="T22" fmla="*/ 449 w 672"/>
                      <a:gd name="T23" fmla="*/ 13 h 923"/>
                      <a:gd name="T24" fmla="*/ 493 w 672"/>
                      <a:gd name="T25" fmla="*/ 10 h 923"/>
                      <a:gd name="T26" fmla="*/ 536 w 672"/>
                      <a:gd name="T27" fmla="*/ 8 h 923"/>
                      <a:gd name="T28" fmla="*/ 581 w 672"/>
                      <a:gd name="T29" fmla="*/ 6 h 923"/>
                      <a:gd name="T30" fmla="*/ 626 w 672"/>
                      <a:gd name="T31" fmla="*/ 3 h 923"/>
                      <a:gd name="T32" fmla="*/ 672 w 672"/>
                      <a:gd name="T33" fmla="*/ 0 h 923"/>
                      <a:gd name="T34" fmla="*/ 672 w 672"/>
                      <a:gd name="T35" fmla="*/ 221 h 923"/>
                      <a:gd name="T36" fmla="*/ 672 w 672"/>
                      <a:gd name="T37" fmla="*/ 442 h 923"/>
                      <a:gd name="T38" fmla="*/ 672 w 672"/>
                      <a:gd name="T39" fmla="*/ 663 h 923"/>
                      <a:gd name="T40" fmla="*/ 672 w 672"/>
                      <a:gd name="T41" fmla="*/ 883 h 923"/>
                      <a:gd name="T42" fmla="*/ 631 w 672"/>
                      <a:gd name="T43" fmla="*/ 893 h 923"/>
                      <a:gd name="T44" fmla="*/ 589 w 672"/>
                      <a:gd name="T45" fmla="*/ 901 h 923"/>
                      <a:gd name="T46" fmla="*/ 547 w 672"/>
                      <a:gd name="T47" fmla="*/ 909 h 923"/>
                      <a:gd name="T48" fmla="*/ 503 w 672"/>
                      <a:gd name="T49" fmla="*/ 914 h 923"/>
                      <a:gd name="T50" fmla="*/ 459 w 672"/>
                      <a:gd name="T51" fmla="*/ 918 h 923"/>
                      <a:gd name="T52" fmla="*/ 415 w 672"/>
                      <a:gd name="T53" fmla="*/ 921 h 923"/>
                      <a:gd name="T54" fmla="*/ 372 w 672"/>
                      <a:gd name="T55" fmla="*/ 923 h 923"/>
                      <a:gd name="T56" fmla="*/ 328 w 672"/>
                      <a:gd name="T57" fmla="*/ 923 h 923"/>
                      <a:gd name="T58" fmla="*/ 285 w 672"/>
                      <a:gd name="T59" fmla="*/ 923 h 923"/>
                      <a:gd name="T60" fmla="*/ 241 w 672"/>
                      <a:gd name="T61" fmla="*/ 921 h 923"/>
                      <a:gd name="T62" fmla="*/ 199 w 672"/>
                      <a:gd name="T63" fmla="*/ 918 h 923"/>
                      <a:gd name="T64" fmla="*/ 157 w 672"/>
                      <a:gd name="T65" fmla="*/ 916 h 923"/>
                      <a:gd name="T66" fmla="*/ 116 w 672"/>
                      <a:gd name="T67" fmla="*/ 913 h 923"/>
                      <a:gd name="T68" fmla="*/ 76 w 672"/>
                      <a:gd name="T69" fmla="*/ 908 h 923"/>
                      <a:gd name="T70" fmla="*/ 38 w 672"/>
                      <a:gd name="T71" fmla="*/ 903 h 923"/>
                      <a:gd name="T72" fmla="*/ 0 w 672"/>
                      <a:gd name="T73" fmla="*/ 899 h 923"/>
                      <a:gd name="T74" fmla="*/ 0 w 672"/>
                      <a:gd name="T75" fmla="*/ 676 h 923"/>
                      <a:gd name="T76" fmla="*/ 0 w 672"/>
                      <a:gd name="T77" fmla="*/ 453 h 923"/>
                      <a:gd name="T78" fmla="*/ 0 w 672"/>
                      <a:gd name="T79" fmla="*/ 229 h 923"/>
                      <a:gd name="T80" fmla="*/ 0 w 672"/>
                      <a:gd name="T81" fmla="*/ 6 h 9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72" h="923">
                        <a:moveTo>
                          <a:pt x="0" y="6"/>
                        </a:moveTo>
                        <a:lnTo>
                          <a:pt x="39" y="9"/>
                        </a:lnTo>
                        <a:lnTo>
                          <a:pt x="77" y="12"/>
                        </a:lnTo>
                        <a:lnTo>
                          <a:pt x="117" y="14"/>
                        </a:lnTo>
                        <a:lnTo>
                          <a:pt x="156" y="15"/>
                        </a:lnTo>
                        <a:lnTo>
                          <a:pt x="197" y="16"/>
                        </a:lnTo>
                        <a:lnTo>
                          <a:pt x="238" y="16"/>
                        </a:lnTo>
                        <a:lnTo>
                          <a:pt x="279" y="16"/>
                        </a:lnTo>
                        <a:lnTo>
                          <a:pt x="321" y="16"/>
                        </a:lnTo>
                        <a:lnTo>
                          <a:pt x="364" y="15"/>
                        </a:lnTo>
                        <a:lnTo>
                          <a:pt x="406" y="14"/>
                        </a:lnTo>
                        <a:lnTo>
                          <a:pt x="449" y="13"/>
                        </a:lnTo>
                        <a:lnTo>
                          <a:pt x="493" y="10"/>
                        </a:lnTo>
                        <a:lnTo>
                          <a:pt x="536" y="8"/>
                        </a:lnTo>
                        <a:lnTo>
                          <a:pt x="581" y="6"/>
                        </a:lnTo>
                        <a:lnTo>
                          <a:pt x="626" y="3"/>
                        </a:lnTo>
                        <a:lnTo>
                          <a:pt x="672" y="0"/>
                        </a:lnTo>
                        <a:lnTo>
                          <a:pt x="672" y="221"/>
                        </a:lnTo>
                        <a:lnTo>
                          <a:pt x="672" y="442"/>
                        </a:lnTo>
                        <a:lnTo>
                          <a:pt x="672" y="663"/>
                        </a:lnTo>
                        <a:lnTo>
                          <a:pt x="672" y="883"/>
                        </a:lnTo>
                        <a:lnTo>
                          <a:pt x="631" y="893"/>
                        </a:lnTo>
                        <a:lnTo>
                          <a:pt x="589" y="901"/>
                        </a:lnTo>
                        <a:lnTo>
                          <a:pt x="547" y="909"/>
                        </a:lnTo>
                        <a:lnTo>
                          <a:pt x="503" y="914"/>
                        </a:lnTo>
                        <a:lnTo>
                          <a:pt x="459" y="918"/>
                        </a:lnTo>
                        <a:lnTo>
                          <a:pt x="415" y="921"/>
                        </a:lnTo>
                        <a:lnTo>
                          <a:pt x="372" y="923"/>
                        </a:lnTo>
                        <a:lnTo>
                          <a:pt x="328" y="923"/>
                        </a:lnTo>
                        <a:lnTo>
                          <a:pt x="285" y="923"/>
                        </a:lnTo>
                        <a:lnTo>
                          <a:pt x="241" y="921"/>
                        </a:lnTo>
                        <a:lnTo>
                          <a:pt x="199" y="918"/>
                        </a:lnTo>
                        <a:lnTo>
                          <a:pt x="157" y="916"/>
                        </a:lnTo>
                        <a:lnTo>
                          <a:pt x="116" y="913"/>
                        </a:lnTo>
                        <a:lnTo>
                          <a:pt x="76" y="908"/>
                        </a:lnTo>
                        <a:lnTo>
                          <a:pt x="38" y="903"/>
                        </a:lnTo>
                        <a:lnTo>
                          <a:pt x="0" y="899"/>
                        </a:lnTo>
                        <a:lnTo>
                          <a:pt x="0" y="676"/>
                        </a:lnTo>
                        <a:lnTo>
                          <a:pt x="0" y="453"/>
                        </a:lnTo>
                        <a:lnTo>
                          <a:pt x="0" y="229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546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05" name="Freeform 257"/>
                  <p:cNvSpPr>
                    <a:spLocks/>
                  </p:cNvSpPr>
                  <p:nvPr/>
                </p:nvSpPr>
                <p:spPr bwMode="auto">
                  <a:xfrm>
                    <a:off x="726" y="956"/>
                    <a:ext cx="314" cy="432"/>
                  </a:xfrm>
                  <a:custGeom>
                    <a:avLst/>
                    <a:gdLst>
                      <a:gd name="T0" fmla="*/ 0 w 629"/>
                      <a:gd name="T1" fmla="*/ 6 h 865"/>
                      <a:gd name="T2" fmla="*/ 36 w 629"/>
                      <a:gd name="T3" fmla="*/ 10 h 865"/>
                      <a:gd name="T4" fmla="*/ 72 w 629"/>
                      <a:gd name="T5" fmla="*/ 12 h 865"/>
                      <a:gd name="T6" fmla="*/ 109 w 629"/>
                      <a:gd name="T7" fmla="*/ 13 h 865"/>
                      <a:gd name="T8" fmla="*/ 146 w 629"/>
                      <a:gd name="T9" fmla="*/ 15 h 865"/>
                      <a:gd name="T10" fmla="*/ 184 w 629"/>
                      <a:gd name="T11" fmla="*/ 15 h 865"/>
                      <a:gd name="T12" fmla="*/ 222 w 629"/>
                      <a:gd name="T13" fmla="*/ 17 h 865"/>
                      <a:gd name="T14" fmla="*/ 261 w 629"/>
                      <a:gd name="T15" fmla="*/ 17 h 865"/>
                      <a:gd name="T16" fmla="*/ 301 w 629"/>
                      <a:gd name="T17" fmla="*/ 15 h 865"/>
                      <a:gd name="T18" fmla="*/ 340 w 629"/>
                      <a:gd name="T19" fmla="*/ 15 h 865"/>
                      <a:gd name="T20" fmla="*/ 380 w 629"/>
                      <a:gd name="T21" fmla="*/ 14 h 865"/>
                      <a:gd name="T22" fmla="*/ 420 w 629"/>
                      <a:gd name="T23" fmla="*/ 12 h 865"/>
                      <a:gd name="T24" fmla="*/ 461 w 629"/>
                      <a:gd name="T25" fmla="*/ 11 h 865"/>
                      <a:gd name="T26" fmla="*/ 502 w 629"/>
                      <a:gd name="T27" fmla="*/ 9 h 865"/>
                      <a:gd name="T28" fmla="*/ 544 w 629"/>
                      <a:gd name="T29" fmla="*/ 6 h 865"/>
                      <a:gd name="T30" fmla="*/ 586 w 629"/>
                      <a:gd name="T31" fmla="*/ 4 h 865"/>
                      <a:gd name="T32" fmla="*/ 629 w 629"/>
                      <a:gd name="T33" fmla="*/ 0 h 865"/>
                      <a:gd name="T34" fmla="*/ 629 w 629"/>
                      <a:gd name="T35" fmla="*/ 208 h 865"/>
                      <a:gd name="T36" fmla="*/ 629 w 629"/>
                      <a:gd name="T37" fmla="*/ 415 h 865"/>
                      <a:gd name="T38" fmla="*/ 629 w 629"/>
                      <a:gd name="T39" fmla="*/ 622 h 865"/>
                      <a:gd name="T40" fmla="*/ 629 w 629"/>
                      <a:gd name="T41" fmla="*/ 828 h 865"/>
                      <a:gd name="T42" fmla="*/ 590 w 629"/>
                      <a:gd name="T43" fmla="*/ 837 h 865"/>
                      <a:gd name="T44" fmla="*/ 551 w 629"/>
                      <a:gd name="T45" fmla="*/ 845 h 865"/>
                      <a:gd name="T46" fmla="*/ 511 w 629"/>
                      <a:gd name="T47" fmla="*/ 852 h 865"/>
                      <a:gd name="T48" fmla="*/ 471 w 629"/>
                      <a:gd name="T49" fmla="*/ 857 h 865"/>
                      <a:gd name="T50" fmla="*/ 430 w 629"/>
                      <a:gd name="T51" fmla="*/ 861 h 865"/>
                      <a:gd name="T52" fmla="*/ 389 w 629"/>
                      <a:gd name="T53" fmla="*/ 863 h 865"/>
                      <a:gd name="T54" fmla="*/ 348 w 629"/>
                      <a:gd name="T55" fmla="*/ 865 h 865"/>
                      <a:gd name="T56" fmla="*/ 307 w 629"/>
                      <a:gd name="T57" fmla="*/ 865 h 865"/>
                      <a:gd name="T58" fmla="*/ 266 w 629"/>
                      <a:gd name="T59" fmla="*/ 865 h 865"/>
                      <a:gd name="T60" fmla="*/ 226 w 629"/>
                      <a:gd name="T61" fmla="*/ 863 h 865"/>
                      <a:gd name="T62" fmla="*/ 186 w 629"/>
                      <a:gd name="T63" fmla="*/ 861 h 865"/>
                      <a:gd name="T64" fmla="*/ 147 w 629"/>
                      <a:gd name="T65" fmla="*/ 859 h 865"/>
                      <a:gd name="T66" fmla="*/ 109 w 629"/>
                      <a:gd name="T67" fmla="*/ 855 h 865"/>
                      <a:gd name="T68" fmla="*/ 71 w 629"/>
                      <a:gd name="T69" fmla="*/ 851 h 865"/>
                      <a:gd name="T70" fmla="*/ 36 w 629"/>
                      <a:gd name="T71" fmla="*/ 847 h 865"/>
                      <a:gd name="T72" fmla="*/ 0 w 629"/>
                      <a:gd name="T73" fmla="*/ 843 h 865"/>
                      <a:gd name="T74" fmla="*/ 0 w 629"/>
                      <a:gd name="T75" fmla="*/ 634 h 865"/>
                      <a:gd name="T76" fmla="*/ 0 w 629"/>
                      <a:gd name="T77" fmla="*/ 426 h 865"/>
                      <a:gd name="T78" fmla="*/ 0 w 629"/>
                      <a:gd name="T79" fmla="*/ 216 h 865"/>
                      <a:gd name="T80" fmla="*/ 0 w 629"/>
                      <a:gd name="T81" fmla="*/ 6 h 8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29" h="865">
                        <a:moveTo>
                          <a:pt x="0" y="6"/>
                        </a:moveTo>
                        <a:lnTo>
                          <a:pt x="36" y="10"/>
                        </a:lnTo>
                        <a:lnTo>
                          <a:pt x="72" y="12"/>
                        </a:lnTo>
                        <a:lnTo>
                          <a:pt x="109" y="13"/>
                        </a:lnTo>
                        <a:lnTo>
                          <a:pt x="146" y="15"/>
                        </a:lnTo>
                        <a:lnTo>
                          <a:pt x="184" y="15"/>
                        </a:lnTo>
                        <a:lnTo>
                          <a:pt x="222" y="17"/>
                        </a:lnTo>
                        <a:lnTo>
                          <a:pt x="261" y="17"/>
                        </a:lnTo>
                        <a:lnTo>
                          <a:pt x="301" y="15"/>
                        </a:lnTo>
                        <a:lnTo>
                          <a:pt x="340" y="15"/>
                        </a:lnTo>
                        <a:lnTo>
                          <a:pt x="380" y="14"/>
                        </a:lnTo>
                        <a:lnTo>
                          <a:pt x="420" y="12"/>
                        </a:lnTo>
                        <a:lnTo>
                          <a:pt x="461" y="11"/>
                        </a:lnTo>
                        <a:lnTo>
                          <a:pt x="502" y="9"/>
                        </a:lnTo>
                        <a:lnTo>
                          <a:pt x="544" y="6"/>
                        </a:lnTo>
                        <a:lnTo>
                          <a:pt x="586" y="4"/>
                        </a:lnTo>
                        <a:lnTo>
                          <a:pt x="629" y="0"/>
                        </a:lnTo>
                        <a:lnTo>
                          <a:pt x="629" y="208"/>
                        </a:lnTo>
                        <a:lnTo>
                          <a:pt x="629" y="415"/>
                        </a:lnTo>
                        <a:lnTo>
                          <a:pt x="629" y="622"/>
                        </a:lnTo>
                        <a:lnTo>
                          <a:pt x="629" y="828"/>
                        </a:lnTo>
                        <a:lnTo>
                          <a:pt x="590" y="837"/>
                        </a:lnTo>
                        <a:lnTo>
                          <a:pt x="551" y="845"/>
                        </a:lnTo>
                        <a:lnTo>
                          <a:pt x="511" y="852"/>
                        </a:lnTo>
                        <a:lnTo>
                          <a:pt x="471" y="857"/>
                        </a:lnTo>
                        <a:lnTo>
                          <a:pt x="430" y="861"/>
                        </a:lnTo>
                        <a:lnTo>
                          <a:pt x="389" y="863"/>
                        </a:lnTo>
                        <a:lnTo>
                          <a:pt x="348" y="865"/>
                        </a:lnTo>
                        <a:lnTo>
                          <a:pt x="307" y="865"/>
                        </a:lnTo>
                        <a:lnTo>
                          <a:pt x="266" y="865"/>
                        </a:lnTo>
                        <a:lnTo>
                          <a:pt x="226" y="863"/>
                        </a:lnTo>
                        <a:lnTo>
                          <a:pt x="186" y="861"/>
                        </a:lnTo>
                        <a:lnTo>
                          <a:pt x="147" y="859"/>
                        </a:lnTo>
                        <a:lnTo>
                          <a:pt x="109" y="855"/>
                        </a:lnTo>
                        <a:lnTo>
                          <a:pt x="71" y="851"/>
                        </a:lnTo>
                        <a:lnTo>
                          <a:pt x="36" y="847"/>
                        </a:lnTo>
                        <a:lnTo>
                          <a:pt x="0" y="843"/>
                        </a:lnTo>
                        <a:lnTo>
                          <a:pt x="0" y="634"/>
                        </a:lnTo>
                        <a:lnTo>
                          <a:pt x="0" y="426"/>
                        </a:lnTo>
                        <a:lnTo>
                          <a:pt x="0" y="21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5B6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06" name="Freeform 258"/>
                  <p:cNvSpPr>
                    <a:spLocks/>
                  </p:cNvSpPr>
                  <p:nvPr/>
                </p:nvSpPr>
                <p:spPr bwMode="auto">
                  <a:xfrm>
                    <a:off x="746" y="959"/>
                    <a:ext cx="293" cy="402"/>
                  </a:xfrm>
                  <a:custGeom>
                    <a:avLst/>
                    <a:gdLst>
                      <a:gd name="T0" fmla="*/ 0 w 586"/>
                      <a:gd name="T1" fmla="*/ 5 h 804"/>
                      <a:gd name="T2" fmla="*/ 33 w 586"/>
                      <a:gd name="T3" fmla="*/ 7 h 804"/>
                      <a:gd name="T4" fmla="*/ 68 w 586"/>
                      <a:gd name="T5" fmla="*/ 9 h 804"/>
                      <a:gd name="T6" fmla="*/ 103 w 586"/>
                      <a:gd name="T7" fmla="*/ 12 h 804"/>
                      <a:gd name="T8" fmla="*/ 137 w 586"/>
                      <a:gd name="T9" fmla="*/ 13 h 804"/>
                      <a:gd name="T10" fmla="*/ 173 w 586"/>
                      <a:gd name="T11" fmla="*/ 14 h 804"/>
                      <a:gd name="T12" fmla="*/ 209 w 586"/>
                      <a:gd name="T13" fmla="*/ 14 h 804"/>
                      <a:gd name="T14" fmla="*/ 244 w 586"/>
                      <a:gd name="T15" fmla="*/ 14 h 804"/>
                      <a:gd name="T16" fmla="*/ 281 w 586"/>
                      <a:gd name="T17" fmla="*/ 14 h 804"/>
                      <a:gd name="T18" fmla="*/ 318 w 586"/>
                      <a:gd name="T19" fmla="*/ 14 h 804"/>
                      <a:gd name="T20" fmla="*/ 355 w 586"/>
                      <a:gd name="T21" fmla="*/ 13 h 804"/>
                      <a:gd name="T22" fmla="*/ 393 w 586"/>
                      <a:gd name="T23" fmla="*/ 12 h 804"/>
                      <a:gd name="T24" fmla="*/ 431 w 586"/>
                      <a:gd name="T25" fmla="*/ 9 h 804"/>
                      <a:gd name="T26" fmla="*/ 469 w 586"/>
                      <a:gd name="T27" fmla="*/ 7 h 804"/>
                      <a:gd name="T28" fmla="*/ 508 w 586"/>
                      <a:gd name="T29" fmla="*/ 5 h 804"/>
                      <a:gd name="T30" fmla="*/ 547 w 586"/>
                      <a:gd name="T31" fmla="*/ 2 h 804"/>
                      <a:gd name="T32" fmla="*/ 586 w 586"/>
                      <a:gd name="T33" fmla="*/ 0 h 804"/>
                      <a:gd name="T34" fmla="*/ 586 w 586"/>
                      <a:gd name="T35" fmla="*/ 192 h 804"/>
                      <a:gd name="T36" fmla="*/ 586 w 586"/>
                      <a:gd name="T37" fmla="*/ 386 h 804"/>
                      <a:gd name="T38" fmla="*/ 586 w 586"/>
                      <a:gd name="T39" fmla="*/ 578 h 804"/>
                      <a:gd name="T40" fmla="*/ 586 w 586"/>
                      <a:gd name="T41" fmla="*/ 770 h 804"/>
                      <a:gd name="T42" fmla="*/ 551 w 586"/>
                      <a:gd name="T43" fmla="*/ 779 h 804"/>
                      <a:gd name="T44" fmla="*/ 514 w 586"/>
                      <a:gd name="T45" fmla="*/ 786 h 804"/>
                      <a:gd name="T46" fmla="*/ 477 w 586"/>
                      <a:gd name="T47" fmla="*/ 793 h 804"/>
                      <a:gd name="T48" fmla="*/ 439 w 586"/>
                      <a:gd name="T49" fmla="*/ 797 h 804"/>
                      <a:gd name="T50" fmla="*/ 401 w 586"/>
                      <a:gd name="T51" fmla="*/ 801 h 804"/>
                      <a:gd name="T52" fmla="*/ 363 w 586"/>
                      <a:gd name="T53" fmla="*/ 803 h 804"/>
                      <a:gd name="T54" fmla="*/ 325 w 586"/>
                      <a:gd name="T55" fmla="*/ 804 h 804"/>
                      <a:gd name="T56" fmla="*/ 287 w 586"/>
                      <a:gd name="T57" fmla="*/ 804 h 804"/>
                      <a:gd name="T58" fmla="*/ 249 w 586"/>
                      <a:gd name="T59" fmla="*/ 804 h 804"/>
                      <a:gd name="T60" fmla="*/ 212 w 586"/>
                      <a:gd name="T61" fmla="*/ 803 h 804"/>
                      <a:gd name="T62" fmla="*/ 174 w 586"/>
                      <a:gd name="T63" fmla="*/ 801 h 804"/>
                      <a:gd name="T64" fmla="*/ 138 w 586"/>
                      <a:gd name="T65" fmla="*/ 799 h 804"/>
                      <a:gd name="T66" fmla="*/ 103 w 586"/>
                      <a:gd name="T67" fmla="*/ 795 h 804"/>
                      <a:gd name="T68" fmla="*/ 67 w 586"/>
                      <a:gd name="T69" fmla="*/ 792 h 804"/>
                      <a:gd name="T70" fmla="*/ 33 w 586"/>
                      <a:gd name="T71" fmla="*/ 788 h 804"/>
                      <a:gd name="T72" fmla="*/ 0 w 586"/>
                      <a:gd name="T73" fmla="*/ 784 h 804"/>
                      <a:gd name="T74" fmla="*/ 0 w 586"/>
                      <a:gd name="T75" fmla="*/ 590 h 804"/>
                      <a:gd name="T76" fmla="*/ 0 w 586"/>
                      <a:gd name="T77" fmla="*/ 395 h 804"/>
                      <a:gd name="T78" fmla="*/ 0 w 586"/>
                      <a:gd name="T79" fmla="*/ 199 h 804"/>
                      <a:gd name="T80" fmla="*/ 0 w 586"/>
                      <a:gd name="T81" fmla="*/ 5 h 8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586" h="804">
                        <a:moveTo>
                          <a:pt x="0" y="5"/>
                        </a:moveTo>
                        <a:lnTo>
                          <a:pt x="33" y="7"/>
                        </a:lnTo>
                        <a:lnTo>
                          <a:pt x="68" y="9"/>
                        </a:lnTo>
                        <a:lnTo>
                          <a:pt x="103" y="12"/>
                        </a:lnTo>
                        <a:lnTo>
                          <a:pt x="137" y="13"/>
                        </a:lnTo>
                        <a:lnTo>
                          <a:pt x="173" y="14"/>
                        </a:lnTo>
                        <a:lnTo>
                          <a:pt x="209" y="14"/>
                        </a:lnTo>
                        <a:lnTo>
                          <a:pt x="244" y="14"/>
                        </a:lnTo>
                        <a:lnTo>
                          <a:pt x="281" y="14"/>
                        </a:lnTo>
                        <a:lnTo>
                          <a:pt x="318" y="14"/>
                        </a:lnTo>
                        <a:lnTo>
                          <a:pt x="355" y="13"/>
                        </a:lnTo>
                        <a:lnTo>
                          <a:pt x="393" y="12"/>
                        </a:lnTo>
                        <a:lnTo>
                          <a:pt x="431" y="9"/>
                        </a:lnTo>
                        <a:lnTo>
                          <a:pt x="469" y="7"/>
                        </a:lnTo>
                        <a:lnTo>
                          <a:pt x="508" y="5"/>
                        </a:lnTo>
                        <a:lnTo>
                          <a:pt x="547" y="2"/>
                        </a:lnTo>
                        <a:lnTo>
                          <a:pt x="586" y="0"/>
                        </a:lnTo>
                        <a:lnTo>
                          <a:pt x="586" y="192"/>
                        </a:lnTo>
                        <a:lnTo>
                          <a:pt x="586" y="386"/>
                        </a:lnTo>
                        <a:lnTo>
                          <a:pt x="586" y="578"/>
                        </a:lnTo>
                        <a:lnTo>
                          <a:pt x="586" y="770"/>
                        </a:lnTo>
                        <a:lnTo>
                          <a:pt x="551" y="779"/>
                        </a:lnTo>
                        <a:lnTo>
                          <a:pt x="514" y="786"/>
                        </a:lnTo>
                        <a:lnTo>
                          <a:pt x="477" y="793"/>
                        </a:lnTo>
                        <a:lnTo>
                          <a:pt x="439" y="797"/>
                        </a:lnTo>
                        <a:lnTo>
                          <a:pt x="401" y="801"/>
                        </a:lnTo>
                        <a:lnTo>
                          <a:pt x="363" y="803"/>
                        </a:lnTo>
                        <a:lnTo>
                          <a:pt x="325" y="804"/>
                        </a:lnTo>
                        <a:lnTo>
                          <a:pt x="287" y="804"/>
                        </a:lnTo>
                        <a:lnTo>
                          <a:pt x="249" y="804"/>
                        </a:lnTo>
                        <a:lnTo>
                          <a:pt x="212" y="803"/>
                        </a:lnTo>
                        <a:lnTo>
                          <a:pt x="174" y="801"/>
                        </a:lnTo>
                        <a:lnTo>
                          <a:pt x="138" y="799"/>
                        </a:lnTo>
                        <a:lnTo>
                          <a:pt x="103" y="795"/>
                        </a:lnTo>
                        <a:lnTo>
                          <a:pt x="67" y="792"/>
                        </a:lnTo>
                        <a:lnTo>
                          <a:pt x="33" y="788"/>
                        </a:lnTo>
                        <a:lnTo>
                          <a:pt x="0" y="784"/>
                        </a:lnTo>
                        <a:lnTo>
                          <a:pt x="0" y="590"/>
                        </a:lnTo>
                        <a:lnTo>
                          <a:pt x="0" y="395"/>
                        </a:lnTo>
                        <a:lnTo>
                          <a:pt x="0" y="199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606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07" name="Freeform 259"/>
                  <p:cNvSpPr>
                    <a:spLocks/>
                  </p:cNvSpPr>
                  <p:nvPr/>
                </p:nvSpPr>
                <p:spPr bwMode="auto">
                  <a:xfrm>
                    <a:off x="766" y="960"/>
                    <a:ext cx="271" cy="373"/>
                  </a:xfrm>
                  <a:custGeom>
                    <a:avLst/>
                    <a:gdLst>
                      <a:gd name="T0" fmla="*/ 0 w 543"/>
                      <a:gd name="T1" fmla="*/ 4 h 745"/>
                      <a:gd name="T2" fmla="*/ 31 w 543"/>
                      <a:gd name="T3" fmla="*/ 6 h 745"/>
                      <a:gd name="T4" fmla="*/ 64 w 543"/>
                      <a:gd name="T5" fmla="*/ 9 h 745"/>
                      <a:gd name="T6" fmla="*/ 95 w 543"/>
                      <a:gd name="T7" fmla="*/ 10 h 745"/>
                      <a:gd name="T8" fmla="*/ 127 w 543"/>
                      <a:gd name="T9" fmla="*/ 12 h 745"/>
                      <a:gd name="T10" fmla="*/ 160 w 543"/>
                      <a:gd name="T11" fmla="*/ 12 h 745"/>
                      <a:gd name="T12" fmla="*/ 193 w 543"/>
                      <a:gd name="T13" fmla="*/ 13 h 745"/>
                      <a:gd name="T14" fmla="*/ 226 w 543"/>
                      <a:gd name="T15" fmla="*/ 13 h 745"/>
                      <a:gd name="T16" fmla="*/ 260 w 543"/>
                      <a:gd name="T17" fmla="*/ 12 h 745"/>
                      <a:gd name="T18" fmla="*/ 294 w 543"/>
                      <a:gd name="T19" fmla="*/ 12 h 745"/>
                      <a:gd name="T20" fmla="*/ 329 w 543"/>
                      <a:gd name="T21" fmla="*/ 11 h 745"/>
                      <a:gd name="T22" fmla="*/ 363 w 543"/>
                      <a:gd name="T23" fmla="*/ 10 h 745"/>
                      <a:gd name="T24" fmla="*/ 399 w 543"/>
                      <a:gd name="T25" fmla="*/ 9 h 745"/>
                      <a:gd name="T26" fmla="*/ 433 w 543"/>
                      <a:gd name="T27" fmla="*/ 6 h 745"/>
                      <a:gd name="T28" fmla="*/ 470 w 543"/>
                      <a:gd name="T29" fmla="*/ 4 h 745"/>
                      <a:gd name="T30" fmla="*/ 506 w 543"/>
                      <a:gd name="T31" fmla="*/ 2 h 745"/>
                      <a:gd name="T32" fmla="*/ 543 w 543"/>
                      <a:gd name="T33" fmla="*/ 0 h 745"/>
                      <a:gd name="T34" fmla="*/ 543 w 543"/>
                      <a:gd name="T35" fmla="*/ 178 h 745"/>
                      <a:gd name="T36" fmla="*/ 543 w 543"/>
                      <a:gd name="T37" fmla="*/ 357 h 745"/>
                      <a:gd name="T38" fmla="*/ 543 w 543"/>
                      <a:gd name="T39" fmla="*/ 535 h 745"/>
                      <a:gd name="T40" fmla="*/ 543 w 543"/>
                      <a:gd name="T41" fmla="*/ 713 h 745"/>
                      <a:gd name="T42" fmla="*/ 510 w 543"/>
                      <a:gd name="T43" fmla="*/ 721 h 745"/>
                      <a:gd name="T44" fmla="*/ 476 w 543"/>
                      <a:gd name="T45" fmla="*/ 728 h 745"/>
                      <a:gd name="T46" fmla="*/ 442 w 543"/>
                      <a:gd name="T47" fmla="*/ 733 h 745"/>
                      <a:gd name="T48" fmla="*/ 407 w 543"/>
                      <a:gd name="T49" fmla="*/ 738 h 745"/>
                      <a:gd name="T50" fmla="*/ 371 w 543"/>
                      <a:gd name="T51" fmla="*/ 742 h 745"/>
                      <a:gd name="T52" fmla="*/ 337 w 543"/>
                      <a:gd name="T53" fmla="*/ 744 h 745"/>
                      <a:gd name="T54" fmla="*/ 301 w 543"/>
                      <a:gd name="T55" fmla="*/ 745 h 745"/>
                      <a:gd name="T56" fmla="*/ 265 w 543"/>
                      <a:gd name="T57" fmla="*/ 745 h 745"/>
                      <a:gd name="T58" fmla="*/ 231 w 543"/>
                      <a:gd name="T59" fmla="*/ 745 h 745"/>
                      <a:gd name="T60" fmla="*/ 196 w 543"/>
                      <a:gd name="T61" fmla="*/ 744 h 745"/>
                      <a:gd name="T62" fmla="*/ 162 w 543"/>
                      <a:gd name="T63" fmla="*/ 743 h 745"/>
                      <a:gd name="T64" fmla="*/ 127 w 543"/>
                      <a:gd name="T65" fmla="*/ 740 h 745"/>
                      <a:gd name="T66" fmla="*/ 95 w 543"/>
                      <a:gd name="T67" fmla="*/ 737 h 745"/>
                      <a:gd name="T68" fmla="*/ 63 w 543"/>
                      <a:gd name="T69" fmla="*/ 733 h 745"/>
                      <a:gd name="T70" fmla="*/ 30 w 543"/>
                      <a:gd name="T71" fmla="*/ 730 h 745"/>
                      <a:gd name="T72" fmla="*/ 0 w 543"/>
                      <a:gd name="T73" fmla="*/ 727 h 745"/>
                      <a:gd name="T74" fmla="*/ 0 w 543"/>
                      <a:gd name="T75" fmla="*/ 547 h 745"/>
                      <a:gd name="T76" fmla="*/ 0 w 543"/>
                      <a:gd name="T77" fmla="*/ 366 h 745"/>
                      <a:gd name="T78" fmla="*/ 0 w 543"/>
                      <a:gd name="T79" fmla="*/ 185 h 745"/>
                      <a:gd name="T80" fmla="*/ 0 w 543"/>
                      <a:gd name="T81" fmla="*/ 4 h 7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543" h="745">
                        <a:moveTo>
                          <a:pt x="0" y="4"/>
                        </a:moveTo>
                        <a:lnTo>
                          <a:pt x="31" y="6"/>
                        </a:lnTo>
                        <a:lnTo>
                          <a:pt x="64" y="9"/>
                        </a:lnTo>
                        <a:lnTo>
                          <a:pt x="95" y="10"/>
                        </a:lnTo>
                        <a:lnTo>
                          <a:pt x="127" y="12"/>
                        </a:lnTo>
                        <a:lnTo>
                          <a:pt x="160" y="12"/>
                        </a:lnTo>
                        <a:lnTo>
                          <a:pt x="193" y="13"/>
                        </a:lnTo>
                        <a:lnTo>
                          <a:pt x="226" y="13"/>
                        </a:lnTo>
                        <a:lnTo>
                          <a:pt x="260" y="12"/>
                        </a:lnTo>
                        <a:lnTo>
                          <a:pt x="294" y="12"/>
                        </a:lnTo>
                        <a:lnTo>
                          <a:pt x="329" y="11"/>
                        </a:lnTo>
                        <a:lnTo>
                          <a:pt x="363" y="10"/>
                        </a:lnTo>
                        <a:lnTo>
                          <a:pt x="399" y="9"/>
                        </a:lnTo>
                        <a:lnTo>
                          <a:pt x="433" y="6"/>
                        </a:lnTo>
                        <a:lnTo>
                          <a:pt x="470" y="4"/>
                        </a:lnTo>
                        <a:lnTo>
                          <a:pt x="506" y="2"/>
                        </a:lnTo>
                        <a:lnTo>
                          <a:pt x="543" y="0"/>
                        </a:lnTo>
                        <a:lnTo>
                          <a:pt x="543" y="178"/>
                        </a:lnTo>
                        <a:lnTo>
                          <a:pt x="543" y="357"/>
                        </a:lnTo>
                        <a:lnTo>
                          <a:pt x="543" y="535"/>
                        </a:lnTo>
                        <a:lnTo>
                          <a:pt x="543" y="713"/>
                        </a:lnTo>
                        <a:lnTo>
                          <a:pt x="510" y="721"/>
                        </a:lnTo>
                        <a:lnTo>
                          <a:pt x="476" y="728"/>
                        </a:lnTo>
                        <a:lnTo>
                          <a:pt x="442" y="733"/>
                        </a:lnTo>
                        <a:lnTo>
                          <a:pt x="407" y="738"/>
                        </a:lnTo>
                        <a:lnTo>
                          <a:pt x="371" y="742"/>
                        </a:lnTo>
                        <a:lnTo>
                          <a:pt x="337" y="744"/>
                        </a:lnTo>
                        <a:lnTo>
                          <a:pt x="301" y="745"/>
                        </a:lnTo>
                        <a:lnTo>
                          <a:pt x="265" y="745"/>
                        </a:lnTo>
                        <a:lnTo>
                          <a:pt x="231" y="745"/>
                        </a:lnTo>
                        <a:lnTo>
                          <a:pt x="196" y="744"/>
                        </a:lnTo>
                        <a:lnTo>
                          <a:pt x="162" y="743"/>
                        </a:lnTo>
                        <a:lnTo>
                          <a:pt x="127" y="740"/>
                        </a:lnTo>
                        <a:lnTo>
                          <a:pt x="95" y="737"/>
                        </a:lnTo>
                        <a:lnTo>
                          <a:pt x="63" y="733"/>
                        </a:lnTo>
                        <a:lnTo>
                          <a:pt x="30" y="730"/>
                        </a:lnTo>
                        <a:lnTo>
                          <a:pt x="0" y="727"/>
                        </a:lnTo>
                        <a:lnTo>
                          <a:pt x="0" y="547"/>
                        </a:lnTo>
                        <a:lnTo>
                          <a:pt x="0" y="366"/>
                        </a:lnTo>
                        <a:lnTo>
                          <a:pt x="0" y="185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66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08" name="Freeform 260"/>
                  <p:cNvSpPr>
                    <a:spLocks/>
                  </p:cNvSpPr>
                  <p:nvPr/>
                </p:nvSpPr>
                <p:spPr bwMode="auto">
                  <a:xfrm>
                    <a:off x="785" y="963"/>
                    <a:ext cx="251" cy="344"/>
                  </a:xfrm>
                  <a:custGeom>
                    <a:avLst/>
                    <a:gdLst>
                      <a:gd name="T0" fmla="*/ 0 w 501"/>
                      <a:gd name="T1" fmla="*/ 5 h 688"/>
                      <a:gd name="T2" fmla="*/ 28 w 501"/>
                      <a:gd name="T3" fmla="*/ 7 h 688"/>
                      <a:gd name="T4" fmla="*/ 57 w 501"/>
                      <a:gd name="T5" fmla="*/ 9 h 688"/>
                      <a:gd name="T6" fmla="*/ 87 w 501"/>
                      <a:gd name="T7" fmla="*/ 10 h 688"/>
                      <a:gd name="T8" fmla="*/ 117 w 501"/>
                      <a:gd name="T9" fmla="*/ 12 h 688"/>
                      <a:gd name="T10" fmla="*/ 147 w 501"/>
                      <a:gd name="T11" fmla="*/ 13 h 688"/>
                      <a:gd name="T12" fmla="*/ 177 w 501"/>
                      <a:gd name="T13" fmla="*/ 13 h 688"/>
                      <a:gd name="T14" fmla="*/ 208 w 501"/>
                      <a:gd name="T15" fmla="*/ 13 h 688"/>
                      <a:gd name="T16" fmla="*/ 239 w 501"/>
                      <a:gd name="T17" fmla="*/ 13 h 688"/>
                      <a:gd name="T18" fmla="*/ 270 w 501"/>
                      <a:gd name="T19" fmla="*/ 12 h 688"/>
                      <a:gd name="T20" fmla="*/ 302 w 501"/>
                      <a:gd name="T21" fmla="*/ 10 h 688"/>
                      <a:gd name="T22" fmla="*/ 335 w 501"/>
                      <a:gd name="T23" fmla="*/ 9 h 688"/>
                      <a:gd name="T24" fmla="*/ 367 w 501"/>
                      <a:gd name="T25" fmla="*/ 8 h 688"/>
                      <a:gd name="T26" fmla="*/ 400 w 501"/>
                      <a:gd name="T27" fmla="*/ 6 h 688"/>
                      <a:gd name="T28" fmla="*/ 433 w 501"/>
                      <a:gd name="T29" fmla="*/ 5 h 688"/>
                      <a:gd name="T30" fmla="*/ 467 w 501"/>
                      <a:gd name="T31" fmla="*/ 2 h 688"/>
                      <a:gd name="T32" fmla="*/ 501 w 501"/>
                      <a:gd name="T33" fmla="*/ 0 h 688"/>
                      <a:gd name="T34" fmla="*/ 501 w 501"/>
                      <a:gd name="T35" fmla="*/ 165 h 688"/>
                      <a:gd name="T36" fmla="*/ 501 w 501"/>
                      <a:gd name="T37" fmla="*/ 330 h 688"/>
                      <a:gd name="T38" fmla="*/ 501 w 501"/>
                      <a:gd name="T39" fmla="*/ 494 h 688"/>
                      <a:gd name="T40" fmla="*/ 501 w 501"/>
                      <a:gd name="T41" fmla="*/ 659 h 688"/>
                      <a:gd name="T42" fmla="*/ 470 w 501"/>
                      <a:gd name="T43" fmla="*/ 666 h 688"/>
                      <a:gd name="T44" fmla="*/ 438 w 501"/>
                      <a:gd name="T45" fmla="*/ 672 h 688"/>
                      <a:gd name="T46" fmla="*/ 406 w 501"/>
                      <a:gd name="T47" fmla="*/ 678 h 688"/>
                      <a:gd name="T48" fmla="*/ 375 w 501"/>
                      <a:gd name="T49" fmla="*/ 681 h 688"/>
                      <a:gd name="T50" fmla="*/ 342 w 501"/>
                      <a:gd name="T51" fmla="*/ 685 h 688"/>
                      <a:gd name="T52" fmla="*/ 309 w 501"/>
                      <a:gd name="T53" fmla="*/ 686 h 688"/>
                      <a:gd name="T54" fmla="*/ 277 w 501"/>
                      <a:gd name="T55" fmla="*/ 688 h 688"/>
                      <a:gd name="T56" fmla="*/ 245 w 501"/>
                      <a:gd name="T57" fmla="*/ 688 h 688"/>
                      <a:gd name="T58" fmla="*/ 213 w 501"/>
                      <a:gd name="T59" fmla="*/ 688 h 688"/>
                      <a:gd name="T60" fmla="*/ 180 w 501"/>
                      <a:gd name="T61" fmla="*/ 687 h 688"/>
                      <a:gd name="T62" fmla="*/ 148 w 501"/>
                      <a:gd name="T63" fmla="*/ 685 h 688"/>
                      <a:gd name="T64" fmla="*/ 117 w 501"/>
                      <a:gd name="T65" fmla="*/ 683 h 688"/>
                      <a:gd name="T66" fmla="*/ 87 w 501"/>
                      <a:gd name="T67" fmla="*/ 680 h 688"/>
                      <a:gd name="T68" fmla="*/ 57 w 501"/>
                      <a:gd name="T69" fmla="*/ 678 h 688"/>
                      <a:gd name="T70" fmla="*/ 27 w 501"/>
                      <a:gd name="T71" fmla="*/ 674 h 688"/>
                      <a:gd name="T72" fmla="*/ 0 w 501"/>
                      <a:gd name="T73" fmla="*/ 671 h 688"/>
                      <a:gd name="T74" fmla="*/ 0 w 501"/>
                      <a:gd name="T75" fmla="*/ 504 h 688"/>
                      <a:gd name="T76" fmla="*/ 0 w 501"/>
                      <a:gd name="T77" fmla="*/ 338 h 688"/>
                      <a:gd name="T78" fmla="*/ 0 w 501"/>
                      <a:gd name="T79" fmla="*/ 171 h 688"/>
                      <a:gd name="T80" fmla="*/ 0 w 501"/>
                      <a:gd name="T81" fmla="*/ 5 h 6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501" h="688">
                        <a:moveTo>
                          <a:pt x="0" y="5"/>
                        </a:moveTo>
                        <a:lnTo>
                          <a:pt x="28" y="7"/>
                        </a:lnTo>
                        <a:lnTo>
                          <a:pt x="57" y="9"/>
                        </a:lnTo>
                        <a:lnTo>
                          <a:pt x="87" y="10"/>
                        </a:lnTo>
                        <a:lnTo>
                          <a:pt x="117" y="12"/>
                        </a:lnTo>
                        <a:lnTo>
                          <a:pt x="147" y="13"/>
                        </a:lnTo>
                        <a:lnTo>
                          <a:pt x="177" y="13"/>
                        </a:lnTo>
                        <a:lnTo>
                          <a:pt x="208" y="13"/>
                        </a:lnTo>
                        <a:lnTo>
                          <a:pt x="239" y="13"/>
                        </a:lnTo>
                        <a:lnTo>
                          <a:pt x="270" y="12"/>
                        </a:lnTo>
                        <a:lnTo>
                          <a:pt x="302" y="10"/>
                        </a:lnTo>
                        <a:lnTo>
                          <a:pt x="335" y="9"/>
                        </a:lnTo>
                        <a:lnTo>
                          <a:pt x="367" y="8"/>
                        </a:lnTo>
                        <a:lnTo>
                          <a:pt x="400" y="6"/>
                        </a:lnTo>
                        <a:lnTo>
                          <a:pt x="433" y="5"/>
                        </a:lnTo>
                        <a:lnTo>
                          <a:pt x="467" y="2"/>
                        </a:lnTo>
                        <a:lnTo>
                          <a:pt x="501" y="0"/>
                        </a:lnTo>
                        <a:lnTo>
                          <a:pt x="501" y="165"/>
                        </a:lnTo>
                        <a:lnTo>
                          <a:pt x="501" y="330"/>
                        </a:lnTo>
                        <a:lnTo>
                          <a:pt x="501" y="494"/>
                        </a:lnTo>
                        <a:lnTo>
                          <a:pt x="501" y="659"/>
                        </a:lnTo>
                        <a:lnTo>
                          <a:pt x="470" y="666"/>
                        </a:lnTo>
                        <a:lnTo>
                          <a:pt x="438" y="672"/>
                        </a:lnTo>
                        <a:lnTo>
                          <a:pt x="406" y="678"/>
                        </a:lnTo>
                        <a:lnTo>
                          <a:pt x="375" y="681"/>
                        </a:lnTo>
                        <a:lnTo>
                          <a:pt x="342" y="685"/>
                        </a:lnTo>
                        <a:lnTo>
                          <a:pt x="309" y="686"/>
                        </a:lnTo>
                        <a:lnTo>
                          <a:pt x="277" y="688"/>
                        </a:lnTo>
                        <a:lnTo>
                          <a:pt x="245" y="688"/>
                        </a:lnTo>
                        <a:lnTo>
                          <a:pt x="213" y="688"/>
                        </a:lnTo>
                        <a:lnTo>
                          <a:pt x="180" y="687"/>
                        </a:lnTo>
                        <a:lnTo>
                          <a:pt x="148" y="685"/>
                        </a:lnTo>
                        <a:lnTo>
                          <a:pt x="117" y="683"/>
                        </a:lnTo>
                        <a:lnTo>
                          <a:pt x="87" y="680"/>
                        </a:lnTo>
                        <a:lnTo>
                          <a:pt x="57" y="678"/>
                        </a:lnTo>
                        <a:lnTo>
                          <a:pt x="27" y="674"/>
                        </a:lnTo>
                        <a:lnTo>
                          <a:pt x="0" y="671"/>
                        </a:lnTo>
                        <a:lnTo>
                          <a:pt x="0" y="504"/>
                        </a:lnTo>
                        <a:lnTo>
                          <a:pt x="0" y="338"/>
                        </a:lnTo>
                        <a:lnTo>
                          <a:pt x="0" y="171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687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09" name="Freeform 261"/>
                  <p:cNvSpPr>
                    <a:spLocks/>
                  </p:cNvSpPr>
                  <p:nvPr/>
                </p:nvSpPr>
                <p:spPr bwMode="auto">
                  <a:xfrm>
                    <a:off x="805" y="964"/>
                    <a:ext cx="229" cy="315"/>
                  </a:xfrm>
                  <a:custGeom>
                    <a:avLst/>
                    <a:gdLst>
                      <a:gd name="T0" fmla="*/ 0 w 457"/>
                      <a:gd name="T1" fmla="*/ 4 h 630"/>
                      <a:gd name="T2" fmla="*/ 26 w 457"/>
                      <a:gd name="T3" fmla="*/ 6 h 630"/>
                      <a:gd name="T4" fmla="*/ 53 w 457"/>
                      <a:gd name="T5" fmla="*/ 8 h 630"/>
                      <a:gd name="T6" fmla="*/ 79 w 457"/>
                      <a:gd name="T7" fmla="*/ 10 h 630"/>
                      <a:gd name="T8" fmla="*/ 107 w 457"/>
                      <a:gd name="T9" fmla="*/ 10 h 630"/>
                      <a:gd name="T10" fmla="*/ 135 w 457"/>
                      <a:gd name="T11" fmla="*/ 11 h 630"/>
                      <a:gd name="T12" fmla="*/ 162 w 457"/>
                      <a:gd name="T13" fmla="*/ 11 h 630"/>
                      <a:gd name="T14" fmla="*/ 190 w 457"/>
                      <a:gd name="T15" fmla="*/ 11 h 630"/>
                      <a:gd name="T16" fmla="*/ 219 w 457"/>
                      <a:gd name="T17" fmla="*/ 11 h 630"/>
                      <a:gd name="T18" fmla="*/ 248 w 457"/>
                      <a:gd name="T19" fmla="*/ 10 h 630"/>
                      <a:gd name="T20" fmla="*/ 276 w 457"/>
                      <a:gd name="T21" fmla="*/ 10 h 630"/>
                      <a:gd name="T22" fmla="*/ 305 w 457"/>
                      <a:gd name="T23" fmla="*/ 9 h 630"/>
                      <a:gd name="T24" fmla="*/ 335 w 457"/>
                      <a:gd name="T25" fmla="*/ 6 h 630"/>
                      <a:gd name="T26" fmla="*/ 365 w 457"/>
                      <a:gd name="T27" fmla="*/ 5 h 630"/>
                      <a:gd name="T28" fmla="*/ 396 w 457"/>
                      <a:gd name="T29" fmla="*/ 3 h 630"/>
                      <a:gd name="T30" fmla="*/ 426 w 457"/>
                      <a:gd name="T31" fmla="*/ 2 h 630"/>
                      <a:gd name="T32" fmla="*/ 457 w 457"/>
                      <a:gd name="T33" fmla="*/ 0 h 630"/>
                      <a:gd name="T34" fmla="*/ 457 w 457"/>
                      <a:gd name="T35" fmla="*/ 151 h 630"/>
                      <a:gd name="T36" fmla="*/ 457 w 457"/>
                      <a:gd name="T37" fmla="*/ 301 h 630"/>
                      <a:gd name="T38" fmla="*/ 457 w 457"/>
                      <a:gd name="T39" fmla="*/ 451 h 630"/>
                      <a:gd name="T40" fmla="*/ 457 w 457"/>
                      <a:gd name="T41" fmla="*/ 602 h 630"/>
                      <a:gd name="T42" fmla="*/ 428 w 457"/>
                      <a:gd name="T43" fmla="*/ 609 h 630"/>
                      <a:gd name="T44" fmla="*/ 400 w 457"/>
                      <a:gd name="T45" fmla="*/ 615 h 630"/>
                      <a:gd name="T46" fmla="*/ 371 w 457"/>
                      <a:gd name="T47" fmla="*/ 619 h 630"/>
                      <a:gd name="T48" fmla="*/ 342 w 457"/>
                      <a:gd name="T49" fmla="*/ 623 h 630"/>
                      <a:gd name="T50" fmla="*/ 312 w 457"/>
                      <a:gd name="T51" fmla="*/ 626 h 630"/>
                      <a:gd name="T52" fmla="*/ 282 w 457"/>
                      <a:gd name="T53" fmla="*/ 628 h 630"/>
                      <a:gd name="T54" fmla="*/ 252 w 457"/>
                      <a:gd name="T55" fmla="*/ 629 h 630"/>
                      <a:gd name="T56" fmla="*/ 223 w 457"/>
                      <a:gd name="T57" fmla="*/ 630 h 630"/>
                      <a:gd name="T58" fmla="*/ 193 w 457"/>
                      <a:gd name="T59" fmla="*/ 629 h 630"/>
                      <a:gd name="T60" fmla="*/ 165 w 457"/>
                      <a:gd name="T61" fmla="*/ 629 h 630"/>
                      <a:gd name="T62" fmla="*/ 136 w 457"/>
                      <a:gd name="T63" fmla="*/ 626 h 630"/>
                      <a:gd name="T64" fmla="*/ 107 w 457"/>
                      <a:gd name="T65" fmla="*/ 625 h 630"/>
                      <a:gd name="T66" fmla="*/ 79 w 457"/>
                      <a:gd name="T67" fmla="*/ 623 h 630"/>
                      <a:gd name="T68" fmla="*/ 52 w 457"/>
                      <a:gd name="T69" fmla="*/ 619 h 630"/>
                      <a:gd name="T70" fmla="*/ 25 w 457"/>
                      <a:gd name="T71" fmla="*/ 617 h 630"/>
                      <a:gd name="T72" fmla="*/ 0 w 457"/>
                      <a:gd name="T73" fmla="*/ 614 h 630"/>
                      <a:gd name="T74" fmla="*/ 0 w 457"/>
                      <a:gd name="T75" fmla="*/ 460 h 630"/>
                      <a:gd name="T76" fmla="*/ 0 w 457"/>
                      <a:gd name="T77" fmla="*/ 308 h 630"/>
                      <a:gd name="T78" fmla="*/ 0 w 457"/>
                      <a:gd name="T79" fmla="*/ 156 h 630"/>
                      <a:gd name="T80" fmla="*/ 0 w 457"/>
                      <a:gd name="T81" fmla="*/ 4 h 6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57" h="630">
                        <a:moveTo>
                          <a:pt x="0" y="4"/>
                        </a:moveTo>
                        <a:lnTo>
                          <a:pt x="26" y="6"/>
                        </a:lnTo>
                        <a:lnTo>
                          <a:pt x="53" y="8"/>
                        </a:lnTo>
                        <a:lnTo>
                          <a:pt x="79" y="10"/>
                        </a:lnTo>
                        <a:lnTo>
                          <a:pt x="107" y="10"/>
                        </a:lnTo>
                        <a:lnTo>
                          <a:pt x="135" y="11"/>
                        </a:lnTo>
                        <a:lnTo>
                          <a:pt x="162" y="11"/>
                        </a:lnTo>
                        <a:lnTo>
                          <a:pt x="190" y="11"/>
                        </a:lnTo>
                        <a:lnTo>
                          <a:pt x="219" y="11"/>
                        </a:lnTo>
                        <a:lnTo>
                          <a:pt x="248" y="10"/>
                        </a:lnTo>
                        <a:lnTo>
                          <a:pt x="276" y="10"/>
                        </a:lnTo>
                        <a:lnTo>
                          <a:pt x="305" y="9"/>
                        </a:lnTo>
                        <a:lnTo>
                          <a:pt x="335" y="6"/>
                        </a:lnTo>
                        <a:lnTo>
                          <a:pt x="365" y="5"/>
                        </a:lnTo>
                        <a:lnTo>
                          <a:pt x="396" y="3"/>
                        </a:lnTo>
                        <a:lnTo>
                          <a:pt x="426" y="2"/>
                        </a:lnTo>
                        <a:lnTo>
                          <a:pt x="457" y="0"/>
                        </a:lnTo>
                        <a:lnTo>
                          <a:pt x="457" y="151"/>
                        </a:lnTo>
                        <a:lnTo>
                          <a:pt x="457" y="301"/>
                        </a:lnTo>
                        <a:lnTo>
                          <a:pt x="457" y="451"/>
                        </a:lnTo>
                        <a:lnTo>
                          <a:pt x="457" y="602"/>
                        </a:lnTo>
                        <a:lnTo>
                          <a:pt x="428" y="609"/>
                        </a:lnTo>
                        <a:lnTo>
                          <a:pt x="400" y="615"/>
                        </a:lnTo>
                        <a:lnTo>
                          <a:pt x="371" y="619"/>
                        </a:lnTo>
                        <a:lnTo>
                          <a:pt x="342" y="623"/>
                        </a:lnTo>
                        <a:lnTo>
                          <a:pt x="312" y="626"/>
                        </a:lnTo>
                        <a:lnTo>
                          <a:pt x="282" y="628"/>
                        </a:lnTo>
                        <a:lnTo>
                          <a:pt x="252" y="629"/>
                        </a:lnTo>
                        <a:lnTo>
                          <a:pt x="223" y="630"/>
                        </a:lnTo>
                        <a:lnTo>
                          <a:pt x="193" y="629"/>
                        </a:lnTo>
                        <a:lnTo>
                          <a:pt x="165" y="629"/>
                        </a:lnTo>
                        <a:lnTo>
                          <a:pt x="136" y="626"/>
                        </a:lnTo>
                        <a:lnTo>
                          <a:pt x="107" y="625"/>
                        </a:lnTo>
                        <a:lnTo>
                          <a:pt x="79" y="623"/>
                        </a:lnTo>
                        <a:lnTo>
                          <a:pt x="52" y="619"/>
                        </a:lnTo>
                        <a:lnTo>
                          <a:pt x="25" y="617"/>
                        </a:lnTo>
                        <a:lnTo>
                          <a:pt x="0" y="614"/>
                        </a:lnTo>
                        <a:lnTo>
                          <a:pt x="0" y="460"/>
                        </a:lnTo>
                        <a:lnTo>
                          <a:pt x="0" y="308"/>
                        </a:lnTo>
                        <a:lnTo>
                          <a:pt x="0" y="156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07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10" name="Freeform 262"/>
                  <p:cNvSpPr>
                    <a:spLocks/>
                  </p:cNvSpPr>
                  <p:nvPr/>
                </p:nvSpPr>
                <p:spPr bwMode="auto">
                  <a:xfrm>
                    <a:off x="826" y="967"/>
                    <a:ext cx="206" cy="285"/>
                  </a:xfrm>
                  <a:custGeom>
                    <a:avLst/>
                    <a:gdLst>
                      <a:gd name="T0" fmla="*/ 0 w 414"/>
                      <a:gd name="T1" fmla="*/ 4 h 571"/>
                      <a:gd name="T2" fmla="*/ 24 w 414"/>
                      <a:gd name="T3" fmla="*/ 6 h 571"/>
                      <a:gd name="T4" fmla="*/ 47 w 414"/>
                      <a:gd name="T5" fmla="*/ 7 h 571"/>
                      <a:gd name="T6" fmla="*/ 72 w 414"/>
                      <a:gd name="T7" fmla="*/ 8 h 571"/>
                      <a:gd name="T8" fmla="*/ 96 w 414"/>
                      <a:gd name="T9" fmla="*/ 9 h 571"/>
                      <a:gd name="T10" fmla="*/ 121 w 414"/>
                      <a:gd name="T11" fmla="*/ 11 h 571"/>
                      <a:gd name="T12" fmla="*/ 145 w 414"/>
                      <a:gd name="T13" fmla="*/ 11 h 571"/>
                      <a:gd name="T14" fmla="*/ 171 w 414"/>
                      <a:gd name="T15" fmla="*/ 11 h 571"/>
                      <a:gd name="T16" fmla="*/ 197 w 414"/>
                      <a:gd name="T17" fmla="*/ 11 h 571"/>
                      <a:gd name="T18" fmla="*/ 222 w 414"/>
                      <a:gd name="T19" fmla="*/ 9 h 571"/>
                      <a:gd name="T20" fmla="*/ 249 w 414"/>
                      <a:gd name="T21" fmla="*/ 9 h 571"/>
                      <a:gd name="T22" fmla="*/ 275 w 414"/>
                      <a:gd name="T23" fmla="*/ 8 h 571"/>
                      <a:gd name="T24" fmla="*/ 302 w 414"/>
                      <a:gd name="T25" fmla="*/ 7 h 571"/>
                      <a:gd name="T26" fmla="*/ 330 w 414"/>
                      <a:gd name="T27" fmla="*/ 5 h 571"/>
                      <a:gd name="T28" fmla="*/ 357 w 414"/>
                      <a:gd name="T29" fmla="*/ 4 h 571"/>
                      <a:gd name="T30" fmla="*/ 385 w 414"/>
                      <a:gd name="T31" fmla="*/ 2 h 571"/>
                      <a:gd name="T32" fmla="*/ 414 w 414"/>
                      <a:gd name="T33" fmla="*/ 0 h 571"/>
                      <a:gd name="T34" fmla="*/ 414 w 414"/>
                      <a:gd name="T35" fmla="*/ 546 h 571"/>
                      <a:gd name="T36" fmla="*/ 388 w 414"/>
                      <a:gd name="T37" fmla="*/ 552 h 571"/>
                      <a:gd name="T38" fmla="*/ 362 w 414"/>
                      <a:gd name="T39" fmla="*/ 558 h 571"/>
                      <a:gd name="T40" fmla="*/ 335 w 414"/>
                      <a:gd name="T41" fmla="*/ 561 h 571"/>
                      <a:gd name="T42" fmla="*/ 309 w 414"/>
                      <a:gd name="T43" fmla="*/ 565 h 571"/>
                      <a:gd name="T44" fmla="*/ 282 w 414"/>
                      <a:gd name="T45" fmla="*/ 567 h 571"/>
                      <a:gd name="T46" fmla="*/ 255 w 414"/>
                      <a:gd name="T47" fmla="*/ 569 h 571"/>
                      <a:gd name="T48" fmla="*/ 228 w 414"/>
                      <a:gd name="T49" fmla="*/ 571 h 571"/>
                      <a:gd name="T50" fmla="*/ 202 w 414"/>
                      <a:gd name="T51" fmla="*/ 571 h 571"/>
                      <a:gd name="T52" fmla="*/ 175 w 414"/>
                      <a:gd name="T53" fmla="*/ 571 h 571"/>
                      <a:gd name="T54" fmla="*/ 149 w 414"/>
                      <a:gd name="T55" fmla="*/ 569 h 571"/>
                      <a:gd name="T56" fmla="*/ 122 w 414"/>
                      <a:gd name="T57" fmla="*/ 568 h 571"/>
                      <a:gd name="T58" fmla="*/ 97 w 414"/>
                      <a:gd name="T59" fmla="*/ 566 h 571"/>
                      <a:gd name="T60" fmla="*/ 72 w 414"/>
                      <a:gd name="T61" fmla="*/ 564 h 571"/>
                      <a:gd name="T62" fmla="*/ 47 w 414"/>
                      <a:gd name="T63" fmla="*/ 561 h 571"/>
                      <a:gd name="T64" fmla="*/ 23 w 414"/>
                      <a:gd name="T65" fmla="*/ 559 h 571"/>
                      <a:gd name="T66" fmla="*/ 0 w 414"/>
                      <a:gd name="T67" fmla="*/ 556 h 571"/>
                      <a:gd name="T68" fmla="*/ 0 w 414"/>
                      <a:gd name="T69" fmla="*/ 4 h 5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14" h="571">
                        <a:moveTo>
                          <a:pt x="0" y="4"/>
                        </a:moveTo>
                        <a:lnTo>
                          <a:pt x="24" y="6"/>
                        </a:lnTo>
                        <a:lnTo>
                          <a:pt x="47" y="7"/>
                        </a:lnTo>
                        <a:lnTo>
                          <a:pt x="72" y="8"/>
                        </a:lnTo>
                        <a:lnTo>
                          <a:pt x="96" y="9"/>
                        </a:lnTo>
                        <a:lnTo>
                          <a:pt x="121" y="11"/>
                        </a:lnTo>
                        <a:lnTo>
                          <a:pt x="145" y="11"/>
                        </a:lnTo>
                        <a:lnTo>
                          <a:pt x="171" y="11"/>
                        </a:lnTo>
                        <a:lnTo>
                          <a:pt x="197" y="11"/>
                        </a:lnTo>
                        <a:lnTo>
                          <a:pt x="222" y="9"/>
                        </a:lnTo>
                        <a:lnTo>
                          <a:pt x="249" y="9"/>
                        </a:lnTo>
                        <a:lnTo>
                          <a:pt x="275" y="8"/>
                        </a:lnTo>
                        <a:lnTo>
                          <a:pt x="302" y="7"/>
                        </a:lnTo>
                        <a:lnTo>
                          <a:pt x="330" y="5"/>
                        </a:lnTo>
                        <a:lnTo>
                          <a:pt x="357" y="4"/>
                        </a:lnTo>
                        <a:lnTo>
                          <a:pt x="385" y="2"/>
                        </a:lnTo>
                        <a:lnTo>
                          <a:pt x="414" y="0"/>
                        </a:lnTo>
                        <a:lnTo>
                          <a:pt x="414" y="546"/>
                        </a:lnTo>
                        <a:lnTo>
                          <a:pt x="388" y="552"/>
                        </a:lnTo>
                        <a:lnTo>
                          <a:pt x="362" y="558"/>
                        </a:lnTo>
                        <a:lnTo>
                          <a:pt x="335" y="561"/>
                        </a:lnTo>
                        <a:lnTo>
                          <a:pt x="309" y="565"/>
                        </a:lnTo>
                        <a:lnTo>
                          <a:pt x="282" y="567"/>
                        </a:lnTo>
                        <a:lnTo>
                          <a:pt x="255" y="569"/>
                        </a:lnTo>
                        <a:lnTo>
                          <a:pt x="228" y="571"/>
                        </a:lnTo>
                        <a:lnTo>
                          <a:pt x="202" y="571"/>
                        </a:lnTo>
                        <a:lnTo>
                          <a:pt x="175" y="571"/>
                        </a:lnTo>
                        <a:lnTo>
                          <a:pt x="149" y="569"/>
                        </a:lnTo>
                        <a:lnTo>
                          <a:pt x="122" y="568"/>
                        </a:lnTo>
                        <a:lnTo>
                          <a:pt x="97" y="566"/>
                        </a:lnTo>
                        <a:lnTo>
                          <a:pt x="72" y="564"/>
                        </a:lnTo>
                        <a:lnTo>
                          <a:pt x="47" y="561"/>
                        </a:lnTo>
                        <a:lnTo>
                          <a:pt x="23" y="559"/>
                        </a:lnTo>
                        <a:lnTo>
                          <a:pt x="0" y="556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57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11" name="Freeform 263"/>
                  <p:cNvSpPr>
                    <a:spLocks/>
                  </p:cNvSpPr>
                  <p:nvPr/>
                </p:nvSpPr>
                <p:spPr bwMode="auto">
                  <a:xfrm>
                    <a:off x="586" y="1581"/>
                    <a:ext cx="75" cy="64"/>
                  </a:xfrm>
                  <a:custGeom>
                    <a:avLst/>
                    <a:gdLst>
                      <a:gd name="T0" fmla="*/ 74 w 150"/>
                      <a:gd name="T1" fmla="*/ 0 h 128"/>
                      <a:gd name="T2" fmla="*/ 89 w 150"/>
                      <a:gd name="T3" fmla="*/ 1 h 128"/>
                      <a:gd name="T4" fmla="*/ 104 w 150"/>
                      <a:gd name="T5" fmla="*/ 4 h 128"/>
                      <a:gd name="T6" fmla="*/ 116 w 150"/>
                      <a:gd name="T7" fmla="*/ 10 h 128"/>
                      <a:gd name="T8" fmla="*/ 128 w 150"/>
                      <a:gd name="T9" fmla="*/ 18 h 128"/>
                      <a:gd name="T10" fmla="*/ 137 w 150"/>
                      <a:gd name="T11" fmla="*/ 27 h 128"/>
                      <a:gd name="T12" fmla="*/ 144 w 150"/>
                      <a:gd name="T13" fmla="*/ 39 h 128"/>
                      <a:gd name="T14" fmla="*/ 149 w 150"/>
                      <a:gd name="T15" fmla="*/ 50 h 128"/>
                      <a:gd name="T16" fmla="*/ 150 w 150"/>
                      <a:gd name="T17" fmla="*/ 63 h 128"/>
                      <a:gd name="T18" fmla="*/ 149 w 150"/>
                      <a:gd name="T19" fmla="*/ 76 h 128"/>
                      <a:gd name="T20" fmla="*/ 144 w 150"/>
                      <a:gd name="T21" fmla="*/ 88 h 128"/>
                      <a:gd name="T22" fmla="*/ 137 w 150"/>
                      <a:gd name="T23" fmla="*/ 99 h 128"/>
                      <a:gd name="T24" fmla="*/ 128 w 150"/>
                      <a:gd name="T25" fmla="*/ 109 h 128"/>
                      <a:gd name="T26" fmla="*/ 116 w 150"/>
                      <a:gd name="T27" fmla="*/ 116 h 128"/>
                      <a:gd name="T28" fmla="*/ 104 w 150"/>
                      <a:gd name="T29" fmla="*/ 123 h 128"/>
                      <a:gd name="T30" fmla="*/ 89 w 150"/>
                      <a:gd name="T31" fmla="*/ 126 h 128"/>
                      <a:gd name="T32" fmla="*/ 74 w 150"/>
                      <a:gd name="T33" fmla="*/ 128 h 128"/>
                      <a:gd name="T34" fmla="*/ 59 w 150"/>
                      <a:gd name="T35" fmla="*/ 126 h 128"/>
                      <a:gd name="T36" fmla="*/ 45 w 150"/>
                      <a:gd name="T37" fmla="*/ 123 h 128"/>
                      <a:gd name="T38" fmla="*/ 32 w 150"/>
                      <a:gd name="T39" fmla="*/ 116 h 128"/>
                      <a:gd name="T40" fmla="*/ 22 w 150"/>
                      <a:gd name="T41" fmla="*/ 109 h 128"/>
                      <a:gd name="T42" fmla="*/ 13 w 150"/>
                      <a:gd name="T43" fmla="*/ 99 h 128"/>
                      <a:gd name="T44" fmla="*/ 6 w 150"/>
                      <a:gd name="T45" fmla="*/ 88 h 128"/>
                      <a:gd name="T46" fmla="*/ 1 w 150"/>
                      <a:gd name="T47" fmla="*/ 76 h 128"/>
                      <a:gd name="T48" fmla="*/ 0 w 150"/>
                      <a:gd name="T49" fmla="*/ 63 h 128"/>
                      <a:gd name="T50" fmla="*/ 1 w 150"/>
                      <a:gd name="T51" fmla="*/ 50 h 128"/>
                      <a:gd name="T52" fmla="*/ 6 w 150"/>
                      <a:gd name="T53" fmla="*/ 39 h 128"/>
                      <a:gd name="T54" fmla="*/ 13 w 150"/>
                      <a:gd name="T55" fmla="*/ 27 h 128"/>
                      <a:gd name="T56" fmla="*/ 22 w 150"/>
                      <a:gd name="T57" fmla="*/ 18 h 128"/>
                      <a:gd name="T58" fmla="*/ 32 w 150"/>
                      <a:gd name="T59" fmla="*/ 10 h 128"/>
                      <a:gd name="T60" fmla="*/ 45 w 150"/>
                      <a:gd name="T61" fmla="*/ 4 h 128"/>
                      <a:gd name="T62" fmla="*/ 59 w 150"/>
                      <a:gd name="T63" fmla="*/ 1 h 128"/>
                      <a:gd name="T64" fmla="*/ 74 w 150"/>
                      <a:gd name="T65" fmla="*/ 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50" h="128">
                        <a:moveTo>
                          <a:pt x="74" y="0"/>
                        </a:moveTo>
                        <a:lnTo>
                          <a:pt x="89" y="1"/>
                        </a:lnTo>
                        <a:lnTo>
                          <a:pt x="104" y="4"/>
                        </a:lnTo>
                        <a:lnTo>
                          <a:pt x="116" y="10"/>
                        </a:lnTo>
                        <a:lnTo>
                          <a:pt x="128" y="18"/>
                        </a:lnTo>
                        <a:lnTo>
                          <a:pt x="137" y="27"/>
                        </a:lnTo>
                        <a:lnTo>
                          <a:pt x="144" y="39"/>
                        </a:lnTo>
                        <a:lnTo>
                          <a:pt x="149" y="50"/>
                        </a:lnTo>
                        <a:lnTo>
                          <a:pt x="150" y="63"/>
                        </a:lnTo>
                        <a:lnTo>
                          <a:pt x="149" y="76"/>
                        </a:lnTo>
                        <a:lnTo>
                          <a:pt x="144" y="88"/>
                        </a:lnTo>
                        <a:lnTo>
                          <a:pt x="137" y="99"/>
                        </a:lnTo>
                        <a:lnTo>
                          <a:pt x="128" y="109"/>
                        </a:lnTo>
                        <a:lnTo>
                          <a:pt x="116" y="116"/>
                        </a:lnTo>
                        <a:lnTo>
                          <a:pt x="104" y="123"/>
                        </a:lnTo>
                        <a:lnTo>
                          <a:pt x="89" y="126"/>
                        </a:lnTo>
                        <a:lnTo>
                          <a:pt x="74" y="128"/>
                        </a:lnTo>
                        <a:lnTo>
                          <a:pt x="59" y="126"/>
                        </a:lnTo>
                        <a:lnTo>
                          <a:pt x="45" y="123"/>
                        </a:lnTo>
                        <a:lnTo>
                          <a:pt x="32" y="116"/>
                        </a:lnTo>
                        <a:lnTo>
                          <a:pt x="22" y="109"/>
                        </a:lnTo>
                        <a:lnTo>
                          <a:pt x="13" y="99"/>
                        </a:lnTo>
                        <a:lnTo>
                          <a:pt x="6" y="88"/>
                        </a:lnTo>
                        <a:lnTo>
                          <a:pt x="1" y="76"/>
                        </a:lnTo>
                        <a:lnTo>
                          <a:pt x="0" y="63"/>
                        </a:lnTo>
                        <a:lnTo>
                          <a:pt x="1" y="50"/>
                        </a:lnTo>
                        <a:lnTo>
                          <a:pt x="6" y="39"/>
                        </a:lnTo>
                        <a:lnTo>
                          <a:pt x="13" y="27"/>
                        </a:lnTo>
                        <a:lnTo>
                          <a:pt x="22" y="18"/>
                        </a:lnTo>
                        <a:lnTo>
                          <a:pt x="32" y="10"/>
                        </a:lnTo>
                        <a:lnTo>
                          <a:pt x="45" y="4"/>
                        </a:lnTo>
                        <a:lnTo>
                          <a:pt x="59" y="1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12" name="Freeform 264"/>
                  <p:cNvSpPr>
                    <a:spLocks/>
                  </p:cNvSpPr>
                  <p:nvPr/>
                </p:nvSpPr>
                <p:spPr bwMode="auto">
                  <a:xfrm>
                    <a:off x="695" y="1600"/>
                    <a:ext cx="76" cy="64"/>
                  </a:xfrm>
                  <a:custGeom>
                    <a:avLst/>
                    <a:gdLst>
                      <a:gd name="T0" fmla="*/ 75 w 151"/>
                      <a:gd name="T1" fmla="*/ 0 h 129"/>
                      <a:gd name="T2" fmla="*/ 90 w 151"/>
                      <a:gd name="T3" fmla="*/ 1 h 129"/>
                      <a:gd name="T4" fmla="*/ 105 w 151"/>
                      <a:gd name="T5" fmla="*/ 4 h 129"/>
                      <a:gd name="T6" fmla="*/ 117 w 151"/>
                      <a:gd name="T7" fmla="*/ 10 h 129"/>
                      <a:gd name="T8" fmla="*/ 129 w 151"/>
                      <a:gd name="T9" fmla="*/ 18 h 129"/>
                      <a:gd name="T10" fmla="*/ 138 w 151"/>
                      <a:gd name="T11" fmla="*/ 27 h 129"/>
                      <a:gd name="T12" fmla="*/ 145 w 151"/>
                      <a:gd name="T13" fmla="*/ 39 h 129"/>
                      <a:gd name="T14" fmla="*/ 150 w 151"/>
                      <a:gd name="T15" fmla="*/ 50 h 129"/>
                      <a:gd name="T16" fmla="*/ 151 w 151"/>
                      <a:gd name="T17" fmla="*/ 63 h 129"/>
                      <a:gd name="T18" fmla="*/ 150 w 151"/>
                      <a:gd name="T19" fmla="*/ 77 h 129"/>
                      <a:gd name="T20" fmla="*/ 145 w 151"/>
                      <a:gd name="T21" fmla="*/ 88 h 129"/>
                      <a:gd name="T22" fmla="*/ 138 w 151"/>
                      <a:gd name="T23" fmla="*/ 100 h 129"/>
                      <a:gd name="T24" fmla="*/ 129 w 151"/>
                      <a:gd name="T25" fmla="*/ 109 h 129"/>
                      <a:gd name="T26" fmla="*/ 117 w 151"/>
                      <a:gd name="T27" fmla="*/ 117 h 129"/>
                      <a:gd name="T28" fmla="*/ 105 w 151"/>
                      <a:gd name="T29" fmla="*/ 124 h 129"/>
                      <a:gd name="T30" fmla="*/ 90 w 151"/>
                      <a:gd name="T31" fmla="*/ 127 h 129"/>
                      <a:gd name="T32" fmla="*/ 75 w 151"/>
                      <a:gd name="T33" fmla="*/ 129 h 129"/>
                      <a:gd name="T34" fmla="*/ 60 w 151"/>
                      <a:gd name="T35" fmla="*/ 127 h 129"/>
                      <a:gd name="T36" fmla="*/ 46 w 151"/>
                      <a:gd name="T37" fmla="*/ 124 h 129"/>
                      <a:gd name="T38" fmla="*/ 33 w 151"/>
                      <a:gd name="T39" fmla="*/ 117 h 129"/>
                      <a:gd name="T40" fmla="*/ 22 w 151"/>
                      <a:gd name="T41" fmla="*/ 109 h 129"/>
                      <a:gd name="T42" fmla="*/ 12 w 151"/>
                      <a:gd name="T43" fmla="*/ 100 h 129"/>
                      <a:gd name="T44" fmla="*/ 6 w 151"/>
                      <a:gd name="T45" fmla="*/ 88 h 129"/>
                      <a:gd name="T46" fmla="*/ 1 w 151"/>
                      <a:gd name="T47" fmla="*/ 77 h 129"/>
                      <a:gd name="T48" fmla="*/ 0 w 151"/>
                      <a:gd name="T49" fmla="*/ 63 h 129"/>
                      <a:gd name="T50" fmla="*/ 1 w 151"/>
                      <a:gd name="T51" fmla="*/ 50 h 129"/>
                      <a:gd name="T52" fmla="*/ 6 w 151"/>
                      <a:gd name="T53" fmla="*/ 39 h 129"/>
                      <a:gd name="T54" fmla="*/ 12 w 151"/>
                      <a:gd name="T55" fmla="*/ 27 h 129"/>
                      <a:gd name="T56" fmla="*/ 22 w 151"/>
                      <a:gd name="T57" fmla="*/ 18 h 129"/>
                      <a:gd name="T58" fmla="*/ 33 w 151"/>
                      <a:gd name="T59" fmla="*/ 10 h 129"/>
                      <a:gd name="T60" fmla="*/ 46 w 151"/>
                      <a:gd name="T61" fmla="*/ 4 h 129"/>
                      <a:gd name="T62" fmla="*/ 60 w 151"/>
                      <a:gd name="T63" fmla="*/ 1 h 129"/>
                      <a:gd name="T64" fmla="*/ 75 w 151"/>
                      <a:gd name="T65" fmla="*/ 0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51" h="129">
                        <a:moveTo>
                          <a:pt x="75" y="0"/>
                        </a:moveTo>
                        <a:lnTo>
                          <a:pt x="90" y="1"/>
                        </a:lnTo>
                        <a:lnTo>
                          <a:pt x="105" y="4"/>
                        </a:lnTo>
                        <a:lnTo>
                          <a:pt x="117" y="10"/>
                        </a:lnTo>
                        <a:lnTo>
                          <a:pt x="129" y="18"/>
                        </a:lnTo>
                        <a:lnTo>
                          <a:pt x="138" y="27"/>
                        </a:lnTo>
                        <a:lnTo>
                          <a:pt x="145" y="39"/>
                        </a:lnTo>
                        <a:lnTo>
                          <a:pt x="150" y="50"/>
                        </a:lnTo>
                        <a:lnTo>
                          <a:pt x="151" y="63"/>
                        </a:lnTo>
                        <a:lnTo>
                          <a:pt x="150" y="77"/>
                        </a:lnTo>
                        <a:lnTo>
                          <a:pt x="145" y="88"/>
                        </a:lnTo>
                        <a:lnTo>
                          <a:pt x="138" y="100"/>
                        </a:lnTo>
                        <a:lnTo>
                          <a:pt x="129" y="109"/>
                        </a:lnTo>
                        <a:lnTo>
                          <a:pt x="117" y="117"/>
                        </a:lnTo>
                        <a:lnTo>
                          <a:pt x="105" y="124"/>
                        </a:lnTo>
                        <a:lnTo>
                          <a:pt x="90" y="127"/>
                        </a:lnTo>
                        <a:lnTo>
                          <a:pt x="75" y="129"/>
                        </a:lnTo>
                        <a:lnTo>
                          <a:pt x="60" y="127"/>
                        </a:lnTo>
                        <a:lnTo>
                          <a:pt x="46" y="124"/>
                        </a:lnTo>
                        <a:lnTo>
                          <a:pt x="33" y="117"/>
                        </a:lnTo>
                        <a:lnTo>
                          <a:pt x="22" y="109"/>
                        </a:lnTo>
                        <a:lnTo>
                          <a:pt x="12" y="100"/>
                        </a:lnTo>
                        <a:lnTo>
                          <a:pt x="6" y="88"/>
                        </a:lnTo>
                        <a:lnTo>
                          <a:pt x="1" y="77"/>
                        </a:lnTo>
                        <a:lnTo>
                          <a:pt x="0" y="63"/>
                        </a:lnTo>
                        <a:lnTo>
                          <a:pt x="1" y="50"/>
                        </a:lnTo>
                        <a:lnTo>
                          <a:pt x="6" y="39"/>
                        </a:lnTo>
                        <a:lnTo>
                          <a:pt x="12" y="27"/>
                        </a:lnTo>
                        <a:lnTo>
                          <a:pt x="22" y="18"/>
                        </a:lnTo>
                        <a:lnTo>
                          <a:pt x="33" y="10"/>
                        </a:lnTo>
                        <a:lnTo>
                          <a:pt x="46" y="4"/>
                        </a:lnTo>
                        <a:lnTo>
                          <a:pt x="60" y="1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13" name="Freeform 265"/>
                  <p:cNvSpPr>
                    <a:spLocks/>
                  </p:cNvSpPr>
                  <p:nvPr/>
                </p:nvSpPr>
                <p:spPr bwMode="auto">
                  <a:xfrm>
                    <a:off x="875" y="1607"/>
                    <a:ext cx="75" cy="64"/>
                  </a:xfrm>
                  <a:custGeom>
                    <a:avLst/>
                    <a:gdLst>
                      <a:gd name="T0" fmla="*/ 75 w 150"/>
                      <a:gd name="T1" fmla="*/ 0 h 128"/>
                      <a:gd name="T2" fmla="*/ 90 w 150"/>
                      <a:gd name="T3" fmla="*/ 2 h 128"/>
                      <a:gd name="T4" fmla="*/ 104 w 150"/>
                      <a:gd name="T5" fmla="*/ 5 h 128"/>
                      <a:gd name="T6" fmla="*/ 117 w 150"/>
                      <a:gd name="T7" fmla="*/ 11 h 128"/>
                      <a:gd name="T8" fmla="*/ 128 w 150"/>
                      <a:gd name="T9" fmla="*/ 19 h 128"/>
                      <a:gd name="T10" fmla="*/ 137 w 150"/>
                      <a:gd name="T11" fmla="*/ 28 h 128"/>
                      <a:gd name="T12" fmla="*/ 144 w 150"/>
                      <a:gd name="T13" fmla="*/ 40 h 128"/>
                      <a:gd name="T14" fmla="*/ 149 w 150"/>
                      <a:gd name="T15" fmla="*/ 51 h 128"/>
                      <a:gd name="T16" fmla="*/ 150 w 150"/>
                      <a:gd name="T17" fmla="*/ 64 h 128"/>
                      <a:gd name="T18" fmla="*/ 149 w 150"/>
                      <a:gd name="T19" fmla="*/ 77 h 128"/>
                      <a:gd name="T20" fmla="*/ 144 w 150"/>
                      <a:gd name="T21" fmla="*/ 89 h 128"/>
                      <a:gd name="T22" fmla="*/ 137 w 150"/>
                      <a:gd name="T23" fmla="*/ 100 h 128"/>
                      <a:gd name="T24" fmla="*/ 128 w 150"/>
                      <a:gd name="T25" fmla="*/ 110 h 128"/>
                      <a:gd name="T26" fmla="*/ 117 w 150"/>
                      <a:gd name="T27" fmla="*/ 117 h 128"/>
                      <a:gd name="T28" fmla="*/ 104 w 150"/>
                      <a:gd name="T29" fmla="*/ 124 h 128"/>
                      <a:gd name="T30" fmla="*/ 90 w 150"/>
                      <a:gd name="T31" fmla="*/ 127 h 128"/>
                      <a:gd name="T32" fmla="*/ 75 w 150"/>
                      <a:gd name="T33" fmla="*/ 128 h 128"/>
                      <a:gd name="T34" fmla="*/ 60 w 150"/>
                      <a:gd name="T35" fmla="*/ 127 h 128"/>
                      <a:gd name="T36" fmla="*/ 46 w 150"/>
                      <a:gd name="T37" fmla="*/ 124 h 128"/>
                      <a:gd name="T38" fmla="*/ 34 w 150"/>
                      <a:gd name="T39" fmla="*/ 117 h 128"/>
                      <a:gd name="T40" fmla="*/ 22 w 150"/>
                      <a:gd name="T41" fmla="*/ 110 h 128"/>
                      <a:gd name="T42" fmla="*/ 13 w 150"/>
                      <a:gd name="T43" fmla="*/ 100 h 128"/>
                      <a:gd name="T44" fmla="*/ 6 w 150"/>
                      <a:gd name="T45" fmla="*/ 89 h 128"/>
                      <a:gd name="T46" fmla="*/ 1 w 150"/>
                      <a:gd name="T47" fmla="*/ 77 h 128"/>
                      <a:gd name="T48" fmla="*/ 0 w 150"/>
                      <a:gd name="T49" fmla="*/ 64 h 128"/>
                      <a:gd name="T50" fmla="*/ 1 w 150"/>
                      <a:gd name="T51" fmla="*/ 51 h 128"/>
                      <a:gd name="T52" fmla="*/ 6 w 150"/>
                      <a:gd name="T53" fmla="*/ 40 h 128"/>
                      <a:gd name="T54" fmla="*/ 13 w 150"/>
                      <a:gd name="T55" fmla="*/ 28 h 128"/>
                      <a:gd name="T56" fmla="*/ 22 w 150"/>
                      <a:gd name="T57" fmla="*/ 19 h 128"/>
                      <a:gd name="T58" fmla="*/ 34 w 150"/>
                      <a:gd name="T59" fmla="*/ 11 h 128"/>
                      <a:gd name="T60" fmla="*/ 46 w 150"/>
                      <a:gd name="T61" fmla="*/ 5 h 128"/>
                      <a:gd name="T62" fmla="*/ 60 w 150"/>
                      <a:gd name="T63" fmla="*/ 2 h 128"/>
                      <a:gd name="T64" fmla="*/ 75 w 150"/>
                      <a:gd name="T65" fmla="*/ 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50" h="128">
                        <a:moveTo>
                          <a:pt x="75" y="0"/>
                        </a:moveTo>
                        <a:lnTo>
                          <a:pt x="90" y="2"/>
                        </a:lnTo>
                        <a:lnTo>
                          <a:pt x="104" y="5"/>
                        </a:lnTo>
                        <a:lnTo>
                          <a:pt x="117" y="11"/>
                        </a:lnTo>
                        <a:lnTo>
                          <a:pt x="128" y="19"/>
                        </a:lnTo>
                        <a:lnTo>
                          <a:pt x="137" y="28"/>
                        </a:lnTo>
                        <a:lnTo>
                          <a:pt x="144" y="40"/>
                        </a:lnTo>
                        <a:lnTo>
                          <a:pt x="149" y="51"/>
                        </a:lnTo>
                        <a:lnTo>
                          <a:pt x="150" y="64"/>
                        </a:lnTo>
                        <a:lnTo>
                          <a:pt x="149" y="77"/>
                        </a:lnTo>
                        <a:lnTo>
                          <a:pt x="144" y="89"/>
                        </a:lnTo>
                        <a:lnTo>
                          <a:pt x="137" y="100"/>
                        </a:lnTo>
                        <a:lnTo>
                          <a:pt x="128" y="110"/>
                        </a:lnTo>
                        <a:lnTo>
                          <a:pt x="117" y="117"/>
                        </a:lnTo>
                        <a:lnTo>
                          <a:pt x="104" y="124"/>
                        </a:lnTo>
                        <a:lnTo>
                          <a:pt x="90" y="127"/>
                        </a:lnTo>
                        <a:lnTo>
                          <a:pt x="75" y="128"/>
                        </a:lnTo>
                        <a:lnTo>
                          <a:pt x="60" y="127"/>
                        </a:lnTo>
                        <a:lnTo>
                          <a:pt x="46" y="124"/>
                        </a:lnTo>
                        <a:lnTo>
                          <a:pt x="34" y="117"/>
                        </a:lnTo>
                        <a:lnTo>
                          <a:pt x="22" y="110"/>
                        </a:lnTo>
                        <a:lnTo>
                          <a:pt x="13" y="100"/>
                        </a:lnTo>
                        <a:lnTo>
                          <a:pt x="6" y="89"/>
                        </a:lnTo>
                        <a:lnTo>
                          <a:pt x="1" y="77"/>
                        </a:lnTo>
                        <a:lnTo>
                          <a:pt x="0" y="64"/>
                        </a:lnTo>
                        <a:lnTo>
                          <a:pt x="1" y="51"/>
                        </a:lnTo>
                        <a:lnTo>
                          <a:pt x="6" y="40"/>
                        </a:lnTo>
                        <a:lnTo>
                          <a:pt x="13" y="28"/>
                        </a:lnTo>
                        <a:lnTo>
                          <a:pt x="22" y="19"/>
                        </a:lnTo>
                        <a:lnTo>
                          <a:pt x="34" y="11"/>
                        </a:lnTo>
                        <a:lnTo>
                          <a:pt x="46" y="5"/>
                        </a:lnTo>
                        <a:lnTo>
                          <a:pt x="60" y="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14" name="Freeform 266"/>
                  <p:cNvSpPr>
                    <a:spLocks/>
                  </p:cNvSpPr>
                  <p:nvPr/>
                </p:nvSpPr>
                <p:spPr bwMode="auto">
                  <a:xfrm>
                    <a:off x="987" y="1590"/>
                    <a:ext cx="75" cy="64"/>
                  </a:xfrm>
                  <a:custGeom>
                    <a:avLst/>
                    <a:gdLst>
                      <a:gd name="T0" fmla="*/ 75 w 151"/>
                      <a:gd name="T1" fmla="*/ 0 h 129"/>
                      <a:gd name="T2" fmla="*/ 90 w 151"/>
                      <a:gd name="T3" fmla="*/ 1 h 129"/>
                      <a:gd name="T4" fmla="*/ 105 w 151"/>
                      <a:gd name="T5" fmla="*/ 5 h 129"/>
                      <a:gd name="T6" fmla="*/ 117 w 151"/>
                      <a:gd name="T7" fmla="*/ 11 h 129"/>
                      <a:gd name="T8" fmla="*/ 129 w 151"/>
                      <a:gd name="T9" fmla="*/ 18 h 129"/>
                      <a:gd name="T10" fmla="*/ 138 w 151"/>
                      <a:gd name="T11" fmla="*/ 29 h 129"/>
                      <a:gd name="T12" fmla="*/ 145 w 151"/>
                      <a:gd name="T13" fmla="*/ 39 h 129"/>
                      <a:gd name="T14" fmla="*/ 149 w 151"/>
                      <a:gd name="T15" fmla="*/ 52 h 129"/>
                      <a:gd name="T16" fmla="*/ 151 w 151"/>
                      <a:gd name="T17" fmla="*/ 64 h 129"/>
                      <a:gd name="T18" fmla="*/ 149 w 151"/>
                      <a:gd name="T19" fmla="*/ 77 h 129"/>
                      <a:gd name="T20" fmla="*/ 145 w 151"/>
                      <a:gd name="T21" fmla="*/ 90 h 129"/>
                      <a:gd name="T22" fmla="*/ 138 w 151"/>
                      <a:gd name="T23" fmla="*/ 100 h 129"/>
                      <a:gd name="T24" fmla="*/ 129 w 151"/>
                      <a:gd name="T25" fmla="*/ 111 h 129"/>
                      <a:gd name="T26" fmla="*/ 117 w 151"/>
                      <a:gd name="T27" fmla="*/ 117 h 129"/>
                      <a:gd name="T28" fmla="*/ 105 w 151"/>
                      <a:gd name="T29" fmla="*/ 124 h 129"/>
                      <a:gd name="T30" fmla="*/ 90 w 151"/>
                      <a:gd name="T31" fmla="*/ 128 h 129"/>
                      <a:gd name="T32" fmla="*/ 75 w 151"/>
                      <a:gd name="T33" fmla="*/ 129 h 129"/>
                      <a:gd name="T34" fmla="*/ 60 w 151"/>
                      <a:gd name="T35" fmla="*/ 128 h 129"/>
                      <a:gd name="T36" fmla="*/ 46 w 151"/>
                      <a:gd name="T37" fmla="*/ 124 h 129"/>
                      <a:gd name="T38" fmla="*/ 33 w 151"/>
                      <a:gd name="T39" fmla="*/ 117 h 129"/>
                      <a:gd name="T40" fmla="*/ 22 w 151"/>
                      <a:gd name="T41" fmla="*/ 111 h 129"/>
                      <a:gd name="T42" fmla="*/ 12 w 151"/>
                      <a:gd name="T43" fmla="*/ 100 h 129"/>
                      <a:gd name="T44" fmla="*/ 5 w 151"/>
                      <a:gd name="T45" fmla="*/ 90 h 129"/>
                      <a:gd name="T46" fmla="*/ 1 w 151"/>
                      <a:gd name="T47" fmla="*/ 77 h 129"/>
                      <a:gd name="T48" fmla="*/ 0 w 151"/>
                      <a:gd name="T49" fmla="*/ 64 h 129"/>
                      <a:gd name="T50" fmla="*/ 1 w 151"/>
                      <a:gd name="T51" fmla="*/ 52 h 129"/>
                      <a:gd name="T52" fmla="*/ 5 w 151"/>
                      <a:gd name="T53" fmla="*/ 39 h 129"/>
                      <a:gd name="T54" fmla="*/ 12 w 151"/>
                      <a:gd name="T55" fmla="*/ 29 h 129"/>
                      <a:gd name="T56" fmla="*/ 22 w 151"/>
                      <a:gd name="T57" fmla="*/ 18 h 129"/>
                      <a:gd name="T58" fmla="*/ 33 w 151"/>
                      <a:gd name="T59" fmla="*/ 11 h 129"/>
                      <a:gd name="T60" fmla="*/ 46 w 151"/>
                      <a:gd name="T61" fmla="*/ 5 h 129"/>
                      <a:gd name="T62" fmla="*/ 60 w 151"/>
                      <a:gd name="T63" fmla="*/ 1 h 129"/>
                      <a:gd name="T64" fmla="*/ 75 w 151"/>
                      <a:gd name="T65" fmla="*/ 0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51" h="129">
                        <a:moveTo>
                          <a:pt x="75" y="0"/>
                        </a:moveTo>
                        <a:lnTo>
                          <a:pt x="90" y="1"/>
                        </a:lnTo>
                        <a:lnTo>
                          <a:pt x="105" y="5"/>
                        </a:lnTo>
                        <a:lnTo>
                          <a:pt x="117" y="11"/>
                        </a:lnTo>
                        <a:lnTo>
                          <a:pt x="129" y="18"/>
                        </a:lnTo>
                        <a:lnTo>
                          <a:pt x="138" y="29"/>
                        </a:lnTo>
                        <a:lnTo>
                          <a:pt x="145" y="39"/>
                        </a:lnTo>
                        <a:lnTo>
                          <a:pt x="149" y="52"/>
                        </a:lnTo>
                        <a:lnTo>
                          <a:pt x="151" y="64"/>
                        </a:lnTo>
                        <a:lnTo>
                          <a:pt x="149" y="77"/>
                        </a:lnTo>
                        <a:lnTo>
                          <a:pt x="145" y="90"/>
                        </a:lnTo>
                        <a:lnTo>
                          <a:pt x="138" y="100"/>
                        </a:lnTo>
                        <a:lnTo>
                          <a:pt x="129" y="111"/>
                        </a:lnTo>
                        <a:lnTo>
                          <a:pt x="117" y="117"/>
                        </a:lnTo>
                        <a:lnTo>
                          <a:pt x="105" y="124"/>
                        </a:lnTo>
                        <a:lnTo>
                          <a:pt x="90" y="128"/>
                        </a:lnTo>
                        <a:lnTo>
                          <a:pt x="75" y="129"/>
                        </a:lnTo>
                        <a:lnTo>
                          <a:pt x="60" y="128"/>
                        </a:lnTo>
                        <a:lnTo>
                          <a:pt x="46" y="124"/>
                        </a:lnTo>
                        <a:lnTo>
                          <a:pt x="33" y="117"/>
                        </a:lnTo>
                        <a:lnTo>
                          <a:pt x="22" y="111"/>
                        </a:lnTo>
                        <a:lnTo>
                          <a:pt x="12" y="100"/>
                        </a:lnTo>
                        <a:lnTo>
                          <a:pt x="5" y="90"/>
                        </a:lnTo>
                        <a:lnTo>
                          <a:pt x="1" y="77"/>
                        </a:lnTo>
                        <a:lnTo>
                          <a:pt x="0" y="64"/>
                        </a:lnTo>
                        <a:lnTo>
                          <a:pt x="1" y="52"/>
                        </a:lnTo>
                        <a:lnTo>
                          <a:pt x="5" y="39"/>
                        </a:lnTo>
                        <a:lnTo>
                          <a:pt x="12" y="29"/>
                        </a:lnTo>
                        <a:lnTo>
                          <a:pt x="22" y="18"/>
                        </a:lnTo>
                        <a:lnTo>
                          <a:pt x="33" y="11"/>
                        </a:lnTo>
                        <a:lnTo>
                          <a:pt x="46" y="5"/>
                        </a:lnTo>
                        <a:lnTo>
                          <a:pt x="60" y="1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15" name="Freeform 267"/>
                  <p:cNvSpPr>
                    <a:spLocks/>
                  </p:cNvSpPr>
                  <p:nvPr/>
                </p:nvSpPr>
                <p:spPr bwMode="auto">
                  <a:xfrm>
                    <a:off x="604" y="1596"/>
                    <a:ext cx="62" cy="53"/>
                  </a:xfrm>
                  <a:custGeom>
                    <a:avLst/>
                    <a:gdLst>
                      <a:gd name="T0" fmla="*/ 61 w 123"/>
                      <a:gd name="T1" fmla="*/ 0 h 104"/>
                      <a:gd name="T2" fmla="*/ 74 w 123"/>
                      <a:gd name="T3" fmla="*/ 1 h 104"/>
                      <a:gd name="T4" fmla="*/ 85 w 123"/>
                      <a:gd name="T5" fmla="*/ 4 h 104"/>
                      <a:gd name="T6" fmla="*/ 95 w 123"/>
                      <a:gd name="T7" fmla="*/ 9 h 104"/>
                      <a:gd name="T8" fmla="*/ 105 w 123"/>
                      <a:gd name="T9" fmla="*/ 15 h 104"/>
                      <a:gd name="T10" fmla="*/ 113 w 123"/>
                      <a:gd name="T11" fmla="*/ 23 h 104"/>
                      <a:gd name="T12" fmla="*/ 118 w 123"/>
                      <a:gd name="T13" fmla="*/ 32 h 104"/>
                      <a:gd name="T14" fmla="*/ 122 w 123"/>
                      <a:gd name="T15" fmla="*/ 42 h 104"/>
                      <a:gd name="T16" fmla="*/ 123 w 123"/>
                      <a:gd name="T17" fmla="*/ 53 h 104"/>
                      <a:gd name="T18" fmla="*/ 122 w 123"/>
                      <a:gd name="T19" fmla="*/ 63 h 104"/>
                      <a:gd name="T20" fmla="*/ 118 w 123"/>
                      <a:gd name="T21" fmla="*/ 73 h 104"/>
                      <a:gd name="T22" fmla="*/ 113 w 123"/>
                      <a:gd name="T23" fmla="*/ 81 h 104"/>
                      <a:gd name="T24" fmla="*/ 105 w 123"/>
                      <a:gd name="T25" fmla="*/ 89 h 104"/>
                      <a:gd name="T26" fmla="*/ 95 w 123"/>
                      <a:gd name="T27" fmla="*/ 95 h 104"/>
                      <a:gd name="T28" fmla="*/ 85 w 123"/>
                      <a:gd name="T29" fmla="*/ 100 h 104"/>
                      <a:gd name="T30" fmla="*/ 74 w 123"/>
                      <a:gd name="T31" fmla="*/ 103 h 104"/>
                      <a:gd name="T32" fmla="*/ 61 w 123"/>
                      <a:gd name="T33" fmla="*/ 104 h 104"/>
                      <a:gd name="T34" fmla="*/ 48 w 123"/>
                      <a:gd name="T35" fmla="*/ 103 h 104"/>
                      <a:gd name="T36" fmla="*/ 37 w 123"/>
                      <a:gd name="T37" fmla="*/ 100 h 104"/>
                      <a:gd name="T38" fmla="*/ 26 w 123"/>
                      <a:gd name="T39" fmla="*/ 95 h 104"/>
                      <a:gd name="T40" fmla="*/ 18 w 123"/>
                      <a:gd name="T41" fmla="*/ 89 h 104"/>
                      <a:gd name="T42" fmla="*/ 10 w 123"/>
                      <a:gd name="T43" fmla="*/ 81 h 104"/>
                      <a:gd name="T44" fmla="*/ 4 w 123"/>
                      <a:gd name="T45" fmla="*/ 73 h 104"/>
                      <a:gd name="T46" fmla="*/ 1 w 123"/>
                      <a:gd name="T47" fmla="*/ 63 h 104"/>
                      <a:gd name="T48" fmla="*/ 0 w 123"/>
                      <a:gd name="T49" fmla="*/ 53 h 104"/>
                      <a:gd name="T50" fmla="*/ 1 w 123"/>
                      <a:gd name="T51" fmla="*/ 42 h 104"/>
                      <a:gd name="T52" fmla="*/ 4 w 123"/>
                      <a:gd name="T53" fmla="*/ 32 h 104"/>
                      <a:gd name="T54" fmla="*/ 10 w 123"/>
                      <a:gd name="T55" fmla="*/ 23 h 104"/>
                      <a:gd name="T56" fmla="*/ 18 w 123"/>
                      <a:gd name="T57" fmla="*/ 15 h 104"/>
                      <a:gd name="T58" fmla="*/ 26 w 123"/>
                      <a:gd name="T59" fmla="*/ 9 h 104"/>
                      <a:gd name="T60" fmla="*/ 37 w 123"/>
                      <a:gd name="T61" fmla="*/ 4 h 104"/>
                      <a:gd name="T62" fmla="*/ 48 w 123"/>
                      <a:gd name="T63" fmla="*/ 1 h 104"/>
                      <a:gd name="T64" fmla="*/ 61 w 123"/>
                      <a:gd name="T65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04">
                        <a:moveTo>
                          <a:pt x="61" y="0"/>
                        </a:moveTo>
                        <a:lnTo>
                          <a:pt x="74" y="1"/>
                        </a:lnTo>
                        <a:lnTo>
                          <a:pt x="85" y="4"/>
                        </a:lnTo>
                        <a:lnTo>
                          <a:pt x="95" y="9"/>
                        </a:lnTo>
                        <a:lnTo>
                          <a:pt x="105" y="15"/>
                        </a:lnTo>
                        <a:lnTo>
                          <a:pt x="113" y="23"/>
                        </a:lnTo>
                        <a:lnTo>
                          <a:pt x="118" y="32"/>
                        </a:lnTo>
                        <a:lnTo>
                          <a:pt x="122" y="42"/>
                        </a:lnTo>
                        <a:lnTo>
                          <a:pt x="123" y="53"/>
                        </a:lnTo>
                        <a:lnTo>
                          <a:pt x="122" y="63"/>
                        </a:lnTo>
                        <a:lnTo>
                          <a:pt x="118" y="73"/>
                        </a:lnTo>
                        <a:lnTo>
                          <a:pt x="113" y="81"/>
                        </a:lnTo>
                        <a:lnTo>
                          <a:pt x="105" y="89"/>
                        </a:lnTo>
                        <a:lnTo>
                          <a:pt x="95" y="95"/>
                        </a:lnTo>
                        <a:lnTo>
                          <a:pt x="85" y="100"/>
                        </a:lnTo>
                        <a:lnTo>
                          <a:pt x="74" y="103"/>
                        </a:lnTo>
                        <a:lnTo>
                          <a:pt x="61" y="104"/>
                        </a:lnTo>
                        <a:lnTo>
                          <a:pt x="48" y="103"/>
                        </a:lnTo>
                        <a:lnTo>
                          <a:pt x="37" y="100"/>
                        </a:lnTo>
                        <a:lnTo>
                          <a:pt x="26" y="95"/>
                        </a:lnTo>
                        <a:lnTo>
                          <a:pt x="18" y="89"/>
                        </a:lnTo>
                        <a:lnTo>
                          <a:pt x="10" y="81"/>
                        </a:lnTo>
                        <a:lnTo>
                          <a:pt x="4" y="73"/>
                        </a:lnTo>
                        <a:lnTo>
                          <a:pt x="1" y="63"/>
                        </a:lnTo>
                        <a:lnTo>
                          <a:pt x="0" y="53"/>
                        </a:lnTo>
                        <a:lnTo>
                          <a:pt x="1" y="42"/>
                        </a:lnTo>
                        <a:lnTo>
                          <a:pt x="4" y="32"/>
                        </a:lnTo>
                        <a:lnTo>
                          <a:pt x="10" y="23"/>
                        </a:lnTo>
                        <a:lnTo>
                          <a:pt x="18" y="15"/>
                        </a:lnTo>
                        <a:lnTo>
                          <a:pt x="26" y="9"/>
                        </a:lnTo>
                        <a:lnTo>
                          <a:pt x="37" y="4"/>
                        </a:lnTo>
                        <a:lnTo>
                          <a:pt x="48" y="1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7F68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16" name="Freeform 268"/>
                  <p:cNvSpPr>
                    <a:spLocks/>
                  </p:cNvSpPr>
                  <p:nvPr/>
                </p:nvSpPr>
                <p:spPr bwMode="auto">
                  <a:xfrm>
                    <a:off x="714" y="1615"/>
                    <a:ext cx="63" cy="53"/>
                  </a:xfrm>
                  <a:custGeom>
                    <a:avLst/>
                    <a:gdLst>
                      <a:gd name="T0" fmla="*/ 61 w 124"/>
                      <a:gd name="T1" fmla="*/ 0 h 104"/>
                      <a:gd name="T2" fmla="*/ 74 w 124"/>
                      <a:gd name="T3" fmla="*/ 1 h 104"/>
                      <a:gd name="T4" fmla="*/ 85 w 124"/>
                      <a:gd name="T5" fmla="*/ 4 h 104"/>
                      <a:gd name="T6" fmla="*/ 97 w 124"/>
                      <a:gd name="T7" fmla="*/ 9 h 104"/>
                      <a:gd name="T8" fmla="*/ 106 w 124"/>
                      <a:gd name="T9" fmla="*/ 15 h 104"/>
                      <a:gd name="T10" fmla="*/ 114 w 124"/>
                      <a:gd name="T11" fmla="*/ 23 h 104"/>
                      <a:gd name="T12" fmla="*/ 120 w 124"/>
                      <a:gd name="T13" fmla="*/ 31 h 104"/>
                      <a:gd name="T14" fmla="*/ 123 w 124"/>
                      <a:gd name="T15" fmla="*/ 41 h 104"/>
                      <a:gd name="T16" fmla="*/ 124 w 124"/>
                      <a:gd name="T17" fmla="*/ 51 h 104"/>
                      <a:gd name="T18" fmla="*/ 123 w 124"/>
                      <a:gd name="T19" fmla="*/ 62 h 104"/>
                      <a:gd name="T20" fmla="*/ 120 w 124"/>
                      <a:gd name="T21" fmla="*/ 72 h 104"/>
                      <a:gd name="T22" fmla="*/ 114 w 124"/>
                      <a:gd name="T23" fmla="*/ 81 h 104"/>
                      <a:gd name="T24" fmla="*/ 106 w 124"/>
                      <a:gd name="T25" fmla="*/ 88 h 104"/>
                      <a:gd name="T26" fmla="*/ 97 w 124"/>
                      <a:gd name="T27" fmla="*/ 95 h 104"/>
                      <a:gd name="T28" fmla="*/ 85 w 124"/>
                      <a:gd name="T29" fmla="*/ 100 h 104"/>
                      <a:gd name="T30" fmla="*/ 74 w 124"/>
                      <a:gd name="T31" fmla="*/ 103 h 104"/>
                      <a:gd name="T32" fmla="*/ 61 w 124"/>
                      <a:gd name="T33" fmla="*/ 104 h 104"/>
                      <a:gd name="T34" fmla="*/ 48 w 124"/>
                      <a:gd name="T35" fmla="*/ 103 h 104"/>
                      <a:gd name="T36" fmla="*/ 37 w 124"/>
                      <a:gd name="T37" fmla="*/ 100 h 104"/>
                      <a:gd name="T38" fmla="*/ 26 w 124"/>
                      <a:gd name="T39" fmla="*/ 95 h 104"/>
                      <a:gd name="T40" fmla="*/ 18 w 124"/>
                      <a:gd name="T41" fmla="*/ 88 h 104"/>
                      <a:gd name="T42" fmla="*/ 10 w 124"/>
                      <a:gd name="T43" fmla="*/ 81 h 104"/>
                      <a:gd name="T44" fmla="*/ 4 w 124"/>
                      <a:gd name="T45" fmla="*/ 72 h 104"/>
                      <a:gd name="T46" fmla="*/ 1 w 124"/>
                      <a:gd name="T47" fmla="*/ 62 h 104"/>
                      <a:gd name="T48" fmla="*/ 0 w 124"/>
                      <a:gd name="T49" fmla="*/ 51 h 104"/>
                      <a:gd name="T50" fmla="*/ 1 w 124"/>
                      <a:gd name="T51" fmla="*/ 41 h 104"/>
                      <a:gd name="T52" fmla="*/ 4 w 124"/>
                      <a:gd name="T53" fmla="*/ 31 h 104"/>
                      <a:gd name="T54" fmla="*/ 10 w 124"/>
                      <a:gd name="T55" fmla="*/ 23 h 104"/>
                      <a:gd name="T56" fmla="*/ 18 w 124"/>
                      <a:gd name="T57" fmla="*/ 15 h 104"/>
                      <a:gd name="T58" fmla="*/ 26 w 124"/>
                      <a:gd name="T59" fmla="*/ 9 h 104"/>
                      <a:gd name="T60" fmla="*/ 37 w 124"/>
                      <a:gd name="T61" fmla="*/ 4 h 104"/>
                      <a:gd name="T62" fmla="*/ 48 w 124"/>
                      <a:gd name="T63" fmla="*/ 1 h 104"/>
                      <a:gd name="T64" fmla="*/ 61 w 124"/>
                      <a:gd name="T65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4" h="104">
                        <a:moveTo>
                          <a:pt x="61" y="0"/>
                        </a:moveTo>
                        <a:lnTo>
                          <a:pt x="74" y="1"/>
                        </a:lnTo>
                        <a:lnTo>
                          <a:pt x="85" y="4"/>
                        </a:lnTo>
                        <a:lnTo>
                          <a:pt x="97" y="9"/>
                        </a:lnTo>
                        <a:lnTo>
                          <a:pt x="106" y="15"/>
                        </a:lnTo>
                        <a:lnTo>
                          <a:pt x="114" y="23"/>
                        </a:lnTo>
                        <a:lnTo>
                          <a:pt x="120" y="31"/>
                        </a:lnTo>
                        <a:lnTo>
                          <a:pt x="123" y="41"/>
                        </a:lnTo>
                        <a:lnTo>
                          <a:pt x="124" y="51"/>
                        </a:lnTo>
                        <a:lnTo>
                          <a:pt x="123" y="62"/>
                        </a:lnTo>
                        <a:lnTo>
                          <a:pt x="120" y="72"/>
                        </a:lnTo>
                        <a:lnTo>
                          <a:pt x="114" y="81"/>
                        </a:lnTo>
                        <a:lnTo>
                          <a:pt x="106" y="88"/>
                        </a:lnTo>
                        <a:lnTo>
                          <a:pt x="97" y="95"/>
                        </a:lnTo>
                        <a:lnTo>
                          <a:pt x="85" y="100"/>
                        </a:lnTo>
                        <a:lnTo>
                          <a:pt x="74" y="103"/>
                        </a:lnTo>
                        <a:lnTo>
                          <a:pt x="61" y="104"/>
                        </a:lnTo>
                        <a:lnTo>
                          <a:pt x="48" y="103"/>
                        </a:lnTo>
                        <a:lnTo>
                          <a:pt x="37" y="100"/>
                        </a:lnTo>
                        <a:lnTo>
                          <a:pt x="26" y="95"/>
                        </a:lnTo>
                        <a:lnTo>
                          <a:pt x="18" y="88"/>
                        </a:lnTo>
                        <a:lnTo>
                          <a:pt x="10" y="81"/>
                        </a:lnTo>
                        <a:lnTo>
                          <a:pt x="4" y="72"/>
                        </a:lnTo>
                        <a:lnTo>
                          <a:pt x="1" y="62"/>
                        </a:lnTo>
                        <a:lnTo>
                          <a:pt x="0" y="51"/>
                        </a:lnTo>
                        <a:lnTo>
                          <a:pt x="1" y="41"/>
                        </a:lnTo>
                        <a:lnTo>
                          <a:pt x="4" y="31"/>
                        </a:lnTo>
                        <a:lnTo>
                          <a:pt x="10" y="23"/>
                        </a:lnTo>
                        <a:lnTo>
                          <a:pt x="18" y="15"/>
                        </a:lnTo>
                        <a:lnTo>
                          <a:pt x="26" y="9"/>
                        </a:lnTo>
                        <a:lnTo>
                          <a:pt x="37" y="4"/>
                        </a:lnTo>
                        <a:lnTo>
                          <a:pt x="48" y="1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7F68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17" name="Freeform 269"/>
                  <p:cNvSpPr>
                    <a:spLocks/>
                  </p:cNvSpPr>
                  <p:nvPr/>
                </p:nvSpPr>
                <p:spPr bwMode="auto">
                  <a:xfrm>
                    <a:off x="894" y="1622"/>
                    <a:ext cx="61" cy="53"/>
                  </a:xfrm>
                  <a:custGeom>
                    <a:avLst/>
                    <a:gdLst>
                      <a:gd name="T0" fmla="*/ 62 w 123"/>
                      <a:gd name="T1" fmla="*/ 0 h 105"/>
                      <a:gd name="T2" fmla="*/ 75 w 123"/>
                      <a:gd name="T3" fmla="*/ 2 h 105"/>
                      <a:gd name="T4" fmla="*/ 86 w 123"/>
                      <a:gd name="T5" fmla="*/ 5 h 105"/>
                      <a:gd name="T6" fmla="*/ 97 w 123"/>
                      <a:gd name="T7" fmla="*/ 10 h 105"/>
                      <a:gd name="T8" fmla="*/ 105 w 123"/>
                      <a:gd name="T9" fmla="*/ 17 h 105"/>
                      <a:gd name="T10" fmla="*/ 113 w 123"/>
                      <a:gd name="T11" fmla="*/ 23 h 105"/>
                      <a:gd name="T12" fmla="*/ 119 w 123"/>
                      <a:gd name="T13" fmla="*/ 33 h 105"/>
                      <a:gd name="T14" fmla="*/ 122 w 123"/>
                      <a:gd name="T15" fmla="*/ 43 h 105"/>
                      <a:gd name="T16" fmla="*/ 123 w 123"/>
                      <a:gd name="T17" fmla="*/ 53 h 105"/>
                      <a:gd name="T18" fmla="*/ 122 w 123"/>
                      <a:gd name="T19" fmla="*/ 64 h 105"/>
                      <a:gd name="T20" fmla="*/ 119 w 123"/>
                      <a:gd name="T21" fmla="*/ 74 h 105"/>
                      <a:gd name="T22" fmla="*/ 113 w 123"/>
                      <a:gd name="T23" fmla="*/ 82 h 105"/>
                      <a:gd name="T24" fmla="*/ 105 w 123"/>
                      <a:gd name="T25" fmla="*/ 90 h 105"/>
                      <a:gd name="T26" fmla="*/ 97 w 123"/>
                      <a:gd name="T27" fmla="*/ 96 h 105"/>
                      <a:gd name="T28" fmla="*/ 86 w 123"/>
                      <a:gd name="T29" fmla="*/ 101 h 105"/>
                      <a:gd name="T30" fmla="*/ 75 w 123"/>
                      <a:gd name="T31" fmla="*/ 104 h 105"/>
                      <a:gd name="T32" fmla="*/ 62 w 123"/>
                      <a:gd name="T33" fmla="*/ 105 h 105"/>
                      <a:gd name="T34" fmla="*/ 50 w 123"/>
                      <a:gd name="T35" fmla="*/ 104 h 105"/>
                      <a:gd name="T36" fmla="*/ 38 w 123"/>
                      <a:gd name="T37" fmla="*/ 101 h 105"/>
                      <a:gd name="T38" fmla="*/ 28 w 123"/>
                      <a:gd name="T39" fmla="*/ 96 h 105"/>
                      <a:gd name="T40" fmla="*/ 19 w 123"/>
                      <a:gd name="T41" fmla="*/ 90 h 105"/>
                      <a:gd name="T42" fmla="*/ 10 w 123"/>
                      <a:gd name="T43" fmla="*/ 82 h 105"/>
                      <a:gd name="T44" fmla="*/ 5 w 123"/>
                      <a:gd name="T45" fmla="*/ 74 h 105"/>
                      <a:gd name="T46" fmla="*/ 1 w 123"/>
                      <a:gd name="T47" fmla="*/ 64 h 105"/>
                      <a:gd name="T48" fmla="*/ 0 w 123"/>
                      <a:gd name="T49" fmla="*/ 53 h 105"/>
                      <a:gd name="T50" fmla="*/ 1 w 123"/>
                      <a:gd name="T51" fmla="*/ 43 h 105"/>
                      <a:gd name="T52" fmla="*/ 5 w 123"/>
                      <a:gd name="T53" fmla="*/ 33 h 105"/>
                      <a:gd name="T54" fmla="*/ 10 w 123"/>
                      <a:gd name="T55" fmla="*/ 23 h 105"/>
                      <a:gd name="T56" fmla="*/ 19 w 123"/>
                      <a:gd name="T57" fmla="*/ 17 h 105"/>
                      <a:gd name="T58" fmla="*/ 28 w 123"/>
                      <a:gd name="T59" fmla="*/ 10 h 105"/>
                      <a:gd name="T60" fmla="*/ 38 w 123"/>
                      <a:gd name="T61" fmla="*/ 5 h 105"/>
                      <a:gd name="T62" fmla="*/ 50 w 123"/>
                      <a:gd name="T63" fmla="*/ 2 h 105"/>
                      <a:gd name="T64" fmla="*/ 62 w 123"/>
                      <a:gd name="T65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05">
                        <a:moveTo>
                          <a:pt x="62" y="0"/>
                        </a:moveTo>
                        <a:lnTo>
                          <a:pt x="75" y="2"/>
                        </a:lnTo>
                        <a:lnTo>
                          <a:pt x="86" y="5"/>
                        </a:lnTo>
                        <a:lnTo>
                          <a:pt x="97" y="10"/>
                        </a:lnTo>
                        <a:lnTo>
                          <a:pt x="105" y="17"/>
                        </a:lnTo>
                        <a:lnTo>
                          <a:pt x="113" y="23"/>
                        </a:lnTo>
                        <a:lnTo>
                          <a:pt x="119" y="33"/>
                        </a:lnTo>
                        <a:lnTo>
                          <a:pt x="122" y="43"/>
                        </a:lnTo>
                        <a:lnTo>
                          <a:pt x="123" y="53"/>
                        </a:lnTo>
                        <a:lnTo>
                          <a:pt x="122" y="64"/>
                        </a:lnTo>
                        <a:lnTo>
                          <a:pt x="119" y="74"/>
                        </a:lnTo>
                        <a:lnTo>
                          <a:pt x="113" y="82"/>
                        </a:lnTo>
                        <a:lnTo>
                          <a:pt x="105" y="90"/>
                        </a:lnTo>
                        <a:lnTo>
                          <a:pt x="97" y="96"/>
                        </a:lnTo>
                        <a:lnTo>
                          <a:pt x="86" y="101"/>
                        </a:lnTo>
                        <a:lnTo>
                          <a:pt x="75" y="104"/>
                        </a:lnTo>
                        <a:lnTo>
                          <a:pt x="62" y="105"/>
                        </a:lnTo>
                        <a:lnTo>
                          <a:pt x="50" y="104"/>
                        </a:lnTo>
                        <a:lnTo>
                          <a:pt x="38" y="101"/>
                        </a:lnTo>
                        <a:lnTo>
                          <a:pt x="28" y="96"/>
                        </a:lnTo>
                        <a:lnTo>
                          <a:pt x="19" y="90"/>
                        </a:lnTo>
                        <a:lnTo>
                          <a:pt x="10" y="82"/>
                        </a:lnTo>
                        <a:lnTo>
                          <a:pt x="5" y="74"/>
                        </a:lnTo>
                        <a:lnTo>
                          <a:pt x="1" y="64"/>
                        </a:lnTo>
                        <a:lnTo>
                          <a:pt x="0" y="53"/>
                        </a:lnTo>
                        <a:lnTo>
                          <a:pt x="1" y="43"/>
                        </a:lnTo>
                        <a:lnTo>
                          <a:pt x="5" y="33"/>
                        </a:lnTo>
                        <a:lnTo>
                          <a:pt x="10" y="23"/>
                        </a:lnTo>
                        <a:lnTo>
                          <a:pt x="19" y="17"/>
                        </a:lnTo>
                        <a:lnTo>
                          <a:pt x="28" y="10"/>
                        </a:lnTo>
                        <a:lnTo>
                          <a:pt x="38" y="5"/>
                        </a:lnTo>
                        <a:lnTo>
                          <a:pt x="50" y="2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7F68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18" name="Freeform 270"/>
                  <p:cNvSpPr>
                    <a:spLocks/>
                  </p:cNvSpPr>
                  <p:nvPr/>
                </p:nvSpPr>
                <p:spPr bwMode="auto">
                  <a:xfrm>
                    <a:off x="1006" y="1605"/>
                    <a:ext cx="61" cy="52"/>
                  </a:xfrm>
                  <a:custGeom>
                    <a:avLst/>
                    <a:gdLst>
                      <a:gd name="T0" fmla="*/ 61 w 122"/>
                      <a:gd name="T1" fmla="*/ 0 h 105"/>
                      <a:gd name="T2" fmla="*/ 73 w 122"/>
                      <a:gd name="T3" fmla="*/ 1 h 105"/>
                      <a:gd name="T4" fmla="*/ 85 w 122"/>
                      <a:gd name="T5" fmla="*/ 4 h 105"/>
                      <a:gd name="T6" fmla="*/ 95 w 122"/>
                      <a:gd name="T7" fmla="*/ 9 h 105"/>
                      <a:gd name="T8" fmla="*/ 103 w 122"/>
                      <a:gd name="T9" fmla="*/ 16 h 105"/>
                      <a:gd name="T10" fmla="*/ 111 w 122"/>
                      <a:gd name="T11" fmla="*/ 23 h 105"/>
                      <a:gd name="T12" fmla="*/ 117 w 122"/>
                      <a:gd name="T13" fmla="*/ 32 h 105"/>
                      <a:gd name="T14" fmla="*/ 121 w 122"/>
                      <a:gd name="T15" fmla="*/ 43 h 105"/>
                      <a:gd name="T16" fmla="*/ 122 w 122"/>
                      <a:gd name="T17" fmla="*/ 53 h 105"/>
                      <a:gd name="T18" fmla="*/ 121 w 122"/>
                      <a:gd name="T19" fmla="*/ 63 h 105"/>
                      <a:gd name="T20" fmla="*/ 117 w 122"/>
                      <a:gd name="T21" fmla="*/ 74 h 105"/>
                      <a:gd name="T22" fmla="*/ 111 w 122"/>
                      <a:gd name="T23" fmla="*/ 82 h 105"/>
                      <a:gd name="T24" fmla="*/ 103 w 122"/>
                      <a:gd name="T25" fmla="*/ 90 h 105"/>
                      <a:gd name="T26" fmla="*/ 95 w 122"/>
                      <a:gd name="T27" fmla="*/ 96 h 105"/>
                      <a:gd name="T28" fmla="*/ 85 w 122"/>
                      <a:gd name="T29" fmla="*/ 100 h 105"/>
                      <a:gd name="T30" fmla="*/ 73 w 122"/>
                      <a:gd name="T31" fmla="*/ 104 h 105"/>
                      <a:gd name="T32" fmla="*/ 61 w 122"/>
                      <a:gd name="T33" fmla="*/ 105 h 105"/>
                      <a:gd name="T34" fmla="*/ 48 w 122"/>
                      <a:gd name="T35" fmla="*/ 104 h 105"/>
                      <a:gd name="T36" fmla="*/ 37 w 122"/>
                      <a:gd name="T37" fmla="*/ 100 h 105"/>
                      <a:gd name="T38" fmla="*/ 26 w 122"/>
                      <a:gd name="T39" fmla="*/ 96 h 105"/>
                      <a:gd name="T40" fmla="*/ 18 w 122"/>
                      <a:gd name="T41" fmla="*/ 90 h 105"/>
                      <a:gd name="T42" fmla="*/ 10 w 122"/>
                      <a:gd name="T43" fmla="*/ 82 h 105"/>
                      <a:gd name="T44" fmla="*/ 4 w 122"/>
                      <a:gd name="T45" fmla="*/ 74 h 105"/>
                      <a:gd name="T46" fmla="*/ 1 w 122"/>
                      <a:gd name="T47" fmla="*/ 63 h 105"/>
                      <a:gd name="T48" fmla="*/ 0 w 122"/>
                      <a:gd name="T49" fmla="*/ 53 h 105"/>
                      <a:gd name="T50" fmla="*/ 1 w 122"/>
                      <a:gd name="T51" fmla="*/ 43 h 105"/>
                      <a:gd name="T52" fmla="*/ 4 w 122"/>
                      <a:gd name="T53" fmla="*/ 32 h 105"/>
                      <a:gd name="T54" fmla="*/ 10 w 122"/>
                      <a:gd name="T55" fmla="*/ 23 h 105"/>
                      <a:gd name="T56" fmla="*/ 18 w 122"/>
                      <a:gd name="T57" fmla="*/ 16 h 105"/>
                      <a:gd name="T58" fmla="*/ 26 w 122"/>
                      <a:gd name="T59" fmla="*/ 9 h 105"/>
                      <a:gd name="T60" fmla="*/ 37 w 122"/>
                      <a:gd name="T61" fmla="*/ 4 h 105"/>
                      <a:gd name="T62" fmla="*/ 48 w 122"/>
                      <a:gd name="T63" fmla="*/ 1 h 105"/>
                      <a:gd name="T64" fmla="*/ 61 w 122"/>
                      <a:gd name="T65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2" h="105">
                        <a:moveTo>
                          <a:pt x="61" y="0"/>
                        </a:moveTo>
                        <a:lnTo>
                          <a:pt x="73" y="1"/>
                        </a:lnTo>
                        <a:lnTo>
                          <a:pt x="85" y="4"/>
                        </a:lnTo>
                        <a:lnTo>
                          <a:pt x="95" y="9"/>
                        </a:lnTo>
                        <a:lnTo>
                          <a:pt x="103" y="16"/>
                        </a:lnTo>
                        <a:lnTo>
                          <a:pt x="111" y="23"/>
                        </a:lnTo>
                        <a:lnTo>
                          <a:pt x="117" y="32"/>
                        </a:lnTo>
                        <a:lnTo>
                          <a:pt x="121" y="43"/>
                        </a:lnTo>
                        <a:lnTo>
                          <a:pt x="122" y="53"/>
                        </a:lnTo>
                        <a:lnTo>
                          <a:pt x="121" y="63"/>
                        </a:lnTo>
                        <a:lnTo>
                          <a:pt x="117" y="74"/>
                        </a:lnTo>
                        <a:lnTo>
                          <a:pt x="111" y="82"/>
                        </a:lnTo>
                        <a:lnTo>
                          <a:pt x="103" y="90"/>
                        </a:lnTo>
                        <a:lnTo>
                          <a:pt x="95" y="96"/>
                        </a:lnTo>
                        <a:lnTo>
                          <a:pt x="85" y="100"/>
                        </a:lnTo>
                        <a:lnTo>
                          <a:pt x="73" y="104"/>
                        </a:lnTo>
                        <a:lnTo>
                          <a:pt x="61" y="105"/>
                        </a:lnTo>
                        <a:lnTo>
                          <a:pt x="48" y="104"/>
                        </a:lnTo>
                        <a:lnTo>
                          <a:pt x="37" y="100"/>
                        </a:lnTo>
                        <a:lnTo>
                          <a:pt x="26" y="96"/>
                        </a:lnTo>
                        <a:lnTo>
                          <a:pt x="18" y="90"/>
                        </a:lnTo>
                        <a:lnTo>
                          <a:pt x="10" y="82"/>
                        </a:lnTo>
                        <a:lnTo>
                          <a:pt x="4" y="74"/>
                        </a:lnTo>
                        <a:lnTo>
                          <a:pt x="1" y="63"/>
                        </a:lnTo>
                        <a:lnTo>
                          <a:pt x="0" y="53"/>
                        </a:lnTo>
                        <a:lnTo>
                          <a:pt x="1" y="43"/>
                        </a:lnTo>
                        <a:lnTo>
                          <a:pt x="4" y="32"/>
                        </a:lnTo>
                        <a:lnTo>
                          <a:pt x="10" y="23"/>
                        </a:lnTo>
                        <a:lnTo>
                          <a:pt x="18" y="16"/>
                        </a:lnTo>
                        <a:lnTo>
                          <a:pt x="26" y="9"/>
                        </a:lnTo>
                        <a:lnTo>
                          <a:pt x="37" y="4"/>
                        </a:lnTo>
                        <a:lnTo>
                          <a:pt x="48" y="1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7F68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19" name="Freeform 271"/>
                  <p:cNvSpPr>
                    <a:spLocks/>
                  </p:cNvSpPr>
                  <p:nvPr/>
                </p:nvSpPr>
                <p:spPr bwMode="auto">
                  <a:xfrm>
                    <a:off x="596" y="1586"/>
                    <a:ext cx="62" cy="52"/>
                  </a:xfrm>
                  <a:custGeom>
                    <a:avLst/>
                    <a:gdLst>
                      <a:gd name="T0" fmla="*/ 62 w 124"/>
                      <a:gd name="T1" fmla="*/ 0 h 105"/>
                      <a:gd name="T2" fmla="*/ 74 w 124"/>
                      <a:gd name="T3" fmla="*/ 1 h 105"/>
                      <a:gd name="T4" fmla="*/ 86 w 124"/>
                      <a:gd name="T5" fmla="*/ 4 h 105"/>
                      <a:gd name="T6" fmla="*/ 96 w 124"/>
                      <a:gd name="T7" fmla="*/ 9 h 105"/>
                      <a:gd name="T8" fmla="*/ 105 w 124"/>
                      <a:gd name="T9" fmla="*/ 16 h 105"/>
                      <a:gd name="T10" fmla="*/ 114 w 124"/>
                      <a:gd name="T11" fmla="*/ 23 h 105"/>
                      <a:gd name="T12" fmla="*/ 119 w 124"/>
                      <a:gd name="T13" fmla="*/ 32 h 105"/>
                      <a:gd name="T14" fmla="*/ 123 w 124"/>
                      <a:gd name="T15" fmla="*/ 42 h 105"/>
                      <a:gd name="T16" fmla="*/ 124 w 124"/>
                      <a:gd name="T17" fmla="*/ 53 h 105"/>
                      <a:gd name="T18" fmla="*/ 123 w 124"/>
                      <a:gd name="T19" fmla="*/ 63 h 105"/>
                      <a:gd name="T20" fmla="*/ 119 w 124"/>
                      <a:gd name="T21" fmla="*/ 74 h 105"/>
                      <a:gd name="T22" fmla="*/ 114 w 124"/>
                      <a:gd name="T23" fmla="*/ 82 h 105"/>
                      <a:gd name="T24" fmla="*/ 105 w 124"/>
                      <a:gd name="T25" fmla="*/ 90 h 105"/>
                      <a:gd name="T26" fmla="*/ 96 w 124"/>
                      <a:gd name="T27" fmla="*/ 95 h 105"/>
                      <a:gd name="T28" fmla="*/ 86 w 124"/>
                      <a:gd name="T29" fmla="*/ 100 h 105"/>
                      <a:gd name="T30" fmla="*/ 74 w 124"/>
                      <a:gd name="T31" fmla="*/ 104 h 105"/>
                      <a:gd name="T32" fmla="*/ 62 w 124"/>
                      <a:gd name="T33" fmla="*/ 105 h 105"/>
                      <a:gd name="T34" fmla="*/ 49 w 124"/>
                      <a:gd name="T35" fmla="*/ 104 h 105"/>
                      <a:gd name="T36" fmla="*/ 38 w 124"/>
                      <a:gd name="T37" fmla="*/ 100 h 105"/>
                      <a:gd name="T38" fmla="*/ 27 w 124"/>
                      <a:gd name="T39" fmla="*/ 95 h 105"/>
                      <a:gd name="T40" fmla="*/ 18 w 124"/>
                      <a:gd name="T41" fmla="*/ 90 h 105"/>
                      <a:gd name="T42" fmla="*/ 10 w 124"/>
                      <a:gd name="T43" fmla="*/ 82 h 105"/>
                      <a:gd name="T44" fmla="*/ 4 w 124"/>
                      <a:gd name="T45" fmla="*/ 74 h 105"/>
                      <a:gd name="T46" fmla="*/ 1 w 124"/>
                      <a:gd name="T47" fmla="*/ 63 h 105"/>
                      <a:gd name="T48" fmla="*/ 0 w 124"/>
                      <a:gd name="T49" fmla="*/ 53 h 105"/>
                      <a:gd name="T50" fmla="*/ 1 w 124"/>
                      <a:gd name="T51" fmla="*/ 42 h 105"/>
                      <a:gd name="T52" fmla="*/ 4 w 124"/>
                      <a:gd name="T53" fmla="*/ 32 h 105"/>
                      <a:gd name="T54" fmla="*/ 10 w 124"/>
                      <a:gd name="T55" fmla="*/ 23 h 105"/>
                      <a:gd name="T56" fmla="*/ 18 w 124"/>
                      <a:gd name="T57" fmla="*/ 16 h 105"/>
                      <a:gd name="T58" fmla="*/ 27 w 124"/>
                      <a:gd name="T59" fmla="*/ 9 h 105"/>
                      <a:gd name="T60" fmla="*/ 38 w 124"/>
                      <a:gd name="T61" fmla="*/ 4 h 105"/>
                      <a:gd name="T62" fmla="*/ 49 w 124"/>
                      <a:gd name="T63" fmla="*/ 1 h 105"/>
                      <a:gd name="T64" fmla="*/ 62 w 124"/>
                      <a:gd name="T65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4" h="105">
                        <a:moveTo>
                          <a:pt x="62" y="0"/>
                        </a:moveTo>
                        <a:lnTo>
                          <a:pt x="74" y="1"/>
                        </a:lnTo>
                        <a:lnTo>
                          <a:pt x="86" y="4"/>
                        </a:lnTo>
                        <a:lnTo>
                          <a:pt x="96" y="9"/>
                        </a:lnTo>
                        <a:lnTo>
                          <a:pt x="105" y="16"/>
                        </a:lnTo>
                        <a:lnTo>
                          <a:pt x="114" y="23"/>
                        </a:lnTo>
                        <a:lnTo>
                          <a:pt x="119" y="32"/>
                        </a:lnTo>
                        <a:lnTo>
                          <a:pt x="123" y="42"/>
                        </a:lnTo>
                        <a:lnTo>
                          <a:pt x="124" y="53"/>
                        </a:lnTo>
                        <a:lnTo>
                          <a:pt x="123" y="63"/>
                        </a:lnTo>
                        <a:lnTo>
                          <a:pt x="119" y="74"/>
                        </a:lnTo>
                        <a:lnTo>
                          <a:pt x="114" y="82"/>
                        </a:lnTo>
                        <a:lnTo>
                          <a:pt x="105" y="90"/>
                        </a:lnTo>
                        <a:lnTo>
                          <a:pt x="96" y="95"/>
                        </a:lnTo>
                        <a:lnTo>
                          <a:pt x="86" y="100"/>
                        </a:lnTo>
                        <a:lnTo>
                          <a:pt x="74" y="104"/>
                        </a:lnTo>
                        <a:lnTo>
                          <a:pt x="62" y="105"/>
                        </a:lnTo>
                        <a:lnTo>
                          <a:pt x="49" y="104"/>
                        </a:lnTo>
                        <a:lnTo>
                          <a:pt x="38" y="100"/>
                        </a:lnTo>
                        <a:lnTo>
                          <a:pt x="27" y="95"/>
                        </a:lnTo>
                        <a:lnTo>
                          <a:pt x="18" y="90"/>
                        </a:lnTo>
                        <a:lnTo>
                          <a:pt x="10" y="82"/>
                        </a:lnTo>
                        <a:lnTo>
                          <a:pt x="4" y="74"/>
                        </a:lnTo>
                        <a:lnTo>
                          <a:pt x="1" y="63"/>
                        </a:lnTo>
                        <a:lnTo>
                          <a:pt x="0" y="53"/>
                        </a:lnTo>
                        <a:lnTo>
                          <a:pt x="1" y="42"/>
                        </a:lnTo>
                        <a:lnTo>
                          <a:pt x="4" y="32"/>
                        </a:lnTo>
                        <a:lnTo>
                          <a:pt x="10" y="23"/>
                        </a:lnTo>
                        <a:lnTo>
                          <a:pt x="18" y="16"/>
                        </a:lnTo>
                        <a:lnTo>
                          <a:pt x="27" y="9"/>
                        </a:lnTo>
                        <a:lnTo>
                          <a:pt x="38" y="4"/>
                        </a:lnTo>
                        <a:lnTo>
                          <a:pt x="49" y="1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20" name="Freeform 272"/>
                  <p:cNvSpPr>
                    <a:spLocks/>
                  </p:cNvSpPr>
                  <p:nvPr/>
                </p:nvSpPr>
                <p:spPr bwMode="auto">
                  <a:xfrm>
                    <a:off x="706" y="1605"/>
                    <a:ext cx="61" cy="52"/>
                  </a:xfrm>
                  <a:custGeom>
                    <a:avLst/>
                    <a:gdLst>
                      <a:gd name="T0" fmla="*/ 62 w 123"/>
                      <a:gd name="T1" fmla="*/ 0 h 105"/>
                      <a:gd name="T2" fmla="*/ 74 w 123"/>
                      <a:gd name="T3" fmla="*/ 1 h 105"/>
                      <a:gd name="T4" fmla="*/ 86 w 123"/>
                      <a:gd name="T5" fmla="*/ 4 h 105"/>
                      <a:gd name="T6" fmla="*/ 96 w 123"/>
                      <a:gd name="T7" fmla="*/ 9 h 105"/>
                      <a:gd name="T8" fmla="*/ 104 w 123"/>
                      <a:gd name="T9" fmla="*/ 15 h 105"/>
                      <a:gd name="T10" fmla="*/ 112 w 123"/>
                      <a:gd name="T11" fmla="*/ 23 h 105"/>
                      <a:gd name="T12" fmla="*/ 118 w 123"/>
                      <a:gd name="T13" fmla="*/ 31 h 105"/>
                      <a:gd name="T14" fmla="*/ 122 w 123"/>
                      <a:gd name="T15" fmla="*/ 41 h 105"/>
                      <a:gd name="T16" fmla="*/ 123 w 123"/>
                      <a:gd name="T17" fmla="*/ 52 h 105"/>
                      <a:gd name="T18" fmla="*/ 122 w 123"/>
                      <a:gd name="T19" fmla="*/ 62 h 105"/>
                      <a:gd name="T20" fmla="*/ 118 w 123"/>
                      <a:gd name="T21" fmla="*/ 72 h 105"/>
                      <a:gd name="T22" fmla="*/ 112 w 123"/>
                      <a:gd name="T23" fmla="*/ 82 h 105"/>
                      <a:gd name="T24" fmla="*/ 104 w 123"/>
                      <a:gd name="T25" fmla="*/ 90 h 105"/>
                      <a:gd name="T26" fmla="*/ 96 w 123"/>
                      <a:gd name="T27" fmla="*/ 96 h 105"/>
                      <a:gd name="T28" fmla="*/ 86 w 123"/>
                      <a:gd name="T29" fmla="*/ 100 h 105"/>
                      <a:gd name="T30" fmla="*/ 74 w 123"/>
                      <a:gd name="T31" fmla="*/ 104 h 105"/>
                      <a:gd name="T32" fmla="*/ 62 w 123"/>
                      <a:gd name="T33" fmla="*/ 105 h 105"/>
                      <a:gd name="T34" fmla="*/ 49 w 123"/>
                      <a:gd name="T35" fmla="*/ 104 h 105"/>
                      <a:gd name="T36" fmla="*/ 38 w 123"/>
                      <a:gd name="T37" fmla="*/ 100 h 105"/>
                      <a:gd name="T38" fmla="*/ 27 w 123"/>
                      <a:gd name="T39" fmla="*/ 96 h 105"/>
                      <a:gd name="T40" fmla="*/ 18 w 123"/>
                      <a:gd name="T41" fmla="*/ 90 h 105"/>
                      <a:gd name="T42" fmla="*/ 10 w 123"/>
                      <a:gd name="T43" fmla="*/ 82 h 105"/>
                      <a:gd name="T44" fmla="*/ 4 w 123"/>
                      <a:gd name="T45" fmla="*/ 72 h 105"/>
                      <a:gd name="T46" fmla="*/ 1 w 123"/>
                      <a:gd name="T47" fmla="*/ 62 h 105"/>
                      <a:gd name="T48" fmla="*/ 0 w 123"/>
                      <a:gd name="T49" fmla="*/ 52 h 105"/>
                      <a:gd name="T50" fmla="*/ 1 w 123"/>
                      <a:gd name="T51" fmla="*/ 41 h 105"/>
                      <a:gd name="T52" fmla="*/ 4 w 123"/>
                      <a:gd name="T53" fmla="*/ 31 h 105"/>
                      <a:gd name="T54" fmla="*/ 10 w 123"/>
                      <a:gd name="T55" fmla="*/ 23 h 105"/>
                      <a:gd name="T56" fmla="*/ 18 w 123"/>
                      <a:gd name="T57" fmla="*/ 15 h 105"/>
                      <a:gd name="T58" fmla="*/ 27 w 123"/>
                      <a:gd name="T59" fmla="*/ 9 h 105"/>
                      <a:gd name="T60" fmla="*/ 38 w 123"/>
                      <a:gd name="T61" fmla="*/ 4 h 105"/>
                      <a:gd name="T62" fmla="*/ 49 w 123"/>
                      <a:gd name="T63" fmla="*/ 1 h 105"/>
                      <a:gd name="T64" fmla="*/ 62 w 123"/>
                      <a:gd name="T65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05">
                        <a:moveTo>
                          <a:pt x="62" y="0"/>
                        </a:moveTo>
                        <a:lnTo>
                          <a:pt x="74" y="1"/>
                        </a:lnTo>
                        <a:lnTo>
                          <a:pt x="86" y="4"/>
                        </a:lnTo>
                        <a:lnTo>
                          <a:pt x="96" y="9"/>
                        </a:lnTo>
                        <a:lnTo>
                          <a:pt x="104" y="15"/>
                        </a:lnTo>
                        <a:lnTo>
                          <a:pt x="112" y="23"/>
                        </a:lnTo>
                        <a:lnTo>
                          <a:pt x="118" y="31"/>
                        </a:lnTo>
                        <a:lnTo>
                          <a:pt x="122" y="41"/>
                        </a:lnTo>
                        <a:lnTo>
                          <a:pt x="123" y="52"/>
                        </a:lnTo>
                        <a:lnTo>
                          <a:pt x="122" y="62"/>
                        </a:lnTo>
                        <a:lnTo>
                          <a:pt x="118" y="72"/>
                        </a:lnTo>
                        <a:lnTo>
                          <a:pt x="112" y="82"/>
                        </a:lnTo>
                        <a:lnTo>
                          <a:pt x="104" y="90"/>
                        </a:lnTo>
                        <a:lnTo>
                          <a:pt x="96" y="96"/>
                        </a:lnTo>
                        <a:lnTo>
                          <a:pt x="86" y="100"/>
                        </a:lnTo>
                        <a:lnTo>
                          <a:pt x="74" y="104"/>
                        </a:lnTo>
                        <a:lnTo>
                          <a:pt x="62" y="105"/>
                        </a:lnTo>
                        <a:lnTo>
                          <a:pt x="49" y="104"/>
                        </a:lnTo>
                        <a:lnTo>
                          <a:pt x="38" y="100"/>
                        </a:lnTo>
                        <a:lnTo>
                          <a:pt x="27" y="96"/>
                        </a:lnTo>
                        <a:lnTo>
                          <a:pt x="18" y="90"/>
                        </a:lnTo>
                        <a:lnTo>
                          <a:pt x="10" y="82"/>
                        </a:lnTo>
                        <a:lnTo>
                          <a:pt x="4" y="72"/>
                        </a:lnTo>
                        <a:lnTo>
                          <a:pt x="1" y="62"/>
                        </a:lnTo>
                        <a:lnTo>
                          <a:pt x="0" y="52"/>
                        </a:lnTo>
                        <a:lnTo>
                          <a:pt x="1" y="41"/>
                        </a:lnTo>
                        <a:lnTo>
                          <a:pt x="4" y="31"/>
                        </a:lnTo>
                        <a:lnTo>
                          <a:pt x="10" y="23"/>
                        </a:lnTo>
                        <a:lnTo>
                          <a:pt x="18" y="15"/>
                        </a:lnTo>
                        <a:lnTo>
                          <a:pt x="27" y="9"/>
                        </a:lnTo>
                        <a:lnTo>
                          <a:pt x="38" y="4"/>
                        </a:lnTo>
                        <a:lnTo>
                          <a:pt x="49" y="1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21" name="Freeform 273"/>
                  <p:cNvSpPr>
                    <a:spLocks/>
                  </p:cNvSpPr>
                  <p:nvPr/>
                </p:nvSpPr>
                <p:spPr bwMode="auto">
                  <a:xfrm>
                    <a:off x="885" y="1612"/>
                    <a:ext cx="62" cy="52"/>
                  </a:xfrm>
                  <a:custGeom>
                    <a:avLst/>
                    <a:gdLst>
                      <a:gd name="T0" fmla="*/ 61 w 122"/>
                      <a:gd name="T1" fmla="*/ 0 h 104"/>
                      <a:gd name="T2" fmla="*/ 74 w 122"/>
                      <a:gd name="T3" fmla="*/ 1 h 104"/>
                      <a:gd name="T4" fmla="*/ 85 w 122"/>
                      <a:gd name="T5" fmla="*/ 4 h 104"/>
                      <a:gd name="T6" fmla="*/ 96 w 122"/>
                      <a:gd name="T7" fmla="*/ 9 h 104"/>
                      <a:gd name="T8" fmla="*/ 104 w 122"/>
                      <a:gd name="T9" fmla="*/ 15 h 104"/>
                      <a:gd name="T10" fmla="*/ 112 w 122"/>
                      <a:gd name="T11" fmla="*/ 23 h 104"/>
                      <a:gd name="T12" fmla="*/ 117 w 122"/>
                      <a:gd name="T13" fmla="*/ 31 h 104"/>
                      <a:gd name="T14" fmla="*/ 121 w 122"/>
                      <a:gd name="T15" fmla="*/ 41 h 104"/>
                      <a:gd name="T16" fmla="*/ 122 w 122"/>
                      <a:gd name="T17" fmla="*/ 52 h 104"/>
                      <a:gd name="T18" fmla="*/ 121 w 122"/>
                      <a:gd name="T19" fmla="*/ 62 h 104"/>
                      <a:gd name="T20" fmla="*/ 117 w 122"/>
                      <a:gd name="T21" fmla="*/ 72 h 104"/>
                      <a:gd name="T22" fmla="*/ 112 w 122"/>
                      <a:gd name="T23" fmla="*/ 81 h 104"/>
                      <a:gd name="T24" fmla="*/ 104 w 122"/>
                      <a:gd name="T25" fmla="*/ 89 h 104"/>
                      <a:gd name="T26" fmla="*/ 96 w 122"/>
                      <a:gd name="T27" fmla="*/ 94 h 104"/>
                      <a:gd name="T28" fmla="*/ 85 w 122"/>
                      <a:gd name="T29" fmla="*/ 99 h 104"/>
                      <a:gd name="T30" fmla="*/ 74 w 122"/>
                      <a:gd name="T31" fmla="*/ 102 h 104"/>
                      <a:gd name="T32" fmla="*/ 61 w 122"/>
                      <a:gd name="T33" fmla="*/ 104 h 104"/>
                      <a:gd name="T34" fmla="*/ 48 w 122"/>
                      <a:gd name="T35" fmla="*/ 102 h 104"/>
                      <a:gd name="T36" fmla="*/ 37 w 122"/>
                      <a:gd name="T37" fmla="*/ 99 h 104"/>
                      <a:gd name="T38" fmla="*/ 26 w 122"/>
                      <a:gd name="T39" fmla="*/ 94 h 104"/>
                      <a:gd name="T40" fmla="*/ 18 w 122"/>
                      <a:gd name="T41" fmla="*/ 89 h 104"/>
                      <a:gd name="T42" fmla="*/ 10 w 122"/>
                      <a:gd name="T43" fmla="*/ 81 h 104"/>
                      <a:gd name="T44" fmla="*/ 5 w 122"/>
                      <a:gd name="T45" fmla="*/ 72 h 104"/>
                      <a:gd name="T46" fmla="*/ 1 w 122"/>
                      <a:gd name="T47" fmla="*/ 62 h 104"/>
                      <a:gd name="T48" fmla="*/ 0 w 122"/>
                      <a:gd name="T49" fmla="*/ 52 h 104"/>
                      <a:gd name="T50" fmla="*/ 1 w 122"/>
                      <a:gd name="T51" fmla="*/ 41 h 104"/>
                      <a:gd name="T52" fmla="*/ 5 w 122"/>
                      <a:gd name="T53" fmla="*/ 31 h 104"/>
                      <a:gd name="T54" fmla="*/ 10 w 122"/>
                      <a:gd name="T55" fmla="*/ 23 h 104"/>
                      <a:gd name="T56" fmla="*/ 18 w 122"/>
                      <a:gd name="T57" fmla="*/ 15 h 104"/>
                      <a:gd name="T58" fmla="*/ 26 w 122"/>
                      <a:gd name="T59" fmla="*/ 9 h 104"/>
                      <a:gd name="T60" fmla="*/ 37 w 122"/>
                      <a:gd name="T61" fmla="*/ 4 h 104"/>
                      <a:gd name="T62" fmla="*/ 48 w 122"/>
                      <a:gd name="T63" fmla="*/ 1 h 104"/>
                      <a:gd name="T64" fmla="*/ 61 w 122"/>
                      <a:gd name="T65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2" h="104">
                        <a:moveTo>
                          <a:pt x="61" y="0"/>
                        </a:moveTo>
                        <a:lnTo>
                          <a:pt x="74" y="1"/>
                        </a:lnTo>
                        <a:lnTo>
                          <a:pt x="85" y="4"/>
                        </a:lnTo>
                        <a:lnTo>
                          <a:pt x="96" y="9"/>
                        </a:lnTo>
                        <a:lnTo>
                          <a:pt x="104" y="15"/>
                        </a:lnTo>
                        <a:lnTo>
                          <a:pt x="112" y="23"/>
                        </a:lnTo>
                        <a:lnTo>
                          <a:pt x="117" y="31"/>
                        </a:lnTo>
                        <a:lnTo>
                          <a:pt x="121" y="41"/>
                        </a:lnTo>
                        <a:lnTo>
                          <a:pt x="122" y="52"/>
                        </a:lnTo>
                        <a:lnTo>
                          <a:pt x="121" y="62"/>
                        </a:lnTo>
                        <a:lnTo>
                          <a:pt x="117" y="72"/>
                        </a:lnTo>
                        <a:lnTo>
                          <a:pt x="112" y="81"/>
                        </a:lnTo>
                        <a:lnTo>
                          <a:pt x="104" y="89"/>
                        </a:lnTo>
                        <a:lnTo>
                          <a:pt x="96" y="94"/>
                        </a:lnTo>
                        <a:lnTo>
                          <a:pt x="85" y="99"/>
                        </a:lnTo>
                        <a:lnTo>
                          <a:pt x="74" y="102"/>
                        </a:lnTo>
                        <a:lnTo>
                          <a:pt x="61" y="104"/>
                        </a:lnTo>
                        <a:lnTo>
                          <a:pt x="48" y="102"/>
                        </a:lnTo>
                        <a:lnTo>
                          <a:pt x="37" y="99"/>
                        </a:lnTo>
                        <a:lnTo>
                          <a:pt x="26" y="94"/>
                        </a:lnTo>
                        <a:lnTo>
                          <a:pt x="18" y="89"/>
                        </a:lnTo>
                        <a:lnTo>
                          <a:pt x="10" y="81"/>
                        </a:lnTo>
                        <a:lnTo>
                          <a:pt x="5" y="72"/>
                        </a:lnTo>
                        <a:lnTo>
                          <a:pt x="1" y="62"/>
                        </a:lnTo>
                        <a:lnTo>
                          <a:pt x="0" y="52"/>
                        </a:lnTo>
                        <a:lnTo>
                          <a:pt x="1" y="41"/>
                        </a:lnTo>
                        <a:lnTo>
                          <a:pt x="5" y="31"/>
                        </a:lnTo>
                        <a:lnTo>
                          <a:pt x="10" y="23"/>
                        </a:lnTo>
                        <a:lnTo>
                          <a:pt x="18" y="15"/>
                        </a:lnTo>
                        <a:lnTo>
                          <a:pt x="26" y="9"/>
                        </a:lnTo>
                        <a:lnTo>
                          <a:pt x="37" y="4"/>
                        </a:lnTo>
                        <a:lnTo>
                          <a:pt x="48" y="1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22" name="Freeform 274"/>
                  <p:cNvSpPr>
                    <a:spLocks/>
                  </p:cNvSpPr>
                  <p:nvPr/>
                </p:nvSpPr>
                <p:spPr bwMode="auto">
                  <a:xfrm>
                    <a:off x="997" y="1595"/>
                    <a:ext cx="62" cy="53"/>
                  </a:xfrm>
                  <a:custGeom>
                    <a:avLst/>
                    <a:gdLst>
                      <a:gd name="T0" fmla="*/ 63 w 124"/>
                      <a:gd name="T1" fmla="*/ 0 h 105"/>
                      <a:gd name="T2" fmla="*/ 75 w 124"/>
                      <a:gd name="T3" fmla="*/ 1 h 105"/>
                      <a:gd name="T4" fmla="*/ 87 w 124"/>
                      <a:gd name="T5" fmla="*/ 5 h 105"/>
                      <a:gd name="T6" fmla="*/ 97 w 124"/>
                      <a:gd name="T7" fmla="*/ 10 h 105"/>
                      <a:gd name="T8" fmla="*/ 105 w 124"/>
                      <a:gd name="T9" fmla="*/ 15 h 105"/>
                      <a:gd name="T10" fmla="*/ 113 w 124"/>
                      <a:gd name="T11" fmla="*/ 23 h 105"/>
                      <a:gd name="T12" fmla="*/ 119 w 124"/>
                      <a:gd name="T13" fmla="*/ 31 h 105"/>
                      <a:gd name="T14" fmla="*/ 123 w 124"/>
                      <a:gd name="T15" fmla="*/ 42 h 105"/>
                      <a:gd name="T16" fmla="*/ 124 w 124"/>
                      <a:gd name="T17" fmla="*/ 52 h 105"/>
                      <a:gd name="T18" fmla="*/ 123 w 124"/>
                      <a:gd name="T19" fmla="*/ 63 h 105"/>
                      <a:gd name="T20" fmla="*/ 119 w 124"/>
                      <a:gd name="T21" fmla="*/ 73 h 105"/>
                      <a:gd name="T22" fmla="*/ 113 w 124"/>
                      <a:gd name="T23" fmla="*/ 82 h 105"/>
                      <a:gd name="T24" fmla="*/ 105 w 124"/>
                      <a:gd name="T25" fmla="*/ 89 h 105"/>
                      <a:gd name="T26" fmla="*/ 97 w 124"/>
                      <a:gd name="T27" fmla="*/ 96 h 105"/>
                      <a:gd name="T28" fmla="*/ 87 w 124"/>
                      <a:gd name="T29" fmla="*/ 101 h 105"/>
                      <a:gd name="T30" fmla="*/ 75 w 124"/>
                      <a:gd name="T31" fmla="*/ 104 h 105"/>
                      <a:gd name="T32" fmla="*/ 63 w 124"/>
                      <a:gd name="T33" fmla="*/ 105 h 105"/>
                      <a:gd name="T34" fmla="*/ 50 w 124"/>
                      <a:gd name="T35" fmla="*/ 104 h 105"/>
                      <a:gd name="T36" fmla="*/ 38 w 124"/>
                      <a:gd name="T37" fmla="*/ 101 h 105"/>
                      <a:gd name="T38" fmla="*/ 28 w 124"/>
                      <a:gd name="T39" fmla="*/ 96 h 105"/>
                      <a:gd name="T40" fmla="*/ 19 w 124"/>
                      <a:gd name="T41" fmla="*/ 89 h 105"/>
                      <a:gd name="T42" fmla="*/ 11 w 124"/>
                      <a:gd name="T43" fmla="*/ 82 h 105"/>
                      <a:gd name="T44" fmla="*/ 5 w 124"/>
                      <a:gd name="T45" fmla="*/ 73 h 105"/>
                      <a:gd name="T46" fmla="*/ 2 w 124"/>
                      <a:gd name="T47" fmla="*/ 63 h 105"/>
                      <a:gd name="T48" fmla="*/ 0 w 124"/>
                      <a:gd name="T49" fmla="*/ 52 h 105"/>
                      <a:gd name="T50" fmla="*/ 2 w 124"/>
                      <a:gd name="T51" fmla="*/ 42 h 105"/>
                      <a:gd name="T52" fmla="*/ 5 w 124"/>
                      <a:gd name="T53" fmla="*/ 31 h 105"/>
                      <a:gd name="T54" fmla="*/ 11 w 124"/>
                      <a:gd name="T55" fmla="*/ 23 h 105"/>
                      <a:gd name="T56" fmla="*/ 19 w 124"/>
                      <a:gd name="T57" fmla="*/ 15 h 105"/>
                      <a:gd name="T58" fmla="*/ 28 w 124"/>
                      <a:gd name="T59" fmla="*/ 10 h 105"/>
                      <a:gd name="T60" fmla="*/ 38 w 124"/>
                      <a:gd name="T61" fmla="*/ 5 h 105"/>
                      <a:gd name="T62" fmla="*/ 50 w 124"/>
                      <a:gd name="T63" fmla="*/ 1 h 105"/>
                      <a:gd name="T64" fmla="*/ 63 w 124"/>
                      <a:gd name="T65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4" h="105">
                        <a:moveTo>
                          <a:pt x="63" y="0"/>
                        </a:moveTo>
                        <a:lnTo>
                          <a:pt x="75" y="1"/>
                        </a:lnTo>
                        <a:lnTo>
                          <a:pt x="87" y="5"/>
                        </a:lnTo>
                        <a:lnTo>
                          <a:pt x="97" y="10"/>
                        </a:lnTo>
                        <a:lnTo>
                          <a:pt x="105" y="15"/>
                        </a:lnTo>
                        <a:lnTo>
                          <a:pt x="113" y="23"/>
                        </a:lnTo>
                        <a:lnTo>
                          <a:pt x="119" y="31"/>
                        </a:lnTo>
                        <a:lnTo>
                          <a:pt x="123" y="42"/>
                        </a:lnTo>
                        <a:lnTo>
                          <a:pt x="124" y="52"/>
                        </a:lnTo>
                        <a:lnTo>
                          <a:pt x="123" y="63"/>
                        </a:lnTo>
                        <a:lnTo>
                          <a:pt x="119" y="73"/>
                        </a:lnTo>
                        <a:lnTo>
                          <a:pt x="113" y="82"/>
                        </a:lnTo>
                        <a:lnTo>
                          <a:pt x="105" y="89"/>
                        </a:lnTo>
                        <a:lnTo>
                          <a:pt x="97" y="96"/>
                        </a:lnTo>
                        <a:lnTo>
                          <a:pt x="87" y="101"/>
                        </a:lnTo>
                        <a:lnTo>
                          <a:pt x="75" y="104"/>
                        </a:lnTo>
                        <a:lnTo>
                          <a:pt x="63" y="105"/>
                        </a:lnTo>
                        <a:lnTo>
                          <a:pt x="50" y="104"/>
                        </a:lnTo>
                        <a:lnTo>
                          <a:pt x="38" y="101"/>
                        </a:lnTo>
                        <a:lnTo>
                          <a:pt x="28" y="96"/>
                        </a:lnTo>
                        <a:lnTo>
                          <a:pt x="19" y="89"/>
                        </a:lnTo>
                        <a:lnTo>
                          <a:pt x="11" y="82"/>
                        </a:lnTo>
                        <a:lnTo>
                          <a:pt x="5" y="73"/>
                        </a:lnTo>
                        <a:lnTo>
                          <a:pt x="2" y="63"/>
                        </a:lnTo>
                        <a:lnTo>
                          <a:pt x="0" y="52"/>
                        </a:lnTo>
                        <a:lnTo>
                          <a:pt x="2" y="42"/>
                        </a:lnTo>
                        <a:lnTo>
                          <a:pt x="5" y="31"/>
                        </a:lnTo>
                        <a:lnTo>
                          <a:pt x="11" y="23"/>
                        </a:lnTo>
                        <a:lnTo>
                          <a:pt x="19" y="15"/>
                        </a:lnTo>
                        <a:lnTo>
                          <a:pt x="28" y="10"/>
                        </a:lnTo>
                        <a:lnTo>
                          <a:pt x="38" y="5"/>
                        </a:lnTo>
                        <a:lnTo>
                          <a:pt x="50" y="1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23" name="Freeform 275"/>
                  <p:cNvSpPr>
                    <a:spLocks/>
                  </p:cNvSpPr>
                  <p:nvPr/>
                </p:nvSpPr>
                <p:spPr bwMode="auto">
                  <a:xfrm>
                    <a:off x="798" y="1588"/>
                    <a:ext cx="68" cy="118"/>
                  </a:xfrm>
                  <a:custGeom>
                    <a:avLst/>
                    <a:gdLst>
                      <a:gd name="T0" fmla="*/ 0 w 137"/>
                      <a:gd name="T1" fmla="*/ 47 h 237"/>
                      <a:gd name="T2" fmla="*/ 0 w 137"/>
                      <a:gd name="T3" fmla="*/ 68 h 237"/>
                      <a:gd name="T4" fmla="*/ 16 w 137"/>
                      <a:gd name="T5" fmla="*/ 96 h 237"/>
                      <a:gd name="T6" fmla="*/ 16 w 137"/>
                      <a:gd name="T7" fmla="*/ 151 h 237"/>
                      <a:gd name="T8" fmla="*/ 3 w 137"/>
                      <a:gd name="T9" fmla="*/ 176 h 237"/>
                      <a:gd name="T10" fmla="*/ 3 w 137"/>
                      <a:gd name="T11" fmla="*/ 202 h 237"/>
                      <a:gd name="T12" fmla="*/ 22 w 137"/>
                      <a:gd name="T13" fmla="*/ 216 h 237"/>
                      <a:gd name="T14" fmla="*/ 40 w 137"/>
                      <a:gd name="T15" fmla="*/ 227 h 237"/>
                      <a:gd name="T16" fmla="*/ 56 w 137"/>
                      <a:gd name="T17" fmla="*/ 234 h 237"/>
                      <a:gd name="T18" fmla="*/ 72 w 137"/>
                      <a:gd name="T19" fmla="*/ 237 h 237"/>
                      <a:gd name="T20" fmla="*/ 89 w 137"/>
                      <a:gd name="T21" fmla="*/ 234 h 237"/>
                      <a:gd name="T22" fmla="*/ 105 w 137"/>
                      <a:gd name="T23" fmla="*/ 226 h 237"/>
                      <a:gd name="T24" fmla="*/ 121 w 137"/>
                      <a:gd name="T25" fmla="*/ 211 h 237"/>
                      <a:gd name="T26" fmla="*/ 137 w 137"/>
                      <a:gd name="T27" fmla="*/ 189 h 237"/>
                      <a:gd name="T28" fmla="*/ 114 w 137"/>
                      <a:gd name="T29" fmla="*/ 151 h 237"/>
                      <a:gd name="T30" fmla="*/ 114 w 137"/>
                      <a:gd name="T31" fmla="*/ 74 h 237"/>
                      <a:gd name="T32" fmla="*/ 130 w 137"/>
                      <a:gd name="T33" fmla="*/ 53 h 237"/>
                      <a:gd name="T34" fmla="*/ 117 w 137"/>
                      <a:gd name="T35" fmla="*/ 32 h 237"/>
                      <a:gd name="T36" fmla="*/ 102 w 137"/>
                      <a:gd name="T37" fmla="*/ 15 h 237"/>
                      <a:gd name="T38" fmla="*/ 84 w 137"/>
                      <a:gd name="T39" fmla="*/ 5 h 237"/>
                      <a:gd name="T40" fmla="*/ 66 w 137"/>
                      <a:gd name="T41" fmla="*/ 0 h 237"/>
                      <a:gd name="T42" fmla="*/ 46 w 137"/>
                      <a:gd name="T43" fmla="*/ 3 h 237"/>
                      <a:gd name="T44" fmla="*/ 28 w 137"/>
                      <a:gd name="T45" fmla="*/ 11 h 237"/>
                      <a:gd name="T46" fmla="*/ 13 w 137"/>
                      <a:gd name="T47" fmla="*/ 26 h 237"/>
                      <a:gd name="T48" fmla="*/ 0 w 137"/>
                      <a:gd name="T49" fmla="*/ 47 h 2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37" h="237">
                        <a:moveTo>
                          <a:pt x="0" y="47"/>
                        </a:moveTo>
                        <a:lnTo>
                          <a:pt x="0" y="68"/>
                        </a:lnTo>
                        <a:lnTo>
                          <a:pt x="16" y="96"/>
                        </a:lnTo>
                        <a:lnTo>
                          <a:pt x="16" y="151"/>
                        </a:lnTo>
                        <a:lnTo>
                          <a:pt x="3" y="176"/>
                        </a:lnTo>
                        <a:lnTo>
                          <a:pt x="3" y="202"/>
                        </a:lnTo>
                        <a:lnTo>
                          <a:pt x="22" y="216"/>
                        </a:lnTo>
                        <a:lnTo>
                          <a:pt x="40" y="227"/>
                        </a:lnTo>
                        <a:lnTo>
                          <a:pt x="56" y="234"/>
                        </a:lnTo>
                        <a:lnTo>
                          <a:pt x="72" y="237"/>
                        </a:lnTo>
                        <a:lnTo>
                          <a:pt x="89" y="234"/>
                        </a:lnTo>
                        <a:lnTo>
                          <a:pt x="105" y="226"/>
                        </a:lnTo>
                        <a:lnTo>
                          <a:pt x="121" y="211"/>
                        </a:lnTo>
                        <a:lnTo>
                          <a:pt x="137" y="189"/>
                        </a:lnTo>
                        <a:lnTo>
                          <a:pt x="114" y="151"/>
                        </a:lnTo>
                        <a:lnTo>
                          <a:pt x="114" y="74"/>
                        </a:lnTo>
                        <a:lnTo>
                          <a:pt x="130" y="53"/>
                        </a:lnTo>
                        <a:lnTo>
                          <a:pt x="117" y="32"/>
                        </a:lnTo>
                        <a:lnTo>
                          <a:pt x="102" y="15"/>
                        </a:lnTo>
                        <a:lnTo>
                          <a:pt x="84" y="5"/>
                        </a:lnTo>
                        <a:lnTo>
                          <a:pt x="66" y="0"/>
                        </a:lnTo>
                        <a:lnTo>
                          <a:pt x="46" y="3"/>
                        </a:lnTo>
                        <a:lnTo>
                          <a:pt x="28" y="11"/>
                        </a:lnTo>
                        <a:lnTo>
                          <a:pt x="13" y="26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7F68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24" name="Freeform 276"/>
                  <p:cNvSpPr>
                    <a:spLocks/>
                  </p:cNvSpPr>
                  <p:nvPr/>
                </p:nvSpPr>
                <p:spPr bwMode="auto">
                  <a:xfrm>
                    <a:off x="616" y="963"/>
                    <a:ext cx="412" cy="37"/>
                  </a:xfrm>
                  <a:custGeom>
                    <a:avLst/>
                    <a:gdLst>
                      <a:gd name="T0" fmla="*/ 0 w 825"/>
                      <a:gd name="T1" fmla="*/ 9 h 75"/>
                      <a:gd name="T2" fmla="*/ 0 w 825"/>
                      <a:gd name="T3" fmla="*/ 75 h 75"/>
                      <a:gd name="T4" fmla="*/ 825 w 825"/>
                      <a:gd name="T5" fmla="*/ 69 h 75"/>
                      <a:gd name="T6" fmla="*/ 825 w 825"/>
                      <a:gd name="T7" fmla="*/ 0 h 75"/>
                      <a:gd name="T8" fmla="*/ 0 w 825"/>
                      <a:gd name="T9" fmla="*/ 9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5" h="75">
                        <a:moveTo>
                          <a:pt x="0" y="9"/>
                        </a:moveTo>
                        <a:lnTo>
                          <a:pt x="0" y="75"/>
                        </a:lnTo>
                        <a:lnTo>
                          <a:pt x="825" y="69"/>
                        </a:lnTo>
                        <a:lnTo>
                          <a:pt x="825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25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675" y="972"/>
                    <a:ext cx="15" cy="22"/>
                  </a:xfrm>
                  <a:prstGeom prst="rect">
                    <a:avLst/>
                  </a:prstGeom>
                  <a:solidFill>
                    <a:srgbClr val="757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26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849" y="968"/>
                    <a:ext cx="92" cy="19"/>
                  </a:xfrm>
                  <a:prstGeom prst="rect">
                    <a:avLst/>
                  </a:prstGeom>
                  <a:solidFill>
                    <a:srgbClr val="757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27" name="Rectangle 279"/>
                  <p:cNvSpPr>
                    <a:spLocks noChangeArrowheads="1"/>
                  </p:cNvSpPr>
                  <p:nvPr/>
                </p:nvSpPr>
                <p:spPr bwMode="auto">
                  <a:xfrm>
                    <a:off x="954" y="972"/>
                    <a:ext cx="18" cy="16"/>
                  </a:xfrm>
                  <a:prstGeom prst="rect">
                    <a:avLst/>
                  </a:prstGeom>
                  <a:solidFill>
                    <a:srgbClr val="757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28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986" y="973"/>
                    <a:ext cx="26" cy="15"/>
                  </a:xfrm>
                  <a:prstGeom prst="rect">
                    <a:avLst/>
                  </a:prstGeom>
                  <a:solidFill>
                    <a:srgbClr val="757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29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013"/>
                    <a:ext cx="30" cy="20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30" name="Rectangle 282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058"/>
                    <a:ext cx="30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31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094"/>
                    <a:ext cx="23" cy="20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32" name="Rectangle 284"/>
                  <p:cNvSpPr>
                    <a:spLocks noChangeArrowheads="1"/>
                  </p:cNvSpPr>
                  <p:nvPr/>
                </p:nvSpPr>
                <p:spPr bwMode="auto">
                  <a:xfrm>
                    <a:off x="844" y="1091"/>
                    <a:ext cx="24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33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146"/>
                    <a:ext cx="36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34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228"/>
                    <a:ext cx="36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35" name="Rectangle 287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279"/>
                    <a:ext cx="36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36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682" y="1013"/>
                    <a:ext cx="25" cy="20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37" name="Rectangle 289"/>
                  <p:cNvSpPr>
                    <a:spLocks noChangeArrowheads="1"/>
                  </p:cNvSpPr>
                  <p:nvPr/>
                </p:nvSpPr>
                <p:spPr bwMode="auto">
                  <a:xfrm>
                    <a:off x="682" y="1058"/>
                    <a:ext cx="25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38" name="Rectangle 290"/>
                  <p:cNvSpPr>
                    <a:spLocks noChangeArrowheads="1"/>
                  </p:cNvSpPr>
                  <p:nvPr/>
                </p:nvSpPr>
                <p:spPr bwMode="auto">
                  <a:xfrm>
                    <a:off x="671" y="1094"/>
                    <a:ext cx="19" cy="20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39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882" y="1091"/>
                    <a:ext cx="20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40" name="Rectangle 292"/>
                  <p:cNvSpPr>
                    <a:spLocks noChangeArrowheads="1"/>
                  </p:cNvSpPr>
                  <p:nvPr/>
                </p:nvSpPr>
                <p:spPr bwMode="auto">
                  <a:xfrm>
                    <a:off x="691" y="1146"/>
                    <a:ext cx="30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41" name="Rectangle 293"/>
                  <p:cNvSpPr>
                    <a:spLocks noChangeArrowheads="1"/>
                  </p:cNvSpPr>
                  <p:nvPr/>
                </p:nvSpPr>
                <p:spPr bwMode="auto">
                  <a:xfrm>
                    <a:off x="691" y="1228"/>
                    <a:ext cx="30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42" name="Rectangle 294"/>
                  <p:cNvSpPr>
                    <a:spLocks noChangeArrowheads="1"/>
                  </p:cNvSpPr>
                  <p:nvPr/>
                </p:nvSpPr>
                <p:spPr bwMode="auto">
                  <a:xfrm>
                    <a:off x="691" y="1279"/>
                    <a:ext cx="30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43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728" y="1015"/>
                    <a:ext cx="106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44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728" y="1059"/>
                    <a:ext cx="106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45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706" y="1096"/>
                    <a:ext cx="81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46" name="Rectangle 298"/>
                  <p:cNvSpPr>
                    <a:spLocks noChangeArrowheads="1"/>
                  </p:cNvSpPr>
                  <p:nvPr/>
                </p:nvSpPr>
                <p:spPr bwMode="auto">
                  <a:xfrm>
                    <a:off x="917" y="1092"/>
                    <a:ext cx="80" cy="20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47" name="Rectangle 299"/>
                  <p:cNvSpPr>
                    <a:spLocks noChangeArrowheads="1"/>
                  </p:cNvSpPr>
                  <p:nvPr/>
                </p:nvSpPr>
                <p:spPr bwMode="auto">
                  <a:xfrm>
                    <a:off x="746" y="1147"/>
                    <a:ext cx="126" cy="20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48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746" y="1229"/>
                    <a:ext cx="126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49" name="Rectangle 301"/>
                  <p:cNvSpPr>
                    <a:spLocks noChangeArrowheads="1"/>
                  </p:cNvSpPr>
                  <p:nvPr/>
                </p:nvSpPr>
                <p:spPr bwMode="auto">
                  <a:xfrm>
                    <a:off x="746" y="1281"/>
                    <a:ext cx="126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50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865" y="1016"/>
                    <a:ext cx="20" cy="14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51" name="Rectangle 303"/>
                  <p:cNvSpPr>
                    <a:spLocks noChangeArrowheads="1"/>
                  </p:cNvSpPr>
                  <p:nvPr/>
                </p:nvSpPr>
                <p:spPr bwMode="auto">
                  <a:xfrm>
                    <a:off x="865" y="1061"/>
                    <a:ext cx="20" cy="13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52" name="Rectangle 304"/>
                  <p:cNvSpPr>
                    <a:spLocks noChangeArrowheads="1"/>
                  </p:cNvSpPr>
                  <p:nvPr/>
                </p:nvSpPr>
                <p:spPr bwMode="auto">
                  <a:xfrm>
                    <a:off x="811" y="1097"/>
                    <a:ext cx="15" cy="14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53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1021" y="1094"/>
                    <a:ext cx="15" cy="13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54" name="Rectangle 306"/>
                  <p:cNvSpPr>
                    <a:spLocks noChangeArrowheads="1"/>
                  </p:cNvSpPr>
                  <p:nvPr/>
                </p:nvSpPr>
                <p:spPr bwMode="auto">
                  <a:xfrm>
                    <a:off x="909" y="1149"/>
                    <a:ext cx="22" cy="13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55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909" y="1230"/>
                    <a:ext cx="22" cy="14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56" name="Rectangle 308"/>
                  <p:cNvSpPr>
                    <a:spLocks noChangeArrowheads="1"/>
                  </p:cNvSpPr>
                  <p:nvPr/>
                </p:nvSpPr>
                <p:spPr bwMode="auto">
                  <a:xfrm>
                    <a:off x="909" y="1282"/>
                    <a:ext cx="22" cy="14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57" name="Freeform 309"/>
                  <p:cNvSpPr>
                    <a:spLocks/>
                  </p:cNvSpPr>
                  <p:nvPr/>
                </p:nvSpPr>
                <p:spPr bwMode="auto">
                  <a:xfrm>
                    <a:off x="981" y="1382"/>
                    <a:ext cx="51" cy="53"/>
                  </a:xfrm>
                  <a:custGeom>
                    <a:avLst/>
                    <a:gdLst>
                      <a:gd name="T0" fmla="*/ 51 w 102"/>
                      <a:gd name="T1" fmla="*/ 0 h 106"/>
                      <a:gd name="T2" fmla="*/ 61 w 102"/>
                      <a:gd name="T3" fmla="*/ 1 h 106"/>
                      <a:gd name="T4" fmla="*/ 70 w 102"/>
                      <a:gd name="T5" fmla="*/ 5 h 106"/>
                      <a:gd name="T6" fmla="*/ 79 w 102"/>
                      <a:gd name="T7" fmla="*/ 9 h 106"/>
                      <a:gd name="T8" fmla="*/ 87 w 102"/>
                      <a:gd name="T9" fmla="*/ 16 h 106"/>
                      <a:gd name="T10" fmla="*/ 92 w 102"/>
                      <a:gd name="T11" fmla="*/ 23 h 106"/>
                      <a:gd name="T12" fmla="*/ 98 w 102"/>
                      <a:gd name="T13" fmla="*/ 32 h 106"/>
                      <a:gd name="T14" fmla="*/ 100 w 102"/>
                      <a:gd name="T15" fmla="*/ 43 h 106"/>
                      <a:gd name="T16" fmla="*/ 102 w 102"/>
                      <a:gd name="T17" fmla="*/ 53 h 106"/>
                      <a:gd name="T18" fmla="*/ 100 w 102"/>
                      <a:gd name="T19" fmla="*/ 63 h 106"/>
                      <a:gd name="T20" fmla="*/ 98 w 102"/>
                      <a:gd name="T21" fmla="*/ 74 h 106"/>
                      <a:gd name="T22" fmla="*/ 92 w 102"/>
                      <a:gd name="T23" fmla="*/ 83 h 106"/>
                      <a:gd name="T24" fmla="*/ 87 w 102"/>
                      <a:gd name="T25" fmla="*/ 90 h 106"/>
                      <a:gd name="T26" fmla="*/ 79 w 102"/>
                      <a:gd name="T27" fmla="*/ 97 h 106"/>
                      <a:gd name="T28" fmla="*/ 70 w 102"/>
                      <a:gd name="T29" fmla="*/ 101 h 106"/>
                      <a:gd name="T30" fmla="*/ 61 w 102"/>
                      <a:gd name="T31" fmla="*/ 105 h 106"/>
                      <a:gd name="T32" fmla="*/ 51 w 102"/>
                      <a:gd name="T33" fmla="*/ 106 h 106"/>
                      <a:gd name="T34" fmla="*/ 41 w 102"/>
                      <a:gd name="T35" fmla="*/ 105 h 106"/>
                      <a:gd name="T36" fmla="*/ 31 w 102"/>
                      <a:gd name="T37" fmla="*/ 101 h 106"/>
                      <a:gd name="T38" fmla="*/ 23 w 102"/>
                      <a:gd name="T39" fmla="*/ 97 h 106"/>
                      <a:gd name="T40" fmla="*/ 15 w 102"/>
                      <a:gd name="T41" fmla="*/ 90 h 106"/>
                      <a:gd name="T42" fmla="*/ 9 w 102"/>
                      <a:gd name="T43" fmla="*/ 83 h 106"/>
                      <a:gd name="T44" fmla="*/ 5 w 102"/>
                      <a:gd name="T45" fmla="*/ 74 h 106"/>
                      <a:gd name="T46" fmla="*/ 1 w 102"/>
                      <a:gd name="T47" fmla="*/ 63 h 106"/>
                      <a:gd name="T48" fmla="*/ 0 w 102"/>
                      <a:gd name="T49" fmla="*/ 53 h 106"/>
                      <a:gd name="T50" fmla="*/ 1 w 102"/>
                      <a:gd name="T51" fmla="*/ 43 h 106"/>
                      <a:gd name="T52" fmla="*/ 5 w 102"/>
                      <a:gd name="T53" fmla="*/ 32 h 106"/>
                      <a:gd name="T54" fmla="*/ 9 w 102"/>
                      <a:gd name="T55" fmla="*/ 23 h 106"/>
                      <a:gd name="T56" fmla="*/ 15 w 102"/>
                      <a:gd name="T57" fmla="*/ 16 h 106"/>
                      <a:gd name="T58" fmla="*/ 23 w 102"/>
                      <a:gd name="T59" fmla="*/ 9 h 106"/>
                      <a:gd name="T60" fmla="*/ 31 w 102"/>
                      <a:gd name="T61" fmla="*/ 5 h 106"/>
                      <a:gd name="T62" fmla="*/ 41 w 102"/>
                      <a:gd name="T63" fmla="*/ 1 h 106"/>
                      <a:gd name="T64" fmla="*/ 51 w 102"/>
                      <a:gd name="T65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02" h="106">
                        <a:moveTo>
                          <a:pt x="51" y="0"/>
                        </a:moveTo>
                        <a:lnTo>
                          <a:pt x="61" y="1"/>
                        </a:lnTo>
                        <a:lnTo>
                          <a:pt x="70" y="5"/>
                        </a:lnTo>
                        <a:lnTo>
                          <a:pt x="79" y="9"/>
                        </a:lnTo>
                        <a:lnTo>
                          <a:pt x="87" y="16"/>
                        </a:lnTo>
                        <a:lnTo>
                          <a:pt x="92" y="23"/>
                        </a:lnTo>
                        <a:lnTo>
                          <a:pt x="98" y="32"/>
                        </a:lnTo>
                        <a:lnTo>
                          <a:pt x="100" y="43"/>
                        </a:lnTo>
                        <a:lnTo>
                          <a:pt x="102" y="53"/>
                        </a:lnTo>
                        <a:lnTo>
                          <a:pt x="100" y="63"/>
                        </a:lnTo>
                        <a:lnTo>
                          <a:pt x="98" y="74"/>
                        </a:lnTo>
                        <a:lnTo>
                          <a:pt x="92" y="83"/>
                        </a:lnTo>
                        <a:lnTo>
                          <a:pt x="87" y="90"/>
                        </a:lnTo>
                        <a:lnTo>
                          <a:pt x="79" y="97"/>
                        </a:lnTo>
                        <a:lnTo>
                          <a:pt x="70" y="101"/>
                        </a:lnTo>
                        <a:lnTo>
                          <a:pt x="61" y="105"/>
                        </a:lnTo>
                        <a:lnTo>
                          <a:pt x="51" y="106"/>
                        </a:lnTo>
                        <a:lnTo>
                          <a:pt x="41" y="105"/>
                        </a:lnTo>
                        <a:lnTo>
                          <a:pt x="31" y="101"/>
                        </a:lnTo>
                        <a:lnTo>
                          <a:pt x="23" y="97"/>
                        </a:lnTo>
                        <a:lnTo>
                          <a:pt x="15" y="90"/>
                        </a:lnTo>
                        <a:lnTo>
                          <a:pt x="9" y="83"/>
                        </a:lnTo>
                        <a:lnTo>
                          <a:pt x="5" y="74"/>
                        </a:lnTo>
                        <a:lnTo>
                          <a:pt x="1" y="63"/>
                        </a:lnTo>
                        <a:lnTo>
                          <a:pt x="0" y="53"/>
                        </a:lnTo>
                        <a:lnTo>
                          <a:pt x="1" y="43"/>
                        </a:lnTo>
                        <a:lnTo>
                          <a:pt x="5" y="32"/>
                        </a:lnTo>
                        <a:lnTo>
                          <a:pt x="9" y="23"/>
                        </a:lnTo>
                        <a:lnTo>
                          <a:pt x="15" y="16"/>
                        </a:lnTo>
                        <a:lnTo>
                          <a:pt x="23" y="9"/>
                        </a:lnTo>
                        <a:lnTo>
                          <a:pt x="31" y="5"/>
                        </a:lnTo>
                        <a:lnTo>
                          <a:pt x="41" y="1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58" name="Freeform 310"/>
                  <p:cNvSpPr>
                    <a:spLocks/>
                  </p:cNvSpPr>
                  <p:nvPr/>
                </p:nvSpPr>
                <p:spPr bwMode="auto">
                  <a:xfrm>
                    <a:off x="983" y="1457"/>
                    <a:ext cx="51" cy="53"/>
                  </a:xfrm>
                  <a:custGeom>
                    <a:avLst/>
                    <a:gdLst>
                      <a:gd name="T0" fmla="*/ 50 w 101"/>
                      <a:gd name="T1" fmla="*/ 0 h 106"/>
                      <a:gd name="T2" fmla="*/ 61 w 101"/>
                      <a:gd name="T3" fmla="*/ 1 h 106"/>
                      <a:gd name="T4" fmla="*/ 70 w 101"/>
                      <a:gd name="T5" fmla="*/ 4 h 106"/>
                      <a:gd name="T6" fmla="*/ 78 w 101"/>
                      <a:gd name="T7" fmla="*/ 9 h 106"/>
                      <a:gd name="T8" fmla="*/ 86 w 101"/>
                      <a:gd name="T9" fmla="*/ 15 h 106"/>
                      <a:gd name="T10" fmla="*/ 92 w 101"/>
                      <a:gd name="T11" fmla="*/ 23 h 106"/>
                      <a:gd name="T12" fmla="*/ 98 w 101"/>
                      <a:gd name="T13" fmla="*/ 32 h 106"/>
                      <a:gd name="T14" fmla="*/ 100 w 101"/>
                      <a:gd name="T15" fmla="*/ 42 h 106"/>
                      <a:gd name="T16" fmla="*/ 101 w 101"/>
                      <a:gd name="T17" fmla="*/ 53 h 106"/>
                      <a:gd name="T18" fmla="*/ 100 w 101"/>
                      <a:gd name="T19" fmla="*/ 63 h 106"/>
                      <a:gd name="T20" fmla="*/ 98 w 101"/>
                      <a:gd name="T21" fmla="*/ 74 h 106"/>
                      <a:gd name="T22" fmla="*/ 92 w 101"/>
                      <a:gd name="T23" fmla="*/ 83 h 106"/>
                      <a:gd name="T24" fmla="*/ 86 w 101"/>
                      <a:gd name="T25" fmla="*/ 90 h 106"/>
                      <a:gd name="T26" fmla="*/ 78 w 101"/>
                      <a:gd name="T27" fmla="*/ 97 h 106"/>
                      <a:gd name="T28" fmla="*/ 70 w 101"/>
                      <a:gd name="T29" fmla="*/ 101 h 106"/>
                      <a:gd name="T30" fmla="*/ 61 w 101"/>
                      <a:gd name="T31" fmla="*/ 105 h 106"/>
                      <a:gd name="T32" fmla="*/ 50 w 101"/>
                      <a:gd name="T33" fmla="*/ 106 h 106"/>
                      <a:gd name="T34" fmla="*/ 40 w 101"/>
                      <a:gd name="T35" fmla="*/ 105 h 106"/>
                      <a:gd name="T36" fmla="*/ 31 w 101"/>
                      <a:gd name="T37" fmla="*/ 101 h 106"/>
                      <a:gd name="T38" fmla="*/ 23 w 101"/>
                      <a:gd name="T39" fmla="*/ 97 h 106"/>
                      <a:gd name="T40" fmla="*/ 15 w 101"/>
                      <a:gd name="T41" fmla="*/ 90 h 106"/>
                      <a:gd name="T42" fmla="*/ 9 w 101"/>
                      <a:gd name="T43" fmla="*/ 83 h 106"/>
                      <a:gd name="T44" fmla="*/ 4 w 101"/>
                      <a:gd name="T45" fmla="*/ 74 h 106"/>
                      <a:gd name="T46" fmla="*/ 1 w 101"/>
                      <a:gd name="T47" fmla="*/ 63 h 106"/>
                      <a:gd name="T48" fmla="*/ 0 w 101"/>
                      <a:gd name="T49" fmla="*/ 53 h 106"/>
                      <a:gd name="T50" fmla="*/ 1 w 101"/>
                      <a:gd name="T51" fmla="*/ 42 h 106"/>
                      <a:gd name="T52" fmla="*/ 4 w 101"/>
                      <a:gd name="T53" fmla="*/ 32 h 106"/>
                      <a:gd name="T54" fmla="*/ 9 w 101"/>
                      <a:gd name="T55" fmla="*/ 23 h 106"/>
                      <a:gd name="T56" fmla="*/ 15 w 101"/>
                      <a:gd name="T57" fmla="*/ 15 h 106"/>
                      <a:gd name="T58" fmla="*/ 23 w 101"/>
                      <a:gd name="T59" fmla="*/ 9 h 106"/>
                      <a:gd name="T60" fmla="*/ 31 w 101"/>
                      <a:gd name="T61" fmla="*/ 4 h 106"/>
                      <a:gd name="T62" fmla="*/ 40 w 101"/>
                      <a:gd name="T63" fmla="*/ 1 h 106"/>
                      <a:gd name="T64" fmla="*/ 50 w 101"/>
                      <a:gd name="T65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01" h="106">
                        <a:moveTo>
                          <a:pt x="50" y="0"/>
                        </a:moveTo>
                        <a:lnTo>
                          <a:pt x="61" y="1"/>
                        </a:lnTo>
                        <a:lnTo>
                          <a:pt x="70" y="4"/>
                        </a:lnTo>
                        <a:lnTo>
                          <a:pt x="78" y="9"/>
                        </a:lnTo>
                        <a:lnTo>
                          <a:pt x="86" y="15"/>
                        </a:lnTo>
                        <a:lnTo>
                          <a:pt x="92" y="23"/>
                        </a:lnTo>
                        <a:lnTo>
                          <a:pt x="98" y="32"/>
                        </a:lnTo>
                        <a:lnTo>
                          <a:pt x="100" y="42"/>
                        </a:lnTo>
                        <a:lnTo>
                          <a:pt x="101" y="53"/>
                        </a:lnTo>
                        <a:lnTo>
                          <a:pt x="100" y="63"/>
                        </a:lnTo>
                        <a:lnTo>
                          <a:pt x="98" y="74"/>
                        </a:lnTo>
                        <a:lnTo>
                          <a:pt x="92" y="83"/>
                        </a:lnTo>
                        <a:lnTo>
                          <a:pt x="86" y="90"/>
                        </a:lnTo>
                        <a:lnTo>
                          <a:pt x="78" y="97"/>
                        </a:lnTo>
                        <a:lnTo>
                          <a:pt x="70" y="101"/>
                        </a:lnTo>
                        <a:lnTo>
                          <a:pt x="61" y="105"/>
                        </a:lnTo>
                        <a:lnTo>
                          <a:pt x="50" y="106"/>
                        </a:lnTo>
                        <a:lnTo>
                          <a:pt x="40" y="105"/>
                        </a:lnTo>
                        <a:lnTo>
                          <a:pt x="31" y="101"/>
                        </a:lnTo>
                        <a:lnTo>
                          <a:pt x="23" y="97"/>
                        </a:lnTo>
                        <a:lnTo>
                          <a:pt x="15" y="90"/>
                        </a:lnTo>
                        <a:lnTo>
                          <a:pt x="9" y="83"/>
                        </a:lnTo>
                        <a:lnTo>
                          <a:pt x="4" y="74"/>
                        </a:lnTo>
                        <a:lnTo>
                          <a:pt x="1" y="63"/>
                        </a:lnTo>
                        <a:lnTo>
                          <a:pt x="0" y="53"/>
                        </a:lnTo>
                        <a:lnTo>
                          <a:pt x="1" y="42"/>
                        </a:lnTo>
                        <a:lnTo>
                          <a:pt x="4" y="32"/>
                        </a:lnTo>
                        <a:lnTo>
                          <a:pt x="9" y="23"/>
                        </a:lnTo>
                        <a:lnTo>
                          <a:pt x="15" y="15"/>
                        </a:lnTo>
                        <a:lnTo>
                          <a:pt x="23" y="9"/>
                        </a:lnTo>
                        <a:lnTo>
                          <a:pt x="31" y="4"/>
                        </a:lnTo>
                        <a:lnTo>
                          <a:pt x="40" y="1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59" name="Freeform 311"/>
                  <p:cNvSpPr>
                    <a:spLocks/>
                  </p:cNvSpPr>
                  <p:nvPr/>
                </p:nvSpPr>
                <p:spPr bwMode="auto">
                  <a:xfrm>
                    <a:off x="622" y="1377"/>
                    <a:ext cx="50" cy="53"/>
                  </a:xfrm>
                  <a:custGeom>
                    <a:avLst/>
                    <a:gdLst>
                      <a:gd name="T0" fmla="*/ 51 w 101"/>
                      <a:gd name="T1" fmla="*/ 0 h 106"/>
                      <a:gd name="T2" fmla="*/ 62 w 101"/>
                      <a:gd name="T3" fmla="*/ 1 h 106"/>
                      <a:gd name="T4" fmla="*/ 71 w 101"/>
                      <a:gd name="T5" fmla="*/ 4 h 106"/>
                      <a:gd name="T6" fmla="*/ 79 w 101"/>
                      <a:gd name="T7" fmla="*/ 9 h 106"/>
                      <a:gd name="T8" fmla="*/ 87 w 101"/>
                      <a:gd name="T9" fmla="*/ 15 h 106"/>
                      <a:gd name="T10" fmla="*/ 93 w 101"/>
                      <a:gd name="T11" fmla="*/ 23 h 106"/>
                      <a:gd name="T12" fmla="*/ 97 w 101"/>
                      <a:gd name="T13" fmla="*/ 32 h 106"/>
                      <a:gd name="T14" fmla="*/ 100 w 101"/>
                      <a:gd name="T15" fmla="*/ 42 h 106"/>
                      <a:gd name="T16" fmla="*/ 101 w 101"/>
                      <a:gd name="T17" fmla="*/ 53 h 106"/>
                      <a:gd name="T18" fmla="*/ 100 w 101"/>
                      <a:gd name="T19" fmla="*/ 63 h 106"/>
                      <a:gd name="T20" fmla="*/ 97 w 101"/>
                      <a:gd name="T21" fmla="*/ 73 h 106"/>
                      <a:gd name="T22" fmla="*/ 93 w 101"/>
                      <a:gd name="T23" fmla="*/ 83 h 106"/>
                      <a:gd name="T24" fmla="*/ 87 w 101"/>
                      <a:gd name="T25" fmla="*/ 89 h 106"/>
                      <a:gd name="T26" fmla="*/ 79 w 101"/>
                      <a:gd name="T27" fmla="*/ 96 h 106"/>
                      <a:gd name="T28" fmla="*/ 71 w 101"/>
                      <a:gd name="T29" fmla="*/ 101 h 106"/>
                      <a:gd name="T30" fmla="*/ 62 w 101"/>
                      <a:gd name="T31" fmla="*/ 104 h 106"/>
                      <a:gd name="T32" fmla="*/ 51 w 101"/>
                      <a:gd name="T33" fmla="*/ 106 h 106"/>
                      <a:gd name="T34" fmla="*/ 41 w 101"/>
                      <a:gd name="T35" fmla="*/ 104 h 106"/>
                      <a:gd name="T36" fmla="*/ 32 w 101"/>
                      <a:gd name="T37" fmla="*/ 101 h 106"/>
                      <a:gd name="T38" fmla="*/ 24 w 101"/>
                      <a:gd name="T39" fmla="*/ 96 h 106"/>
                      <a:gd name="T40" fmla="*/ 15 w 101"/>
                      <a:gd name="T41" fmla="*/ 89 h 106"/>
                      <a:gd name="T42" fmla="*/ 10 w 101"/>
                      <a:gd name="T43" fmla="*/ 83 h 106"/>
                      <a:gd name="T44" fmla="*/ 5 w 101"/>
                      <a:gd name="T45" fmla="*/ 73 h 106"/>
                      <a:gd name="T46" fmla="*/ 2 w 101"/>
                      <a:gd name="T47" fmla="*/ 63 h 106"/>
                      <a:gd name="T48" fmla="*/ 0 w 101"/>
                      <a:gd name="T49" fmla="*/ 53 h 106"/>
                      <a:gd name="T50" fmla="*/ 2 w 101"/>
                      <a:gd name="T51" fmla="*/ 42 h 106"/>
                      <a:gd name="T52" fmla="*/ 5 w 101"/>
                      <a:gd name="T53" fmla="*/ 32 h 106"/>
                      <a:gd name="T54" fmla="*/ 10 w 101"/>
                      <a:gd name="T55" fmla="*/ 23 h 106"/>
                      <a:gd name="T56" fmla="*/ 15 w 101"/>
                      <a:gd name="T57" fmla="*/ 15 h 106"/>
                      <a:gd name="T58" fmla="*/ 24 w 101"/>
                      <a:gd name="T59" fmla="*/ 9 h 106"/>
                      <a:gd name="T60" fmla="*/ 32 w 101"/>
                      <a:gd name="T61" fmla="*/ 4 h 106"/>
                      <a:gd name="T62" fmla="*/ 41 w 101"/>
                      <a:gd name="T63" fmla="*/ 1 h 106"/>
                      <a:gd name="T64" fmla="*/ 51 w 101"/>
                      <a:gd name="T65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01" h="106">
                        <a:moveTo>
                          <a:pt x="51" y="0"/>
                        </a:moveTo>
                        <a:lnTo>
                          <a:pt x="62" y="1"/>
                        </a:lnTo>
                        <a:lnTo>
                          <a:pt x="71" y="4"/>
                        </a:lnTo>
                        <a:lnTo>
                          <a:pt x="79" y="9"/>
                        </a:lnTo>
                        <a:lnTo>
                          <a:pt x="87" y="15"/>
                        </a:lnTo>
                        <a:lnTo>
                          <a:pt x="93" y="23"/>
                        </a:lnTo>
                        <a:lnTo>
                          <a:pt x="97" y="32"/>
                        </a:lnTo>
                        <a:lnTo>
                          <a:pt x="100" y="42"/>
                        </a:lnTo>
                        <a:lnTo>
                          <a:pt x="101" y="53"/>
                        </a:lnTo>
                        <a:lnTo>
                          <a:pt x="100" y="63"/>
                        </a:lnTo>
                        <a:lnTo>
                          <a:pt x="97" y="73"/>
                        </a:lnTo>
                        <a:lnTo>
                          <a:pt x="93" y="83"/>
                        </a:lnTo>
                        <a:lnTo>
                          <a:pt x="87" y="89"/>
                        </a:lnTo>
                        <a:lnTo>
                          <a:pt x="79" y="96"/>
                        </a:lnTo>
                        <a:lnTo>
                          <a:pt x="71" y="101"/>
                        </a:lnTo>
                        <a:lnTo>
                          <a:pt x="62" y="104"/>
                        </a:lnTo>
                        <a:lnTo>
                          <a:pt x="51" y="106"/>
                        </a:lnTo>
                        <a:lnTo>
                          <a:pt x="41" y="104"/>
                        </a:lnTo>
                        <a:lnTo>
                          <a:pt x="32" y="101"/>
                        </a:lnTo>
                        <a:lnTo>
                          <a:pt x="24" y="96"/>
                        </a:lnTo>
                        <a:lnTo>
                          <a:pt x="15" y="89"/>
                        </a:lnTo>
                        <a:lnTo>
                          <a:pt x="10" y="83"/>
                        </a:lnTo>
                        <a:lnTo>
                          <a:pt x="5" y="73"/>
                        </a:lnTo>
                        <a:lnTo>
                          <a:pt x="2" y="63"/>
                        </a:lnTo>
                        <a:lnTo>
                          <a:pt x="0" y="53"/>
                        </a:lnTo>
                        <a:lnTo>
                          <a:pt x="2" y="42"/>
                        </a:lnTo>
                        <a:lnTo>
                          <a:pt x="5" y="32"/>
                        </a:lnTo>
                        <a:lnTo>
                          <a:pt x="10" y="23"/>
                        </a:lnTo>
                        <a:lnTo>
                          <a:pt x="15" y="15"/>
                        </a:lnTo>
                        <a:lnTo>
                          <a:pt x="24" y="9"/>
                        </a:lnTo>
                        <a:lnTo>
                          <a:pt x="32" y="4"/>
                        </a:lnTo>
                        <a:lnTo>
                          <a:pt x="41" y="1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60" name="Freeform 312"/>
                  <p:cNvSpPr>
                    <a:spLocks/>
                  </p:cNvSpPr>
                  <p:nvPr/>
                </p:nvSpPr>
                <p:spPr bwMode="auto">
                  <a:xfrm>
                    <a:off x="622" y="1459"/>
                    <a:ext cx="50" cy="53"/>
                  </a:xfrm>
                  <a:custGeom>
                    <a:avLst/>
                    <a:gdLst>
                      <a:gd name="T0" fmla="*/ 51 w 101"/>
                      <a:gd name="T1" fmla="*/ 0 h 106"/>
                      <a:gd name="T2" fmla="*/ 62 w 101"/>
                      <a:gd name="T3" fmla="*/ 1 h 106"/>
                      <a:gd name="T4" fmla="*/ 71 w 101"/>
                      <a:gd name="T5" fmla="*/ 5 h 106"/>
                      <a:gd name="T6" fmla="*/ 79 w 101"/>
                      <a:gd name="T7" fmla="*/ 9 h 106"/>
                      <a:gd name="T8" fmla="*/ 87 w 101"/>
                      <a:gd name="T9" fmla="*/ 16 h 106"/>
                      <a:gd name="T10" fmla="*/ 93 w 101"/>
                      <a:gd name="T11" fmla="*/ 23 h 106"/>
                      <a:gd name="T12" fmla="*/ 97 w 101"/>
                      <a:gd name="T13" fmla="*/ 32 h 106"/>
                      <a:gd name="T14" fmla="*/ 100 w 101"/>
                      <a:gd name="T15" fmla="*/ 43 h 106"/>
                      <a:gd name="T16" fmla="*/ 101 w 101"/>
                      <a:gd name="T17" fmla="*/ 53 h 106"/>
                      <a:gd name="T18" fmla="*/ 100 w 101"/>
                      <a:gd name="T19" fmla="*/ 64 h 106"/>
                      <a:gd name="T20" fmla="*/ 97 w 101"/>
                      <a:gd name="T21" fmla="*/ 74 h 106"/>
                      <a:gd name="T22" fmla="*/ 93 w 101"/>
                      <a:gd name="T23" fmla="*/ 83 h 106"/>
                      <a:gd name="T24" fmla="*/ 87 w 101"/>
                      <a:gd name="T25" fmla="*/ 90 h 106"/>
                      <a:gd name="T26" fmla="*/ 79 w 101"/>
                      <a:gd name="T27" fmla="*/ 97 h 106"/>
                      <a:gd name="T28" fmla="*/ 71 w 101"/>
                      <a:gd name="T29" fmla="*/ 102 h 106"/>
                      <a:gd name="T30" fmla="*/ 62 w 101"/>
                      <a:gd name="T31" fmla="*/ 105 h 106"/>
                      <a:gd name="T32" fmla="*/ 51 w 101"/>
                      <a:gd name="T33" fmla="*/ 106 h 106"/>
                      <a:gd name="T34" fmla="*/ 41 w 101"/>
                      <a:gd name="T35" fmla="*/ 105 h 106"/>
                      <a:gd name="T36" fmla="*/ 32 w 101"/>
                      <a:gd name="T37" fmla="*/ 102 h 106"/>
                      <a:gd name="T38" fmla="*/ 24 w 101"/>
                      <a:gd name="T39" fmla="*/ 97 h 106"/>
                      <a:gd name="T40" fmla="*/ 15 w 101"/>
                      <a:gd name="T41" fmla="*/ 90 h 106"/>
                      <a:gd name="T42" fmla="*/ 10 w 101"/>
                      <a:gd name="T43" fmla="*/ 83 h 106"/>
                      <a:gd name="T44" fmla="*/ 5 w 101"/>
                      <a:gd name="T45" fmla="*/ 74 h 106"/>
                      <a:gd name="T46" fmla="*/ 2 w 101"/>
                      <a:gd name="T47" fmla="*/ 64 h 106"/>
                      <a:gd name="T48" fmla="*/ 0 w 101"/>
                      <a:gd name="T49" fmla="*/ 53 h 106"/>
                      <a:gd name="T50" fmla="*/ 2 w 101"/>
                      <a:gd name="T51" fmla="*/ 43 h 106"/>
                      <a:gd name="T52" fmla="*/ 5 w 101"/>
                      <a:gd name="T53" fmla="*/ 32 h 106"/>
                      <a:gd name="T54" fmla="*/ 10 w 101"/>
                      <a:gd name="T55" fmla="*/ 23 h 106"/>
                      <a:gd name="T56" fmla="*/ 15 w 101"/>
                      <a:gd name="T57" fmla="*/ 16 h 106"/>
                      <a:gd name="T58" fmla="*/ 24 w 101"/>
                      <a:gd name="T59" fmla="*/ 9 h 106"/>
                      <a:gd name="T60" fmla="*/ 32 w 101"/>
                      <a:gd name="T61" fmla="*/ 5 h 106"/>
                      <a:gd name="T62" fmla="*/ 41 w 101"/>
                      <a:gd name="T63" fmla="*/ 1 h 106"/>
                      <a:gd name="T64" fmla="*/ 51 w 101"/>
                      <a:gd name="T65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01" h="106">
                        <a:moveTo>
                          <a:pt x="51" y="0"/>
                        </a:moveTo>
                        <a:lnTo>
                          <a:pt x="62" y="1"/>
                        </a:lnTo>
                        <a:lnTo>
                          <a:pt x="71" y="5"/>
                        </a:lnTo>
                        <a:lnTo>
                          <a:pt x="79" y="9"/>
                        </a:lnTo>
                        <a:lnTo>
                          <a:pt x="87" y="16"/>
                        </a:lnTo>
                        <a:lnTo>
                          <a:pt x="93" y="23"/>
                        </a:lnTo>
                        <a:lnTo>
                          <a:pt x="97" y="32"/>
                        </a:lnTo>
                        <a:lnTo>
                          <a:pt x="100" y="43"/>
                        </a:lnTo>
                        <a:lnTo>
                          <a:pt x="101" y="53"/>
                        </a:lnTo>
                        <a:lnTo>
                          <a:pt x="100" y="64"/>
                        </a:lnTo>
                        <a:lnTo>
                          <a:pt x="97" y="74"/>
                        </a:lnTo>
                        <a:lnTo>
                          <a:pt x="93" y="83"/>
                        </a:lnTo>
                        <a:lnTo>
                          <a:pt x="87" y="90"/>
                        </a:lnTo>
                        <a:lnTo>
                          <a:pt x="79" y="97"/>
                        </a:lnTo>
                        <a:lnTo>
                          <a:pt x="71" y="102"/>
                        </a:lnTo>
                        <a:lnTo>
                          <a:pt x="62" y="105"/>
                        </a:lnTo>
                        <a:lnTo>
                          <a:pt x="51" y="106"/>
                        </a:lnTo>
                        <a:lnTo>
                          <a:pt x="41" y="105"/>
                        </a:lnTo>
                        <a:lnTo>
                          <a:pt x="32" y="102"/>
                        </a:lnTo>
                        <a:lnTo>
                          <a:pt x="24" y="97"/>
                        </a:lnTo>
                        <a:lnTo>
                          <a:pt x="15" y="90"/>
                        </a:lnTo>
                        <a:lnTo>
                          <a:pt x="10" y="83"/>
                        </a:lnTo>
                        <a:lnTo>
                          <a:pt x="5" y="74"/>
                        </a:lnTo>
                        <a:lnTo>
                          <a:pt x="2" y="64"/>
                        </a:lnTo>
                        <a:lnTo>
                          <a:pt x="0" y="53"/>
                        </a:lnTo>
                        <a:lnTo>
                          <a:pt x="2" y="43"/>
                        </a:lnTo>
                        <a:lnTo>
                          <a:pt x="5" y="32"/>
                        </a:lnTo>
                        <a:lnTo>
                          <a:pt x="10" y="23"/>
                        </a:lnTo>
                        <a:lnTo>
                          <a:pt x="15" y="16"/>
                        </a:lnTo>
                        <a:lnTo>
                          <a:pt x="24" y="9"/>
                        </a:lnTo>
                        <a:lnTo>
                          <a:pt x="32" y="5"/>
                        </a:lnTo>
                        <a:lnTo>
                          <a:pt x="41" y="1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61" name="Rectangle 313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1335"/>
                    <a:ext cx="40" cy="31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62" name="Freeform 314"/>
                  <p:cNvSpPr>
                    <a:spLocks/>
                  </p:cNvSpPr>
                  <p:nvPr/>
                </p:nvSpPr>
                <p:spPr bwMode="auto">
                  <a:xfrm>
                    <a:off x="694" y="1368"/>
                    <a:ext cx="262" cy="162"/>
                  </a:xfrm>
                  <a:custGeom>
                    <a:avLst/>
                    <a:gdLst>
                      <a:gd name="T0" fmla="*/ 0 w 525"/>
                      <a:gd name="T1" fmla="*/ 0 h 325"/>
                      <a:gd name="T2" fmla="*/ 0 w 525"/>
                      <a:gd name="T3" fmla="*/ 318 h 325"/>
                      <a:gd name="T4" fmla="*/ 30 w 525"/>
                      <a:gd name="T5" fmla="*/ 325 h 325"/>
                      <a:gd name="T6" fmla="*/ 30 w 525"/>
                      <a:gd name="T7" fmla="*/ 30 h 325"/>
                      <a:gd name="T8" fmla="*/ 497 w 525"/>
                      <a:gd name="T9" fmla="*/ 30 h 325"/>
                      <a:gd name="T10" fmla="*/ 497 w 525"/>
                      <a:gd name="T11" fmla="*/ 318 h 325"/>
                      <a:gd name="T12" fmla="*/ 525 w 525"/>
                      <a:gd name="T13" fmla="*/ 318 h 325"/>
                      <a:gd name="T14" fmla="*/ 525 w 525"/>
                      <a:gd name="T15" fmla="*/ 0 h 325"/>
                      <a:gd name="T16" fmla="*/ 0 w 525"/>
                      <a:gd name="T17" fmla="*/ 0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25" h="325">
                        <a:moveTo>
                          <a:pt x="0" y="0"/>
                        </a:moveTo>
                        <a:lnTo>
                          <a:pt x="0" y="318"/>
                        </a:lnTo>
                        <a:lnTo>
                          <a:pt x="30" y="325"/>
                        </a:lnTo>
                        <a:lnTo>
                          <a:pt x="30" y="30"/>
                        </a:lnTo>
                        <a:lnTo>
                          <a:pt x="497" y="30"/>
                        </a:lnTo>
                        <a:lnTo>
                          <a:pt x="497" y="318"/>
                        </a:lnTo>
                        <a:lnTo>
                          <a:pt x="525" y="318"/>
                        </a:lnTo>
                        <a:lnTo>
                          <a:pt x="52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63" name="Freeform 315"/>
                  <p:cNvSpPr>
                    <a:spLocks/>
                  </p:cNvSpPr>
                  <p:nvPr/>
                </p:nvSpPr>
                <p:spPr bwMode="auto">
                  <a:xfrm>
                    <a:off x="791" y="1588"/>
                    <a:ext cx="69" cy="118"/>
                  </a:xfrm>
                  <a:custGeom>
                    <a:avLst/>
                    <a:gdLst>
                      <a:gd name="T0" fmla="*/ 0 w 137"/>
                      <a:gd name="T1" fmla="*/ 47 h 237"/>
                      <a:gd name="T2" fmla="*/ 0 w 137"/>
                      <a:gd name="T3" fmla="*/ 68 h 237"/>
                      <a:gd name="T4" fmla="*/ 17 w 137"/>
                      <a:gd name="T5" fmla="*/ 96 h 237"/>
                      <a:gd name="T6" fmla="*/ 17 w 137"/>
                      <a:gd name="T7" fmla="*/ 151 h 237"/>
                      <a:gd name="T8" fmla="*/ 3 w 137"/>
                      <a:gd name="T9" fmla="*/ 176 h 237"/>
                      <a:gd name="T10" fmla="*/ 3 w 137"/>
                      <a:gd name="T11" fmla="*/ 202 h 237"/>
                      <a:gd name="T12" fmla="*/ 23 w 137"/>
                      <a:gd name="T13" fmla="*/ 216 h 237"/>
                      <a:gd name="T14" fmla="*/ 40 w 137"/>
                      <a:gd name="T15" fmla="*/ 227 h 237"/>
                      <a:gd name="T16" fmla="*/ 58 w 137"/>
                      <a:gd name="T17" fmla="*/ 234 h 237"/>
                      <a:gd name="T18" fmla="*/ 74 w 137"/>
                      <a:gd name="T19" fmla="*/ 237 h 237"/>
                      <a:gd name="T20" fmla="*/ 89 w 137"/>
                      <a:gd name="T21" fmla="*/ 234 h 237"/>
                      <a:gd name="T22" fmla="*/ 105 w 137"/>
                      <a:gd name="T23" fmla="*/ 226 h 237"/>
                      <a:gd name="T24" fmla="*/ 121 w 137"/>
                      <a:gd name="T25" fmla="*/ 211 h 237"/>
                      <a:gd name="T26" fmla="*/ 137 w 137"/>
                      <a:gd name="T27" fmla="*/ 189 h 237"/>
                      <a:gd name="T28" fmla="*/ 115 w 137"/>
                      <a:gd name="T29" fmla="*/ 151 h 237"/>
                      <a:gd name="T30" fmla="*/ 115 w 137"/>
                      <a:gd name="T31" fmla="*/ 74 h 237"/>
                      <a:gd name="T32" fmla="*/ 131 w 137"/>
                      <a:gd name="T33" fmla="*/ 53 h 237"/>
                      <a:gd name="T34" fmla="*/ 119 w 137"/>
                      <a:gd name="T35" fmla="*/ 32 h 237"/>
                      <a:gd name="T36" fmla="*/ 103 w 137"/>
                      <a:gd name="T37" fmla="*/ 15 h 237"/>
                      <a:gd name="T38" fmla="*/ 84 w 137"/>
                      <a:gd name="T39" fmla="*/ 5 h 237"/>
                      <a:gd name="T40" fmla="*/ 66 w 137"/>
                      <a:gd name="T41" fmla="*/ 0 h 237"/>
                      <a:gd name="T42" fmla="*/ 46 w 137"/>
                      <a:gd name="T43" fmla="*/ 3 h 237"/>
                      <a:gd name="T44" fmla="*/ 28 w 137"/>
                      <a:gd name="T45" fmla="*/ 11 h 237"/>
                      <a:gd name="T46" fmla="*/ 13 w 137"/>
                      <a:gd name="T47" fmla="*/ 26 h 237"/>
                      <a:gd name="T48" fmla="*/ 0 w 137"/>
                      <a:gd name="T49" fmla="*/ 47 h 2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37" h="237">
                        <a:moveTo>
                          <a:pt x="0" y="47"/>
                        </a:moveTo>
                        <a:lnTo>
                          <a:pt x="0" y="68"/>
                        </a:lnTo>
                        <a:lnTo>
                          <a:pt x="17" y="96"/>
                        </a:lnTo>
                        <a:lnTo>
                          <a:pt x="17" y="151"/>
                        </a:lnTo>
                        <a:lnTo>
                          <a:pt x="3" y="176"/>
                        </a:lnTo>
                        <a:lnTo>
                          <a:pt x="3" y="202"/>
                        </a:lnTo>
                        <a:lnTo>
                          <a:pt x="23" y="216"/>
                        </a:lnTo>
                        <a:lnTo>
                          <a:pt x="40" y="227"/>
                        </a:lnTo>
                        <a:lnTo>
                          <a:pt x="58" y="234"/>
                        </a:lnTo>
                        <a:lnTo>
                          <a:pt x="74" y="237"/>
                        </a:lnTo>
                        <a:lnTo>
                          <a:pt x="89" y="234"/>
                        </a:lnTo>
                        <a:lnTo>
                          <a:pt x="105" y="226"/>
                        </a:lnTo>
                        <a:lnTo>
                          <a:pt x="121" y="211"/>
                        </a:lnTo>
                        <a:lnTo>
                          <a:pt x="137" y="189"/>
                        </a:lnTo>
                        <a:lnTo>
                          <a:pt x="115" y="151"/>
                        </a:lnTo>
                        <a:lnTo>
                          <a:pt x="115" y="74"/>
                        </a:lnTo>
                        <a:lnTo>
                          <a:pt x="131" y="53"/>
                        </a:lnTo>
                        <a:lnTo>
                          <a:pt x="119" y="32"/>
                        </a:lnTo>
                        <a:lnTo>
                          <a:pt x="103" y="15"/>
                        </a:lnTo>
                        <a:lnTo>
                          <a:pt x="84" y="5"/>
                        </a:lnTo>
                        <a:lnTo>
                          <a:pt x="66" y="0"/>
                        </a:lnTo>
                        <a:lnTo>
                          <a:pt x="46" y="3"/>
                        </a:lnTo>
                        <a:lnTo>
                          <a:pt x="28" y="11"/>
                        </a:lnTo>
                        <a:lnTo>
                          <a:pt x="13" y="26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364" name="Group 316"/>
                <p:cNvGrpSpPr>
                  <a:grpSpLocks/>
                </p:cNvGrpSpPr>
                <p:nvPr/>
              </p:nvGrpSpPr>
              <p:grpSpPr bwMode="auto">
                <a:xfrm>
                  <a:off x="385" y="845"/>
                  <a:ext cx="266" cy="135"/>
                  <a:chOff x="2463" y="2256"/>
                  <a:chExt cx="348" cy="176"/>
                </a:xfrm>
              </p:grpSpPr>
              <p:sp>
                <p:nvSpPr>
                  <p:cNvPr id="130365" name="Freeform 317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66" name="Freeform 318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67" name="Freeform 319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68" name="Freeform 320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69" name="Freeform 321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70" name="Freeform 322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71" name="Freeform 323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72" name="Freeform 324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73" name="Freeform 325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74" name="Line 32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75" name="Line 3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76" name="Oval 328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0377" name="Text Box 329"/>
              <p:cNvSpPr txBox="1">
                <a:spLocks noChangeArrowheads="1"/>
              </p:cNvSpPr>
              <p:nvPr/>
            </p:nvSpPr>
            <p:spPr bwMode="auto">
              <a:xfrm>
                <a:off x="2278" y="1787"/>
                <a:ext cx="656" cy="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de-DE">
                    <a:latin typeface="Arial" charset="0"/>
                  </a:rPr>
                  <a:t>Sink</a:t>
                </a:r>
                <a:endParaRPr lang="en-US">
                  <a:latin typeface="Arial" charset="0"/>
                </a:endParaRPr>
              </a:p>
            </p:txBody>
          </p:sp>
          <p:grpSp>
            <p:nvGrpSpPr>
              <p:cNvPr id="130378" name="Group 330"/>
              <p:cNvGrpSpPr>
                <a:grpSpLocks/>
              </p:cNvGrpSpPr>
              <p:nvPr/>
            </p:nvGrpSpPr>
            <p:grpSpPr bwMode="auto">
              <a:xfrm>
                <a:off x="2848" y="183"/>
                <a:ext cx="781" cy="314"/>
                <a:chOff x="3397" y="3023"/>
                <a:chExt cx="781" cy="314"/>
              </a:xfrm>
            </p:grpSpPr>
            <p:grpSp>
              <p:nvGrpSpPr>
                <p:cNvPr id="130379" name="Group 331"/>
                <p:cNvGrpSpPr>
                  <a:grpSpLocks/>
                </p:cNvGrpSpPr>
                <p:nvPr/>
              </p:nvGrpSpPr>
              <p:grpSpPr bwMode="auto">
                <a:xfrm>
                  <a:off x="3397" y="3023"/>
                  <a:ext cx="216" cy="138"/>
                  <a:chOff x="2463" y="2256"/>
                  <a:chExt cx="348" cy="176"/>
                </a:xfrm>
              </p:grpSpPr>
              <p:sp>
                <p:nvSpPr>
                  <p:cNvPr id="130380" name="Freeform 332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81" name="Freeform 333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82" name="Freeform 334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83" name="Freeform 335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84" name="Freeform 336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85" name="Freeform 337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86" name="Freeform 338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87" name="Freeform 339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88" name="Freeform 340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89" name="Line 3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90" name="Line 3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91" name="Oval 343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392" name="Group 344"/>
                <p:cNvGrpSpPr>
                  <a:grpSpLocks/>
                </p:cNvGrpSpPr>
                <p:nvPr/>
              </p:nvGrpSpPr>
              <p:grpSpPr bwMode="auto">
                <a:xfrm>
                  <a:off x="4086" y="3033"/>
                  <a:ext cx="92" cy="258"/>
                  <a:chOff x="4176" y="2256"/>
                  <a:chExt cx="117" cy="313"/>
                </a:xfrm>
              </p:grpSpPr>
              <p:sp>
                <p:nvSpPr>
                  <p:cNvPr id="130393" name="AutoShape 3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256"/>
                    <a:ext cx="117" cy="3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94" name="Freeform 346"/>
                  <p:cNvSpPr>
                    <a:spLocks/>
                  </p:cNvSpPr>
                  <p:nvPr/>
                </p:nvSpPr>
                <p:spPr bwMode="auto">
                  <a:xfrm>
                    <a:off x="4210" y="2510"/>
                    <a:ext cx="34" cy="48"/>
                  </a:xfrm>
                  <a:custGeom>
                    <a:avLst/>
                    <a:gdLst>
                      <a:gd name="T0" fmla="*/ 12 w 102"/>
                      <a:gd name="T1" fmla="*/ 0 h 237"/>
                      <a:gd name="T2" fmla="*/ 0 w 102"/>
                      <a:gd name="T3" fmla="*/ 126 h 237"/>
                      <a:gd name="T4" fmla="*/ 1 w 102"/>
                      <a:gd name="T5" fmla="*/ 204 h 237"/>
                      <a:gd name="T6" fmla="*/ 41 w 102"/>
                      <a:gd name="T7" fmla="*/ 237 h 237"/>
                      <a:gd name="T8" fmla="*/ 91 w 102"/>
                      <a:gd name="T9" fmla="*/ 226 h 237"/>
                      <a:gd name="T10" fmla="*/ 102 w 102"/>
                      <a:gd name="T11" fmla="*/ 147 h 237"/>
                      <a:gd name="T12" fmla="*/ 72 w 102"/>
                      <a:gd name="T13" fmla="*/ 19 h 237"/>
                      <a:gd name="T14" fmla="*/ 12 w 102"/>
                      <a:gd name="T15" fmla="*/ 0 h 237"/>
                      <a:gd name="T16" fmla="*/ 12 w 102"/>
                      <a:gd name="T17" fmla="*/ 0 h 2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2" h="237">
                        <a:moveTo>
                          <a:pt x="12" y="0"/>
                        </a:moveTo>
                        <a:lnTo>
                          <a:pt x="0" y="126"/>
                        </a:lnTo>
                        <a:lnTo>
                          <a:pt x="1" y="204"/>
                        </a:lnTo>
                        <a:lnTo>
                          <a:pt x="41" y="237"/>
                        </a:lnTo>
                        <a:lnTo>
                          <a:pt x="91" y="226"/>
                        </a:lnTo>
                        <a:lnTo>
                          <a:pt x="102" y="147"/>
                        </a:lnTo>
                        <a:lnTo>
                          <a:pt x="72" y="19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94A6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95" name="Freeform 347"/>
                  <p:cNvSpPr>
                    <a:spLocks/>
                  </p:cNvSpPr>
                  <p:nvPr/>
                </p:nvSpPr>
                <p:spPr bwMode="auto">
                  <a:xfrm>
                    <a:off x="4188" y="2261"/>
                    <a:ext cx="86" cy="254"/>
                  </a:xfrm>
                  <a:custGeom>
                    <a:avLst/>
                    <a:gdLst>
                      <a:gd name="T0" fmla="*/ 13 w 258"/>
                      <a:gd name="T1" fmla="*/ 1047 h 1271"/>
                      <a:gd name="T2" fmla="*/ 13 w 258"/>
                      <a:gd name="T3" fmla="*/ 1046 h 1271"/>
                      <a:gd name="T4" fmla="*/ 13 w 258"/>
                      <a:gd name="T5" fmla="*/ 1045 h 1271"/>
                      <a:gd name="T6" fmla="*/ 12 w 258"/>
                      <a:gd name="T7" fmla="*/ 1041 h 1271"/>
                      <a:gd name="T8" fmla="*/ 11 w 258"/>
                      <a:gd name="T9" fmla="*/ 1039 h 1271"/>
                      <a:gd name="T10" fmla="*/ 9 w 258"/>
                      <a:gd name="T11" fmla="*/ 1034 h 1271"/>
                      <a:gd name="T12" fmla="*/ 9 w 258"/>
                      <a:gd name="T13" fmla="*/ 1027 h 1271"/>
                      <a:gd name="T14" fmla="*/ 8 w 258"/>
                      <a:gd name="T15" fmla="*/ 1020 h 1271"/>
                      <a:gd name="T16" fmla="*/ 7 w 258"/>
                      <a:gd name="T17" fmla="*/ 1011 h 1271"/>
                      <a:gd name="T18" fmla="*/ 6 w 258"/>
                      <a:gd name="T19" fmla="*/ 999 h 1271"/>
                      <a:gd name="T20" fmla="*/ 5 w 258"/>
                      <a:gd name="T21" fmla="*/ 986 h 1271"/>
                      <a:gd name="T22" fmla="*/ 3 w 258"/>
                      <a:gd name="T23" fmla="*/ 971 h 1271"/>
                      <a:gd name="T24" fmla="*/ 2 w 258"/>
                      <a:gd name="T25" fmla="*/ 953 h 1271"/>
                      <a:gd name="T26" fmla="*/ 2 w 258"/>
                      <a:gd name="T27" fmla="*/ 932 h 1271"/>
                      <a:gd name="T28" fmla="*/ 1 w 258"/>
                      <a:gd name="T29" fmla="*/ 909 h 1271"/>
                      <a:gd name="T30" fmla="*/ 0 w 258"/>
                      <a:gd name="T31" fmla="*/ 883 h 1271"/>
                      <a:gd name="T32" fmla="*/ 0 w 258"/>
                      <a:gd name="T33" fmla="*/ 854 h 1271"/>
                      <a:gd name="T34" fmla="*/ 0 w 258"/>
                      <a:gd name="T35" fmla="*/ 822 h 1271"/>
                      <a:gd name="T36" fmla="*/ 0 w 258"/>
                      <a:gd name="T37" fmla="*/ 786 h 1271"/>
                      <a:gd name="T38" fmla="*/ 0 w 258"/>
                      <a:gd name="T39" fmla="*/ 747 h 1271"/>
                      <a:gd name="T40" fmla="*/ 1 w 258"/>
                      <a:gd name="T41" fmla="*/ 705 h 1271"/>
                      <a:gd name="T42" fmla="*/ 1 w 258"/>
                      <a:gd name="T43" fmla="*/ 659 h 1271"/>
                      <a:gd name="T44" fmla="*/ 2 w 258"/>
                      <a:gd name="T45" fmla="*/ 613 h 1271"/>
                      <a:gd name="T46" fmla="*/ 3 w 258"/>
                      <a:gd name="T47" fmla="*/ 568 h 1271"/>
                      <a:gd name="T48" fmla="*/ 6 w 258"/>
                      <a:gd name="T49" fmla="*/ 523 h 1271"/>
                      <a:gd name="T50" fmla="*/ 7 w 258"/>
                      <a:gd name="T51" fmla="*/ 480 h 1271"/>
                      <a:gd name="T52" fmla="*/ 9 w 258"/>
                      <a:gd name="T53" fmla="*/ 439 h 1271"/>
                      <a:gd name="T54" fmla="*/ 12 w 258"/>
                      <a:gd name="T55" fmla="*/ 398 h 1271"/>
                      <a:gd name="T56" fmla="*/ 14 w 258"/>
                      <a:gd name="T57" fmla="*/ 360 h 1271"/>
                      <a:gd name="T58" fmla="*/ 17 w 258"/>
                      <a:gd name="T59" fmla="*/ 323 h 1271"/>
                      <a:gd name="T60" fmla="*/ 19 w 258"/>
                      <a:gd name="T61" fmla="*/ 288 h 1271"/>
                      <a:gd name="T62" fmla="*/ 22 w 258"/>
                      <a:gd name="T63" fmla="*/ 256 h 1271"/>
                      <a:gd name="T64" fmla="*/ 24 w 258"/>
                      <a:gd name="T65" fmla="*/ 225 h 1271"/>
                      <a:gd name="T66" fmla="*/ 27 w 258"/>
                      <a:gd name="T67" fmla="*/ 196 h 1271"/>
                      <a:gd name="T68" fmla="*/ 29 w 258"/>
                      <a:gd name="T69" fmla="*/ 170 h 1271"/>
                      <a:gd name="T70" fmla="*/ 31 w 258"/>
                      <a:gd name="T71" fmla="*/ 147 h 1271"/>
                      <a:gd name="T72" fmla="*/ 33 w 258"/>
                      <a:gd name="T73" fmla="*/ 126 h 1271"/>
                      <a:gd name="T74" fmla="*/ 35 w 258"/>
                      <a:gd name="T75" fmla="*/ 108 h 1271"/>
                      <a:gd name="T76" fmla="*/ 36 w 258"/>
                      <a:gd name="T77" fmla="*/ 93 h 1271"/>
                      <a:gd name="T78" fmla="*/ 38 w 258"/>
                      <a:gd name="T79" fmla="*/ 81 h 1271"/>
                      <a:gd name="T80" fmla="*/ 39 w 258"/>
                      <a:gd name="T81" fmla="*/ 73 h 1271"/>
                      <a:gd name="T82" fmla="*/ 39 w 258"/>
                      <a:gd name="T83" fmla="*/ 68 h 1271"/>
                      <a:gd name="T84" fmla="*/ 40 w 258"/>
                      <a:gd name="T85" fmla="*/ 66 h 1271"/>
                      <a:gd name="T86" fmla="*/ 258 w 258"/>
                      <a:gd name="T87" fmla="*/ 92 h 1271"/>
                      <a:gd name="T88" fmla="*/ 167 w 258"/>
                      <a:gd name="T89" fmla="*/ 1157 h 1271"/>
                      <a:gd name="T90" fmla="*/ 77 w 258"/>
                      <a:gd name="T91" fmla="*/ 1259 h 12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258" h="1271">
                        <a:moveTo>
                          <a:pt x="77" y="1259"/>
                        </a:moveTo>
                        <a:lnTo>
                          <a:pt x="62" y="1138"/>
                        </a:lnTo>
                        <a:lnTo>
                          <a:pt x="13" y="1047"/>
                        </a:lnTo>
                        <a:lnTo>
                          <a:pt x="13" y="1046"/>
                        </a:lnTo>
                        <a:lnTo>
                          <a:pt x="13" y="1046"/>
                        </a:lnTo>
                        <a:lnTo>
                          <a:pt x="13" y="1046"/>
                        </a:lnTo>
                        <a:lnTo>
                          <a:pt x="13" y="1046"/>
                        </a:lnTo>
                        <a:lnTo>
                          <a:pt x="13" y="1045"/>
                        </a:lnTo>
                        <a:lnTo>
                          <a:pt x="13" y="1045"/>
                        </a:lnTo>
                        <a:lnTo>
                          <a:pt x="12" y="1044"/>
                        </a:lnTo>
                        <a:lnTo>
                          <a:pt x="12" y="1043"/>
                        </a:lnTo>
                        <a:lnTo>
                          <a:pt x="12" y="1041"/>
                        </a:lnTo>
                        <a:lnTo>
                          <a:pt x="12" y="1041"/>
                        </a:lnTo>
                        <a:lnTo>
                          <a:pt x="12" y="1040"/>
                        </a:lnTo>
                        <a:lnTo>
                          <a:pt x="11" y="1039"/>
                        </a:lnTo>
                        <a:lnTo>
                          <a:pt x="11" y="1037"/>
                        </a:lnTo>
                        <a:lnTo>
                          <a:pt x="11" y="1035"/>
                        </a:lnTo>
                        <a:lnTo>
                          <a:pt x="9" y="1034"/>
                        </a:lnTo>
                        <a:lnTo>
                          <a:pt x="9" y="1032"/>
                        </a:lnTo>
                        <a:lnTo>
                          <a:pt x="9" y="1030"/>
                        </a:lnTo>
                        <a:lnTo>
                          <a:pt x="9" y="1027"/>
                        </a:lnTo>
                        <a:lnTo>
                          <a:pt x="8" y="1025"/>
                        </a:lnTo>
                        <a:lnTo>
                          <a:pt x="8" y="1022"/>
                        </a:lnTo>
                        <a:lnTo>
                          <a:pt x="8" y="1020"/>
                        </a:lnTo>
                        <a:lnTo>
                          <a:pt x="8" y="1017"/>
                        </a:lnTo>
                        <a:lnTo>
                          <a:pt x="7" y="1014"/>
                        </a:lnTo>
                        <a:lnTo>
                          <a:pt x="7" y="1011"/>
                        </a:lnTo>
                        <a:lnTo>
                          <a:pt x="7" y="1007"/>
                        </a:lnTo>
                        <a:lnTo>
                          <a:pt x="6" y="1004"/>
                        </a:lnTo>
                        <a:lnTo>
                          <a:pt x="6" y="999"/>
                        </a:lnTo>
                        <a:lnTo>
                          <a:pt x="6" y="995"/>
                        </a:lnTo>
                        <a:lnTo>
                          <a:pt x="5" y="991"/>
                        </a:lnTo>
                        <a:lnTo>
                          <a:pt x="5" y="986"/>
                        </a:lnTo>
                        <a:lnTo>
                          <a:pt x="5" y="981"/>
                        </a:lnTo>
                        <a:lnTo>
                          <a:pt x="3" y="975"/>
                        </a:lnTo>
                        <a:lnTo>
                          <a:pt x="3" y="971"/>
                        </a:lnTo>
                        <a:lnTo>
                          <a:pt x="3" y="965"/>
                        </a:lnTo>
                        <a:lnTo>
                          <a:pt x="3" y="959"/>
                        </a:lnTo>
                        <a:lnTo>
                          <a:pt x="2" y="953"/>
                        </a:lnTo>
                        <a:lnTo>
                          <a:pt x="2" y="946"/>
                        </a:lnTo>
                        <a:lnTo>
                          <a:pt x="2" y="939"/>
                        </a:lnTo>
                        <a:lnTo>
                          <a:pt x="2" y="932"/>
                        </a:lnTo>
                        <a:lnTo>
                          <a:pt x="1" y="924"/>
                        </a:lnTo>
                        <a:lnTo>
                          <a:pt x="1" y="916"/>
                        </a:lnTo>
                        <a:lnTo>
                          <a:pt x="1" y="909"/>
                        </a:lnTo>
                        <a:lnTo>
                          <a:pt x="1" y="901"/>
                        </a:lnTo>
                        <a:lnTo>
                          <a:pt x="1" y="891"/>
                        </a:lnTo>
                        <a:lnTo>
                          <a:pt x="0" y="883"/>
                        </a:lnTo>
                        <a:lnTo>
                          <a:pt x="0" y="874"/>
                        </a:lnTo>
                        <a:lnTo>
                          <a:pt x="0" y="864"/>
                        </a:lnTo>
                        <a:lnTo>
                          <a:pt x="0" y="854"/>
                        </a:lnTo>
                        <a:lnTo>
                          <a:pt x="0" y="843"/>
                        </a:lnTo>
                        <a:lnTo>
                          <a:pt x="0" y="832"/>
                        </a:lnTo>
                        <a:lnTo>
                          <a:pt x="0" y="822"/>
                        </a:lnTo>
                        <a:lnTo>
                          <a:pt x="0" y="810"/>
                        </a:lnTo>
                        <a:lnTo>
                          <a:pt x="0" y="798"/>
                        </a:lnTo>
                        <a:lnTo>
                          <a:pt x="0" y="786"/>
                        </a:lnTo>
                        <a:lnTo>
                          <a:pt x="0" y="773"/>
                        </a:lnTo>
                        <a:lnTo>
                          <a:pt x="0" y="761"/>
                        </a:lnTo>
                        <a:lnTo>
                          <a:pt x="0" y="747"/>
                        </a:lnTo>
                        <a:lnTo>
                          <a:pt x="0" y="734"/>
                        </a:lnTo>
                        <a:lnTo>
                          <a:pt x="0" y="719"/>
                        </a:lnTo>
                        <a:lnTo>
                          <a:pt x="1" y="705"/>
                        </a:lnTo>
                        <a:lnTo>
                          <a:pt x="1" y="691"/>
                        </a:lnTo>
                        <a:lnTo>
                          <a:pt x="1" y="675"/>
                        </a:lnTo>
                        <a:lnTo>
                          <a:pt x="1" y="659"/>
                        </a:lnTo>
                        <a:lnTo>
                          <a:pt x="2" y="643"/>
                        </a:lnTo>
                        <a:lnTo>
                          <a:pt x="2" y="628"/>
                        </a:lnTo>
                        <a:lnTo>
                          <a:pt x="2" y="613"/>
                        </a:lnTo>
                        <a:lnTo>
                          <a:pt x="2" y="597"/>
                        </a:lnTo>
                        <a:lnTo>
                          <a:pt x="3" y="582"/>
                        </a:lnTo>
                        <a:lnTo>
                          <a:pt x="3" y="568"/>
                        </a:lnTo>
                        <a:lnTo>
                          <a:pt x="5" y="552"/>
                        </a:lnTo>
                        <a:lnTo>
                          <a:pt x="5" y="537"/>
                        </a:lnTo>
                        <a:lnTo>
                          <a:pt x="6" y="523"/>
                        </a:lnTo>
                        <a:lnTo>
                          <a:pt x="6" y="509"/>
                        </a:lnTo>
                        <a:lnTo>
                          <a:pt x="7" y="495"/>
                        </a:lnTo>
                        <a:lnTo>
                          <a:pt x="7" y="480"/>
                        </a:lnTo>
                        <a:lnTo>
                          <a:pt x="8" y="466"/>
                        </a:lnTo>
                        <a:lnTo>
                          <a:pt x="8" y="452"/>
                        </a:lnTo>
                        <a:lnTo>
                          <a:pt x="9" y="439"/>
                        </a:lnTo>
                        <a:lnTo>
                          <a:pt x="9" y="425"/>
                        </a:lnTo>
                        <a:lnTo>
                          <a:pt x="11" y="412"/>
                        </a:lnTo>
                        <a:lnTo>
                          <a:pt x="12" y="398"/>
                        </a:lnTo>
                        <a:lnTo>
                          <a:pt x="12" y="385"/>
                        </a:lnTo>
                        <a:lnTo>
                          <a:pt x="13" y="372"/>
                        </a:lnTo>
                        <a:lnTo>
                          <a:pt x="14" y="360"/>
                        </a:lnTo>
                        <a:lnTo>
                          <a:pt x="14" y="347"/>
                        </a:lnTo>
                        <a:lnTo>
                          <a:pt x="16" y="335"/>
                        </a:lnTo>
                        <a:lnTo>
                          <a:pt x="17" y="323"/>
                        </a:lnTo>
                        <a:lnTo>
                          <a:pt x="17" y="311"/>
                        </a:lnTo>
                        <a:lnTo>
                          <a:pt x="18" y="300"/>
                        </a:lnTo>
                        <a:lnTo>
                          <a:pt x="19" y="288"/>
                        </a:lnTo>
                        <a:lnTo>
                          <a:pt x="19" y="277"/>
                        </a:lnTo>
                        <a:lnTo>
                          <a:pt x="20" y="267"/>
                        </a:lnTo>
                        <a:lnTo>
                          <a:pt x="22" y="256"/>
                        </a:lnTo>
                        <a:lnTo>
                          <a:pt x="23" y="245"/>
                        </a:lnTo>
                        <a:lnTo>
                          <a:pt x="23" y="235"/>
                        </a:lnTo>
                        <a:lnTo>
                          <a:pt x="24" y="225"/>
                        </a:lnTo>
                        <a:lnTo>
                          <a:pt x="25" y="215"/>
                        </a:lnTo>
                        <a:lnTo>
                          <a:pt x="25" y="205"/>
                        </a:lnTo>
                        <a:lnTo>
                          <a:pt x="27" y="196"/>
                        </a:lnTo>
                        <a:lnTo>
                          <a:pt x="28" y="187"/>
                        </a:lnTo>
                        <a:lnTo>
                          <a:pt x="28" y="179"/>
                        </a:lnTo>
                        <a:lnTo>
                          <a:pt x="29" y="170"/>
                        </a:lnTo>
                        <a:lnTo>
                          <a:pt x="29" y="163"/>
                        </a:lnTo>
                        <a:lnTo>
                          <a:pt x="30" y="154"/>
                        </a:lnTo>
                        <a:lnTo>
                          <a:pt x="31" y="147"/>
                        </a:lnTo>
                        <a:lnTo>
                          <a:pt x="31" y="140"/>
                        </a:lnTo>
                        <a:lnTo>
                          <a:pt x="33" y="133"/>
                        </a:lnTo>
                        <a:lnTo>
                          <a:pt x="33" y="126"/>
                        </a:lnTo>
                        <a:lnTo>
                          <a:pt x="34" y="120"/>
                        </a:lnTo>
                        <a:lnTo>
                          <a:pt x="34" y="114"/>
                        </a:lnTo>
                        <a:lnTo>
                          <a:pt x="35" y="108"/>
                        </a:lnTo>
                        <a:lnTo>
                          <a:pt x="35" y="104"/>
                        </a:lnTo>
                        <a:lnTo>
                          <a:pt x="36" y="98"/>
                        </a:lnTo>
                        <a:lnTo>
                          <a:pt x="36" y="93"/>
                        </a:lnTo>
                        <a:lnTo>
                          <a:pt x="36" y="89"/>
                        </a:lnTo>
                        <a:lnTo>
                          <a:pt x="38" y="85"/>
                        </a:lnTo>
                        <a:lnTo>
                          <a:pt x="38" y="81"/>
                        </a:lnTo>
                        <a:lnTo>
                          <a:pt x="38" y="79"/>
                        </a:lnTo>
                        <a:lnTo>
                          <a:pt x="39" y="75"/>
                        </a:lnTo>
                        <a:lnTo>
                          <a:pt x="39" y="73"/>
                        </a:lnTo>
                        <a:lnTo>
                          <a:pt x="39" y="70"/>
                        </a:lnTo>
                        <a:lnTo>
                          <a:pt x="39" y="69"/>
                        </a:lnTo>
                        <a:lnTo>
                          <a:pt x="39" y="68"/>
                        </a:lnTo>
                        <a:lnTo>
                          <a:pt x="40" y="67"/>
                        </a:lnTo>
                        <a:lnTo>
                          <a:pt x="40" y="66"/>
                        </a:lnTo>
                        <a:lnTo>
                          <a:pt x="40" y="66"/>
                        </a:lnTo>
                        <a:lnTo>
                          <a:pt x="105" y="0"/>
                        </a:lnTo>
                        <a:lnTo>
                          <a:pt x="193" y="15"/>
                        </a:lnTo>
                        <a:lnTo>
                          <a:pt x="258" y="92"/>
                        </a:lnTo>
                        <a:lnTo>
                          <a:pt x="255" y="640"/>
                        </a:lnTo>
                        <a:lnTo>
                          <a:pt x="242" y="989"/>
                        </a:lnTo>
                        <a:lnTo>
                          <a:pt x="167" y="1157"/>
                        </a:lnTo>
                        <a:lnTo>
                          <a:pt x="150" y="1271"/>
                        </a:lnTo>
                        <a:lnTo>
                          <a:pt x="77" y="1259"/>
                        </a:lnTo>
                        <a:lnTo>
                          <a:pt x="77" y="1259"/>
                        </a:lnTo>
                        <a:close/>
                      </a:path>
                    </a:pathLst>
                  </a:custGeom>
                  <a:solidFill>
                    <a:srgbClr val="B3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96" name="Freeform 348"/>
                  <p:cNvSpPr>
                    <a:spLocks/>
                  </p:cNvSpPr>
                  <p:nvPr/>
                </p:nvSpPr>
                <p:spPr bwMode="auto">
                  <a:xfrm>
                    <a:off x="4206" y="2285"/>
                    <a:ext cx="51" cy="228"/>
                  </a:xfrm>
                  <a:custGeom>
                    <a:avLst/>
                    <a:gdLst>
                      <a:gd name="T0" fmla="*/ 8 w 151"/>
                      <a:gd name="T1" fmla="*/ 0 h 1139"/>
                      <a:gd name="T2" fmla="*/ 151 w 151"/>
                      <a:gd name="T3" fmla="*/ 1 h 1139"/>
                      <a:gd name="T4" fmla="*/ 143 w 151"/>
                      <a:gd name="T5" fmla="*/ 964 h 1139"/>
                      <a:gd name="T6" fmla="*/ 103 w 151"/>
                      <a:gd name="T7" fmla="*/ 1139 h 1139"/>
                      <a:gd name="T8" fmla="*/ 23 w 151"/>
                      <a:gd name="T9" fmla="*/ 1139 h 1139"/>
                      <a:gd name="T10" fmla="*/ 0 w 151"/>
                      <a:gd name="T11" fmla="*/ 1009 h 1139"/>
                      <a:gd name="T12" fmla="*/ 8 w 151"/>
                      <a:gd name="T13" fmla="*/ 0 h 1139"/>
                      <a:gd name="T14" fmla="*/ 8 w 151"/>
                      <a:gd name="T15" fmla="*/ 0 h 1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1" h="1139">
                        <a:moveTo>
                          <a:pt x="8" y="0"/>
                        </a:moveTo>
                        <a:lnTo>
                          <a:pt x="151" y="1"/>
                        </a:lnTo>
                        <a:lnTo>
                          <a:pt x="143" y="964"/>
                        </a:lnTo>
                        <a:lnTo>
                          <a:pt x="103" y="1139"/>
                        </a:lnTo>
                        <a:lnTo>
                          <a:pt x="23" y="1139"/>
                        </a:lnTo>
                        <a:lnTo>
                          <a:pt x="0" y="1009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D1BD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97" name="Freeform 349"/>
                  <p:cNvSpPr>
                    <a:spLocks/>
                  </p:cNvSpPr>
                  <p:nvPr/>
                </p:nvSpPr>
                <p:spPr bwMode="auto">
                  <a:xfrm>
                    <a:off x="4210" y="2311"/>
                    <a:ext cx="41" cy="9"/>
                  </a:xfrm>
                  <a:custGeom>
                    <a:avLst/>
                    <a:gdLst>
                      <a:gd name="T0" fmla="*/ 0 w 123"/>
                      <a:gd name="T1" fmla="*/ 46 h 46"/>
                      <a:gd name="T2" fmla="*/ 123 w 123"/>
                      <a:gd name="T3" fmla="*/ 46 h 46"/>
                      <a:gd name="T4" fmla="*/ 123 w 123"/>
                      <a:gd name="T5" fmla="*/ 0 h 46"/>
                      <a:gd name="T6" fmla="*/ 0 w 123"/>
                      <a:gd name="T7" fmla="*/ 0 h 46"/>
                      <a:gd name="T8" fmla="*/ 0 w 123"/>
                      <a:gd name="T9" fmla="*/ 46 h 46"/>
                      <a:gd name="T10" fmla="*/ 0 w 123"/>
                      <a:gd name="T11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6">
                        <a:moveTo>
                          <a:pt x="0" y="46"/>
                        </a:moveTo>
                        <a:lnTo>
                          <a:pt x="123" y="46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98" name="Freeform 350"/>
                  <p:cNvSpPr>
                    <a:spLocks/>
                  </p:cNvSpPr>
                  <p:nvPr/>
                </p:nvSpPr>
                <p:spPr bwMode="auto">
                  <a:xfrm>
                    <a:off x="4210" y="2342"/>
                    <a:ext cx="41" cy="9"/>
                  </a:xfrm>
                  <a:custGeom>
                    <a:avLst/>
                    <a:gdLst>
                      <a:gd name="T0" fmla="*/ 0 w 123"/>
                      <a:gd name="T1" fmla="*/ 47 h 47"/>
                      <a:gd name="T2" fmla="*/ 123 w 123"/>
                      <a:gd name="T3" fmla="*/ 47 h 47"/>
                      <a:gd name="T4" fmla="*/ 123 w 123"/>
                      <a:gd name="T5" fmla="*/ 0 h 47"/>
                      <a:gd name="T6" fmla="*/ 0 w 123"/>
                      <a:gd name="T7" fmla="*/ 0 h 47"/>
                      <a:gd name="T8" fmla="*/ 0 w 123"/>
                      <a:gd name="T9" fmla="*/ 47 h 47"/>
                      <a:gd name="T10" fmla="*/ 0 w 123"/>
                      <a:gd name="T11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7">
                        <a:moveTo>
                          <a:pt x="0" y="47"/>
                        </a:moveTo>
                        <a:lnTo>
                          <a:pt x="123" y="47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399" name="Freeform 351"/>
                  <p:cNvSpPr>
                    <a:spLocks/>
                  </p:cNvSpPr>
                  <p:nvPr/>
                </p:nvSpPr>
                <p:spPr bwMode="auto">
                  <a:xfrm>
                    <a:off x="4209" y="2370"/>
                    <a:ext cx="42" cy="9"/>
                  </a:xfrm>
                  <a:custGeom>
                    <a:avLst/>
                    <a:gdLst>
                      <a:gd name="T0" fmla="*/ 0 w 124"/>
                      <a:gd name="T1" fmla="*/ 48 h 48"/>
                      <a:gd name="T2" fmla="*/ 124 w 124"/>
                      <a:gd name="T3" fmla="*/ 48 h 48"/>
                      <a:gd name="T4" fmla="*/ 124 w 124"/>
                      <a:gd name="T5" fmla="*/ 0 h 48"/>
                      <a:gd name="T6" fmla="*/ 0 w 124"/>
                      <a:gd name="T7" fmla="*/ 0 h 48"/>
                      <a:gd name="T8" fmla="*/ 0 w 124"/>
                      <a:gd name="T9" fmla="*/ 48 h 48"/>
                      <a:gd name="T10" fmla="*/ 0 w 124"/>
                      <a:gd name="T11" fmla="*/ 4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4" h="48">
                        <a:moveTo>
                          <a:pt x="0" y="48"/>
                        </a:moveTo>
                        <a:lnTo>
                          <a:pt x="124" y="48"/>
                        </a:lnTo>
                        <a:lnTo>
                          <a:pt x="124" y="0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00" name="Freeform 352"/>
                  <p:cNvSpPr>
                    <a:spLocks/>
                  </p:cNvSpPr>
                  <p:nvPr/>
                </p:nvSpPr>
                <p:spPr bwMode="auto">
                  <a:xfrm>
                    <a:off x="4209" y="2397"/>
                    <a:ext cx="41" cy="9"/>
                  </a:xfrm>
                  <a:custGeom>
                    <a:avLst/>
                    <a:gdLst>
                      <a:gd name="T0" fmla="*/ 0 w 124"/>
                      <a:gd name="T1" fmla="*/ 46 h 46"/>
                      <a:gd name="T2" fmla="*/ 124 w 124"/>
                      <a:gd name="T3" fmla="*/ 46 h 46"/>
                      <a:gd name="T4" fmla="*/ 124 w 124"/>
                      <a:gd name="T5" fmla="*/ 0 h 46"/>
                      <a:gd name="T6" fmla="*/ 0 w 124"/>
                      <a:gd name="T7" fmla="*/ 0 h 46"/>
                      <a:gd name="T8" fmla="*/ 0 w 124"/>
                      <a:gd name="T9" fmla="*/ 46 h 46"/>
                      <a:gd name="T10" fmla="*/ 0 w 124"/>
                      <a:gd name="T11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4" h="46">
                        <a:moveTo>
                          <a:pt x="0" y="46"/>
                        </a:moveTo>
                        <a:lnTo>
                          <a:pt x="124" y="46"/>
                        </a:lnTo>
                        <a:lnTo>
                          <a:pt x="124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01" name="Freeform 353"/>
                  <p:cNvSpPr>
                    <a:spLocks/>
                  </p:cNvSpPr>
                  <p:nvPr/>
                </p:nvSpPr>
                <p:spPr bwMode="auto">
                  <a:xfrm>
                    <a:off x="4208" y="2422"/>
                    <a:ext cx="41" cy="9"/>
                  </a:xfrm>
                  <a:custGeom>
                    <a:avLst/>
                    <a:gdLst>
                      <a:gd name="T0" fmla="*/ 0 w 123"/>
                      <a:gd name="T1" fmla="*/ 47 h 47"/>
                      <a:gd name="T2" fmla="*/ 123 w 123"/>
                      <a:gd name="T3" fmla="*/ 47 h 47"/>
                      <a:gd name="T4" fmla="*/ 123 w 123"/>
                      <a:gd name="T5" fmla="*/ 0 h 47"/>
                      <a:gd name="T6" fmla="*/ 0 w 123"/>
                      <a:gd name="T7" fmla="*/ 0 h 47"/>
                      <a:gd name="T8" fmla="*/ 0 w 123"/>
                      <a:gd name="T9" fmla="*/ 47 h 47"/>
                      <a:gd name="T10" fmla="*/ 0 w 123"/>
                      <a:gd name="T11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7">
                        <a:moveTo>
                          <a:pt x="0" y="47"/>
                        </a:moveTo>
                        <a:lnTo>
                          <a:pt x="123" y="47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02" name="Freeform 354"/>
                  <p:cNvSpPr>
                    <a:spLocks/>
                  </p:cNvSpPr>
                  <p:nvPr/>
                </p:nvSpPr>
                <p:spPr bwMode="auto">
                  <a:xfrm>
                    <a:off x="4209" y="2449"/>
                    <a:ext cx="41" cy="10"/>
                  </a:xfrm>
                  <a:custGeom>
                    <a:avLst/>
                    <a:gdLst>
                      <a:gd name="T0" fmla="*/ 0 w 123"/>
                      <a:gd name="T1" fmla="*/ 48 h 48"/>
                      <a:gd name="T2" fmla="*/ 123 w 123"/>
                      <a:gd name="T3" fmla="*/ 48 h 48"/>
                      <a:gd name="T4" fmla="*/ 123 w 123"/>
                      <a:gd name="T5" fmla="*/ 0 h 48"/>
                      <a:gd name="T6" fmla="*/ 0 w 123"/>
                      <a:gd name="T7" fmla="*/ 0 h 48"/>
                      <a:gd name="T8" fmla="*/ 0 w 123"/>
                      <a:gd name="T9" fmla="*/ 48 h 48"/>
                      <a:gd name="T10" fmla="*/ 0 w 123"/>
                      <a:gd name="T11" fmla="*/ 4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8">
                        <a:moveTo>
                          <a:pt x="0" y="48"/>
                        </a:moveTo>
                        <a:lnTo>
                          <a:pt x="123" y="48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03" name="Freeform 355"/>
                  <p:cNvSpPr>
                    <a:spLocks/>
                  </p:cNvSpPr>
                  <p:nvPr/>
                </p:nvSpPr>
                <p:spPr bwMode="auto">
                  <a:xfrm>
                    <a:off x="4220" y="2291"/>
                    <a:ext cx="21" cy="222"/>
                  </a:xfrm>
                  <a:custGeom>
                    <a:avLst/>
                    <a:gdLst>
                      <a:gd name="T0" fmla="*/ 15 w 63"/>
                      <a:gd name="T1" fmla="*/ 0 h 1106"/>
                      <a:gd name="T2" fmla="*/ 0 w 63"/>
                      <a:gd name="T3" fmla="*/ 1103 h 1106"/>
                      <a:gd name="T4" fmla="*/ 43 w 63"/>
                      <a:gd name="T5" fmla="*/ 1106 h 1106"/>
                      <a:gd name="T6" fmla="*/ 63 w 63"/>
                      <a:gd name="T7" fmla="*/ 0 h 1106"/>
                      <a:gd name="T8" fmla="*/ 15 w 63"/>
                      <a:gd name="T9" fmla="*/ 0 h 1106"/>
                      <a:gd name="T10" fmla="*/ 15 w 63"/>
                      <a:gd name="T11" fmla="*/ 0 h 1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" h="1106">
                        <a:moveTo>
                          <a:pt x="15" y="0"/>
                        </a:moveTo>
                        <a:lnTo>
                          <a:pt x="0" y="1103"/>
                        </a:lnTo>
                        <a:lnTo>
                          <a:pt x="43" y="1106"/>
                        </a:lnTo>
                        <a:lnTo>
                          <a:pt x="63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F024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04" name="Freeform 356"/>
                  <p:cNvSpPr>
                    <a:spLocks/>
                  </p:cNvSpPr>
                  <p:nvPr/>
                </p:nvSpPr>
                <p:spPr bwMode="auto">
                  <a:xfrm>
                    <a:off x="4176" y="2259"/>
                    <a:ext cx="109" cy="273"/>
                  </a:xfrm>
                  <a:custGeom>
                    <a:avLst/>
                    <a:gdLst>
                      <a:gd name="T0" fmla="*/ 130 w 326"/>
                      <a:gd name="T1" fmla="*/ 1305 h 1367"/>
                      <a:gd name="T2" fmla="*/ 132 w 326"/>
                      <a:gd name="T3" fmla="*/ 1278 h 1367"/>
                      <a:gd name="T4" fmla="*/ 131 w 326"/>
                      <a:gd name="T5" fmla="*/ 1240 h 1367"/>
                      <a:gd name="T6" fmla="*/ 119 w 326"/>
                      <a:gd name="T7" fmla="*/ 1172 h 1367"/>
                      <a:gd name="T8" fmla="*/ 96 w 326"/>
                      <a:gd name="T9" fmla="*/ 1110 h 1367"/>
                      <a:gd name="T10" fmla="*/ 74 w 326"/>
                      <a:gd name="T11" fmla="*/ 1070 h 1367"/>
                      <a:gd name="T12" fmla="*/ 59 w 326"/>
                      <a:gd name="T13" fmla="*/ 1005 h 1367"/>
                      <a:gd name="T14" fmla="*/ 56 w 326"/>
                      <a:gd name="T15" fmla="*/ 921 h 1367"/>
                      <a:gd name="T16" fmla="*/ 55 w 326"/>
                      <a:gd name="T17" fmla="*/ 819 h 1367"/>
                      <a:gd name="T18" fmla="*/ 54 w 326"/>
                      <a:gd name="T19" fmla="*/ 690 h 1367"/>
                      <a:gd name="T20" fmla="*/ 56 w 326"/>
                      <a:gd name="T21" fmla="*/ 547 h 1367"/>
                      <a:gd name="T22" fmla="*/ 60 w 326"/>
                      <a:gd name="T23" fmla="*/ 378 h 1367"/>
                      <a:gd name="T24" fmla="*/ 64 w 326"/>
                      <a:gd name="T25" fmla="*/ 233 h 1367"/>
                      <a:gd name="T26" fmla="*/ 78 w 326"/>
                      <a:gd name="T27" fmla="*/ 126 h 1367"/>
                      <a:gd name="T28" fmla="*/ 119 w 326"/>
                      <a:gd name="T29" fmla="*/ 70 h 1367"/>
                      <a:gd name="T30" fmla="*/ 174 w 326"/>
                      <a:gd name="T31" fmla="*/ 51 h 1367"/>
                      <a:gd name="T32" fmla="*/ 219 w 326"/>
                      <a:gd name="T33" fmla="*/ 63 h 1367"/>
                      <a:gd name="T34" fmla="*/ 252 w 326"/>
                      <a:gd name="T35" fmla="*/ 99 h 1367"/>
                      <a:gd name="T36" fmla="*/ 266 w 326"/>
                      <a:gd name="T37" fmla="*/ 161 h 1367"/>
                      <a:gd name="T38" fmla="*/ 271 w 326"/>
                      <a:gd name="T39" fmla="*/ 287 h 1367"/>
                      <a:gd name="T40" fmla="*/ 271 w 326"/>
                      <a:gd name="T41" fmla="*/ 456 h 1367"/>
                      <a:gd name="T42" fmla="*/ 268 w 326"/>
                      <a:gd name="T43" fmla="*/ 624 h 1367"/>
                      <a:gd name="T44" fmla="*/ 267 w 326"/>
                      <a:gd name="T45" fmla="*/ 757 h 1367"/>
                      <a:gd name="T46" fmla="*/ 262 w 326"/>
                      <a:gd name="T47" fmla="*/ 885 h 1367"/>
                      <a:gd name="T48" fmla="*/ 250 w 326"/>
                      <a:gd name="T49" fmla="*/ 996 h 1367"/>
                      <a:gd name="T50" fmla="*/ 229 w 326"/>
                      <a:gd name="T51" fmla="*/ 1075 h 1367"/>
                      <a:gd name="T52" fmla="*/ 198 w 326"/>
                      <a:gd name="T53" fmla="*/ 1132 h 1367"/>
                      <a:gd name="T54" fmla="*/ 180 w 326"/>
                      <a:gd name="T55" fmla="*/ 1180 h 1367"/>
                      <a:gd name="T56" fmla="*/ 171 w 326"/>
                      <a:gd name="T57" fmla="*/ 1226 h 1367"/>
                      <a:gd name="T58" fmla="*/ 170 w 326"/>
                      <a:gd name="T59" fmla="*/ 1278 h 1367"/>
                      <a:gd name="T60" fmla="*/ 171 w 326"/>
                      <a:gd name="T61" fmla="*/ 1324 h 1367"/>
                      <a:gd name="T62" fmla="*/ 175 w 326"/>
                      <a:gd name="T63" fmla="*/ 1351 h 1367"/>
                      <a:gd name="T64" fmla="*/ 178 w 326"/>
                      <a:gd name="T65" fmla="*/ 1365 h 1367"/>
                      <a:gd name="T66" fmla="*/ 215 w 326"/>
                      <a:gd name="T67" fmla="*/ 1339 h 1367"/>
                      <a:gd name="T68" fmla="*/ 215 w 326"/>
                      <a:gd name="T69" fmla="*/ 1293 h 1367"/>
                      <a:gd name="T70" fmla="*/ 223 w 326"/>
                      <a:gd name="T71" fmla="*/ 1232 h 1367"/>
                      <a:gd name="T72" fmla="*/ 242 w 326"/>
                      <a:gd name="T73" fmla="*/ 1165 h 1367"/>
                      <a:gd name="T74" fmla="*/ 264 w 326"/>
                      <a:gd name="T75" fmla="*/ 1119 h 1367"/>
                      <a:gd name="T76" fmla="*/ 285 w 326"/>
                      <a:gd name="T77" fmla="*/ 1078 h 1367"/>
                      <a:gd name="T78" fmla="*/ 304 w 326"/>
                      <a:gd name="T79" fmla="*/ 1005 h 1367"/>
                      <a:gd name="T80" fmla="*/ 318 w 326"/>
                      <a:gd name="T81" fmla="*/ 862 h 1367"/>
                      <a:gd name="T82" fmla="*/ 324 w 326"/>
                      <a:gd name="T83" fmla="*/ 659 h 1367"/>
                      <a:gd name="T84" fmla="*/ 326 w 326"/>
                      <a:gd name="T85" fmla="*/ 443 h 1367"/>
                      <a:gd name="T86" fmla="*/ 326 w 326"/>
                      <a:gd name="T87" fmla="*/ 269 h 1367"/>
                      <a:gd name="T88" fmla="*/ 322 w 326"/>
                      <a:gd name="T89" fmla="*/ 164 h 1367"/>
                      <a:gd name="T90" fmla="*/ 301 w 326"/>
                      <a:gd name="T91" fmla="*/ 80 h 1367"/>
                      <a:gd name="T92" fmla="*/ 257 w 326"/>
                      <a:gd name="T93" fmla="*/ 21 h 1367"/>
                      <a:gd name="T94" fmla="*/ 180 w 326"/>
                      <a:gd name="T95" fmla="*/ 0 h 1367"/>
                      <a:gd name="T96" fmla="*/ 97 w 326"/>
                      <a:gd name="T97" fmla="*/ 17 h 1367"/>
                      <a:gd name="T98" fmla="*/ 44 w 326"/>
                      <a:gd name="T99" fmla="*/ 67 h 1367"/>
                      <a:gd name="T100" fmla="*/ 17 w 326"/>
                      <a:gd name="T101" fmla="*/ 154 h 1367"/>
                      <a:gd name="T102" fmla="*/ 6 w 326"/>
                      <a:gd name="T103" fmla="*/ 276 h 1367"/>
                      <a:gd name="T104" fmla="*/ 1 w 326"/>
                      <a:gd name="T105" fmla="*/ 465 h 1367"/>
                      <a:gd name="T106" fmla="*/ 0 w 326"/>
                      <a:gd name="T107" fmla="*/ 692 h 1367"/>
                      <a:gd name="T108" fmla="*/ 1 w 326"/>
                      <a:gd name="T109" fmla="*/ 894 h 1367"/>
                      <a:gd name="T110" fmla="*/ 9 w 326"/>
                      <a:gd name="T111" fmla="*/ 1017 h 1367"/>
                      <a:gd name="T112" fmla="*/ 22 w 326"/>
                      <a:gd name="T113" fmla="*/ 1085 h 1367"/>
                      <a:gd name="T114" fmla="*/ 42 w 326"/>
                      <a:gd name="T115" fmla="*/ 1128 h 1367"/>
                      <a:gd name="T116" fmla="*/ 61 w 326"/>
                      <a:gd name="T117" fmla="*/ 1161 h 1367"/>
                      <a:gd name="T118" fmla="*/ 81 w 326"/>
                      <a:gd name="T119" fmla="*/ 1215 h 1367"/>
                      <a:gd name="T120" fmla="*/ 90 w 326"/>
                      <a:gd name="T121" fmla="*/ 1276 h 1367"/>
                      <a:gd name="T122" fmla="*/ 88 w 326"/>
                      <a:gd name="T123" fmla="*/ 1318 h 1367"/>
                      <a:gd name="T124" fmla="*/ 86 w 326"/>
                      <a:gd name="T125" fmla="*/ 1338 h 1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26" h="1367">
                        <a:moveTo>
                          <a:pt x="129" y="1318"/>
                        </a:moveTo>
                        <a:lnTo>
                          <a:pt x="129" y="1317"/>
                        </a:lnTo>
                        <a:lnTo>
                          <a:pt x="129" y="1317"/>
                        </a:lnTo>
                        <a:lnTo>
                          <a:pt x="129" y="1316"/>
                        </a:lnTo>
                        <a:lnTo>
                          <a:pt x="129" y="1316"/>
                        </a:lnTo>
                        <a:lnTo>
                          <a:pt x="129" y="1315"/>
                        </a:lnTo>
                        <a:lnTo>
                          <a:pt x="129" y="1315"/>
                        </a:lnTo>
                        <a:lnTo>
                          <a:pt x="129" y="1313"/>
                        </a:lnTo>
                        <a:lnTo>
                          <a:pt x="129" y="1313"/>
                        </a:lnTo>
                        <a:lnTo>
                          <a:pt x="129" y="1312"/>
                        </a:lnTo>
                        <a:lnTo>
                          <a:pt x="129" y="1311"/>
                        </a:lnTo>
                        <a:lnTo>
                          <a:pt x="130" y="1310"/>
                        </a:lnTo>
                        <a:lnTo>
                          <a:pt x="130" y="1310"/>
                        </a:lnTo>
                        <a:lnTo>
                          <a:pt x="130" y="1309"/>
                        </a:lnTo>
                        <a:lnTo>
                          <a:pt x="130" y="1308"/>
                        </a:lnTo>
                        <a:lnTo>
                          <a:pt x="130" y="1306"/>
                        </a:lnTo>
                        <a:lnTo>
                          <a:pt x="130" y="1305"/>
                        </a:lnTo>
                        <a:lnTo>
                          <a:pt x="130" y="1304"/>
                        </a:lnTo>
                        <a:lnTo>
                          <a:pt x="130" y="1303"/>
                        </a:lnTo>
                        <a:lnTo>
                          <a:pt x="130" y="1302"/>
                        </a:lnTo>
                        <a:lnTo>
                          <a:pt x="131" y="1300"/>
                        </a:lnTo>
                        <a:lnTo>
                          <a:pt x="131" y="1298"/>
                        </a:lnTo>
                        <a:lnTo>
                          <a:pt x="131" y="1297"/>
                        </a:lnTo>
                        <a:lnTo>
                          <a:pt x="131" y="1296"/>
                        </a:lnTo>
                        <a:lnTo>
                          <a:pt x="131" y="1295"/>
                        </a:lnTo>
                        <a:lnTo>
                          <a:pt x="131" y="1292"/>
                        </a:lnTo>
                        <a:lnTo>
                          <a:pt x="131" y="1291"/>
                        </a:lnTo>
                        <a:lnTo>
                          <a:pt x="132" y="1290"/>
                        </a:lnTo>
                        <a:lnTo>
                          <a:pt x="132" y="1287"/>
                        </a:lnTo>
                        <a:lnTo>
                          <a:pt x="132" y="1286"/>
                        </a:lnTo>
                        <a:lnTo>
                          <a:pt x="132" y="1284"/>
                        </a:lnTo>
                        <a:lnTo>
                          <a:pt x="132" y="1282"/>
                        </a:lnTo>
                        <a:lnTo>
                          <a:pt x="132" y="1280"/>
                        </a:lnTo>
                        <a:lnTo>
                          <a:pt x="132" y="1278"/>
                        </a:lnTo>
                        <a:lnTo>
                          <a:pt x="132" y="1277"/>
                        </a:lnTo>
                        <a:lnTo>
                          <a:pt x="132" y="1274"/>
                        </a:lnTo>
                        <a:lnTo>
                          <a:pt x="132" y="1272"/>
                        </a:lnTo>
                        <a:lnTo>
                          <a:pt x="132" y="1270"/>
                        </a:lnTo>
                        <a:lnTo>
                          <a:pt x="132" y="1269"/>
                        </a:lnTo>
                        <a:lnTo>
                          <a:pt x="132" y="1266"/>
                        </a:lnTo>
                        <a:lnTo>
                          <a:pt x="132" y="1264"/>
                        </a:lnTo>
                        <a:lnTo>
                          <a:pt x="132" y="1261"/>
                        </a:lnTo>
                        <a:lnTo>
                          <a:pt x="132" y="1259"/>
                        </a:lnTo>
                        <a:lnTo>
                          <a:pt x="132" y="1257"/>
                        </a:lnTo>
                        <a:lnTo>
                          <a:pt x="132" y="1254"/>
                        </a:lnTo>
                        <a:lnTo>
                          <a:pt x="132" y="1252"/>
                        </a:lnTo>
                        <a:lnTo>
                          <a:pt x="132" y="1250"/>
                        </a:lnTo>
                        <a:lnTo>
                          <a:pt x="132" y="1247"/>
                        </a:lnTo>
                        <a:lnTo>
                          <a:pt x="132" y="1245"/>
                        </a:lnTo>
                        <a:lnTo>
                          <a:pt x="131" y="1243"/>
                        </a:lnTo>
                        <a:lnTo>
                          <a:pt x="131" y="1240"/>
                        </a:lnTo>
                        <a:lnTo>
                          <a:pt x="131" y="1238"/>
                        </a:lnTo>
                        <a:lnTo>
                          <a:pt x="131" y="1235"/>
                        </a:lnTo>
                        <a:lnTo>
                          <a:pt x="131" y="1233"/>
                        </a:lnTo>
                        <a:lnTo>
                          <a:pt x="130" y="1230"/>
                        </a:lnTo>
                        <a:lnTo>
                          <a:pt x="130" y="1227"/>
                        </a:lnTo>
                        <a:lnTo>
                          <a:pt x="130" y="1225"/>
                        </a:lnTo>
                        <a:lnTo>
                          <a:pt x="130" y="1222"/>
                        </a:lnTo>
                        <a:lnTo>
                          <a:pt x="129" y="1219"/>
                        </a:lnTo>
                        <a:lnTo>
                          <a:pt x="129" y="1217"/>
                        </a:lnTo>
                        <a:lnTo>
                          <a:pt x="129" y="1214"/>
                        </a:lnTo>
                        <a:lnTo>
                          <a:pt x="127" y="1207"/>
                        </a:lnTo>
                        <a:lnTo>
                          <a:pt x="125" y="1200"/>
                        </a:lnTo>
                        <a:lnTo>
                          <a:pt x="124" y="1194"/>
                        </a:lnTo>
                        <a:lnTo>
                          <a:pt x="123" y="1188"/>
                        </a:lnTo>
                        <a:lnTo>
                          <a:pt x="121" y="1182"/>
                        </a:lnTo>
                        <a:lnTo>
                          <a:pt x="120" y="1176"/>
                        </a:lnTo>
                        <a:lnTo>
                          <a:pt x="119" y="1172"/>
                        </a:lnTo>
                        <a:lnTo>
                          <a:pt x="118" y="1166"/>
                        </a:lnTo>
                        <a:lnTo>
                          <a:pt x="116" y="1161"/>
                        </a:lnTo>
                        <a:lnTo>
                          <a:pt x="115" y="1156"/>
                        </a:lnTo>
                        <a:lnTo>
                          <a:pt x="114" y="1152"/>
                        </a:lnTo>
                        <a:lnTo>
                          <a:pt x="112" y="1148"/>
                        </a:lnTo>
                        <a:lnTo>
                          <a:pt x="110" y="1145"/>
                        </a:lnTo>
                        <a:lnTo>
                          <a:pt x="109" y="1140"/>
                        </a:lnTo>
                        <a:lnTo>
                          <a:pt x="108" y="1136"/>
                        </a:lnTo>
                        <a:lnTo>
                          <a:pt x="107" y="1133"/>
                        </a:lnTo>
                        <a:lnTo>
                          <a:pt x="105" y="1129"/>
                        </a:lnTo>
                        <a:lnTo>
                          <a:pt x="103" y="1127"/>
                        </a:lnTo>
                        <a:lnTo>
                          <a:pt x="102" y="1123"/>
                        </a:lnTo>
                        <a:lnTo>
                          <a:pt x="101" y="1121"/>
                        </a:lnTo>
                        <a:lnTo>
                          <a:pt x="99" y="1117"/>
                        </a:lnTo>
                        <a:lnTo>
                          <a:pt x="98" y="1115"/>
                        </a:lnTo>
                        <a:lnTo>
                          <a:pt x="97" y="1113"/>
                        </a:lnTo>
                        <a:lnTo>
                          <a:pt x="96" y="1110"/>
                        </a:lnTo>
                        <a:lnTo>
                          <a:pt x="93" y="1107"/>
                        </a:lnTo>
                        <a:lnTo>
                          <a:pt x="92" y="1106"/>
                        </a:lnTo>
                        <a:lnTo>
                          <a:pt x="91" y="1102"/>
                        </a:lnTo>
                        <a:lnTo>
                          <a:pt x="90" y="1101"/>
                        </a:lnTo>
                        <a:lnTo>
                          <a:pt x="88" y="1098"/>
                        </a:lnTo>
                        <a:lnTo>
                          <a:pt x="87" y="1096"/>
                        </a:lnTo>
                        <a:lnTo>
                          <a:pt x="86" y="1094"/>
                        </a:lnTo>
                        <a:lnTo>
                          <a:pt x="85" y="1091"/>
                        </a:lnTo>
                        <a:lnTo>
                          <a:pt x="83" y="1089"/>
                        </a:lnTo>
                        <a:lnTo>
                          <a:pt x="82" y="1087"/>
                        </a:lnTo>
                        <a:lnTo>
                          <a:pt x="80" y="1084"/>
                        </a:lnTo>
                        <a:lnTo>
                          <a:pt x="78" y="1083"/>
                        </a:lnTo>
                        <a:lnTo>
                          <a:pt x="77" y="1080"/>
                        </a:lnTo>
                        <a:lnTo>
                          <a:pt x="77" y="1077"/>
                        </a:lnTo>
                        <a:lnTo>
                          <a:pt x="75" y="1075"/>
                        </a:lnTo>
                        <a:lnTo>
                          <a:pt x="75" y="1072"/>
                        </a:lnTo>
                        <a:lnTo>
                          <a:pt x="74" y="1070"/>
                        </a:lnTo>
                        <a:lnTo>
                          <a:pt x="72" y="1068"/>
                        </a:lnTo>
                        <a:lnTo>
                          <a:pt x="71" y="1064"/>
                        </a:lnTo>
                        <a:lnTo>
                          <a:pt x="70" y="1062"/>
                        </a:lnTo>
                        <a:lnTo>
                          <a:pt x="69" y="1059"/>
                        </a:lnTo>
                        <a:lnTo>
                          <a:pt x="67" y="1056"/>
                        </a:lnTo>
                        <a:lnTo>
                          <a:pt x="67" y="1052"/>
                        </a:lnTo>
                        <a:lnTo>
                          <a:pt x="66" y="1049"/>
                        </a:lnTo>
                        <a:lnTo>
                          <a:pt x="65" y="1045"/>
                        </a:lnTo>
                        <a:lnTo>
                          <a:pt x="64" y="1042"/>
                        </a:lnTo>
                        <a:lnTo>
                          <a:pt x="64" y="1038"/>
                        </a:lnTo>
                        <a:lnTo>
                          <a:pt x="63" y="1033"/>
                        </a:lnTo>
                        <a:lnTo>
                          <a:pt x="63" y="1030"/>
                        </a:lnTo>
                        <a:lnTo>
                          <a:pt x="61" y="1025"/>
                        </a:lnTo>
                        <a:lnTo>
                          <a:pt x="61" y="1020"/>
                        </a:lnTo>
                        <a:lnTo>
                          <a:pt x="60" y="1016"/>
                        </a:lnTo>
                        <a:lnTo>
                          <a:pt x="60" y="1010"/>
                        </a:lnTo>
                        <a:lnTo>
                          <a:pt x="59" y="1005"/>
                        </a:lnTo>
                        <a:lnTo>
                          <a:pt x="59" y="999"/>
                        </a:lnTo>
                        <a:lnTo>
                          <a:pt x="59" y="993"/>
                        </a:lnTo>
                        <a:lnTo>
                          <a:pt x="58" y="986"/>
                        </a:lnTo>
                        <a:lnTo>
                          <a:pt x="58" y="980"/>
                        </a:lnTo>
                        <a:lnTo>
                          <a:pt x="58" y="973"/>
                        </a:lnTo>
                        <a:lnTo>
                          <a:pt x="58" y="966"/>
                        </a:lnTo>
                        <a:lnTo>
                          <a:pt x="58" y="963"/>
                        </a:lnTo>
                        <a:lnTo>
                          <a:pt x="58" y="959"/>
                        </a:lnTo>
                        <a:lnTo>
                          <a:pt x="58" y="956"/>
                        </a:lnTo>
                        <a:lnTo>
                          <a:pt x="58" y="952"/>
                        </a:lnTo>
                        <a:lnTo>
                          <a:pt x="56" y="948"/>
                        </a:lnTo>
                        <a:lnTo>
                          <a:pt x="56" y="944"/>
                        </a:lnTo>
                        <a:lnTo>
                          <a:pt x="56" y="939"/>
                        </a:lnTo>
                        <a:lnTo>
                          <a:pt x="56" y="935"/>
                        </a:lnTo>
                        <a:lnTo>
                          <a:pt x="56" y="931"/>
                        </a:lnTo>
                        <a:lnTo>
                          <a:pt x="56" y="926"/>
                        </a:lnTo>
                        <a:lnTo>
                          <a:pt x="56" y="921"/>
                        </a:lnTo>
                        <a:lnTo>
                          <a:pt x="56" y="915"/>
                        </a:lnTo>
                        <a:lnTo>
                          <a:pt x="56" y="911"/>
                        </a:lnTo>
                        <a:lnTo>
                          <a:pt x="56" y="906"/>
                        </a:lnTo>
                        <a:lnTo>
                          <a:pt x="56" y="900"/>
                        </a:lnTo>
                        <a:lnTo>
                          <a:pt x="56" y="894"/>
                        </a:lnTo>
                        <a:lnTo>
                          <a:pt x="55" y="888"/>
                        </a:lnTo>
                        <a:lnTo>
                          <a:pt x="55" y="883"/>
                        </a:lnTo>
                        <a:lnTo>
                          <a:pt x="55" y="878"/>
                        </a:lnTo>
                        <a:lnTo>
                          <a:pt x="55" y="872"/>
                        </a:lnTo>
                        <a:lnTo>
                          <a:pt x="55" y="865"/>
                        </a:lnTo>
                        <a:lnTo>
                          <a:pt x="55" y="859"/>
                        </a:lnTo>
                        <a:lnTo>
                          <a:pt x="55" y="852"/>
                        </a:lnTo>
                        <a:lnTo>
                          <a:pt x="55" y="846"/>
                        </a:lnTo>
                        <a:lnTo>
                          <a:pt x="55" y="839"/>
                        </a:lnTo>
                        <a:lnTo>
                          <a:pt x="55" y="833"/>
                        </a:lnTo>
                        <a:lnTo>
                          <a:pt x="55" y="826"/>
                        </a:lnTo>
                        <a:lnTo>
                          <a:pt x="55" y="819"/>
                        </a:lnTo>
                        <a:lnTo>
                          <a:pt x="55" y="811"/>
                        </a:lnTo>
                        <a:lnTo>
                          <a:pt x="54" y="804"/>
                        </a:lnTo>
                        <a:lnTo>
                          <a:pt x="54" y="797"/>
                        </a:lnTo>
                        <a:lnTo>
                          <a:pt x="54" y="790"/>
                        </a:lnTo>
                        <a:lnTo>
                          <a:pt x="54" y="783"/>
                        </a:lnTo>
                        <a:lnTo>
                          <a:pt x="54" y="776"/>
                        </a:lnTo>
                        <a:lnTo>
                          <a:pt x="54" y="768"/>
                        </a:lnTo>
                        <a:lnTo>
                          <a:pt x="54" y="761"/>
                        </a:lnTo>
                        <a:lnTo>
                          <a:pt x="54" y="752"/>
                        </a:lnTo>
                        <a:lnTo>
                          <a:pt x="54" y="745"/>
                        </a:lnTo>
                        <a:lnTo>
                          <a:pt x="54" y="737"/>
                        </a:lnTo>
                        <a:lnTo>
                          <a:pt x="54" y="730"/>
                        </a:lnTo>
                        <a:lnTo>
                          <a:pt x="54" y="722"/>
                        </a:lnTo>
                        <a:lnTo>
                          <a:pt x="54" y="713"/>
                        </a:lnTo>
                        <a:lnTo>
                          <a:pt x="54" y="705"/>
                        </a:lnTo>
                        <a:lnTo>
                          <a:pt x="54" y="698"/>
                        </a:lnTo>
                        <a:lnTo>
                          <a:pt x="54" y="690"/>
                        </a:lnTo>
                        <a:lnTo>
                          <a:pt x="54" y="682"/>
                        </a:lnTo>
                        <a:lnTo>
                          <a:pt x="54" y="673"/>
                        </a:lnTo>
                        <a:lnTo>
                          <a:pt x="54" y="665"/>
                        </a:lnTo>
                        <a:lnTo>
                          <a:pt x="54" y="657"/>
                        </a:lnTo>
                        <a:lnTo>
                          <a:pt x="54" y="648"/>
                        </a:lnTo>
                        <a:lnTo>
                          <a:pt x="55" y="640"/>
                        </a:lnTo>
                        <a:lnTo>
                          <a:pt x="55" y="632"/>
                        </a:lnTo>
                        <a:lnTo>
                          <a:pt x="55" y="622"/>
                        </a:lnTo>
                        <a:lnTo>
                          <a:pt x="55" y="614"/>
                        </a:lnTo>
                        <a:lnTo>
                          <a:pt x="55" y="606"/>
                        </a:lnTo>
                        <a:lnTo>
                          <a:pt x="55" y="598"/>
                        </a:lnTo>
                        <a:lnTo>
                          <a:pt x="55" y="589"/>
                        </a:lnTo>
                        <a:lnTo>
                          <a:pt x="55" y="581"/>
                        </a:lnTo>
                        <a:lnTo>
                          <a:pt x="56" y="572"/>
                        </a:lnTo>
                        <a:lnTo>
                          <a:pt x="56" y="563"/>
                        </a:lnTo>
                        <a:lnTo>
                          <a:pt x="56" y="555"/>
                        </a:lnTo>
                        <a:lnTo>
                          <a:pt x="56" y="547"/>
                        </a:lnTo>
                        <a:lnTo>
                          <a:pt x="58" y="537"/>
                        </a:lnTo>
                        <a:lnTo>
                          <a:pt x="58" y="529"/>
                        </a:lnTo>
                        <a:lnTo>
                          <a:pt x="58" y="519"/>
                        </a:lnTo>
                        <a:lnTo>
                          <a:pt x="58" y="508"/>
                        </a:lnTo>
                        <a:lnTo>
                          <a:pt x="59" y="497"/>
                        </a:lnTo>
                        <a:lnTo>
                          <a:pt x="59" y="488"/>
                        </a:lnTo>
                        <a:lnTo>
                          <a:pt x="59" y="477"/>
                        </a:lnTo>
                        <a:lnTo>
                          <a:pt x="59" y="467"/>
                        </a:lnTo>
                        <a:lnTo>
                          <a:pt x="59" y="456"/>
                        </a:lnTo>
                        <a:lnTo>
                          <a:pt x="60" y="446"/>
                        </a:lnTo>
                        <a:lnTo>
                          <a:pt x="60" y="436"/>
                        </a:lnTo>
                        <a:lnTo>
                          <a:pt x="60" y="426"/>
                        </a:lnTo>
                        <a:lnTo>
                          <a:pt x="60" y="417"/>
                        </a:lnTo>
                        <a:lnTo>
                          <a:pt x="60" y="406"/>
                        </a:lnTo>
                        <a:lnTo>
                          <a:pt x="60" y="397"/>
                        </a:lnTo>
                        <a:lnTo>
                          <a:pt x="60" y="387"/>
                        </a:lnTo>
                        <a:lnTo>
                          <a:pt x="60" y="378"/>
                        </a:lnTo>
                        <a:lnTo>
                          <a:pt x="60" y="369"/>
                        </a:lnTo>
                        <a:lnTo>
                          <a:pt x="60" y="359"/>
                        </a:lnTo>
                        <a:lnTo>
                          <a:pt x="60" y="350"/>
                        </a:lnTo>
                        <a:lnTo>
                          <a:pt x="60" y="341"/>
                        </a:lnTo>
                        <a:lnTo>
                          <a:pt x="61" y="332"/>
                        </a:lnTo>
                        <a:lnTo>
                          <a:pt x="61" y="322"/>
                        </a:lnTo>
                        <a:lnTo>
                          <a:pt x="61" y="314"/>
                        </a:lnTo>
                        <a:lnTo>
                          <a:pt x="61" y="306"/>
                        </a:lnTo>
                        <a:lnTo>
                          <a:pt x="61" y="298"/>
                        </a:lnTo>
                        <a:lnTo>
                          <a:pt x="61" y="288"/>
                        </a:lnTo>
                        <a:lnTo>
                          <a:pt x="61" y="280"/>
                        </a:lnTo>
                        <a:lnTo>
                          <a:pt x="61" y="272"/>
                        </a:lnTo>
                        <a:lnTo>
                          <a:pt x="63" y="265"/>
                        </a:lnTo>
                        <a:lnTo>
                          <a:pt x="63" y="256"/>
                        </a:lnTo>
                        <a:lnTo>
                          <a:pt x="63" y="248"/>
                        </a:lnTo>
                        <a:lnTo>
                          <a:pt x="63" y="241"/>
                        </a:lnTo>
                        <a:lnTo>
                          <a:pt x="64" y="233"/>
                        </a:lnTo>
                        <a:lnTo>
                          <a:pt x="64" y="226"/>
                        </a:lnTo>
                        <a:lnTo>
                          <a:pt x="64" y="219"/>
                        </a:lnTo>
                        <a:lnTo>
                          <a:pt x="65" y="211"/>
                        </a:lnTo>
                        <a:lnTo>
                          <a:pt x="65" y="204"/>
                        </a:lnTo>
                        <a:lnTo>
                          <a:pt x="66" y="197"/>
                        </a:lnTo>
                        <a:lnTo>
                          <a:pt x="66" y="190"/>
                        </a:lnTo>
                        <a:lnTo>
                          <a:pt x="67" y="184"/>
                        </a:lnTo>
                        <a:lnTo>
                          <a:pt x="69" y="177"/>
                        </a:lnTo>
                        <a:lnTo>
                          <a:pt x="69" y="171"/>
                        </a:lnTo>
                        <a:lnTo>
                          <a:pt x="70" y="165"/>
                        </a:lnTo>
                        <a:lnTo>
                          <a:pt x="71" y="159"/>
                        </a:lnTo>
                        <a:lnTo>
                          <a:pt x="72" y="154"/>
                        </a:lnTo>
                        <a:lnTo>
                          <a:pt x="72" y="148"/>
                        </a:lnTo>
                        <a:lnTo>
                          <a:pt x="74" y="142"/>
                        </a:lnTo>
                        <a:lnTo>
                          <a:pt x="76" y="137"/>
                        </a:lnTo>
                        <a:lnTo>
                          <a:pt x="77" y="131"/>
                        </a:lnTo>
                        <a:lnTo>
                          <a:pt x="78" y="126"/>
                        </a:lnTo>
                        <a:lnTo>
                          <a:pt x="80" y="122"/>
                        </a:lnTo>
                        <a:lnTo>
                          <a:pt x="81" y="117"/>
                        </a:lnTo>
                        <a:lnTo>
                          <a:pt x="83" y="112"/>
                        </a:lnTo>
                        <a:lnTo>
                          <a:pt x="85" y="109"/>
                        </a:lnTo>
                        <a:lnTo>
                          <a:pt x="87" y="104"/>
                        </a:lnTo>
                        <a:lnTo>
                          <a:pt x="90" y="100"/>
                        </a:lnTo>
                        <a:lnTo>
                          <a:pt x="91" y="97"/>
                        </a:lnTo>
                        <a:lnTo>
                          <a:pt x="93" y="93"/>
                        </a:lnTo>
                        <a:lnTo>
                          <a:pt x="96" y="90"/>
                        </a:lnTo>
                        <a:lnTo>
                          <a:pt x="98" y="86"/>
                        </a:lnTo>
                        <a:lnTo>
                          <a:pt x="101" y="84"/>
                        </a:lnTo>
                        <a:lnTo>
                          <a:pt x="103" y="80"/>
                        </a:lnTo>
                        <a:lnTo>
                          <a:pt x="107" y="78"/>
                        </a:lnTo>
                        <a:lnTo>
                          <a:pt x="109" y="76"/>
                        </a:lnTo>
                        <a:lnTo>
                          <a:pt x="113" y="73"/>
                        </a:lnTo>
                        <a:lnTo>
                          <a:pt x="115" y="71"/>
                        </a:lnTo>
                        <a:lnTo>
                          <a:pt x="119" y="70"/>
                        </a:lnTo>
                        <a:lnTo>
                          <a:pt x="123" y="67"/>
                        </a:lnTo>
                        <a:lnTo>
                          <a:pt x="125" y="65"/>
                        </a:lnTo>
                        <a:lnTo>
                          <a:pt x="129" y="64"/>
                        </a:lnTo>
                        <a:lnTo>
                          <a:pt x="132" y="61"/>
                        </a:lnTo>
                        <a:lnTo>
                          <a:pt x="135" y="60"/>
                        </a:lnTo>
                        <a:lnTo>
                          <a:pt x="138" y="59"/>
                        </a:lnTo>
                        <a:lnTo>
                          <a:pt x="142" y="58"/>
                        </a:lnTo>
                        <a:lnTo>
                          <a:pt x="146" y="57"/>
                        </a:lnTo>
                        <a:lnTo>
                          <a:pt x="148" y="56"/>
                        </a:lnTo>
                        <a:lnTo>
                          <a:pt x="152" y="54"/>
                        </a:lnTo>
                        <a:lnTo>
                          <a:pt x="154" y="53"/>
                        </a:lnTo>
                        <a:lnTo>
                          <a:pt x="158" y="53"/>
                        </a:lnTo>
                        <a:lnTo>
                          <a:pt x="162" y="52"/>
                        </a:lnTo>
                        <a:lnTo>
                          <a:pt x="164" y="52"/>
                        </a:lnTo>
                        <a:lnTo>
                          <a:pt x="168" y="51"/>
                        </a:lnTo>
                        <a:lnTo>
                          <a:pt x="170" y="51"/>
                        </a:lnTo>
                        <a:lnTo>
                          <a:pt x="174" y="51"/>
                        </a:lnTo>
                        <a:lnTo>
                          <a:pt x="176" y="51"/>
                        </a:lnTo>
                        <a:lnTo>
                          <a:pt x="179" y="51"/>
                        </a:lnTo>
                        <a:lnTo>
                          <a:pt x="182" y="51"/>
                        </a:lnTo>
                        <a:lnTo>
                          <a:pt x="185" y="51"/>
                        </a:lnTo>
                        <a:lnTo>
                          <a:pt x="189" y="52"/>
                        </a:lnTo>
                        <a:lnTo>
                          <a:pt x="191" y="52"/>
                        </a:lnTo>
                        <a:lnTo>
                          <a:pt x="193" y="53"/>
                        </a:lnTo>
                        <a:lnTo>
                          <a:pt x="196" y="53"/>
                        </a:lnTo>
                        <a:lnTo>
                          <a:pt x="200" y="54"/>
                        </a:lnTo>
                        <a:lnTo>
                          <a:pt x="202" y="54"/>
                        </a:lnTo>
                        <a:lnTo>
                          <a:pt x="204" y="56"/>
                        </a:lnTo>
                        <a:lnTo>
                          <a:pt x="207" y="57"/>
                        </a:lnTo>
                        <a:lnTo>
                          <a:pt x="211" y="58"/>
                        </a:lnTo>
                        <a:lnTo>
                          <a:pt x="213" y="59"/>
                        </a:lnTo>
                        <a:lnTo>
                          <a:pt x="215" y="60"/>
                        </a:lnTo>
                        <a:lnTo>
                          <a:pt x="218" y="61"/>
                        </a:lnTo>
                        <a:lnTo>
                          <a:pt x="219" y="63"/>
                        </a:lnTo>
                        <a:lnTo>
                          <a:pt x="222" y="65"/>
                        </a:lnTo>
                        <a:lnTo>
                          <a:pt x="224" y="66"/>
                        </a:lnTo>
                        <a:lnTo>
                          <a:pt x="226" y="67"/>
                        </a:lnTo>
                        <a:lnTo>
                          <a:pt x="229" y="70"/>
                        </a:lnTo>
                        <a:lnTo>
                          <a:pt x="231" y="71"/>
                        </a:lnTo>
                        <a:lnTo>
                          <a:pt x="234" y="73"/>
                        </a:lnTo>
                        <a:lnTo>
                          <a:pt x="235" y="76"/>
                        </a:lnTo>
                        <a:lnTo>
                          <a:pt x="237" y="78"/>
                        </a:lnTo>
                        <a:lnTo>
                          <a:pt x="239" y="79"/>
                        </a:lnTo>
                        <a:lnTo>
                          <a:pt x="241" y="81"/>
                        </a:lnTo>
                        <a:lnTo>
                          <a:pt x="242" y="84"/>
                        </a:lnTo>
                        <a:lnTo>
                          <a:pt x="245" y="86"/>
                        </a:lnTo>
                        <a:lnTo>
                          <a:pt x="246" y="89"/>
                        </a:lnTo>
                        <a:lnTo>
                          <a:pt x="247" y="92"/>
                        </a:lnTo>
                        <a:lnTo>
                          <a:pt x="250" y="94"/>
                        </a:lnTo>
                        <a:lnTo>
                          <a:pt x="251" y="97"/>
                        </a:lnTo>
                        <a:lnTo>
                          <a:pt x="252" y="99"/>
                        </a:lnTo>
                        <a:lnTo>
                          <a:pt x="253" y="103"/>
                        </a:lnTo>
                        <a:lnTo>
                          <a:pt x="255" y="105"/>
                        </a:lnTo>
                        <a:lnTo>
                          <a:pt x="256" y="109"/>
                        </a:lnTo>
                        <a:lnTo>
                          <a:pt x="257" y="111"/>
                        </a:lnTo>
                        <a:lnTo>
                          <a:pt x="258" y="115"/>
                        </a:lnTo>
                        <a:lnTo>
                          <a:pt x="259" y="118"/>
                        </a:lnTo>
                        <a:lnTo>
                          <a:pt x="261" y="120"/>
                        </a:lnTo>
                        <a:lnTo>
                          <a:pt x="261" y="124"/>
                        </a:lnTo>
                        <a:lnTo>
                          <a:pt x="262" y="128"/>
                        </a:lnTo>
                        <a:lnTo>
                          <a:pt x="263" y="131"/>
                        </a:lnTo>
                        <a:lnTo>
                          <a:pt x="263" y="135"/>
                        </a:lnTo>
                        <a:lnTo>
                          <a:pt x="264" y="138"/>
                        </a:lnTo>
                        <a:lnTo>
                          <a:pt x="264" y="142"/>
                        </a:lnTo>
                        <a:lnTo>
                          <a:pt x="264" y="146"/>
                        </a:lnTo>
                        <a:lnTo>
                          <a:pt x="266" y="150"/>
                        </a:lnTo>
                        <a:lnTo>
                          <a:pt x="266" y="155"/>
                        </a:lnTo>
                        <a:lnTo>
                          <a:pt x="266" y="161"/>
                        </a:lnTo>
                        <a:lnTo>
                          <a:pt x="267" y="167"/>
                        </a:lnTo>
                        <a:lnTo>
                          <a:pt x="267" y="172"/>
                        </a:lnTo>
                        <a:lnTo>
                          <a:pt x="267" y="178"/>
                        </a:lnTo>
                        <a:lnTo>
                          <a:pt x="268" y="184"/>
                        </a:lnTo>
                        <a:lnTo>
                          <a:pt x="268" y="191"/>
                        </a:lnTo>
                        <a:lnTo>
                          <a:pt x="268" y="197"/>
                        </a:lnTo>
                        <a:lnTo>
                          <a:pt x="268" y="204"/>
                        </a:lnTo>
                        <a:lnTo>
                          <a:pt x="269" y="213"/>
                        </a:lnTo>
                        <a:lnTo>
                          <a:pt x="269" y="220"/>
                        </a:lnTo>
                        <a:lnTo>
                          <a:pt x="269" y="228"/>
                        </a:lnTo>
                        <a:lnTo>
                          <a:pt x="269" y="235"/>
                        </a:lnTo>
                        <a:lnTo>
                          <a:pt x="269" y="243"/>
                        </a:lnTo>
                        <a:lnTo>
                          <a:pt x="269" y="252"/>
                        </a:lnTo>
                        <a:lnTo>
                          <a:pt x="269" y="261"/>
                        </a:lnTo>
                        <a:lnTo>
                          <a:pt x="269" y="269"/>
                        </a:lnTo>
                        <a:lnTo>
                          <a:pt x="271" y="279"/>
                        </a:lnTo>
                        <a:lnTo>
                          <a:pt x="271" y="287"/>
                        </a:lnTo>
                        <a:lnTo>
                          <a:pt x="271" y="296"/>
                        </a:lnTo>
                        <a:lnTo>
                          <a:pt x="271" y="306"/>
                        </a:lnTo>
                        <a:lnTo>
                          <a:pt x="271" y="315"/>
                        </a:lnTo>
                        <a:lnTo>
                          <a:pt x="271" y="325"/>
                        </a:lnTo>
                        <a:lnTo>
                          <a:pt x="271" y="334"/>
                        </a:lnTo>
                        <a:lnTo>
                          <a:pt x="271" y="344"/>
                        </a:lnTo>
                        <a:lnTo>
                          <a:pt x="271" y="354"/>
                        </a:lnTo>
                        <a:lnTo>
                          <a:pt x="271" y="364"/>
                        </a:lnTo>
                        <a:lnTo>
                          <a:pt x="271" y="374"/>
                        </a:lnTo>
                        <a:lnTo>
                          <a:pt x="271" y="384"/>
                        </a:lnTo>
                        <a:lnTo>
                          <a:pt x="271" y="394"/>
                        </a:lnTo>
                        <a:lnTo>
                          <a:pt x="271" y="405"/>
                        </a:lnTo>
                        <a:lnTo>
                          <a:pt x="271" y="415"/>
                        </a:lnTo>
                        <a:lnTo>
                          <a:pt x="271" y="425"/>
                        </a:lnTo>
                        <a:lnTo>
                          <a:pt x="271" y="436"/>
                        </a:lnTo>
                        <a:lnTo>
                          <a:pt x="271" y="445"/>
                        </a:lnTo>
                        <a:lnTo>
                          <a:pt x="271" y="456"/>
                        </a:lnTo>
                        <a:lnTo>
                          <a:pt x="271" y="467"/>
                        </a:lnTo>
                        <a:lnTo>
                          <a:pt x="271" y="477"/>
                        </a:lnTo>
                        <a:lnTo>
                          <a:pt x="269" y="487"/>
                        </a:lnTo>
                        <a:lnTo>
                          <a:pt x="269" y="497"/>
                        </a:lnTo>
                        <a:lnTo>
                          <a:pt x="269" y="508"/>
                        </a:lnTo>
                        <a:lnTo>
                          <a:pt x="269" y="517"/>
                        </a:lnTo>
                        <a:lnTo>
                          <a:pt x="269" y="528"/>
                        </a:lnTo>
                        <a:lnTo>
                          <a:pt x="269" y="537"/>
                        </a:lnTo>
                        <a:lnTo>
                          <a:pt x="269" y="548"/>
                        </a:lnTo>
                        <a:lnTo>
                          <a:pt x="269" y="557"/>
                        </a:lnTo>
                        <a:lnTo>
                          <a:pt x="269" y="567"/>
                        </a:lnTo>
                        <a:lnTo>
                          <a:pt x="269" y="578"/>
                        </a:lnTo>
                        <a:lnTo>
                          <a:pt x="269" y="587"/>
                        </a:lnTo>
                        <a:lnTo>
                          <a:pt x="269" y="595"/>
                        </a:lnTo>
                        <a:lnTo>
                          <a:pt x="268" y="605"/>
                        </a:lnTo>
                        <a:lnTo>
                          <a:pt x="268" y="614"/>
                        </a:lnTo>
                        <a:lnTo>
                          <a:pt x="268" y="624"/>
                        </a:lnTo>
                        <a:lnTo>
                          <a:pt x="268" y="632"/>
                        </a:lnTo>
                        <a:lnTo>
                          <a:pt x="268" y="640"/>
                        </a:lnTo>
                        <a:lnTo>
                          <a:pt x="268" y="650"/>
                        </a:lnTo>
                        <a:lnTo>
                          <a:pt x="268" y="658"/>
                        </a:lnTo>
                        <a:lnTo>
                          <a:pt x="268" y="666"/>
                        </a:lnTo>
                        <a:lnTo>
                          <a:pt x="268" y="673"/>
                        </a:lnTo>
                        <a:lnTo>
                          <a:pt x="268" y="682"/>
                        </a:lnTo>
                        <a:lnTo>
                          <a:pt x="268" y="689"/>
                        </a:lnTo>
                        <a:lnTo>
                          <a:pt x="268" y="697"/>
                        </a:lnTo>
                        <a:lnTo>
                          <a:pt x="268" y="704"/>
                        </a:lnTo>
                        <a:lnTo>
                          <a:pt x="268" y="712"/>
                        </a:lnTo>
                        <a:lnTo>
                          <a:pt x="268" y="719"/>
                        </a:lnTo>
                        <a:lnTo>
                          <a:pt x="267" y="726"/>
                        </a:lnTo>
                        <a:lnTo>
                          <a:pt x="267" y="735"/>
                        </a:lnTo>
                        <a:lnTo>
                          <a:pt x="267" y="742"/>
                        </a:lnTo>
                        <a:lnTo>
                          <a:pt x="267" y="750"/>
                        </a:lnTo>
                        <a:lnTo>
                          <a:pt x="267" y="757"/>
                        </a:lnTo>
                        <a:lnTo>
                          <a:pt x="267" y="765"/>
                        </a:lnTo>
                        <a:lnTo>
                          <a:pt x="267" y="772"/>
                        </a:lnTo>
                        <a:lnTo>
                          <a:pt x="267" y="781"/>
                        </a:lnTo>
                        <a:lnTo>
                          <a:pt x="266" y="788"/>
                        </a:lnTo>
                        <a:lnTo>
                          <a:pt x="266" y="796"/>
                        </a:lnTo>
                        <a:lnTo>
                          <a:pt x="266" y="803"/>
                        </a:lnTo>
                        <a:lnTo>
                          <a:pt x="266" y="811"/>
                        </a:lnTo>
                        <a:lnTo>
                          <a:pt x="266" y="819"/>
                        </a:lnTo>
                        <a:lnTo>
                          <a:pt x="264" y="826"/>
                        </a:lnTo>
                        <a:lnTo>
                          <a:pt x="264" y="834"/>
                        </a:lnTo>
                        <a:lnTo>
                          <a:pt x="264" y="841"/>
                        </a:lnTo>
                        <a:lnTo>
                          <a:pt x="264" y="848"/>
                        </a:lnTo>
                        <a:lnTo>
                          <a:pt x="263" y="855"/>
                        </a:lnTo>
                        <a:lnTo>
                          <a:pt x="263" y="863"/>
                        </a:lnTo>
                        <a:lnTo>
                          <a:pt x="262" y="870"/>
                        </a:lnTo>
                        <a:lnTo>
                          <a:pt x="262" y="878"/>
                        </a:lnTo>
                        <a:lnTo>
                          <a:pt x="262" y="885"/>
                        </a:lnTo>
                        <a:lnTo>
                          <a:pt x="261" y="892"/>
                        </a:lnTo>
                        <a:lnTo>
                          <a:pt x="261" y="899"/>
                        </a:lnTo>
                        <a:lnTo>
                          <a:pt x="261" y="906"/>
                        </a:lnTo>
                        <a:lnTo>
                          <a:pt x="259" y="913"/>
                        </a:lnTo>
                        <a:lnTo>
                          <a:pt x="259" y="920"/>
                        </a:lnTo>
                        <a:lnTo>
                          <a:pt x="258" y="926"/>
                        </a:lnTo>
                        <a:lnTo>
                          <a:pt x="258" y="933"/>
                        </a:lnTo>
                        <a:lnTo>
                          <a:pt x="257" y="940"/>
                        </a:lnTo>
                        <a:lnTo>
                          <a:pt x="256" y="946"/>
                        </a:lnTo>
                        <a:lnTo>
                          <a:pt x="256" y="953"/>
                        </a:lnTo>
                        <a:lnTo>
                          <a:pt x="255" y="959"/>
                        </a:lnTo>
                        <a:lnTo>
                          <a:pt x="255" y="965"/>
                        </a:lnTo>
                        <a:lnTo>
                          <a:pt x="253" y="972"/>
                        </a:lnTo>
                        <a:lnTo>
                          <a:pt x="252" y="978"/>
                        </a:lnTo>
                        <a:lnTo>
                          <a:pt x="252" y="984"/>
                        </a:lnTo>
                        <a:lnTo>
                          <a:pt x="251" y="990"/>
                        </a:lnTo>
                        <a:lnTo>
                          <a:pt x="250" y="996"/>
                        </a:lnTo>
                        <a:lnTo>
                          <a:pt x="248" y="1002"/>
                        </a:lnTo>
                        <a:lnTo>
                          <a:pt x="247" y="1006"/>
                        </a:lnTo>
                        <a:lnTo>
                          <a:pt x="247" y="1012"/>
                        </a:lnTo>
                        <a:lnTo>
                          <a:pt x="246" y="1018"/>
                        </a:lnTo>
                        <a:lnTo>
                          <a:pt x="245" y="1023"/>
                        </a:lnTo>
                        <a:lnTo>
                          <a:pt x="244" y="1028"/>
                        </a:lnTo>
                        <a:lnTo>
                          <a:pt x="242" y="1033"/>
                        </a:lnTo>
                        <a:lnTo>
                          <a:pt x="241" y="1038"/>
                        </a:lnTo>
                        <a:lnTo>
                          <a:pt x="240" y="1043"/>
                        </a:lnTo>
                        <a:lnTo>
                          <a:pt x="239" y="1046"/>
                        </a:lnTo>
                        <a:lnTo>
                          <a:pt x="237" y="1051"/>
                        </a:lnTo>
                        <a:lnTo>
                          <a:pt x="236" y="1056"/>
                        </a:lnTo>
                        <a:lnTo>
                          <a:pt x="235" y="1059"/>
                        </a:lnTo>
                        <a:lnTo>
                          <a:pt x="233" y="1064"/>
                        </a:lnTo>
                        <a:lnTo>
                          <a:pt x="231" y="1068"/>
                        </a:lnTo>
                        <a:lnTo>
                          <a:pt x="230" y="1071"/>
                        </a:lnTo>
                        <a:lnTo>
                          <a:pt x="229" y="1075"/>
                        </a:lnTo>
                        <a:lnTo>
                          <a:pt x="226" y="1078"/>
                        </a:lnTo>
                        <a:lnTo>
                          <a:pt x="225" y="1081"/>
                        </a:lnTo>
                        <a:lnTo>
                          <a:pt x="224" y="1084"/>
                        </a:lnTo>
                        <a:lnTo>
                          <a:pt x="222" y="1088"/>
                        </a:lnTo>
                        <a:lnTo>
                          <a:pt x="219" y="1091"/>
                        </a:lnTo>
                        <a:lnTo>
                          <a:pt x="218" y="1095"/>
                        </a:lnTo>
                        <a:lnTo>
                          <a:pt x="215" y="1098"/>
                        </a:lnTo>
                        <a:lnTo>
                          <a:pt x="213" y="1102"/>
                        </a:lnTo>
                        <a:lnTo>
                          <a:pt x="212" y="1106"/>
                        </a:lnTo>
                        <a:lnTo>
                          <a:pt x="209" y="1109"/>
                        </a:lnTo>
                        <a:lnTo>
                          <a:pt x="208" y="1113"/>
                        </a:lnTo>
                        <a:lnTo>
                          <a:pt x="206" y="1116"/>
                        </a:lnTo>
                        <a:lnTo>
                          <a:pt x="204" y="1119"/>
                        </a:lnTo>
                        <a:lnTo>
                          <a:pt x="203" y="1122"/>
                        </a:lnTo>
                        <a:lnTo>
                          <a:pt x="201" y="1126"/>
                        </a:lnTo>
                        <a:lnTo>
                          <a:pt x="200" y="1128"/>
                        </a:lnTo>
                        <a:lnTo>
                          <a:pt x="198" y="1132"/>
                        </a:lnTo>
                        <a:lnTo>
                          <a:pt x="197" y="1134"/>
                        </a:lnTo>
                        <a:lnTo>
                          <a:pt x="196" y="1137"/>
                        </a:lnTo>
                        <a:lnTo>
                          <a:pt x="195" y="1141"/>
                        </a:lnTo>
                        <a:lnTo>
                          <a:pt x="192" y="1143"/>
                        </a:lnTo>
                        <a:lnTo>
                          <a:pt x="192" y="1146"/>
                        </a:lnTo>
                        <a:lnTo>
                          <a:pt x="191" y="1149"/>
                        </a:lnTo>
                        <a:lnTo>
                          <a:pt x="190" y="1152"/>
                        </a:lnTo>
                        <a:lnTo>
                          <a:pt x="189" y="1155"/>
                        </a:lnTo>
                        <a:lnTo>
                          <a:pt x="187" y="1158"/>
                        </a:lnTo>
                        <a:lnTo>
                          <a:pt x="186" y="1161"/>
                        </a:lnTo>
                        <a:lnTo>
                          <a:pt x="185" y="1163"/>
                        </a:lnTo>
                        <a:lnTo>
                          <a:pt x="184" y="1166"/>
                        </a:lnTo>
                        <a:lnTo>
                          <a:pt x="184" y="1168"/>
                        </a:lnTo>
                        <a:lnTo>
                          <a:pt x="182" y="1172"/>
                        </a:lnTo>
                        <a:lnTo>
                          <a:pt x="181" y="1174"/>
                        </a:lnTo>
                        <a:lnTo>
                          <a:pt x="181" y="1176"/>
                        </a:lnTo>
                        <a:lnTo>
                          <a:pt x="180" y="1180"/>
                        </a:lnTo>
                        <a:lnTo>
                          <a:pt x="180" y="1182"/>
                        </a:lnTo>
                        <a:lnTo>
                          <a:pt x="179" y="1185"/>
                        </a:lnTo>
                        <a:lnTo>
                          <a:pt x="178" y="1187"/>
                        </a:lnTo>
                        <a:lnTo>
                          <a:pt x="178" y="1191"/>
                        </a:lnTo>
                        <a:lnTo>
                          <a:pt x="176" y="1193"/>
                        </a:lnTo>
                        <a:lnTo>
                          <a:pt x="176" y="1195"/>
                        </a:lnTo>
                        <a:lnTo>
                          <a:pt x="175" y="1198"/>
                        </a:lnTo>
                        <a:lnTo>
                          <a:pt x="175" y="1201"/>
                        </a:lnTo>
                        <a:lnTo>
                          <a:pt x="175" y="1204"/>
                        </a:lnTo>
                        <a:lnTo>
                          <a:pt x="174" y="1206"/>
                        </a:lnTo>
                        <a:lnTo>
                          <a:pt x="174" y="1208"/>
                        </a:lnTo>
                        <a:lnTo>
                          <a:pt x="174" y="1212"/>
                        </a:lnTo>
                        <a:lnTo>
                          <a:pt x="173" y="1214"/>
                        </a:lnTo>
                        <a:lnTo>
                          <a:pt x="173" y="1217"/>
                        </a:lnTo>
                        <a:lnTo>
                          <a:pt x="173" y="1220"/>
                        </a:lnTo>
                        <a:lnTo>
                          <a:pt x="173" y="1222"/>
                        </a:lnTo>
                        <a:lnTo>
                          <a:pt x="171" y="1226"/>
                        </a:lnTo>
                        <a:lnTo>
                          <a:pt x="171" y="1228"/>
                        </a:lnTo>
                        <a:lnTo>
                          <a:pt x="171" y="1231"/>
                        </a:lnTo>
                        <a:lnTo>
                          <a:pt x="171" y="1234"/>
                        </a:lnTo>
                        <a:lnTo>
                          <a:pt x="171" y="1237"/>
                        </a:lnTo>
                        <a:lnTo>
                          <a:pt x="170" y="1240"/>
                        </a:lnTo>
                        <a:lnTo>
                          <a:pt x="170" y="1243"/>
                        </a:lnTo>
                        <a:lnTo>
                          <a:pt x="170" y="1246"/>
                        </a:lnTo>
                        <a:lnTo>
                          <a:pt x="170" y="1248"/>
                        </a:lnTo>
                        <a:lnTo>
                          <a:pt x="170" y="1252"/>
                        </a:lnTo>
                        <a:lnTo>
                          <a:pt x="170" y="1254"/>
                        </a:lnTo>
                        <a:lnTo>
                          <a:pt x="170" y="1258"/>
                        </a:lnTo>
                        <a:lnTo>
                          <a:pt x="170" y="1261"/>
                        </a:lnTo>
                        <a:lnTo>
                          <a:pt x="170" y="1265"/>
                        </a:lnTo>
                        <a:lnTo>
                          <a:pt x="170" y="1267"/>
                        </a:lnTo>
                        <a:lnTo>
                          <a:pt x="170" y="1271"/>
                        </a:lnTo>
                        <a:lnTo>
                          <a:pt x="170" y="1274"/>
                        </a:lnTo>
                        <a:lnTo>
                          <a:pt x="170" y="1278"/>
                        </a:lnTo>
                        <a:lnTo>
                          <a:pt x="170" y="1282"/>
                        </a:lnTo>
                        <a:lnTo>
                          <a:pt x="170" y="1285"/>
                        </a:lnTo>
                        <a:lnTo>
                          <a:pt x="170" y="1287"/>
                        </a:lnTo>
                        <a:lnTo>
                          <a:pt x="170" y="1291"/>
                        </a:lnTo>
                        <a:lnTo>
                          <a:pt x="170" y="1293"/>
                        </a:lnTo>
                        <a:lnTo>
                          <a:pt x="170" y="1297"/>
                        </a:lnTo>
                        <a:lnTo>
                          <a:pt x="170" y="1300"/>
                        </a:lnTo>
                        <a:lnTo>
                          <a:pt x="170" y="1303"/>
                        </a:lnTo>
                        <a:lnTo>
                          <a:pt x="170" y="1305"/>
                        </a:lnTo>
                        <a:lnTo>
                          <a:pt x="170" y="1308"/>
                        </a:lnTo>
                        <a:lnTo>
                          <a:pt x="170" y="1310"/>
                        </a:lnTo>
                        <a:lnTo>
                          <a:pt x="171" y="1313"/>
                        </a:lnTo>
                        <a:lnTo>
                          <a:pt x="171" y="1316"/>
                        </a:lnTo>
                        <a:lnTo>
                          <a:pt x="171" y="1318"/>
                        </a:lnTo>
                        <a:lnTo>
                          <a:pt x="171" y="1320"/>
                        </a:lnTo>
                        <a:lnTo>
                          <a:pt x="171" y="1322"/>
                        </a:lnTo>
                        <a:lnTo>
                          <a:pt x="171" y="1324"/>
                        </a:lnTo>
                        <a:lnTo>
                          <a:pt x="171" y="1326"/>
                        </a:lnTo>
                        <a:lnTo>
                          <a:pt x="171" y="1329"/>
                        </a:lnTo>
                        <a:lnTo>
                          <a:pt x="171" y="1330"/>
                        </a:lnTo>
                        <a:lnTo>
                          <a:pt x="173" y="1332"/>
                        </a:lnTo>
                        <a:lnTo>
                          <a:pt x="173" y="1335"/>
                        </a:lnTo>
                        <a:lnTo>
                          <a:pt x="173" y="1336"/>
                        </a:lnTo>
                        <a:lnTo>
                          <a:pt x="173" y="1337"/>
                        </a:lnTo>
                        <a:lnTo>
                          <a:pt x="173" y="1339"/>
                        </a:lnTo>
                        <a:lnTo>
                          <a:pt x="173" y="1341"/>
                        </a:lnTo>
                        <a:lnTo>
                          <a:pt x="174" y="1342"/>
                        </a:lnTo>
                        <a:lnTo>
                          <a:pt x="174" y="1344"/>
                        </a:lnTo>
                        <a:lnTo>
                          <a:pt x="174" y="1345"/>
                        </a:lnTo>
                        <a:lnTo>
                          <a:pt x="174" y="1346"/>
                        </a:lnTo>
                        <a:lnTo>
                          <a:pt x="174" y="1348"/>
                        </a:lnTo>
                        <a:lnTo>
                          <a:pt x="174" y="1349"/>
                        </a:lnTo>
                        <a:lnTo>
                          <a:pt x="175" y="1350"/>
                        </a:lnTo>
                        <a:lnTo>
                          <a:pt x="175" y="1351"/>
                        </a:lnTo>
                        <a:lnTo>
                          <a:pt x="175" y="1352"/>
                        </a:lnTo>
                        <a:lnTo>
                          <a:pt x="175" y="1354"/>
                        </a:lnTo>
                        <a:lnTo>
                          <a:pt x="175" y="1355"/>
                        </a:lnTo>
                        <a:lnTo>
                          <a:pt x="175" y="1356"/>
                        </a:lnTo>
                        <a:lnTo>
                          <a:pt x="175" y="1356"/>
                        </a:lnTo>
                        <a:lnTo>
                          <a:pt x="176" y="1357"/>
                        </a:lnTo>
                        <a:lnTo>
                          <a:pt x="176" y="1358"/>
                        </a:lnTo>
                        <a:lnTo>
                          <a:pt x="176" y="1358"/>
                        </a:lnTo>
                        <a:lnTo>
                          <a:pt x="176" y="1359"/>
                        </a:lnTo>
                        <a:lnTo>
                          <a:pt x="176" y="1361"/>
                        </a:lnTo>
                        <a:lnTo>
                          <a:pt x="176" y="1361"/>
                        </a:lnTo>
                        <a:lnTo>
                          <a:pt x="176" y="1362"/>
                        </a:lnTo>
                        <a:lnTo>
                          <a:pt x="176" y="1362"/>
                        </a:lnTo>
                        <a:lnTo>
                          <a:pt x="178" y="1363"/>
                        </a:lnTo>
                        <a:lnTo>
                          <a:pt x="178" y="1364"/>
                        </a:lnTo>
                        <a:lnTo>
                          <a:pt x="178" y="1364"/>
                        </a:lnTo>
                        <a:lnTo>
                          <a:pt x="178" y="1365"/>
                        </a:lnTo>
                        <a:lnTo>
                          <a:pt x="178" y="1365"/>
                        </a:lnTo>
                        <a:lnTo>
                          <a:pt x="178" y="1367"/>
                        </a:lnTo>
                        <a:lnTo>
                          <a:pt x="215" y="1355"/>
                        </a:lnTo>
                        <a:lnTo>
                          <a:pt x="215" y="1355"/>
                        </a:lnTo>
                        <a:lnTo>
                          <a:pt x="215" y="1354"/>
                        </a:lnTo>
                        <a:lnTo>
                          <a:pt x="215" y="1354"/>
                        </a:lnTo>
                        <a:lnTo>
                          <a:pt x="215" y="1352"/>
                        </a:lnTo>
                        <a:lnTo>
                          <a:pt x="215" y="1351"/>
                        </a:lnTo>
                        <a:lnTo>
                          <a:pt x="215" y="1351"/>
                        </a:lnTo>
                        <a:lnTo>
                          <a:pt x="215" y="1350"/>
                        </a:lnTo>
                        <a:lnTo>
                          <a:pt x="215" y="1349"/>
                        </a:lnTo>
                        <a:lnTo>
                          <a:pt x="215" y="1346"/>
                        </a:lnTo>
                        <a:lnTo>
                          <a:pt x="215" y="1345"/>
                        </a:lnTo>
                        <a:lnTo>
                          <a:pt x="215" y="1344"/>
                        </a:lnTo>
                        <a:lnTo>
                          <a:pt x="215" y="1342"/>
                        </a:lnTo>
                        <a:lnTo>
                          <a:pt x="215" y="1341"/>
                        </a:lnTo>
                        <a:lnTo>
                          <a:pt x="215" y="1339"/>
                        </a:lnTo>
                        <a:lnTo>
                          <a:pt x="215" y="1337"/>
                        </a:lnTo>
                        <a:lnTo>
                          <a:pt x="214" y="1335"/>
                        </a:lnTo>
                        <a:lnTo>
                          <a:pt x="214" y="1332"/>
                        </a:lnTo>
                        <a:lnTo>
                          <a:pt x="214" y="1330"/>
                        </a:lnTo>
                        <a:lnTo>
                          <a:pt x="214" y="1328"/>
                        </a:lnTo>
                        <a:lnTo>
                          <a:pt x="214" y="1325"/>
                        </a:lnTo>
                        <a:lnTo>
                          <a:pt x="214" y="1323"/>
                        </a:lnTo>
                        <a:lnTo>
                          <a:pt x="214" y="1320"/>
                        </a:lnTo>
                        <a:lnTo>
                          <a:pt x="214" y="1318"/>
                        </a:lnTo>
                        <a:lnTo>
                          <a:pt x="214" y="1315"/>
                        </a:lnTo>
                        <a:lnTo>
                          <a:pt x="215" y="1312"/>
                        </a:lnTo>
                        <a:lnTo>
                          <a:pt x="215" y="1309"/>
                        </a:lnTo>
                        <a:lnTo>
                          <a:pt x="215" y="1306"/>
                        </a:lnTo>
                        <a:lnTo>
                          <a:pt x="215" y="1303"/>
                        </a:lnTo>
                        <a:lnTo>
                          <a:pt x="215" y="1300"/>
                        </a:lnTo>
                        <a:lnTo>
                          <a:pt x="215" y="1297"/>
                        </a:lnTo>
                        <a:lnTo>
                          <a:pt x="215" y="1293"/>
                        </a:lnTo>
                        <a:lnTo>
                          <a:pt x="215" y="1290"/>
                        </a:lnTo>
                        <a:lnTo>
                          <a:pt x="215" y="1287"/>
                        </a:lnTo>
                        <a:lnTo>
                          <a:pt x="217" y="1284"/>
                        </a:lnTo>
                        <a:lnTo>
                          <a:pt x="217" y="1280"/>
                        </a:lnTo>
                        <a:lnTo>
                          <a:pt x="217" y="1277"/>
                        </a:lnTo>
                        <a:lnTo>
                          <a:pt x="217" y="1273"/>
                        </a:lnTo>
                        <a:lnTo>
                          <a:pt x="218" y="1270"/>
                        </a:lnTo>
                        <a:lnTo>
                          <a:pt x="218" y="1266"/>
                        </a:lnTo>
                        <a:lnTo>
                          <a:pt x="218" y="1263"/>
                        </a:lnTo>
                        <a:lnTo>
                          <a:pt x="219" y="1258"/>
                        </a:lnTo>
                        <a:lnTo>
                          <a:pt x="219" y="1254"/>
                        </a:lnTo>
                        <a:lnTo>
                          <a:pt x="220" y="1251"/>
                        </a:lnTo>
                        <a:lnTo>
                          <a:pt x="220" y="1247"/>
                        </a:lnTo>
                        <a:lnTo>
                          <a:pt x="222" y="1243"/>
                        </a:lnTo>
                        <a:lnTo>
                          <a:pt x="222" y="1239"/>
                        </a:lnTo>
                        <a:lnTo>
                          <a:pt x="223" y="1235"/>
                        </a:lnTo>
                        <a:lnTo>
                          <a:pt x="223" y="1232"/>
                        </a:lnTo>
                        <a:lnTo>
                          <a:pt x="224" y="1227"/>
                        </a:lnTo>
                        <a:lnTo>
                          <a:pt x="225" y="1224"/>
                        </a:lnTo>
                        <a:lnTo>
                          <a:pt x="225" y="1219"/>
                        </a:lnTo>
                        <a:lnTo>
                          <a:pt x="226" y="1215"/>
                        </a:lnTo>
                        <a:lnTo>
                          <a:pt x="228" y="1212"/>
                        </a:lnTo>
                        <a:lnTo>
                          <a:pt x="229" y="1207"/>
                        </a:lnTo>
                        <a:lnTo>
                          <a:pt x="230" y="1204"/>
                        </a:lnTo>
                        <a:lnTo>
                          <a:pt x="230" y="1200"/>
                        </a:lnTo>
                        <a:lnTo>
                          <a:pt x="231" y="1195"/>
                        </a:lnTo>
                        <a:lnTo>
                          <a:pt x="233" y="1192"/>
                        </a:lnTo>
                        <a:lnTo>
                          <a:pt x="234" y="1187"/>
                        </a:lnTo>
                        <a:lnTo>
                          <a:pt x="235" y="1183"/>
                        </a:lnTo>
                        <a:lnTo>
                          <a:pt x="237" y="1180"/>
                        </a:lnTo>
                        <a:lnTo>
                          <a:pt x="239" y="1175"/>
                        </a:lnTo>
                        <a:lnTo>
                          <a:pt x="240" y="1172"/>
                        </a:lnTo>
                        <a:lnTo>
                          <a:pt x="241" y="1168"/>
                        </a:lnTo>
                        <a:lnTo>
                          <a:pt x="242" y="1165"/>
                        </a:lnTo>
                        <a:lnTo>
                          <a:pt x="244" y="1161"/>
                        </a:lnTo>
                        <a:lnTo>
                          <a:pt x="245" y="1158"/>
                        </a:lnTo>
                        <a:lnTo>
                          <a:pt x="246" y="1154"/>
                        </a:lnTo>
                        <a:lnTo>
                          <a:pt x="248" y="1150"/>
                        </a:lnTo>
                        <a:lnTo>
                          <a:pt x="250" y="1148"/>
                        </a:lnTo>
                        <a:lnTo>
                          <a:pt x="251" y="1145"/>
                        </a:lnTo>
                        <a:lnTo>
                          <a:pt x="252" y="1142"/>
                        </a:lnTo>
                        <a:lnTo>
                          <a:pt x="253" y="1140"/>
                        </a:lnTo>
                        <a:lnTo>
                          <a:pt x="255" y="1137"/>
                        </a:lnTo>
                        <a:lnTo>
                          <a:pt x="256" y="1135"/>
                        </a:lnTo>
                        <a:lnTo>
                          <a:pt x="257" y="1133"/>
                        </a:lnTo>
                        <a:lnTo>
                          <a:pt x="258" y="1130"/>
                        </a:lnTo>
                        <a:lnTo>
                          <a:pt x="259" y="1128"/>
                        </a:lnTo>
                        <a:lnTo>
                          <a:pt x="261" y="1126"/>
                        </a:lnTo>
                        <a:lnTo>
                          <a:pt x="262" y="1123"/>
                        </a:lnTo>
                        <a:lnTo>
                          <a:pt x="263" y="1121"/>
                        </a:lnTo>
                        <a:lnTo>
                          <a:pt x="264" y="1119"/>
                        </a:lnTo>
                        <a:lnTo>
                          <a:pt x="266" y="1116"/>
                        </a:lnTo>
                        <a:lnTo>
                          <a:pt x="267" y="1114"/>
                        </a:lnTo>
                        <a:lnTo>
                          <a:pt x="269" y="1113"/>
                        </a:lnTo>
                        <a:lnTo>
                          <a:pt x="271" y="1110"/>
                        </a:lnTo>
                        <a:lnTo>
                          <a:pt x="272" y="1108"/>
                        </a:lnTo>
                        <a:lnTo>
                          <a:pt x="273" y="1106"/>
                        </a:lnTo>
                        <a:lnTo>
                          <a:pt x="273" y="1103"/>
                        </a:lnTo>
                        <a:lnTo>
                          <a:pt x="275" y="1101"/>
                        </a:lnTo>
                        <a:lnTo>
                          <a:pt x="277" y="1098"/>
                        </a:lnTo>
                        <a:lnTo>
                          <a:pt x="278" y="1096"/>
                        </a:lnTo>
                        <a:lnTo>
                          <a:pt x="278" y="1094"/>
                        </a:lnTo>
                        <a:lnTo>
                          <a:pt x="280" y="1091"/>
                        </a:lnTo>
                        <a:lnTo>
                          <a:pt x="282" y="1089"/>
                        </a:lnTo>
                        <a:lnTo>
                          <a:pt x="282" y="1087"/>
                        </a:lnTo>
                        <a:lnTo>
                          <a:pt x="283" y="1084"/>
                        </a:lnTo>
                        <a:lnTo>
                          <a:pt x="284" y="1081"/>
                        </a:lnTo>
                        <a:lnTo>
                          <a:pt x="285" y="1078"/>
                        </a:lnTo>
                        <a:lnTo>
                          <a:pt x="286" y="1075"/>
                        </a:lnTo>
                        <a:lnTo>
                          <a:pt x="288" y="1071"/>
                        </a:lnTo>
                        <a:lnTo>
                          <a:pt x="289" y="1069"/>
                        </a:lnTo>
                        <a:lnTo>
                          <a:pt x="290" y="1065"/>
                        </a:lnTo>
                        <a:lnTo>
                          <a:pt x="291" y="1062"/>
                        </a:lnTo>
                        <a:lnTo>
                          <a:pt x="293" y="1057"/>
                        </a:lnTo>
                        <a:lnTo>
                          <a:pt x="293" y="1054"/>
                        </a:lnTo>
                        <a:lnTo>
                          <a:pt x="294" y="1050"/>
                        </a:lnTo>
                        <a:lnTo>
                          <a:pt x="295" y="1045"/>
                        </a:lnTo>
                        <a:lnTo>
                          <a:pt x="296" y="1041"/>
                        </a:lnTo>
                        <a:lnTo>
                          <a:pt x="297" y="1037"/>
                        </a:lnTo>
                        <a:lnTo>
                          <a:pt x="299" y="1031"/>
                        </a:lnTo>
                        <a:lnTo>
                          <a:pt x="300" y="1026"/>
                        </a:lnTo>
                        <a:lnTo>
                          <a:pt x="300" y="1022"/>
                        </a:lnTo>
                        <a:lnTo>
                          <a:pt x="301" y="1016"/>
                        </a:lnTo>
                        <a:lnTo>
                          <a:pt x="302" y="1010"/>
                        </a:lnTo>
                        <a:lnTo>
                          <a:pt x="304" y="1005"/>
                        </a:lnTo>
                        <a:lnTo>
                          <a:pt x="305" y="998"/>
                        </a:lnTo>
                        <a:lnTo>
                          <a:pt x="305" y="992"/>
                        </a:lnTo>
                        <a:lnTo>
                          <a:pt x="306" y="985"/>
                        </a:lnTo>
                        <a:lnTo>
                          <a:pt x="307" y="979"/>
                        </a:lnTo>
                        <a:lnTo>
                          <a:pt x="308" y="971"/>
                        </a:lnTo>
                        <a:lnTo>
                          <a:pt x="308" y="964"/>
                        </a:lnTo>
                        <a:lnTo>
                          <a:pt x="310" y="957"/>
                        </a:lnTo>
                        <a:lnTo>
                          <a:pt x="311" y="948"/>
                        </a:lnTo>
                        <a:lnTo>
                          <a:pt x="312" y="940"/>
                        </a:lnTo>
                        <a:lnTo>
                          <a:pt x="312" y="931"/>
                        </a:lnTo>
                        <a:lnTo>
                          <a:pt x="313" y="922"/>
                        </a:lnTo>
                        <a:lnTo>
                          <a:pt x="315" y="913"/>
                        </a:lnTo>
                        <a:lnTo>
                          <a:pt x="315" y="904"/>
                        </a:lnTo>
                        <a:lnTo>
                          <a:pt x="316" y="894"/>
                        </a:lnTo>
                        <a:lnTo>
                          <a:pt x="316" y="883"/>
                        </a:lnTo>
                        <a:lnTo>
                          <a:pt x="317" y="873"/>
                        </a:lnTo>
                        <a:lnTo>
                          <a:pt x="318" y="862"/>
                        </a:lnTo>
                        <a:lnTo>
                          <a:pt x="318" y="852"/>
                        </a:lnTo>
                        <a:lnTo>
                          <a:pt x="318" y="841"/>
                        </a:lnTo>
                        <a:lnTo>
                          <a:pt x="319" y="830"/>
                        </a:lnTo>
                        <a:lnTo>
                          <a:pt x="319" y="819"/>
                        </a:lnTo>
                        <a:lnTo>
                          <a:pt x="321" y="807"/>
                        </a:lnTo>
                        <a:lnTo>
                          <a:pt x="321" y="795"/>
                        </a:lnTo>
                        <a:lnTo>
                          <a:pt x="321" y="783"/>
                        </a:lnTo>
                        <a:lnTo>
                          <a:pt x="322" y="771"/>
                        </a:lnTo>
                        <a:lnTo>
                          <a:pt x="322" y="759"/>
                        </a:lnTo>
                        <a:lnTo>
                          <a:pt x="322" y="748"/>
                        </a:lnTo>
                        <a:lnTo>
                          <a:pt x="323" y="735"/>
                        </a:lnTo>
                        <a:lnTo>
                          <a:pt x="323" y="723"/>
                        </a:lnTo>
                        <a:lnTo>
                          <a:pt x="323" y="710"/>
                        </a:lnTo>
                        <a:lnTo>
                          <a:pt x="324" y="697"/>
                        </a:lnTo>
                        <a:lnTo>
                          <a:pt x="324" y="684"/>
                        </a:lnTo>
                        <a:lnTo>
                          <a:pt x="324" y="672"/>
                        </a:lnTo>
                        <a:lnTo>
                          <a:pt x="324" y="659"/>
                        </a:lnTo>
                        <a:lnTo>
                          <a:pt x="324" y="646"/>
                        </a:lnTo>
                        <a:lnTo>
                          <a:pt x="324" y="633"/>
                        </a:lnTo>
                        <a:lnTo>
                          <a:pt x="324" y="620"/>
                        </a:lnTo>
                        <a:lnTo>
                          <a:pt x="326" y="607"/>
                        </a:lnTo>
                        <a:lnTo>
                          <a:pt x="326" y="594"/>
                        </a:lnTo>
                        <a:lnTo>
                          <a:pt x="326" y="581"/>
                        </a:lnTo>
                        <a:lnTo>
                          <a:pt x="326" y="568"/>
                        </a:lnTo>
                        <a:lnTo>
                          <a:pt x="326" y="556"/>
                        </a:lnTo>
                        <a:lnTo>
                          <a:pt x="326" y="543"/>
                        </a:lnTo>
                        <a:lnTo>
                          <a:pt x="326" y="530"/>
                        </a:lnTo>
                        <a:lnTo>
                          <a:pt x="326" y="517"/>
                        </a:lnTo>
                        <a:lnTo>
                          <a:pt x="326" y="506"/>
                        </a:lnTo>
                        <a:lnTo>
                          <a:pt x="326" y="493"/>
                        </a:lnTo>
                        <a:lnTo>
                          <a:pt x="326" y="480"/>
                        </a:lnTo>
                        <a:lnTo>
                          <a:pt x="326" y="468"/>
                        </a:lnTo>
                        <a:lnTo>
                          <a:pt x="326" y="456"/>
                        </a:lnTo>
                        <a:lnTo>
                          <a:pt x="326" y="443"/>
                        </a:lnTo>
                        <a:lnTo>
                          <a:pt x="326" y="431"/>
                        </a:lnTo>
                        <a:lnTo>
                          <a:pt x="326" y="419"/>
                        </a:lnTo>
                        <a:lnTo>
                          <a:pt x="326" y="409"/>
                        </a:lnTo>
                        <a:lnTo>
                          <a:pt x="326" y="397"/>
                        </a:lnTo>
                        <a:lnTo>
                          <a:pt x="326" y="385"/>
                        </a:lnTo>
                        <a:lnTo>
                          <a:pt x="326" y="374"/>
                        </a:lnTo>
                        <a:lnTo>
                          <a:pt x="326" y="364"/>
                        </a:lnTo>
                        <a:lnTo>
                          <a:pt x="326" y="353"/>
                        </a:lnTo>
                        <a:lnTo>
                          <a:pt x="326" y="343"/>
                        </a:lnTo>
                        <a:lnTo>
                          <a:pt x="326" y="332"/>
                        </a:lnTo>
                        <a:lnTo>
                          <a:pt x="326" y="322"/>
                        </a:lnTo>
                        <a:lnTo>
                          <a:pt x="326" y="313"/>
                        </a:lnTo>
                        <a:lnTo>
                          <a:pt x="326" y="304"/>
                        </a:lnTo>
                        <a:lnTo>
                          <a:pt x="326" y="294"/>
                        </a:lnTo>
                        <a:lnTo>
                          <a:pt x="326" y="286"/>
                        </a:lnTo>
                        <a:lnTo>
                          <a:pt x="326" y="276"/>
                        </a:lnTo>
                        <a:lnTo>
                          <a:pt x="326" y="269"/>
                        </a:lnTo>
                        <a:lnTo>
                          <a:pt x="326" y="261"/>
                        </a:lnTo>
                        <a:lnTo>
                          <a:pt x="326" y="253"/>
                        </a:lnTo>
                        <a:lnTo>
                          <a:pt x="326" y="246"/>
                        </a:lnTo>
                        <a:lnTo>
                          <a:pt x="326" y="240"/>
                        </a:lnTo>
                        <a:lnTo>
                          <a:pt x="326" y="233"/>
                        </a:lnTo>
                        <a:lnTo>
                          <a:pt x="326" y="227"/>
                        </a:lnTo>
                        <a:lnTo>
                          <a:pt x="326" y="221"/>
                        </a:lnTo>
                        <a:lnTo>
                          <a:pt x="324" y="215"/>
                        </a:lnTo>
                        <a:lnTo>
                          <a:pt x="324" y="209"/>
                        </a:lnTo>
                        <a:lnTo>
                          <a:pt x="324" y="203"/>
                        </a:lnTo>
                        <a:lnTo>
                          <a:pt x="324" y="197"/>
                        </a:lnTo>
                        <a:lnTo>
                          <a:pt x="324" y="191"/>
                        </a:lnTo>
                        <a:lnTo>
                          <a:pt x="324" y="187"/>
                        </a:lnTo>
                        <a:lnTo>
                          <a:pt x="323" y="181"/>
                        </a:lnTo>
                        <a:lnTo>
                          <a:pt x="323" y="175"/>
                        </a:lnTo>
                        <a:lnTo>
                          <a:pt x="322" y="170"/>
                        </a:lnTo>
                        <a:lnTo>
                          <a:pt x="322" y="164"/>
                        </a:lnTo>
                        <a:lnTo>
                          <a:pt x="321" y="158"/>
                        </a:lnTo>
                        <a:lnTo>
                          <a:pt x="321" y="154"/>
                        </a:lnTo>
                        <a:lnTo>
                          <a:pt x="319" y="148"/>
                        </a:lnTo>
                        <a:lnTo>
                          <a:pt x="319" y="143"/>
                        </a:lnTo>
                        <a:lnTo>
                          <a:pt x="318" y="137"/>
                        </a:lnTo>
                        <a:lnTo>
                          <a:pt x="317" y="132"/>
                        </a:lnTo>
                        <a:lnTo>
                          <a:pt x="316" y="128"/>
                        </a:lnTo>
                        <a:lnTo>
                          <a:pt x="315" y="122"/>
                        </a:lnTo>
                        <a:lnTo>
                          <a:pt x="313" y="117"/>
                        </a:lnTo>
                        <a:lnTo>
                          <a:pt x="312" y="112"/>
                        </a:lnTo>
                        <a:lnTo>
                          <a:pt x="311" y="107"/>
                        </a:lnTo>
                        <a:lnTo>
                          <a:pt x="310" y="103"/>
                        </a:lnTo>
                        <a:lnTo>
                          <a:pt x="308" y="98"/>
                        </a:lnTo>
                        <a:lnTo>
                          <a:pt x="307" y="93"/>
                        </a:lnTo>
                        <a:lnTo>
                          <a:pt x="305" y="89"/>
                        </a:lnTo>
                        <a:lnTo>
                          <a:pt x="304" y="84"/>
                        </a:lnTo>
                        <a:lnTo>
                          <a:pt x="301" y="80"/>
                        </a:lnTo>
                        <a:lnTo>
                          <a:pt x="300" y="76"/>
                        </a:lnTo>
                        <a:lnTo>
                          <a:pt x="297" y="72"/>
                        </a:lnTo>
                        <a:lnTo>
                          <a:pt x="296" y="67"/>
                        </a:lnTo>
                        <a:lnTo>
                          <a:pt x="294" y="64"/>
                        </a:lnTo>
                        <a:lnTo>
                          <a:pt x="291" y="60"/>
                        </a:lnTo>
                        <a:lnTo>
                          <a:pt x="289" y="56"/>
                        </a:lnTo>
                        <a:lnTo>
                          <a:pt x="286" y="52"/>
                        </a:lnTo>
                        <a:lnTo>
                          <a:pt x="284" y="48"/>
                        </a:lnTo>
                        <a:lnTo>
                          <a:pt x="282" y="45"/>
                        </a:lnTo>
                        <a:lnTo>
                          <a:pt x="279" y="43"/>
                        </a:lnTo>
                        <a:lnTo>
                          <a:pt x="275" y="39"/>
                        </a:lnTo>
                        <a:lnTo>
                          <a:pt x="273" y="35"/>
                        </a:lnTo>
                        <a:lnTo>
                          <a:pt x="269" y="32"/>
                        </a:lnTo>
                        <a:lnTo>
                          <a:pt x="267" y="30"/>
                        </a:lnTo>
                        <a:lnTo>
                          <a:pt x="263" y="27"/>
                        </a:lnTo>
                        <a:lnTo>
                          <a:pt x="261" y="24"/>
                        </a:lnTo>
                        <a:lnTo>
                          <a:pt x="257" y="21"/>
                        </a:lnTo>
                        <a:lnTo>
                          <a:pt x="253" y="19"/>
                        </a:lnTo>
                        <a:lnTo>
                          <a:pt x="250" y="17"/>
                        </a:lnTo>
                        <a:lnTo>
                          <a:pt x="246" y="15"/>
                        </a:lnTo>
                        <a:lnTo>
                          <a:pt x="241" y="13"/>
                        </a:lnTo>
                        <a:lnTo>
                          <a:pt x="237" y="11"/>
                        </a:lnTo>
                        <a:lnTo>
                          <a:pt x="234" y="9"/>
                        </a:lnTo>
                        <a:lnTo>
                          <a:pt x="229" y="7"/>
                        </a:lnTo>
                        <a:lnTo>
                          <a:pt x="225" y="6"/>
                        </a:lnTo>
                        <a:lnTo>
                          <a:pt x="220" y="5"/>
                        </a:lnTo>
                        <a:lnTo>
                          <a:pt x="215" y="4"/>
                        </a:lnTo>
                        <a:lnTo>
                          <a:pt x="212" y="2"/>
                        </a:lnTo>
                        <a:lnTo>
                          <a:pt x="207" y="1"/>
                        </a:lnTo>
                        <a:lnTo>
                          <a:pt x="202" y="1"/>
                        </a:lnTo>
                        <a:lnTo>
                          <a:pt x="196" y="0"/>
                        </a:lnTo>
                        <a:lnTo>
                          <a:pt x="191" y="0"/>
                        </a:lnTo>
                        <a:lnTo>
                          <a:pt x="186" y="0"/>
                        </a:lnTo>
                        <a:lnTo>
                          <a:pt x="180" y="0"/>
                        </a:lnTo>
                        <a:lnTo>
                          <a:pt x="175" y="0"/>
                        </a:lnTo>
                        <a:lnTo>
                          <a:pt x="169" y="0"/>
                        </a:lnTo>
                        <a:lnTo>
                          <a:pt x="163" y="0"/>
                        </a:lnTo>
                        <a:lnTo>
                          <a:pt x="158" y="1"/>
                        </a:lnTo>
                        <a:lnTo>
                          <a:pt x="152" y="1"/>
                        </a:lnTo>
                        <a:lnTo>
                          <a:pt x="147" y="2"/>
                        </a:lnTo>
                        <a:lnTo>
                          <a:pt x="141" y="2"/>
                        </a:lnTo>
                        <a:lnTo>
                          <a:pt x="136" y="4"/>
                        </a:lnTo>
                        <a:lnTo>
                          <a:pt x="131" y="5"/>
                        </a:lnTo>
                        <a:lnTo>
                          <a:pt x="126" y="6"/>
                        </a:lnTo>
                        <a:lnTo>
                          <a:pt x="123" y="7"/>
                        </a:lnTo>
                        <a:lnTo>
                          <a:pt x="118" y="8"/>
                        </a:lnTo>
                        <a:lnTo>
                          <a:pt x="113" y="9"/>
                        </a:lnTo>
                        <a:lnTo>
                          <a:pt x="109" y="12"/>
                        </a:lnTo>
                        <a:lnTo>
                          <a:pt x="104" y="13"/>
                        </a:lnTo>
                        <a:lnTo>
                          <a:pt x="101" y="15"/>
                        </a:lnTo>
                        <a:lnTo>
                          <a:pt x="97" y="17"/>
                        </a:lnTo>
                        <a:lnTo>
                          <a:pt x="93" y="19"/>
                        </a:lnTo>
                        <a:lnTo>
                          <a:pt x="88" y="21"/>
                        </a:lnTo>
                        <a:lnTo>
                          <a:pt x="85" y="24"/>
                        </a:lnTo>
                        <a:lnTo>
                          <a:pt x="81" y="26"/>
                        </a:lnTo>
                        <a:lnTo>
                          <a:pt x="78" y="28"/>
                        </a:lnTo>
                        <a:lnTo>
                          <a:pt x="75" y="31"/>
                        </a:lnTo>
                        <a:lnTo>
                          <a:pt x="71" y="34"/>
                        </a:lnTo>
                        <a:lnTo>
                          <a:pt x="69" y="37"/>
                        </a:lnTo>
                        <a:lnTo>
                          <a:pt x="65" y="40"/>
                        </a:lnTo>
                        <a:lnTo>
                          <a:pt x="63" y="43"/>
                        </a:lnTo>
                        <a:lnTo>
                          <a:pt x="60" y="46"/>
                        </a:lnTo>
                        <a:lnTo>
                          <a:pt x="56" y="50"/>
                        </a:lnTo>
                        <a:lnTo>
                          <a:pt x="54" y="53"/>
                        </a:lnTo>
                        <a:lnTo>
                          <a:pt x="52" y="57"/>
                        </a:lnTo>
                        <a:lnTo>
                          <a:pt x="49" y="60"/>
                        </a:lnTo>
                        <a:lnTo>
                          <a:pt x="47" y="64"/>
                        </a:lnTo>
                        <a:lnTo>
                          <a:pt x="44" y="67"/>
                        </a:lnTo>
                        <a:lnTo>
                          <a:pt x="42" y="72"/>
                        </a:lnTo>
                        <a:lnTo>
                          <a:pt x="41" y="76"/>
                        </a:lnTo>
                        <a:lnTo>
                          <a:pt x="38" y="80"/>
                        </a:lnTo>
                        <a:lnTo>
                          <a:pt x="36" y="85"/>
                        </a:lnTo>
                        <a:lnTo>
                          <a:pt x="34" y="90"/>
                        </a:lnTo>
                        <a:lnTo>
                          <a:pt x="32" y="94"/>
                        </a:lnTo>
                        <a:lnTo>
                          <a:pt x="31" y="99"/>
                        </a:lnTo>
                        <a:lnTo>
                          <a:pt x="30" y="104"/>
                        </a:lnTo>
                        <a:lnTo>
                          <a:pt x="27" y="109"/>
                        </a:lnTo>
                        <a:lnTo>
                          <a:pt x="26" y="113"/>
                        </a:lnTo>
                        <a:lnTo>
                          <a:pt x="25" y="119"/>
                        </a:lnTo>
                        <a:lnTo>
                          <a:pt x="23" y="124"/>
                        </a:lnTo>
                        <a:lnTo>
                          <a:pt x="22" y="130"/>
                        </a:lnTo>
                        <a:lnTo>
                          <a:pt x="21" y="136"/>
                        </a:lnTo>
                        <a:lnTo>
                          <a:pt x="20" y="142"/>
                        </a:lnTo>
                        <a:lnTo>
                          <a:pt x="19" y="148"/>
                        </a:lnTo>
                        <a:lnTo>
                          <a:pt x="17" y="154"/>
                        </a:lnTo>
                        <a:lnTo>
                          <a:pt x="16" y="159"/>
                        </a:lnTo>
                        <a:lnTo>
                          <a:pt x="15" y="165"/>
                        </a:lnTo>
                        <a:lnTo>
                          <a:pt x="15" y="172"/>
                        </a:lnTo>
                        <a:lnTo>
                          <a:pt x="14" y="178"/>
                        </a:lnTo>
                        <a:lnTo>
                          <a:pt x="12" y="185"/>
                        </a:lnTo>
                        <a:lnTo>
                          <a:pt x="12" y="193"/>
                        </a:lnTo>
                        <a:lnTo>
                          <a:pt x="11" y="200"/>
                        </a:lnTo>
                        <a:lnTo>
                          <a:pt x="11" y="207"/>
                        </a:lnTo>
                        <a:lnTo>
                          <a:pt x="10" y="214"/>
                        </a:lnTo>
                        <a:lnTo>
                          <a:pt x="10" y="221"/>
                        </a:lnTo>
                        <a:lnTo>
                          <a:pt x="9" y="228"/>
                        </a:lnTo>
                        <a:lnTo>
                          <a:pt x="9" y="236"/>
                        </a:lnTo>
                        <a:lnTo>
                          <a:pt x="8" y="243"/>
                        </a:lnTo>
                        <a:lnTo>
                          <a:pt x="8" y="252"/>
                        </a:lnTo>
                        <a:lnTo>
                          <a:pt x="8" y="260"/>
                        </a:lnTo>
                        <a:lnTo>
                          <a:pt x="8" y="268"/>
                        </a:lnTo>
                        <a:lnTo>
                          <a:pt x="6" y="276"/>
                        </a:lnTo>
                        <a:lnTo>
                          <a:pt x="6" y="286"/>
                        </a:lnTo>
                        <a:lnTo>
                          <a:pt x="6" y="295"/>
                        </a:lnTo>
                        <a:lnTo>
                          <a:pt x="5" y="305"/>
                        </a:lnTo>
                        <a:lnTo>
                          <a:pt x="5" y="314"/>
                        </a:lnTo>
                        <a:lnTo>
                          <a:pt x="5" y="325"/>
                        </a:lnTo>
                        <a:lnTo>
                          <a:pt x="5" y="334"/>
                        </a:lnTo>
                        <a:lnTo>
                          <a:pt x="4" y="345"/>
                        </a:lnTo>
                        <a:lnTo>
                          <a:pt x="4" y="357"/>
                        </a:lnTo>
                        <a:lnTo>
                          <a:pt x="4" y="367"/>
                        </a:lnTo>
                        <a:lnTo>
                          <a:pt x="4" y="379"/>
                        </a:lnTo>
                        <a:lnTo>
                          <a:pt x="3" y="391"/>
                        </a:lnTo>
                        <a:lnTo>
                          <a:pt x="3" y="403"/>
                        </a:lnTo>
                        <a:lnTo>
                          <a:pt x="3" y="415"/>
                        </a:lnTo>
                        <a:lnTo>
                          <a:pt x="3" y="428"/>
                        </a:lnTo>
                        <a:lnTo>
                          <a:pt x="3" y="439"/>
                        </a:lnTo>
                        <a:lnTo>
                          <a:pt x="1" y="452"/>
                        </a:lnTo>
                        <a:lnTo>
                          <a:pt x="1" y="465"/>
                        </a:lnTo>
                        <a:lnTo>
                          <a:pt x="1" y="478"/>
                        </a:lnTo>
                        <a:lnTo>
                          <a:pt x="1" y="491"/>
                        </a:lnTo>
                        <a:lnTo>
                          <a:pt x="1" y="504"/>
                        </a:lnTo>
                        <a:lnTo>
                          <a:pt x="1" y="517"/>
                        </a:lnTo>
                        <a:lnTo>
                          <a:pt x="1" y="530"/>
                        </a:lnTo>
                        <a:lnTo>
                          <a:pt x="0" y="543"/>
                        </a:lnTo>
                        <a:lnTo>
                          <a:pt x="0" y="557"/>
                        </a:lnTo>
                        <a:lnTo>
                          <a:pt x="0" y="570"/>
                        </a:lnTo>
                        <a:lnTo>
                          <a:pt x="0" y="585"/>
                        </a:lnTo>
                        <a:lnTo>
                          <a:pt x="0" y="598"/>
                        </a:lnTo>
                        <a:lnTo>
                          <a:pt x="0" y="612"/>
                        </a:lnTo>
                        <a:lnTo>
                          <a:pt x="0" y="625"/>
                        </a:lnTo>
                        <a:lnTo>
                          <a:pt x="0" y="638"/>
                        </a:lnTo>
                        <a:lnTo>
                          <a:pt x="0" y="652"/>
                        </a:lnTo>
                        <a:lnTo>
                          <a:pt x="0" y="665"/>
                        </a:lnTo>
                        <a:lnTo>
                          <a:pt x="0" y="679"/>
                        </a:lnTo>
                        <a:lnTo>
                          <a:pt x="0" y="692"/>
                        </a:lnTo>
                        <a:lnTo>
                          <a:pt x="0" y="705"/>
                        </a:lnTo>
                        <a:lnTo>
                          <a:pt x="0" y="718"/>
                        </a:lnTo>
                        <a:lnTo>
                          <a:pt x="0" y="731"/>
                        </a:lnTo>
                        <a:lnTo>
                          <a:pt x="0" y="744"/>
                        </a:lnTo>
                        <a:lnTo>
                          <a:pt x="0" y="757"/>
                        </a:lnTo>
                        <a:lnTo>
                          <a:pt x="0" y="769"/>
                        </a:lnTo>
                        <a:lnTo>
                          <a:pt x="0" y="782"/>
                        </a:lnTo>
                        <a:lnTo>
                          <a:pt x="0" y="794"/>
                        </a:lnTo>
                        <a:lnTo>
                          <a:pt x="0" y="806"/>
                        </a:lnTo>
                        <a:lnTo>
                          <a:pt x="0" y="819"/>
                        </a:lnTo>
                        <a:lnTo>
                          <a:pt x="0" y="829"/>
                        </a:lnTo>
                        <a:lnTo>
                          <a:pt x="1" y="841"/>
                        </a:lnTo>
                        <a:lnTo>
                          <a:pt x="1" y="853"/>
                        </a:lnTo>
                        <a:lnTo>
                          <a:pt x="1" y="863"/>
                        </a:lnTo>
                        <a:lnTo>
                          <a:pt x="1" y="874"/>
                        </a:lnTo>
                        <a:lnTo>
                          <a:pt x="1" y="885"/>
                        </a:lnTo>
                        <a:lnTo>
                          <a:pt x="1" y="894"/>
                        </a:lnTo>
                        <a:lnTo>
                          <a:pt x="1" y="905"/>
                        </a:lnTo>
                        <a:lnTo>
                          <a:pt x="3" y="914"/>
                        </a:lnTo>
                        <a:lnTo>
                          <a:pt x="3" y="924"/>
                        </a:lnTo>
                        <a:lnTo>
                          <a:pt x="3" y="932"/>
                        </a:lnTo>
                        <a:lnTo>
                          <a:pt x="3" y="940"/>
                        </a:lnTo>
                        <a:lnTo>
                          <a:pt x="4" y="948"/>
                        </a:lnTo>
                        <a:lnTo>
                          <a:pt x="4" y="957"/>
                        </a:lnTo>
                        <a:lnTo>
                          <a:pt x="4" y="964"/>
                        </a:lnTo>
                        <a:lnTo>
                          <a:pt x="4" y="971"/>
                        </a:lnTo>
                        <a:lnTo>
                          <a:pt x="5" y="978"/>
                        </a:lnTo>
                        <a:lnTo>
                          <a:pt x="5" y="984"/>
                        </a:lnTo>
                        <a:lnTo>
                          <a:pt x="5" y="990"/>
                        </a:lnTo>
                        <a:lnTo>
                          <a:pt x="6" y="996"/>
                        </a:lnTo>
                        <a:lnTo>
                          <a:pt x="6" y="1002"/>
                        </a:lnTo>
                        <a:lnTo>
                          <a:pt x="8" y="1006"/>
                        </a:lnTo>
                        <a:lnTo>
                          <a:pt x="8" y="1012"/>
                        </a:lnTo>
                        <a:lnTo>
                          <a:pt x="9" y="1017"/>
                        </a:lnTo>
                        <a:lnTo>
                          <a:pt x="9" y="1022"/>
                        </a:lnTo>
                        <a:lnTo>
                          <a:pt x="10" y="1026"/>
                        </a:lnTo>
                        <a:lnTo>
                          <a:pt x="10" y="1031"/>
                        </a:lnTo>
                        <a:lnTo>
                          <a:pt x="11" y="1036"/>
                        </a:lnTo>
                        <a:lnTo>
                          <a:pt x="11" y="1041"/>
                        </a:lnTo>
                        <a:lnTo>
                          <a:pt x="12" y="1045"/>
                        </a:lnTo>
                        <a:lnTo>
                          <a:pt x="14" y="1049"/>
                        </a:lnTo>
                        <a:lnTo>
                          <a:pt x="14" y="1054"/>
                        </a:lnTo>
                        <a:lnTo>
                          <a:pt x="15" y="1057"/>
                        </a:lnTo>
                        <a:lnTo>
                          <a:pt x="16" y="1061"/>
                        </a:lnTo>
                        <a:lnTo>
                          <a:pt x="17" y="1065"/>
                        </a:lnTo>
                        <a:lnTo>
                          <a:pt x="17" y="1069"/>
                        </a:lnTo>
                        <a:lnTo>
                          <a:pt x="19" y="1072"/>
                        </a:lnTo>
                        <a:lnTo>
                          <a:pt x="20" y="1076"/>
                        </a:lnTo>
                        <a:lnTo>
                          <a:pt x="21" y="1078"/>
                        </a:lnTo>
                        <a:lnTo>
                          <a:pt x="22" y="1082"/>
                        </a:lnTo>
                        <a:lnTo>
                          <a:pt x="22" y="1085"/>
                        </a:lnTo>
                        <a:lnTo>
                          <a:pt x="23" y="1088"/>
                        </a:lnTo>
                        <a:lnTo>
                          <a:pt x="25" y="1091"/>
                        </a:lnTo>
                        <a:lnTo>
                          <a:pt x="26" y="1094"/>
                        </a:lnTo>
                        <a:lnTo>
                          <a:pt x="27" y="1097"/>
                        </a:lnTo>
                        <a:lnTo>
                          <a:pt x="28" y="1100"/>
                        </a:lnTo>
                        <a:lnTo>
                          <a:pt x="30" y="1102"/>
                        </a:lnTo>
                        <a:lnTo>
                          <a:pt x="31" y="1104"/>
                        </a:lnTo>
                        <a:lnTo>
                          <a:pt x="31" y="1108"/>
                        </a:lnTo>
                        <a:lnTo>
                          <a:pt x="32" y="1110"/>
                        </a:lnTo>
                        <a:lnTo>
                          <a:pt x="33" y="1113"/>
                        </a:lnTo>
                        <a:lnTo>
                          <a:pt x="34" y="1115"/>
                        </a:lnTo>
                        <a:lnTo>
                          <a:pt x="36" y="1117"/>
                        </a:lnTo>
                        <a:lnTo>
                          <a:pt x="37" y="1120"/>
                        </a:lnTo>
                        <a:lnTo>
                          <a:pt x="38" y="1121"/>
                        </a:lnTo>
                        <a:lnTo>
                          <a:pt x="39" y="1123"/>
                        </a:lnTo>
                        <a:lnTo>
                          <a:pt x="41" y="1126"/>
                        </a:lnTo>
                        <a:lnTo>
                          <a:pt x="42" y="1128"/>
                        </a:lnTo>
                        <a:lnTo>
                          <a:pt x="43" y="1129"/>
                        </a:lnTo>
                        <a:lnTo>
                          <a:pt x="44" y="1132"/>
                        </a:lnTo>
                        <a:lnTo>
                          <a:pt x="45" y="1134"/>
                        </a:lnTo>
                        <a:lnTo>
                          <a:pt x="47" y="1136"/>
                        </a:lnTo>
                        <a:lnTo>
                          <a:pt x="48" y="1137"/>
                        </a:lnTo>
                        <a:lnTo>
                          <a:pt x="49" y="1140"/>
                        </a:lnTo>
                        <a:lnTo>
                          <a:pt x="50" y="1141"/>
                        </a:lnTo>
                        <a:lnTo>
                          <a:pt x="50" y="1143"/>
                        </a:lnTo>
                        <a:lnTo>
                          <a:pt x="52" y="1146"/>
                        </a:lnTo>
                        <a:lnTo>
                          <a:pt x="53" y="1147"/>
                        </a:lnTo>
                        <a:lnTo>
                          <a:pt x="54" y="1149"/>
                        </a:lnTo>
                        <a:lnTo>
                          <a:pt x="55" y="1152"/>
                        </a:lnTo>
                        <a:lnTo>
                          <a:pt x="56" y="1153"/>
                        </a:lnTo>
                        <a:lnTo>
                          <a:pt x="58" y="1155"/>
                        </a:lnTo>
                        <a:lnTo>
                          <a:pt x="59" y="1158"/>
                        </a:lnTo>
                        <a:lnTo>
                          <a:pt x="60" y="1159"/>
                        </a:lnTo>
                        <a:lnTo>
                          <a:pt x="61" y="1161"/>
                        </a:lnTo>
                        <a:lnTo>
                          <a:pt x="61" y="1162"/>
                        </a:lnTo>
                        <a:lnTo>
                          <a:pt x="63" y="1165"/>
                        </a:lnTo>
                        <a:lnTo>
                          <a:pt x="64" y="1167"/>
                        </a:lnTo>
                        <a:lnTo>
                          <a:pt x="65" y="1169"/>
                        </a:lnTo>
                        <a:lnTo>
                          <a:pt x="66" y="1172"/>
                        </a:lnTo>
                        <a:lnTo>
                          <a:pt x="66" y="1173"/>
                        </a:lnTo>
                        <a:lnTo>
                          <a:pt x="67" y="1175"/>
                        </a:lnTo>
                        <a:lnTo>
                          <a:pt x="69" y="1180"/>
                        </a:lnTo>
                        <a:lnTo>
                          <a:pt x="71" y="1183"/>
                        </a:lnTo>
                        <a:lnTo>
                          <a:pt x="72" y="1188"/>
                        </a:lnTo>
                        <a:lnTo>
                          <a:pt x="74" y="1192"/>
                        </a:lnTo>
                        <a:lnTo>
                          <a:pt x="75" y="1196"/>
                        </a:lnTo>
                        <a:lnTo>
                          <a:pt x="76" y="1200"/>
                        </a:lnTo>
                        <a:lnTo>
                          <a:pt x="77" y="1204"/>
                        </a:lnTo>
                        <a:lnTo>
                          <a:pt x="78" y="1208"/>
                        </a:lnTo>
                        <a:lnTo>
                          <a:pt x="80" y="1212"/>
                        </a:lnTo>
                        <a:lnTo>
                          <a:pt x="81" y="1215"/>
                        </a:lnTo>
                        <a:lnTo>
                          <a:pt x="81" y="1220"/>
                        </a:lnTo>
                        <a:lnTo>
                          <a:pt x="82" y="1224"/>
                        </a:lnTo>
                        <a:lnTo>
                          <a:pt x="83" y="1227"/>
                        </a:lnTo>
                        <a:lnTo>
                          <a:pt x="83" y="1231"/>
                        </a:lnTo>
                        <a:lnTo>
                          <a:pt x="85" y="1234"/>
                        </a:lnTo>
                        <a:lnTo>
                          <a:pt x="86" y="1239"/>
                        </a:lnTo>
                        <a:lnTo>
                          <a:pt x="86" y="1243"/>
                        </a:lnTo>
                        <a:lnTo>
                          <a:pt x="87" y="1246"/>
                        </a:lnTo>
                        <a:lnTo>
                          <a:pt x="87" y="1250"/>
                        </a:lnTo>
                        <a:lnTo>
                          <a:pt x="87" y="1253"/>
                        </a:lnTo>
                        <a:lnTo>
                          <a:pt x="88" y="1256"/>
                        </a:lnTo>
                        <a:lnTo>
                          <a:pt x="88" y="1259"/>
                        </a:lnTo>
                        <a:lnTo>
                          <a:pt x="88" y="1263"/>
                        </a:lnTo>
                        <a:lnTo>
                          <a:pt x="90" y="1266"/>
                        </a:lnTo>
                        <a:lnTo>
                          <a:pt x="90" y="1270"/>
                        </a:lnTo>
                        <a:lnTo>
                          <a:pt x="90" y="1272"/>
                        </a:lnTo>
                        <a:lnTo>
                          <a:pt x="90" y="1276"/>
                        </a:lnTo>
                        <a:lnTo>
                          <a:pt x="90" y="1279"/>
                        </a:lnTo>
                        <a:lnTo>
                          <a:pt x="90" y="1282"/>
                        </a:lnTo>
                        <a:lnTo>
                          <a:pt x="90" y="1285"/>
                        </a:lnTo>
                        <a:lnTo>
                          <a:pt x="90" y="1287"/>
                        </a:lnTo>
                        <a:lnTo>
                          <a:pt x="91" y="1291"/>
                        </a:lnTo>
                        <a:lnTo>
                          <a:pt x="90" y="1293"/>
                        </a:lnTo>
                        <a:lnTo>
                          <a:pt x="90" y="1296"/>
                        </a:lnTo>
                        <a:lnTo>
                          <a:pt x="90" y="1298"/>
                        </a:lnTo>
                        <a:lnTo>
                          <a:pt x="90" y="1300"/>
                        </a:lnTo>
                        <a:lnTo>
                          <a:pt x="90" y="1303"/>
                        </a:lnTo>
                        <a:lnTo>
                          <a:pt x="90" y="1306"/>
                        </a:lnTo>
                        <a:lnTo>
                          <a:pt x="90" y="1308"/>
                        </a:lnTo>
                        <a:lnTo>
                          <a:pt x="90" y="1310"/>
                        </a:lnTo>
                        <a:lnTo>
                          <a:pt x="90" y="1312"/>
                        </a:lnTo>
                        <a:lnTo>
                          <a:pt x="90" y="1315"/>
                        </a:lnTo>
                        <a:lnTo>
                          <a:pt x="88" y="1317"/>
                        </a:lnTo>
                        <a:lnTo>
                          <a:pt x="88" y="1318"/>
                        </a:lnTo>
                        <a:lnTo>
                          <a:pt x="88" y="1320"/>
                        </a:lnTo>
                        <a:lnTo>
                          <a:pt x="88" y="1322"/>
                        </a:lnTo>
                        <a:lnTo>
                          <a:pt x="88" y="1324"/>
                        </a:lnTo>
                        <a:lnTo>
                          <a:pt x="88" y="1325"/>
                        </a:lnTo>
                        <a:lnTo>
                          <a:pt x="87" y="1326"/>
                        </a:lnTo>
                        <a:lnTo>
                          <a:pt x="87" y="1329"/>
                        </a:lnTo>
                        <a:lnTo>
                          <a:pt x="87" y="1330"/>
                        </a:lnTo>
                        <a:lnTo>
                          <a:pt x="87" y="1331"/>
                        </a:lnTo>
                        <a:lnTo>
                          <a:pt x="87" y="1332"/>
                        </a:lnTo>
                        <a:lnTo>
                          <a:pt x="87" y="1333"/>
                        </a:lnTo>
                        <a:lnTo>
                          <a:pt x="87" y="1335"/>
                        </a:lnTo>
                        <a:lnTo>
                          <a:pt x="87" y="1335"/>
                        </a:lnTo>
                        <a:lnTo>
                          <a:pt x="86" y="1336"/>
                        </a:lnTo>
                        <a:lnTo>
                          <a:pt x="86" y="1336"/>
                        </a:lnTo>
                        <a:lnTo>
                          <a:pt x="86" y="1337"/>
                        </a:lnTo>
                        <a:lnTo>
                          <a:pt x="86" y="1337"/>
                        </a:lnTo>
                        <a:lnTo>
                          <a:pt x="86" y="1338"/>
                        </a:lnTo>
                        <a:lnTo>
                          <a:pt x="86" y="1338"/>
                        </a:lnTo>
                        <a:lnTo>
                          <a:pt x="129" y="1318"/>
                        </a:lnTo>
                        <a:lnTo>
                          <a:pt x="129" y="13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05" name="Freeform 357"/>
                  <p:cNvSpPr>
                    <a:spLocks/>
                  </p:cNvSpPr>
                  <p:nvPr/>
                </p:nvSpPr>
                <p:spPr bwMode="auto">
                  <a:xfrm>
                    <a:off x="4201" y="2505"/>
                    <a:ext cx="50" cy="59"/>
                  </a:xfrm>
                  <a:custGeom>
                    <a:avLst/>
                    <a:gdLst>
                      <a:gd name="T0" fmla="*/ 60 w 151"/>
                      <a:gd name="T1" fmla="*/ 24 h 295"/>
                      <a:gd name="T2" fmla="*/ 60 w 151"/>
                      <a:gd name="T3" fmla="*/ 31 h 295"/>
                      <a:gd name="T4" fmla="*/ 60 w 151"/>
                      <a:gd name="T5" fmla="*/ 41 h 295"/>
                      <a:gd name="T6" fmla="*/ 60 w 151"/>
                      <a:gd name="T7" fmla="*/ 56 h 295"/>
                      <a:gd name="T8" fmla="*/ 58 w 151"/>
                      <a:gd name="T9" fmla="*/ 73 h 295"/>
                      <a:gd name="T10" fmla="*/ 57 w 151"/>
                      <a:gd name="T11" fmla="*/ 95 h 295"/>
                      <a:gd name="T12" fmla="*/ 55 w 151"/>
                      <a:gd name="T13" fmla="*/ 118 h 295"/>
                      <a:gd name="T14" fmla="*/ 52 w 151"/>
                      <a:gd name="T15" fmla="*/ 143 h 295"/>
                      <a:gd name="T16" fmla="*/ 50 w 151"/>
                      <a:gd name="T17" fmla="*/ 167 h 295"/>
                      <a:gd name="T18" fmla="*/ 47 w 151"/>
                      <a:gd name="T19" fmla="*/ 188 h 295"/>
                      <a:gd name="T20" fmla="*/ 47 w 151"/>
                      <a:gd name="T21" fmla="*/ 208 h 295"/>
                      <a:gd name="T22" fmla="*/ 50 w 151"/>
                      <a:gd name="T23" fmla="*/ 226 h 295"/>
                      <a:gd name="T24" fmla="*/ 55 w 151"/>
                      <a:gd name="T25" fmla="*/ 238 h 295"/>
                      <a:gd name="T26" fmla="*/ 64 w 151"/>
                      <a:gd name="T27" fmla="*/ 245 h 295"/>
                      <a:gd name="T28" fmla="*/ 80 w 151"/>
                      <a:gd name="T29" fmla="*/ 245 h 295"/>
                      <a:gd name="T30" fmla="*/ 90 w 151"/>
                      <a:gd name="T31" fmla="*/ 240 h 295"/>
                      <a:gd name="T32" fmla="*/ 96 w 151"/>
                      <a:gd name="T33" fmla="*/ 233 h 295"/>
                      <a:gd name="T34" fmla="*/ 99 w 151"/>
                      <a:gd name="T35" fmla="*/ 223 h 295"/>
                      <a:gd name="T36" fmla="*/ 101 w 151"/>
                      <a:gd name="T37" fmla="*/ 210 h 295"/>
                      <a:gd name="T38" fmla="*/ 101 w 151"/>
                      <a:gd name="T39" fmla="*/ 196 h 295"/>
                      <a:gd name="T40" fmla="*/ 100 w 151"/>
                      <a:gd name="T41" fmla="*/ 182 h 295"/>
                      <a:gd name="T42" fmla="*/ 99 w 151"/>
                      <a:gd name="T43" fmla="*/ 165 h 295"/>
                      <a:gd name="T44" fmla="*/ 96 w 151"/>
                      <a:gd name="T45" fmla="*/ 150 h 295"/>
                      <a:gd name="T46" fmla="*/ 95 w 151"/>
                      <a:gd name="T47" fmla="*/ 135 h 295"/>
                      <a:gd name="T48" fmla="*/ 94 w 151"/>
                      <a:gd name="T49" fmla="*/ 121 h 295"/>
                      <a:gd name="T50" fmla="*/ 93 w 151"/>
                      <a:gd name="T51" fmla="*/ 108 h 295"/>
                      <a:gd name="T52" fmla="*/ 93 w 151"/>
                      <a:gd name="T53" fmla="*/ 96 h 295"/>
                      <a:gd name="T54" fmla="*/ 93 w 151"/>
                      <a:gd name="T55" fmla="*/ 85 h 295"/>
                      <a:gd name="T56" fmla="*/ 93 w 151"/>
                      <a:gd name="T57" fmla="*/ 75 h 295"/>
                      <a:gd name="T58" fmla="*/ 94 w 151"/>
                      <a:gd name="T59" fmla="*/ 64 h 295"/>
                      <a:gd name="T60" fmla="*/ 95 w 151"/>
                      <a:gd name="T61" fmla="*/ 53 h 295"/>
                      <a:gd name="T62" fmla="*/ 149 w 151"/>
                      <a:gd name="T63" fmla="*/ 1 h 295"/>
                      <a:gd name="T64" fmla="*/ 148 w 151"/>
                      <a:gd name="T65" fmla="*/ 10 h 295"/>
                      <a:gd name="T66" fmla="*/ 145 w 151"/>
                      <a:gd name="T67" fmla="*/ 21 h 295"/>
                      <a:gd name="T68" fmla="*/ 144 w 151"/>
                      <a:gd name="T69" fmla="*/ 39 h 295"/>
                      <a:gd name="T70" fmla="*/ 141 w 151"/>
                      <a:gd name="T71" fmla="*/ 60 h 295"/>
                      <a:gd name="T72" fmla="*/ 141 w 151"/>
                      <a:gd name="T73" fmla="*/ 85 h 295"/>
                      <a:gd name="T74" fmla="*/ 143 w 151"/>
                      <a:gd name="T75" fmla="*/ 113 h 295"/>
                      <a:gd name="T76" fmla="*/ 146 w 151"/>
                      <a:gd name="T77" fmla="*/ 145 h 295"/>
                      <a:gd name="T78" fmla="*/ 150 w 151"/>
                      <a:gd name="T79" fmla="*/ 180 h 295"/>
                      <a:gd name="T80" fmla="*/ 150 w 151"/>
                      <a:gd name="T81" fmla="*/ 210 h 295"/>
                      <a:gd name="T82" fmla="*/ 146 w 151"/>
                      <a:gd name="T83" fmla="*/ 235 h 295"/>
                      <a:gd name="T84" fmla="*/ 139 w 151"/>
                      <a:gd name="T85" fmla="*/ 255 h 295"/>
                      <a:gd name="T86" fmla="*/ 129 w 151"/>
                      <a:gd name="T87" fmla="*/ 272 h 295"/>
                      <a:gd name="T88" fmla="*/ 116 w 151"/>
                      <a:gd name="T89" fmla="*/ 284 h 295"/>
                      <a:gd name="T90" fmla="*/ 99 w 151"/>
                      <a:gd name="T91" fmla="*/ 291 h 295"/>
                      <a:gd name="T92" fmla="*/ 79 w 151"/>
                      <a:gd name="T93" fmla="*/ 294 h 295"/>
                      <a:gd name="T94" fmla="*/ 56 w 151"/>
                      <a:gd name="T95" fmla="*/ 293 h 295"/>
                      <a:gd name="T96" fmla="*/ 36 w 151"/>
                      <a:gd name="T97" fmla="*/ 287 h 295"/>
                      <a:gd name="T98" fmla="*/ 20 w 151"/>
                      <a:gd name="T99" fmla="*/ 276 h 295"/>
                      <a:gd name="T100" fmla="*/ 9 w 151"/>
                      <a:gd name="T101" fmla="*/ 261 h 295"/>
                      <a:gd name="T102" fmla="*/ 2 w 151"/>
                      <a:gd name="T103" fmla="*/ 241 h 295"/>
                      <a:gd name="T104" fmla="*/ 0 w 151"/>
                      <a:gd name="T105" fmla="*/ 215 h 295"/>
                      <a:gd name="T106" fmla="*/ 0 w 151"/>
                      <a:gd name="T107" fmla="*/ 186 h 295"/>
                      <a:gd name="T108" fmla="*/ 4 w 151"/>
                      <a:gd name="T109" fmla="*/ 151 h 295"/>
                      <a:gd name="T110" fmla="*/ 7 w 151"/>
                      <a:gd name="T111" fmla="*/ 130 h 295"/>
                      <a:gd name="T112" fmla="*/ 9 w 151"/>
                      <a:gd name="T113" fmla="*/ 113 h 295"/>
                      <a:gd name="T114" fmla="*/ 12 w 151"/>
                      <a:gd name="T115" fmla="*/ 96 h 295"/>
                      <a:gd name="T116" fmla="*/ 13 w 151"/>
                      <a:gd name="T117" fmla="*/ 80 h 295"/>
                      <a:gd name="T118" fmla="*/ 14 w 151"/>
                      <a:gd name="T119" fmla="*/ 65 h 295"/>
                      <a:gd name="T120" fmla="*/ 14 w 151"/>
                      <a:gd name="T121" fmla="*/ 51 h 295"/>
                      <a:gd name="T122" fmla="*/ 16 w 151"/>
                      <a:gd name="T123" fmla="*/ 38 h 295"/>
                      <a:gd name="T124" fmla="*/ 16 w 151"/>
                      <a:gd name="T125" fmla="*/ 26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51" h="295">
                        <a:moveTo>
                          <a:pt x="58" y="19"/>
                        </a:moveTo>
                        <a:lnTo>
                          <a:pt x="58" y="19"/>
                        </a:lnTo>
                        <a:lnTo>
                          <a:pt x="58" y="19"/>
                        </a:lnTo>
                        <a:lnTo>
                          <a:pt x="58" y="20"/>
                        </a:lnTo>
                        <a:lnTo>
                          <a:pt x="58" y="21"/>
                        </a:lnTo>
                        <a:lnTo>
                          <a:pt x="58" y="23"/>
                        </a:lnTo>
                        <a:lnTo>
                          <a:pt x="58" y="23"/>
                        </a:lnTo>
                        <a:lnTo>
                          <a:pt x="60" y="24"/>
                        </a:lnTo>
                        <a:lnTo>
                          <a:pt x="60" y="24"/>
                        </a:lnTo>
                        <a:lnTo>
                          <a:pt x="60" y="25"/>
                        </a:lnTo>
                        <a:lnTo>
                          <a:pt x="60" y="26"/>
                        </a:lnTo>
                        <a:lnTo>
                          <a:pt x="60" y="26"/>
                        </a:lnTo>
                        <a:lnTo>
                          <a:pt x="60" y="27"/>
                        </a:lnTo>
                        <a:lnTo>
                          <a:pt x="60" y="28"/>
                        </a:lnTo>
                        <a:lnTo>
                          <a:pt x="60" y="30"/>
                        </a:lnTo>
                        <a:lnTo>
                          <a:pt x="60" y="31"/>
                        </a:lnTo>
                        <a:lnTo>
                          <a:pt x="60" y="32"/>
                        </a:lnTo>
                        <a:lnTo>
                          <a:pt x="60" y="33"/>
                        </a:lnTo>
                        <a:lnTo>
                          <a:pt x="60" y="34"/>
                        </a:lnTo>
                        <a:lnTo>
                          <a:pt x="60" y="36"/>
                        </a:lnTo>
                        <a:lnTo>
                          <a:pt x="60" y="37"/>
                        </a:lnTo>
                        <a:lnTo>
                          <a:pt x="60" y="39"/>
                        </a:lnTo>
                        <a:lnTo>
                          <a:pt x="60" y="40"/>
                        </a:lnTo>
                        <a:lnTo>
                          <a:pt x="60" y="41"/>
                        </a:lnTo>
                        <a:lnTo>
                          <a:pt x="60" y="44"/>
                        </a:lnTo>
                        <a:lnTo>
                          <a:pt x="60" y="45"/>
                        </a:lnTo>
                        <a:lnTo>
                          <a:pt x="60" y="46"/>
                        </a:lnTo>
                        <a:lnTo>
                          <a:pt x="60" y="49"/>
                        </a:lnTo>
                        <a:lnTo>
                          <a:pt x="60" y="50"/>
                        </a:lnTo>
                        <a:lnTo>
                          <a:pt x="60" y="52"/>
                        </a:lnTo>
                        <a:lnTo>
                          <a:pt x="60" y="54"/>
                        </a:lnTo>
                        <a:lnTo>
                          <a:pt x="60" y="56"/>
                        </a:lnTo>
                        <a:lnTo>
                          <a:pt x="60" y="58"/>
                        </a:lnTo>
                        <a:lnTo>
                          <a:pt x="60" y="60"/>
                        </a:lnTo>
                        <a:lnTo>
                          <a:pt x="58" y="62"/>
                        </a:lnTo>
                        <a:lnTo>
                          <a:pt x="58" y="64"/>
                        </a:lnTo>
                        <a:lnTo>
                          <a:pt x="58" y="66"/>
                        </a:lnTo>
                        <a:lnTo>
                          <a:pt x="58" y="69"/>
                        </a:lnTo>
                        <a:lnTo>
                          <a:pt x="58" y="71"/>
                        </a:lnTo>
                        <a:lnTo>
                          <a:pt x="58" y="73"/>
                        </a:lnTo>
                        <a:lnTo>
                          <a:pt x="58" y="76"/>
                        </a:lnTo>
                        <a:lnTo>
                          <a:pt x="58" y="78"/>
                        </a:lnTo>
                        <a:lnTo>
                          <a:pt x="58" y="80"/>
                        </a:lnTo>
                        <a:lnTo>
                          <a:pt x="57" y="84"/>
                        </a:lnTo>
                        <a:lnTo>
                          <a:pt x="57" y="86"/>
                        </a:lnTo>
                        <a:lnTo>
                          <a:pt x="57" y="89"/>
                        </a:lnTo>
                        <a:lnTo>
                          <a:pt x="57" y="91"/>
                        </a:lnTo>
                        <a:lnTo>
                          <a:pt x="57" y="95"/>
                        </a:lnTo>
                        <a:lnTo>
                          <a:pt x="57" y="97"/>
                        </a:lnTo>
                        <a:lnTo>
                          <a:pt x="56" y="100"/>
                        </a:lnTo>
                        <a:lnTo>
                          <a:pt x="56" y="103"/>
                        </a:lnTo>
                        <a:lnTo>
                          <a:pt x="56" y="106"/>
                        </a:lnTo>
                        <a:lnTo>
                          <a:pt x="56" y="109"/>
                        </a:lnTo>
                        <a:lnTo>
                          <a:pt x="56" y="112"/>
                        </a:lnTo>
                        <a:lnTo>
                          <a:pt x="55" y="116"/>
                        </a:lnTo>
                        <a:lnTo>
                          <a:pt x="55" y="118"/>
                        </a:lnTo>
                        <a:lnTo>
                          <a:pt x="55" y="122"/>
                        </a:lnTo>
                        <a:lnTo>
                          <a:pt x="55" y="125"/>
                        </a:lnTo>
                        <a:lnTo>
                          <a:pt x="53" y="128"/>
                        </a:lnTo>
                        <a:lnTo>
                          <a:pt x="53" y="131"/>
                        </a:lnTo>
                        <a:lnTo>
                          <a:pt x="53" y="134"/>
                        </a:lnTo>
                        <a:lnTo>
                          <a:pt x="52" y="137"/>
                        </a:lnTo>
                        <a:lnTo>
                          <a:pt x="52" y="139"/>
                        </a:lnTo>
                        <a:lnTo>
                          <a:pt x="52" y="143"/>
                        </a:lnTo>
                        <a:lnTo>
                          <a:pt x="52" y="145"/>
                        </a:lnTo>
                        <a:lnTo>
                          <a:pt x="51" y="149"/>
                        </a:lnTo>
                        <a:lnTo>
                          <a:pt x="51" y="151"/>
                        </a:lnTo>
                        <a:lnTo>
                          <a:pt x="51" y="155"/>
                        </a:lnTo>
                        <a:lnTo>
                          <a:pt x="50" y="157"/>
                        </a:lnTo>
                        <a:lnTo>
                          <a:pt x="50" y="161"/>
                        </a:lnTo>
                        <a:lnTo>
                          <a:pt x="50" y="163"/>
                        </a:lnTo>
                        <a:lnTo>
                          <a:pt x="50" y="167"/>
                        </a:lnTo>
                        <a:lnTo>
                          <a:pt x="49" y="169"/>
                        </a:lnTo>
                        <a:lnTo>
                          <a:pt x="49" y="171"/>
                        </a:lnTo>
                        <a:lnTo>
                          <a:pt x="49" y="175"/>
                        </a:lnTo>
                        <a:lnTo>
                          <a:pt x="49" y="177"/>
                        </a:lnTo>
                        <a:lnTo>
                          <a:pt x="47" y="180"/>
                        </a:lnTo>
                        <a:lnTo>
                          <a:pt x="47" y="183"/>
                        </a:lnTo>
                        <a:lnTo>
                          <a:pt x="47" y="186"/>
                        </a:lnTo>
                        <a:lnTo>
                          <a:pt x="47" y="188"/>
                        </a:lnTo>
                        <a:lnTo>
                          <a:pt x="47" y="191"/>
                        </a:lnTo>
                        <a:lnTo>
                          <a:pt x="47" y="194"/>
                        </a:lnTo>
                        <a:lnTo>
                          <a:pt x="47" y="196"/>
                        </a:lnTo>
                        <a:lnTo>
                          <a:pt x="47" y="199"/>
                        </a:lnTo>
                        <a:lnTo>
                          <a:pt x="47" y="201"/>
                        </a:lnTo>
                        <a:lnTo>
                          <a:pt x="47" y="203"/>
                        </a:lnTo>
                        <a:lnTo>
                          <a:pt x="47" y="206"/>
                        </a:lnTo>
                        <a:lnTo>
                          <a:pt x="47" y="208"/>
                        </a:lnTo>
                        <a:lnTo>
                          <a:pt x="47" y="210"/>
                        </a:lnTo>
                        <a:lnTo>
                          <a:pt x="47" y="213"/>
                        </a:lnTo>
                        <a:lnTo>
                          <a:pt x="47" y="215"/>
                        </a:lnTo>
                        <a:lnTo>
                          <a:pt x="47" y="217"/>
                        </a:lnTo>
                        <a:lnTo>
                          <a:pt x="49" y="220"/>
                        </a:lnTo>
                        <a:lnTo>
                          <a:pt x="49" y="221"/>
                        </a:lnTo>
                        <a:lnTo>
                          <a:pt x="49" y="223"/>
                        </a:lnTo>
                        <a:lnTo>
                          <a:pt x="50" y="226"/>
                        </a:lnTo>
                        <a:lnTo>
                          <a:pt x="50" y="227"/>
                        </a:lnTo>
                        <a:lnTo>
                          <a:pt x="50" y="229"/>
                        </a:lnTo>
                        <a:lnTo>
                          <a:pt x="51" y="230"/>
                        </a:lnTo>
                        <a:lnTo>
                          <a:pt x="51" y="232"/>
                        </a:lnTo>
                        <a:lnTo>
                          <a:pt x="52" y="233"/>
                        </a:lnTo>
                        <a:lnTo>
                          <a:pt x="53" y="235"/>
                        </a:lnTo>
                        <a:lnTo>
                          <a:pt x="53" y="236"/>
                        </a:lnTo>
                        <a:lnTo>
                          <a:pt x="55" y="238"/>
                        </a:lnTo>
                        <a:lnTo>
                          <a:pt x="56" y="239"/>
                        </a:lnTo>
                        <a:lnTo>
                          <a:pt x="57" y="240"/>
                        </a:lnTo>
                        <a:lnTo>
                          <a:pt x="58" y="241"/>
                        </a:lnTo>
                        <a:lnTo>
                          <a:pt x="60" y="241"/>
                        </a:lnTo>
                        <a:lnTo>
                          <a:pt x="61" y="242"/>
                        </a:lnTo>
                        <a:lnTo>
                          <a:pt x="62" y="243"/>
                        </a:lnTo>
                        <a:lnTo>
                          <a:pt x="63" y="243"/>
                        </a:lnTo>
                        <a:lnTo>
                          <a:pt x="64" y="245"/>
                        </a:lnTo>
                        <a:lnTo>
                          <a:pt x="67" y="245"/>
                        </a:lnTo>
                        <a:lnTo>
                          <a:pt x="68" y="245"/>
                        </a:lnTo>
                        <a:lnTo>
                          <a:pt x="69" y="245"/>
                        </a:lnTo>
                        <a:lnTo>
                          <a:pt x="72" y="245"/>
                        </a:lnTo>
                        <a:lnTo>
                          <a:pt x="74" y="245"/>
                        </a:lnTo>
                        <a:lnTo>
                          <a:pt x="75" y="245"/>
                        </a:lnTo>
                        <a:lnTo>
                          <a:pt x="78" y="245"/>
                        </a:lnTo>
                        <a:lnTo>
                          <a:pt x="80" y="245"/>
                        </a:lnTo>
                        <a:lnTo>
                          <a:pt x="83" y="243"/>
                        </a:lnTo>
                        <a:lnTo>
                          <a:pt x="85" y="243"/>
                        </a:lnTo>
                        <a:lnTo>
                          <a:pt x="85" y="242"/>
                        </a:lnTo>
                        <a:lnTo>
                          <a:pt x="86" y="242"/>
                        </a:lnTo>
                        <a:lnTo>
                          <a:pt x="88" y="242"/>
                        </a:lnTo>
                        <a:lnTo>
                          <a:pt x="89" y="241"/>
                        </a:lnTo>
                        <a:lnTo>
                          <a:pt x="89" y="241"/>
                        </a:lnTo>
                        <a:lnTo>
                          <a:pt x="90" y="240"/>
                        </a:lnTo>
                        <a:lnTo>
                          <a:pt x="91" y="239"/>
                        </a:lnTo>
                        <a:lnTo>
                          <a:pt x="93" y="239"/>
                        </a:lnTo>
                        <a:lnTo>
                          <a:pt x="93" y="238"/>
                        </a:lnTo>
                        <a:lnTo>
                          <a:pt x="94" y="236"/>
                        </a:lnTo>
                        <a:lnTo>
                          <a:pt x="94" y="236"/>
                        </a:lnTo>
                        <a:lnTo>
                          <a:pt x="95" y="235"/>
                        </a:lnTo>
                        <a:lnTo>
                          <a:pt x="95" y="234"/>
                        </a:lnTo>
                        <a:lnTo>
                          <a:pt x="96" y="233"/>
                        </a:lnTo>
                        <a:lnTo>
                          <a:pt x="96" y="232"/>
                        </a:lnTo>
                        <a:lnTo>
                          <a:pt x="96" y="230"/>
                        </a:lnTo>
                        <a:lnTo>
                          <a:pt x="97" y="229"/>
                        </a:lnTo>
                        <a:lnTo>
                          <a:pt x="97" y="228"/>
                        </a:lnTo>
                        <a:lnTo>
                          <a:pt x="97" y="227"/>
                        </a:lnTo>
                        <a:lnTo>
                          <a:pt x="99" y="226"/>
                        </a:lnTo>
                        <a:lnTo>
                          <a:pt x="99" y="225"/>
                        </a:lnTo>
                        <a:lnTo>
                          <a:pt x="99" y="223"/>
                        </a:lnTo>
                        <a:lnTo>
                          <a:pt x="99" y="222"/>
                        </a:lnTo>
                        <a:lnTo>
                          <a:pt x="100" y="220"/>
                        </a:lnTo>
                        <a:lnTo>
                          <a:pt x="100" y="219"/>
                        </a:lnTo>
                        <a:lnTo>
                          <a:pt x="100" y="217"/>
                        </a:lnTo>
                        <a:lnTo>
                          <a:pt x="100" y="215"/>
                        </a:lnTo>
                        <a:lnTo>
                          <a:pt x="100" y="214"/>
                        </a:lnTo>
                        <a:lnTo>
                          <a:pt x="100" y="213"/>
                        </a:lnTo>
                        <a:lnTo>
                          <a:pt x="101" y="210"/>
                        </a:lnTo>
                        <a:lnTo>
                          <a:pt x="101" y="209"/>
                        </a:lnTo>
                        <a:lnTo>
                          <a:pt x="101" y="208"/>
                        </a:lnTo>
                        <a:lnTo>
                          <a:pt x="101" y="206"/>
                        </a:lnTo>
                        <a:lnTo>
                          <a:pt x="101" y="204"/>
                        </a:lnTo>
                        <a:lnTo>
                          <a:pt x="101" y="202"/>
                        </a:lnTo>
                        <a:lnTo>
                          <a:pt x="101" y="200"/>
                        </a:lnTo>
                        <a:lnTo>
                          <a:pt x="101" y="199"/>
                        </a:lnTo>
                        <a:lnTo>
                          <a:pt x="101" y="196"/>
                        </a:lnTo>
                        <a:lnTo>
                          <a:pt x="101" y="195"/>
                        </a:lnTo>
                        <a:lnTo>
                          <a:pt x="101" y="193"/>
                        </a:lnTo>
                        <a:lnTo>
                          <a:pt x="100" y="191"/>
                        </a:lnTo>
                        <a:lnTo>
                          <a:pt x="100" y="189"/>
                        </a:lnTo>
                        <a:lnTo>
                          <a:pt x="100" y="187"/>
                        </a:lnTo>
                        <a:lnTo>
                          <a:pt x="100" y="186"/>
                        </a:lnTo>
                        <a:lnTo>
                          <a:pt x="100" y="183"/>
                        </a:lnTo>
                        <a:lnTo>
                          <a:pt x="100" y="182"/>
                        </a:lnTo>
                        <a:lnTo>
                          <a:pt x="100" y="180"/>
                        </a:lnTo>
                        <a:lnTo>
                          <a:pt x="100" y="177"/>
                        </a:lnTo>
                        <a:lnTo>
                          <a:pt x="99" y="175"/>
                        </a:lnTo>
                        <a:lnTo>
                          <a:pt x="99" y="174"/>
                        </a:lnTo>
                        <a:lnTo>
                          <a:pt x="99" y="171"/>
                        </a:lnTo>
                        <a:lnTo>
                          <a:pt x="99" y="169"/>
                        </a:lnTo>
                        <a:lnTo>
                          <a:pt x="99" y="168"/>
                        </a:lnTo>
                        <a:lnTo>
                          <a:pt x="99" y="165"/>
                        </a:lnTo>
                        <a:lnTo>
                          <a:pt x="97" y="164"/>
                        </a:lnTo>
                        <a:lnTo>
                          <a:pt x="97" y="162"/>
                        </a:lnTo>
                        <a:lnTo>
                          <a:pt x="97" y="160"/>
                        </a:lnTo>
                        <a:lnTo>
                          <a:pt x="97" y="158"/>
                        </a:lnTo>
                        <a:lnTo>
                          <a:pt x="97" y="156"/>
                        </a:lnTo>
                        <a:lnTo>
                          <a:pt x="97" y="154"/>
                        </a:lnTo>
                        <a:lnTo>
                          <a:pt x="96" y="152"/>
                        </a:lnTo>
                        <a:lnTo>
                          <a:pt x="96" y="150"/>
                        </a:lnTo>
                        <a:lnTo>
                          <a:pt x="96" y="148"/>
                        </a:lnTo>
                        <a:lnTo>
                          <a:pt x="96" y="147"/>
                        </a:lnTo>
                        <a:lnTo>
                          <a:pt x="96" y="144"/>
                        </a:lnTo>
                        <a:lnTo>
                          <a:pt x="96" y="142"/>
                        </a:lnTo>
                        <a:lnTo>
                          <a:pt x="95" y="141"/>
                        </a:lnTo>
                        <a:lnTo>
                          <a:pt x="95" y="138"/>
                        </a:lnTo>
                        <a:lnTo>
                          <a:pt x="95" y="136"/>
                        </a:lnTo>
                        <a:lnTo>
                          <a:pt x="95" y="135"/>
                        </a:lnTo>
                        <a:lnTo>
                          <a:pt x="95" y="132"/>
                        </a:lnTo>
                        <a:lnTo>
                          <a:pt x="95" y="131"/>
                        </a:lnTo>
                        <a:lnTo>
                          <a:pt x="94" y="129"/>
                        </a:lnTo>
                        <a:lnTo>
                          <a:pt x="94" y="128"/>
                        </a:lnTo>
                        <a:lnTo>
                          <a:pt x="94" y="125"/>
                        </a:lnTo>
                        <a:lnTo>
                          <a:pt x="94" y="124"/>
                        </a:lnTo>
                        <a:lnTo>
                          <a:pt x="94" y="122"/>
                        </a:lnTo>
                        <a:lnTo>
                          <a:pt x="94" y="121"/>
                        </a:lnTo>
                        <a:lnTo>
                          <a:pt x="94" y="119"/>
                        </a:lnTo>
                        <a:lnTo>
                          <a:pt x="94" y="117"/>
                        </a:lnTo>
                        <a:lnTo>
                          <a:pt x="94" y="116"/>
                        </a:lnTo>
                        <a:lnTo>
                          <a:pt x="94" y="113"/>
                        </a:lnTo>
                        <a:lnTo>
                          <a:pt x="93" y="112"/>
                        </a:lnTo>
                        <a:lnTo>
                          <a:pt x="93" y="111"/>
                        </a:lnTo>
                        <a:lnTo>
                          <a:pt x="93" y="109"/>
                        </a:lnTo>
                        <a:lnTo>
                          <a:pt x="93" y="108"/>
                        </a:lnTo>
                        <a:lnTo>
                          <a:pt x="93" y="106"/>
                        </a:lnTo>
                        <a:lnTo>
                          <a:pt x="93" y="105"/>
                        </a:lnTo>
                        <a:lnTo>
                          <a:pt x="93" y="103"/>
                        </a:lnTo>
                        <a:lnTo>
                          <a:pt x="93" y="102"/>
                        </a:lnTo>
                        <a:lnTo>
                          <a:pt x="93" y="100"/>
                        </a:lnTo>
                        <a:lnTo>
                          <a:pt x="93" y="99"/>
                        </a:lnTo>
                        <a:lnTo>
                          <a:pt x="93" y="97"/>
                        </a:lnTo>
                        <a:lnTo>
                          <a:pt x="93" y="96"/>
                        </a:lnTo>
                        <a:lnTo>
                          <a:pt x="93" y="95"/>
                        </a:lnTo>
                        <a:lnTo>
                          <a:pt x="93" y="93"/>
                        </a:lnTo>
                        <a:lnTo>
                          <a:pt x="93" y="92"/>
                        </a:lnTo>
                        <a:lnTo>
                          <a:pt x="93" y="91"/>
                        </a:lnTo>
                        <a:lnTo>
                          <a:pt x="93" y="89"/>
                        </a:lnTo>
                        <a:lnTo>
                          <a:pt x="93" y="87"/>
                        </a:lnTo>
                        <a:lnTo>
                          <a:pt x="93" y="86"/>
                        </a:lnTo>
                        <a:lnTo>
                          <a:pt x="93" y="85"/>
                        </a:lnTo>
                        <a:lnTo>
                          <a:pt x="93" y="84"/>
                        </a:lnTo>
                        <a:lnTo>
                          <a:pt x="93" y="83"/>
                        </a:lnTo>
                        <a:lnTo>
                          <a:pt x="93" y="82"/>
                        </a:lnTo>
                        <a:lnTo>
                          <a:pt x="93" y="79"/>
                        </a:lnTo>
                        <a:lnTo>
                          <a:pt x="93" y="78"/>
                        </a:lnTo>
                        <a:lnTo>
                          <a:pt x="93" y="77"/>
                        </a:lnTo>
                        <a:lnTo>
                          <a:pt x="93" y="76"/>
                        </a:lnTo>
                        <a:lnTo>
                          <a:pt x="93" y="75"/>
                        </a:lnTo>
                        <a:lnTo>
                          <a:pt x="93" y="73"/>
                        </a:lnTo>
                        <a:lnTo>
                          <a:pt x="93" y="72"/>
                        </a:lnTo>
                        <a:lnTo>
                          <a:pt x="93" y="71"/>
                        </a:lnTo>
                        <a:lnTo>
                          <a:pt x="94" y="69"/>
                        </a:lnTo>
                        <a:lnTo>
                          <a:pt x="94" y="67"/>
                        </a:lnTo>
                        <a:lnTo>
                          <a:pt x="94" y="66"/>
                        </a:lnTo>
                        <a:lnTo>
                          <a:pt x="94" y="65"/>
                        </a:lnTo>
                        <a:lnTo>
                          <a:pt x="94" y="64"/>
                        </a:lnTo>
                        <a:lnTo>
                          <a:pt x="94" y="63"/>
                        </a:lnTo>
                        <a:lnTo>
                          <a:pt x="94" y="62"/>
                        </a:lnTo>
                        <a:lnTo>
                          <a:pt x="94" y="60"/>
                        </a:lnTo>
                        <a:lnTo>
                          <a:pt x="94" y="58"/>
                        </a:lnTo>
                        <a:lnTo>
                          <a:pt x="94" y="57"/>
                        </a:lnTo>
                        <a:lnTo>
                          <a:pt x="95" y="56"/>
                        </a:lnTo>
                        <a:lnTo>
                          <a:pt x="95" y="54"/>
                        </a:lnTo>
                        <a:lnTo>
                          <a:pt x="95" y="53"/>
                        </a:lnTo>
                        <a:lnTo>
                          <a:pt x="95" y="52"/>
                        </a:lnTo>
                        <a:lnTo>
                          <a:pt x="95" y="51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lnTo>
                          <a:pt x="149" y="1"/>
                        </a:lnTo>
                        <a:lnTo>
                          <a:pt x="149" y="1"/>
                        </a:lnTo>
                        <a:lnTo>
                          <a:pt x="149" y="1"/>
                        </a:lnTo>
                        <a:lnTo>
                          <a:pt x="149" y="2"/>
                        </a:lnTo>
                        <a:lnTo>
                          <a:pt x="149" y="4"/>
                        </a:lnTo>
                        <a:lnTo>
                          <a:pt x="149" y="4"/>
                        </a:lnTo>
                        <a:lnTo>
                          <a:pt x="149" y="5"/>
                        </a:lnTo>
                        <a:lnTo>
                          <a:pt x="149" y="6"/>
                        </a:lnTo>
                        <a:lnTo>
                          <a:pt x="148" y="7"/>
                        </a:lnTo>
                        <a:lnTo>
                          <a:pt x="148" y="8"/>
                        </a:lnTo>
                        <a:lnTo>
                          <a:pt x="148" y="10"/>
                        </a:lnTo>
                        <a:lnTo>
                          <a:pt x="148" y="11"/>
                        </a:lnTo>
                        <a:lnTo>
                          <a:pt x="148" y="12"/>
                        </a:lnTo>
                        <a:lnTo>
                          <a:pt x="146" y="13"/>
                        </a:lnTo>
                        <a:lnTo>
                          <a:pt x="146" y="15"/>
                        </a:lnTo>
                        <a:lnTo>
                          <a:pt x="146" y="17"/>
                        </a:lnTo>
                        <a:lnTo>
                          <a:pt x="146" y="18"/>
                        </a:lnTo>
                        <a:lnTo>
                          <a:pt x="145" y="20"/>
                        </a:lnTo>
                        <a:lnTo>
                          <a:pt x="145" y="21"/>
                        </a:lnTo>
                        <a:lnTo>
                          <a:pt x="145" y="24"/>
                        </a:lnTo>
                        <a:lnTo>
                          <a:pt x="145" y="26"/>
                        </a:lnTo>
                        <a:lnTo>
                          <a:pt x="145" y="27"/>
                        </a:lnTo>
                        <a:lnTo>
                          <a:pt x="145" y="30"/>
                        </a:lnTo>
                        <a:lnTo>
                          <a:pt x="144" y="32"/>
                        </a:lnTo>
                        <a:lnTo>
                          <a:pt x="144" y="34"/>
                        </a:lnTo>
                        <a:lnTo>
                          <a:pt x="144" y="37"/>
                        </a:lnTo>
                        <a:lnTo>
                          <a:pt x="144" y="39"/>
                        </a:lnTo>
                        <a:lnTo>
                          <a:pt x="144" y="41"/>
                        </a:lnTo>
                        <a:lnTo>
                          <a:pt x="143" y="44"/>
                        </a:lnTo>
                        <a:lnTo>
                          <a:pt x="143" y="46"/>
                        </a:lnTo>
                        <a:lnTo>
                          <a:pt x="143" y="49"/>
                        </a:lnTo>
                        <a:lnTo>
                          <a:pt x="143" y="52"/>
                        </a:lnTo>
                        <a:lnTo>
                          <a:pt x="143" y="54"/>
                        </a:lnTo>
                        <a:lnTo>
                          <a:pt x="143" y="57"/>
                        </a:lnTo>
                        <a:lnTo>
                          <a:pt x="141" y="60"/>
                        </a:lnTo>
                        <a:lnTo>
                          <a:pt x="141" y="63"/>
                        </a:lnTo>
                        <a:lnTo>
                          <a:pt x="141" y="66"/>
                        </a:lnTo>
                        <a:lnTo>
                          <a:pt x="141" y="69"/>
                        </a:lnTo>
                        <a:lnTo>
                          <a:pt x="141" y="72"/>
                        </a:lnTo>
                        <a:lnTo>
                          <a:pt x="141" y="76"/>
                        </a:lnTo>
                        <a:lnTo>
                          <a:pt x="141" y="78"/>
                        </a:lnTo>
                        <a:lnTo>
                          <a:pt x="141" y="82"/>
                        </a:lnTo>
                        <a:lnTo>
                          <a:pt x="141" y="85"/>
                        </a:lnTo>
                        <a:lnTo>
                          <a:pt x="141" y="89"/>
                        </a:lnTo>
                        <a:lnTo>
                          <a:pt x="141" y="92"/>
                        </a:lnTo>
                        <a:lnTo>
                          <a:pt x="141" y="96"/>
                        </a:lnTo>
                        <a:lnTo>
                          <a:pt x="143" y="99"/>
                        </a:lnTo>
                        <a:lnTo>
                          <a:pt x="143" y="103"/>
                        </a:lnTo>
                        <a:lnTo>
                          <a:pt x="143" y="106"/>
                        </a:lnTo>
                        <a:lnTo>
                          <a:pt x="143" y="110"/>
                        </a:lnTo>
                        <a:lnTo>
                          <a:pt x="143" y="113"/>
                        </a:lnTo>
                        <a:lnTo>
                          <a:pt x="144" y="117"/>
                        </a:lnTo>
                        <a:lnTo>
                          <a:pt x="144" y="122"/>
                        </a:lnTo>
                        <a:lnTo>
                          <a:pt x="144" y="125"/>
                        </a:lnTo>
                        <a:lnTo>
                          <a:pt x="145" y="129"/>
                        </a:lnTo>
                        <a:lnTo>
                          <a:pt x="145" y="134"/>
                        </a:lnTo>
                        <a:lnTo>
                          <a:pt x="145" y="137"/>
                        </a:lnTo>
                        <a:lnTo>
                          <a:pt x="146" y="141"/>
                        </a:lnTo>
                        <a:lnTo>
                          <a:pt x="146" y="145"/>
                        </a:lnTo>
                        <a:lnTo>
                          <a:pt x="148" y="150"/>
                        </a:lnTo>
                        <a:lnTo>
                          <a:pt x="148" y="154"/>
                        </a:lnTo>
                        <a:lnTo>
                          <a:pt x="149" y="158"/>
                        </a:lnTo>
                        <a:lnTo>
                          <a:pt x="149" y="163"/>
                        </a:lnTo>
                        <a:lnTo>
                          <a:pt x="150" y="168"/>
                        </a:lnTo>
                        <a:lnTo>
                          <a:pt x="150" y="171"/>
                        </a:lnTo>
                        <a:lnTo>
                          <a:pt x="150" y="176"/>
                        </a:lnTo>
                        <a:lnTo>
                          <a:pt x="150" y="180"/>
                        </a:lnTo>
                        <a:lnTo>
                          <a:pt x="150" y="184"/>
                        </a:lnTo>
                        <a:lnTo>
                          <a:pt x="150" y="188"/>
                        </a:lnTo>
                        <a:lnTo>
                          <a:pt x="150" y="191"/>
                        </a:lnTo>
                        <a:lnTo>
                          <a:pt x="150" y="195"/>
                        </a:lnTo>
                        <a:lnTo>
                          <a:pt x="151" y="200"/>
                        </a:lnTo>
                        <a:lnTo>
                          <a:pt x="150" y="202"/>
                        </a:lnTo>
                        <a:lnTo>
                          <a:pt x="150" y="207"/>
                        </a:lnTo>
                        <a:lnTo>
                          <a:pt x="150" y="210"/>
                        </a:lnTo>
                        <a:lnTo>
                          <a:pt x="150" y="213"/>
                        </a:lnTo>
                        <a:lnTo>
                          <a:pt x="150" y="216"/>
                        </a:lnTo>
                        <a:lnTo>
                          <a:pt x="149" y="220"/>
                        </a:lnTo>
                        <a:lnTo>
                          <a:pt x="149" y="223"/>
                        </a:lnTo>
                        <a:lnTo>
                          <a:pt x="149" y="226"/>
                        </a:lnTo>
                        <a:lnTo>
                          <a:pt x="148" y="229"/>
                        </a:lnTo>
                        <a:lnTo>
                          <a:pt x="148" y="232"/>
                        </a:lnTo>
                        <a:lnTo>
                          <a:pt x="146" y="235"/>
                        </a:lnTo>
                        <a:lnTo>
                          <a:pt x="146" y="238"/>
                        </a:lnTo>
                        <a:lnTo>
                          <a:pt x="145" y="241"/>
                        </a:lnTo>
                        <a:lnTo>
                          <a:pt x="144" y="243"/>
                        </a:lnTo>
                        <a:lnTo>
                          <a:pt x="144" y="246"/>
                        </a:lnTo>
                        <a:lnTo>
                          <a:pt x="143" y="248"/>
                        </a:lnTo>
                        <a:lnTo>
                          <a:pt x="141" y="250"/>
                        </a:lnTo>
                        <a:lnTo>
                          <a:pt x="140" y="253"/>
                        </a:lnTo>
                        <a:lnTo>
                          <a:pt x="139" y="255"/>
                        </a:lnTo>
                        <a:lnTo>
                          <a:pt x="139" y="258"/>
                        </a:lnTo>
                        <a:lnTo>
                          <a:pt x="138" y="260"/>
                        </a:lnTo>
                        <a:lnTo>
                          <a:pt x="137" y="262"/>
                        </a:lnTo>
                        <a:lnTo>
                          <a:pt x="135" y="265"/>
                        </a:lnTo>
                        <a:lnTo>
                          <a:pt x="133" y="266"/>
                        </a:lnTo>
                        <a:lnTo>
                          <a:pt x="132" y="268"/>
                        </a:lnTo>
                        <a:lnTo>
                          <a:pt x="130" y="271"/>
                        </a:lnTo>
                        <a:lnTo>
                          <a:pt x="129" y="272"/>
                        </a:lnTo>
                        <a:lnTo>
                          <a:pt x="128" y="274"/>
                        </a:lnTo>
                        <a:lnTo>
                          <a:pt x="126" y="275"/>
                        </a:lnTo>
                        <a:lnTo>
                          <a:pt x="124" y="276"/>
                        </a:lnTo>
                        <a:lnTo>
                          <a:pt x="123" y="278"/>
                        </a:lnTo>
                        <a:lnTo>
                          <a:pt x="121" y="280"/>
                        </a:lnTo>
                        <a:lnTo>
                          <a:pt x="119" y="281"/>
                        </a:lnTo>
                        <a:lnTo>
                          <a:pt x="117" y="282"/>
                        </a:lnTo>
                        <a:lnTo>
                          <a:pt x="116" y="284"/>
                        </a:lnTo>
                        <a:lnTo>
                          <a:pt x="113" y="285"/>
                        </a:lnTo>
                        <a:lnTo>
                          <a:pt x="112" y="286"/>
                        </a:lnTo>
                        <a:lnTo>
                          <a:pt x="110" y="287"/>
                        </a:lnTo>
                        <a:lnTo>
                          <a:pt x="107" y="288"/>
                        </a:lnTo>
                        <a:lnTo>
                          <a:pt x="106" y="288"/>
                        </a:lnTo>
                        <a:lnTo>
                          <a:pt x="104" y="289"/>
                        </a:lnTo>
                        <a:lnTo>
                          <a:pt x="101" y="291"/>
                        </a:lnTo>
                        <a:lnTo>
                          <a:pt x="99" y="291"/>
                        </a:lnTo>
                        <a:lnTo>
                          <a:pt x="96" y="292"/>
                        </a:lnTo>
                        <a:lnTo>
                          <a:pt x="94" y="292"/>
                        </a:lnTo>
                        <a:lnTo>
                          <a:pt x="93" y="293"/>
                        </a:lnTo>
                        <a:lnTo>
                          <a:pt x="90" y="293"/>
                        </a:lnTo>
                        <a:lnTo>
                          <a:pt x="88" y="294"/>
                        </a:lnTo>
                        <a:lnTo>
                          <a:pt x="84" y="294"/>
                        </a:lnTo>
                        <a:lnTo>
                          <a:pt x="82" y="294"/>
                        </a:lnTo>
                        <a:lnTo>
                          <a:pt x="79" y="294"/>
                        </a:lnTo>
                        <a:lnTo>
                          <a:pt x="77" y="295"/>
                        </a:lnTo>
                        <a:lnTo>
                          <a:pt x="73" y="294"/>
                        </a:lnTo>
                        <a:lnTo>
                          <a:pt x="71" y="294"/>
                        </a:lnTo>
                        <a:lnTo>
                          <a:pt x="67" y="294"/>
                        </a:lnTo>
                        <a:lnTo>
                          <a:pt x="64" y="294"/>
                        </a:lnTo>
                        <a:lnTo>
                          <a:pt x="61" y="294"/>
                        </a:lnTo>
                        <a:lnTo>
                          <a:pt x="58" y="294"/>
                        </a:lnTo>
                        <a:lnTo>
                          <a:pt x="56" y="293"/>
                        </a:lnTo>
                        <a:lnTo>
                          <a:pt x="53" y="293"/>
                        </a:lnTo>
                        <a:lnTo>
                          <a:pt x="50" y="292"/>
                        </a:lnTo>
                        <a:lnTo>
                          <a:pt x="47" y="292"/>
                        </a:lnTo>
                        <a:lnTo>
                          <a:pt x="45" y="291"/>
                        </a:lnTo>
                        <a:lnTo>
                          <a:pt x="42" y="291"/>
                        </a:lnTo>
                        <a:lnTo>
                          <a:pt x="40" y="289"/>
                        </a:lnTo>
                        <a:lnTo>
                          <a:pt x="39" y="288"/>
                        </a:lnTo>
                        <a:lnTo>
                          <a:pt x="36" y="287"/>
                        </a:lnTo>
                        <a:lnTo>
                          <a:pt x="34" y="286"/>
                        </a:lnTo>
                        <a:lnTo>
                          <a:pt x="31" y="285"/>
                        </a:lnTo>
                        <a:lnTo>
                          <a:pt x="30" y="284"/>
                        </a:lnTo>
                        <a:lnTo>
                          <a:pt x="28" y="282"/>
                        </a:lnTo>
                        <a:lnTo>
                          <a:pt x="25" y="281"/>
                        </a:lnTo>
                        <a:lnTo>
                          <a:pt x="24" y="280"/>
                        </a:lnTo>
                        <a:lnTo>
                          <a:pt x="23" y="278"/>
                        </a:lnTo>
                        <a:lnTo>
                          <a:pt x="20" y="276"/>
                        </a:lnTo>
                        <a:lnTo>
                          <a:pt x="19" y="275"/>
                        </a:lnTo>
                        <a:lnTo>
                          <a:pt x="18" y="273"/>
                        </a:lnTo>
                        <a:lnTo>
                          <a:pt x="16" y="272"/>
                        </a:lnTo>
                        <a:lnTo>
                          <a:pt x="14" y="269"/>
                        </a:lnTo>
                        <a:lnTo>
                          <a:pt x="13" y="267"/>
                        </a:lnTo>
                        <a:lnTo>
                          <a:pt x="12" y="266"/>
                        </a:lnTo>
                        <a:lnTo>
                          <a:pt x="11" y="263"/>
                        </a:lnTo>
                        <a:lnTo>
                          <a:pt x="9" y="261"/>
                        </a:lnTo>
                        <a:lnTo>
                          <a:pt x="8" y="259"/>
                        </a:lnTo>
                        <a:lnTo>
                          <a:pt x="7" y="256"/>
                        </a:lnTo>
                        <a:lnTo>
                          <a:pt x="7" y="254"/>
                        </a:lnTo>
                        <a:lnTo>
                          <a:pt x="6" y="252"/>
                        </a:lnTo>
                        <a:lnTo>
                          <a:pt x="4" y="249"/>
                        </a:lnTo>
                        <a:lnTo>
                          <a:pt x="3" y="246"/>
                        </a:lnTo>
                        <a:lnTo>
                          <a:pt x="3" y="243"/>
                        </a:lnTo>
                        <a:lnTo>
                          <a:pt x="2" y="241"/>
                        </a:lnTo>
                        <a:lnTo>
                          <a:pt x="2" y="238"/>
                        </a:lnTo>
                        <a:lnTo>
                          <a:pt x="1" y="235"/>
                        </a:lnTo>
                        <a:lnTo>
                          <a:pt x="1" y="232"/>
                        </a:lnTo>
                        <a:lnTo>
                          <a:pt x="1" y="229"/>
                        </a:lnTo>
                        <a:lnTo>
                          <a:pt x="0" y="226"/>
                        </a:lnTo>
                        <a:lnTo>
                          <a:pt x="0" y="222"/>
                        </a:lnTo>
                        <a:lnTo>
                          <a:pt x="0" y="219"/>
                        </a:lnTo>
                        <a:lnTo>
                          <a:pt x="0" y="215"/>
                        </a:lnTo>
                        <a:lnTo>
                          <a:pt x="0" y="213"/>
                        </a:lnTo>
                        <a:lnTo>
                          <a:pt x="0" y="209"/>
                        </a:lnTo>
                        <a:lnTo>
                          <a:pt x="0" y="204"/>
                        </a:lnTo>
                        <a:lnTo>
                          <a:pt x="0" y="201"/>
                        </a:lnTo>
                        <a:lnTo>
                          <a:pt x="0" y="197"/>
                        </a:lnTo>
                        <a:lnTo>
                          <a:pt x="0" y="194"/>
                        </a:lnTo>
                        <a:lnTo>
                          <a:pt x="0" y="189"/>
                        </a:lnTo>
                        <a:lnTo>
                          <a:pt x="0" y="186"/>
                        </a:lnTo>
                        <a:lnTo>
                          <a:pt x="1" y="182"/>
                        </a:lnTo>
                        <a:lnTo>
                          <a:pt x="1" y="177"/>
                        </a:lnTo>
                        <a:lnTo>
                          <a:pt x="1" y="174"/>
                        </a:lnTo>
                        <a:lnTo>
                          <a:pt x="2" y="169"/>
                        </a:lnTo>
                        <a:lnTo>
                          <a:pt x="2" y="164"/>
                        </a:lnTo>
                        <a:lnTo>
                          <a:pt x="3" y="160"/>
                        </a:lnTo>
                        <a:lnTo>
                          <a:pt x="3" y="156"/>
                        </a:lnTo>
                        <a:lnTo>
                          <a:pt x="4" y="151"/>
                        </a:lnTo>
                        <a:lnTo>
                          <a:pt x="6" y="147"/>
                        </a:lnTo>
                        <a:lnTo>
                          <a:pt x="6" y="144"/>
                        </a:lnTo>
                        <a:lnTo>
                          <a:pt x="6" y="142"/>
                        </a:lnTo>
                        <a:lnTo>
                          <a:pt x="6" y="139"/>
                        </a:lnTo>
                        <a:lnTo>
                          <a:pt x="7" y="137"/>
                        </a:lnTo>
                        <a:lnTo>
                          <a:pt x="7" y="135"/>
                        </a:lnTo>
                        <a:lnTo>
                          <a:pt x="7" y="132"/>
                        </a:lnTo>
                        <a:lnTo>
                          <a:pt x="7" y="130"/>
                        </a:lnTo>
                        <a:lnTo>
                          <a:pt x="8" y="129"/>
                        </a:lnTo>
                        <a:lnTo>
                          <a:pt x="8" y="126"/>
                        </a:lnTo>
                        <a:lnTo>
                          <a:pt x="8" y="124"/>
                        </a:lnTo>
                        <a:lnTo>
                          <a:pt x="8" y="122"/>
                        </a:lnTo>
                        <a:lnTo>
                          <a:pt x="9" y="119"/>
                        </a:lnTo>
                        <a:lnTo>
                          <a:pt x="9" y="117"/>
                        </a:lnTo>
                        <a:lnTo>
                          <a:pt x="9" y="116"/>
                        </a:lnTo>
                        <a:lnTo>
                          <a:pt x="9" y="113"/>
                        </a:lnTo>
                        <a:lnTo>
                          <a:pt x="11" y="111"/>
                        </a:lnTo>
                        <a:lnTo>
                          <a:pt x="11" y="109"/>
                        </a:lnTo>
                        <a:lnTo>
                          <a:pt x="11" y="106"/>
                        </a:lnTo>
                        <a:lnTo>
                          <a:pt x="11" y="104"/>
                        </a:lnTo>
                        <a:lnTo>
                          <a:pt x="11" y="103"/>
                        </a:lnTo>
                        <a:lnTo>
                          <a:pt x="11" y="100"/>
                        </a:lnTo>
                        <a:lnTo>
                          <a:pt x="12" y="98"/>
                        </a:lnTo>
                        <a:lnTo>
                          <a:pt x="12" y="96"/>
                        </a:lnTo>
                        <a:lnTo>
                          <a:pt x="12" y="95"/>
                        </a:lnTo>
                        <a:lnTo>
                          <a:pt x="12" y="92"/>
                        </a:lnTo>
                        <a:lnTo>
                          <a:pt x="12" y="90"/>
                        </a:lnTo>
                        <a:lnTo>
                          <a:pt x="12" y="87"/>
                        </a:lnTo>
                        <a:lnTo>
                          <a:pt x="13" y="86"/>
                        </a:lnTo>
                        <a:lnTo>
                          <a:pt x="13" y="84"/>
                        </a:lnTo>
                        <a:lnTo>
                          <a:pt x="13" y="82"/>
                        </a:lnTo>
                        <a:lnTo>
                          <a:pt x="13" y="80"/>
                        </a:lnTo>
                        <a:lnTo>
                          <a:pt x="13" y="78"/>
                        </a:lnTo>
                        <a:lnTo>
                          <a:pt x="13" y="76"/>
                        </a:lnTo>
                        <a:lnTo>
                          <a:pt x="13" y="75"/>
                        </a:lnTo>
                        <a:lnTo>
                          <a:pt x="13" y="72"/>
                        </a:lnTo>
                        <a:lnTo>
                          <a:pt x="13" y="71"/>
                        </a:lnTo>
                        <a:lnTo>
                          <a:pt x="14" y="69"/>
                        </a:lnTo>
                        <a:lnTo>
                          <a:pt x="14" y="66"/>
                        </a:lnTo>
                        <a:lnTo>
                          <a:pt x="14" y="65"/>
                        </a:lnTo>
                        <a:lnTo>
                          <a:pt x="14" y="63"/>
                        </a:lnTo>
                        <a:lnTo>
                          <a:pt x="14" y="62"/>
                        </a:lnTo>
                        <a:lnTo>
                          <a:pt x="14" y="59"/>
                        </a:lnTo>
                        <a:lnTo>
                          <a:pt x="14" y="58"/>
                        </a:lnTo>
                        <a:lnTo>
                          <a:pt x="14" y="56"/>
                        </a:lnTo>
                        <a:lnTo>
                          <a:pt x="14" y="54"/>
                        </a:lnTo>
                        <a:lnTo>
                          <a:pt x="14" y="52"/>
                        </a:lnTo>
                        <a:lnTo>
                          <a:pt x="14" y="51"/>
                        </a:lnTo>
                        <a:lnTo>
                          <a:pt x="16" y="49"/>
                        </a:lnTo>
                        <a:lnTo>
                          <a:pt x="16" y="47"/>
                        </a:lnTo>
                        <a:lnTo>
                          <a:pt x="16" y="46"/>
                        </a:lnTo>
                        <a:lnTo>
                          <a:pt x="16" y="44"/>
                        </a:lnTo>
                        <a:lnTo>
                          <a:pt x="16" y="43"/>
                        </a:lnTo>
                        <a:lnTo>
                          <a:pt x="16" y="41"/>
                        </a:lnTo>
                        <a:lnTo>
                          <a:pt x="16" y="39"/>
                        </a:lnTo>
                        <a:lnTo>
                          <a:pt x="16" y="38"/>
                        </a:lnTo>
                        <a:lnTo>
                          <a:pt x="16" y="37"/>
                        </a:lnTo>
                        <a:lnTo>
                          <a:pt x="16" y="34"/>
                        </a:lnTo>
                        <a:lnTo>
                          <a:pt x="16" y="33"/>
                        </a:lnTo>
                        <a:lnTo>
                          <a:pt x="16" y="32"/>
                        </a:lnTo>
                        <a:lnTo>
                          <a:pt x="16" y="31"/>
                        </a:lnTo>
                        <a:lnTo>
                          <a:pt x="16" y="30"/>
                        </a:lnTo>
                        <a:lnTo>
                          <a:pt x="16" y="27"/>
                        </a:lnTo>
                        <a:lnTo>
                          <a:pt x="16" y="26"/>
                        </a:lnTo>
                        <a:lnTo>
                          <a:pt x="16" y="25"/>
                        </a:lnTo>
                        <a:lnTo>
                          <a:pt x="58" y="19"/>
                        </a:lnTo>
                        <a:lnTo>
                          <a:pt x="58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06" name="Freeform 358"/>
                  <p:cNvSpPr>
                    <a:spLocks/>
                  </p:cNvSpPr>
                  <p:nvPr/>
                </p:nvSpPr>
                <p:spPr bwMode="auto">
                  <a:xfrm>
                    <a:off x="4208" y="2511"/>
                    <a:ext cx="34" cy="11"/>
                  </a:xfrm>
                  <a:custGeom>
                    <a:avLst/>
                    <a:gdLst>
                      <a:gd name="T0" fmla="*/ 11 w 101"/>
                      <a:gd name="T1" fmla="*/ 55 h 56"/>
                      <a:gd name="T2" fmla="*/ 101 w 101"/>
                      <a:gd name="T3" fmla="*/ 56 h 56"/>
                      <a:gd name="T4" fmla="*/ 99 w 101"/>
                      <a:gd name="T5" fmla="*/ 0 h 56"/>
                      <a:gd name="T6" fmla="*/ 0 w 101"/>
                      <a:gd name="T7" fmla="*/ 1 h 56"/>
                      <a:gd name="T8" fmla="*/ 11 w 101"/>
                      <a:gd name="T9" fmla="*/ 55 h 56"/>
                      <a:gd name="T10" fmla="*/ 11 w 101"/>
                      <a:gd name="T11" fmla="*/ 55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1" h="56">
                        <a:moveTo>
                          <a:pt x="11" y="55"/>
                        </a:moveTo>
                        <a:lnTo>
                          <a:pt x="101" y="56"/>
                        </a:lnTo>
                        <a:lnTo>
                          <a:pt x="99" y="0"/>
                        </a:lnTo>
                        <a:lnTo>
                          <a:pt x="0" y="1"/>
                        </a:lnTo>
                        <a:lnTo>
                          <a:pt x="11" y="55"/>
                        </a:lnTo>
                        <a:lnTo>
                          <a:pt x="11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0407" name="AutoShape 359"/>
                <p:cNvSpPr>
                  <a:spLocks noChangeArrowheads="1"/>
                </p:cNvSpPr>
                <p:nvPr/>
              </p:nvSpPr>
              <p:spPr bwMode="auto">
                <a:xfrm>
                  <a:off x="3619" y="3097"/>
                  <a:ext cx="432" cy="240"/>
                </a:xfrm>
                <a:prstGeom prst="roundRect">
                  <a:avLst>
                    <a:gd name="adj" fmla="val 10417"/>
                  </a:avLst>
                </a:prstGeom>
                <a:solidFill>
                  <a:srgbClr val="D7E5D7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408" name="AutoShape 360"/>
                <p:cNvSpPr>
                  <a:spLocks noChangeArrowheads="1"/>
                </p:cNvSpPr>
                <p:nvPr/>
              </p:nvSpPr>
              <p:spPr bwMode="auto">
                <a:xfrm>
                  <a:off x="3669" y="3150"/>
                  <a:ext cx="75" cy="129"/>
                </a:xfrm>
                <a:prstGeom prst="roundRect">
                  <a:avLst>
                    <a:gd name="adj" fmla="val 34546"/>
                  </a:avLst>
                </a:prstGeom>
                <a:solidFill>
                  <a:schemeClr val="bg2"/>
                </a:solidFill>
                <a:ln w="9525">
                  <a:round/>
                  <a:headEnd/>
                  <a:tailEnd/>
                </a:ln>
                <a:effectLst/>
                <a:scene3d>
                  <a:camera prst="legacyObliqueTop">
                    <a:rot lat="20099999" lon="1500000" rev="0"/>
                  </a:camera>
                  <a:lightRig rig="legacyHarsh3" dir="r"/>
                </a:scene3d>
                <a:sp3d extrusionH="23800" prstMaterial="legacyMetal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30409" name="Rectangle 361"/>
                <p:cNvSpPr>
                  <a:spLocks noChangeArrowheads="1"/>
                </p:cNvSpPr>
                <p:nvPr/>
              </p:nvSpPr>
              <p:spPr bwMode="auto">
                <a:xfrm>
                  <a:off x="3841" y="3147"/>
                  <a:ext cx="160" cy="15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Harsh3" dir="r"/>
                </a:scene3d>
                <a:sp3d prstMaterial="legacyMetal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30410" name="Freeform 362"/>
                <p:cNvSpPr>
                  <a:spLocks/>
                </p:cNvSpPr>
                <p:nvPr/>
              </p:nvSpPr>
              <p:spPr bwMode="auto">
                <a:xfrm>
                  <a:off x="3992" y="3186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11" name="Freeform 363"/>
                <p:cNvSpPr>
                  <a:spLocks/>
                </p:cNvSpPr>
                <p:nvPr/>
              </p:nvSpPr>
              <p:spPr bwMode="auto">
                <a:xfrm>
                  <a:off x="3992" y="321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12" name="Freeform 364"/>
                <p:cNvSpPr>
                  <a:spLocks/>
                </p:cNvSpPr>
                <p:nvPr/>
              </p:nvSpPr>
              <p:spPr bwMode="auto">
                <a:xfrm>
                  <a:off x="3731" y="3171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13" name="Freeform 365"/>
                <p:cNvSpPr>
                  <a:spLocks/>
                </p:cNvSpPr>
                <p:nvPr/>
              </p:nvSpPr>
              <p:spPr bwMode="auto">
                <a:xfrm>
                  <a:off x="3731" y="3198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14" name="Freeform 366"/>
                <p:cNvSpPr>
                  <a:spLocks/>
                </p:cNvSpPr>
                <p:nvPr/>
              </p:nvSpPr>
              <p:spPr bwMode="auto">
                <a:xfrm>
                  <a:off x="3731" y="3225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15" name="Freeform 367"/>
                <p:cNvSpPr>
                  <a:spLocks/>
                </p:cNvSpPr>
                <p:nvPr/>
              </p:nvSpPr>
              <p:spPr bwMode="auto">
                <a:xfrm>
                  <a:off x="3731" y="325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16" name="Freeform 368"/>
                <p:cNvSpPr>
                  <a:spLocks/>
                </p:cNvSpPr>
                <p:nvPr/>
              </p:nvSpPr>
              <p:spPr bwMode="auto">
                <a:xfrm flipH="1">
                  <a:off x="3651" y="317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17" name="Freeform 369"/>
                <p:cNvSpPr>
                  <a:spLocks/>
                </p:cNvSpPr>
                <p:nvPr/>
              </p:nvSpPr>
              <p:spPr bwMode="auto">
                <a:xfrm flipH="1">
                  <a:off x="3651" y="3200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18" name="Freeform 370"/>
                <p:cNvSpPr>
                  <a:spLocks/>
                </p:cNvSpPr>
                <p:nvPr/>
              </p:nvSpPr>
              <p:spPr bwMode="auto">
                <a:xfrm flipH="1">
                  <a:off x="3824" y="3171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19" name="Freeform 371"/>
                <p:cNvSpPr>
                  <a:spLocks/>
                </p:cNvSpPr>
                <p:nvPr/>
              </p:nvSpPr>
              <p:spPr bwMode="auto">
                <a:xfrm flipH="1">
                  <a:off x="3824" y="3198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20" name="Freeform 372"/>
                <p:cNvSpPr>
                  <a:spLocks/>
                </p:cNvSpPr>
                <p:nvPr/>
              </p:nvSpPr>
              <p:spPr bwMode="auto">
                <a:xfrm flipH="1">
                  <a:off x="3824" y="3225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21" name="Freeform 373"/>
                <p:cNvSpPr>
                  <a:spLocks/>
                </p:cNvSpPr>
                <p:nvPr/>
              </p:nvSpPr>
              <p:spPr bwMode="auto">
                <a:xfrm flipH="1">
                  <a:off x="3824" y="325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30422" name="AutoShape 374"/>
                <p:cNvCxnSpPr>
                  <a:cxnSpLocks noChangeShapeType="1"/>
                  <a:stCxn id="130416" idx="3"/>
                  <a:endCxn id="130388" idx="2"/>
                </p:cNvCxnSpPr>
                <p:nvPr/>
              </p:nvCxnSpPr>
              <p:spPr bwMode="auto">
                <a:xfrm rot="10800000">
                  <a:off x="3613" y="3161"/>
                  <a:ext cx="39" cy="26"/>
                </a:xfrm>
                <a:prstGeom prst="bentConnector3">
                  <a:avLst>
                    <a:gd name="adj1" fmla="val 51282"/>
                  </a:avLst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423" name="AutoShape 375"/>
                <p:cNvCxnSpPr>
                  <a:cxnSpLocks noChangeShapeType="1"/>
                  <a:stCxn id="130417" idx="3"/>
                  <a:endCxn id="130388" idx="2"/>
                </p:cNvCxnSpPr>
                <p:nvPr/>
              </p:nvCxnSpPr>
              <p:spPr bwMode="auto">
                <a:xfrm rot="10800000">
                  <a:off x="3613" y="3161"/>
                  <a:ext cx="39" cy="53"/>
                </a:xfrm>
                <a:prstGeom prst="bentConnector3">
                  <a:avLst>
                    <a:gd name="adj1" fmla="val 51282"/>
                  </a:avLst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424" name="AutoShape 376"/>
                <p:cNvCxnSpPr>
                  <a:cxnSpLocks noChangeShapeType="1"/>
                  <a:stCxn id="130412" idx="3"/>
                  <a:endCxn id="130418" idx="3"/>
                </p:cNvCxnSpPr>
                <p:nvPr/>
              </p:nvCxnSpPr>
              <p:spPr bwMode="auto">
                <a:xfrm>
                  <a:off x="3764" y="3185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425" name="AutoShape 377"/>
                <p:cNvCxnSpPr>
                  <a:cxnSpLocks noChangeShapeType="1"/>
                  <a:stCxn id="130413" idx="3"/>
                  <a:endCxn id="130419" idx="3"/>
                </p:cNvCxnSpPr>
                <p:nvPr/>
              </p:nvCxnSpPr>
              <p:spPr bwMode="auto">
                <a:xfrm>
                  <a:off x="3764" y="3212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426" name="AutoShape 378"/>
                <p:cNvCxnSpPr>
                  <a:cxnSpLocks noChangeShapeType="1"/>
                  <a:stCxn id="130414" idx="3"/>
                  <a:endCxn id="130420" idx="3"/>
                </p:cNvCxnSpPr>
                <p:nvPr/>
              </p:nvCxnSpPr>
              <p:spPr bwMode="auto">
                <a:xfrm>
                  <a:off x="3764" y="3239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427" name="AutoShape 379"/>
                <p:cNvCxnSpPr>
                  <a:cxnSpLocks noChangeShapeType="1"/>
                  <a:stCxn id="130415" idx="3"/>
                  <a:endCxn id="130421" idx="3"/>
                </p:cNvCxnSpPr>
                <p:nvPr/>
              </p:nvCxnSpPr>
              <p:spPr bwMode="auto">
                <a:xfrm>
                  <a:off x="3764" y="3267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30428" name="Line 380"/>
                <p:cNvSpPr>
                  <a:spLocks noChangeShapeType="1"/>
                </p:cNvSpPr>
                <p:nvPr/>
              </p:nvSpPr>
              <p:spPr bwMode="auto">
                <a:xfrm flipH="1" flipV="1">
                  <a:off x="4039" y="3254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29" name="Line 381"/>
                <p:cNvSpPr>
                  <a:spLocks noChangeShapeType="1"/>
                </p:cNvSpPr>
                <p:nvPr/>
              </p:nvSpPr>
              <p:spPr bwMode="auto">
                <a:xfrm flipH="1">
                  <a:off x="4026" y="3275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30430" name="AutoShape 382"/>
                <p:cNvCxnSpPr>
                  <a:cxnSpLocks noChangeShapeType="1"/>
                  <a:stCxn id="130410" idx="3"/>
                  <a:endCxn id="130428" idx="1"/>
                </p:cNvCxnSpPr>
                <p:nvPr/>
              </p:nvCxnSpPr>
              <p:spPr bwMode="auto">
                <a:xfrm>
                  <a:off x="4025" y="3200"/>
                  <a:ext cx="15" cy="54"/>
                </a:xfrm>
                <a:prstGeom prst="bentConnector2">
                  <a:avLst/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431" name="AutoShape 383"/>
                <p:cNvCxnSpPr>
                  <a:cxnSpLocks noChangeShapeType="1"/>
                  <a:stCxn id="130411" idx="3"/>
                  <a:endCxn id="130429" idx="1"/>
                </p:cNvCxnSpPr>
                <p:nvPr/>
              </p:nvCxnSpPr>
              <p:spPr bwMode="auto">
                <a:xfrm>
                  <a:off x="4025" y="3227"/>
                  <a:ext cx="1" cy="48"/>
                </a:xfrm>
                <a:prstGeom prst="bentConnector4">
                  <a:avLst>
                    <a:gd name="adj1" fmla="val 0"/>
                    <a:gd name="adj2" fmla="val 100000"/>
                  </a:avLst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0432" name="Group 384"/>
              <p:cNvGrpSpPr>
                <a:grpSpLocks/>
              </p:cNvGrpSpPr>
              <p:nvPr/>
            </p:nvGrpSpPr>
            <p:grpSpPr bwMode="auto">
              <a:xfrm>
                <a:off x="2884" y="1301"/>
                <a:ext cx="781" cy="314"/>
                <a:chOff x="3397" y="3023"/>
                <a:chExt cx="781" cy="314"/>
              </a:xfrm>
            </p:grpSpPr>
            <p:grpSp>
              <p:nvGrpSpPr>
                <p:cNvPr id="130433" name="Group 385"/>
                <p:cNvGrpSpPr>
                  <a:grpSpLocks/>
                </p:cNvGrpSpPr>
                <p:nvPr/>
              </p:nvGrpSpPr>
              <p:grpSpPr bwMode="auto">
                <a:xfrm>
                  <a:off x="3397" y="3023"/>
                  <a:ext cx="216" cy="138"/>
                  <a:chOff x="2463" y="2256"/>
                  <a:chExt cx="348" cy="176"/>
                </a:xfrm>
              </p:grpSpPr>
              <p:sp>
                <p:nvSpPr>
                  <p:cNvPr id="130434" name="Freeform 386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35" name="Freeform 387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36" name="Freeform 388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37" name="Freeform 389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38" name="Freeform 390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39" name="Freeform 391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40" name="Freeform 392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41" name="Freeform 393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42" name="Freeform 394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43" name="Line 3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44" name="Line 3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45" name="Oval 397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446" name="Group 398"/>
                <p:cNvGrpSpPr>
                  <a:grpSpLocks/>
                </p:cNvGrpSpPr>
                <p:nvPr/>
              </p:nvGrpSpPr>
              <p:grpSpPr bwMode="auto">
                <a:xfrm>
                  <a:off x="4086" y="3033"/>
                  <a:ext cx="92" cy="258"/>
                  <a:chOff x="4176" y="2256"/>
                  <a:chExt cx="117" cy="313"/>
                </a:xfrm>
              </p:grpSpPr>
              <p:sp>
                <p:nvSpPr>
                  <p:cNvPr id="130447" name="AutoShape 3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256"/>
                    <a:ext cx="117" cy="3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48" name="Freeform 400"/>
                  <p:cNvSpPr>
                    <a:spLocks/>
                  </p:cNvSpPr>
                  <p:nvPr/>
                </p:nvSpPr>
                <p:spPr bwMode="auto">
                  <a:xfrm>
                    <a:off x="4210" y="2510"/>
                    <a:ext cx="34" cy="48"/>
                  </a:xfrm>
                  <a:custGeom>
                    <a:avLst/>
                    <a:gdLst>
                      <a:gd name="T0" fmla="*/ 12 w 102"/>
                      <a:gd name="T1" fmla="*/ 0 h 237"/>
                      <a:gd name="T2" fmla="*/ 0 w 102"/>
                      <a:gd name="T3" fmla="*/ 126 h 237"/>
                      <a:gd name="T4" fmla="*/ 1 w 102"/>
                      <a:gd name="T5" fmla="*/ 204 h 237"/>
                      <a:gd name="T6" fmla="*/ 41 w 102"/>
                      <a:gd name="T7" fmla="*/ 237 h 237"/>
                      <a:gd name="T8" fmla="*/ 91 w 102"/>
                      <a:gd name="T9" fmla="*/ 226 h 237"/>
                      <a:gd name="T10" fmla="*/ 102 w 102"/>
                      <a:gd name="T11" fmla="*/ 147 h 237"/>
                      <a:gd name="T12" fmla="*/ 72 w 102"/>
                      <a:gd name="T13" fmla="*/ 19 h 237"/>
                      <a:gd name="T14" fmla="*/ 12 w 102"/>
                      <a:gd name="T15" fmla="*/ 0 h 237"/>
                      <a:gd name="T16" fmla="*/ 12 w 102"/>
                      <a:gd name="T17" fmla="*/ 0 h 2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2" h="237">
                        <a:moveTo>
                          <a:pt x="12" y="0"/>
                        </a:moveTo>
                        <a:lnTo>
                          <a:pt x="0" y="126"/>
                        </a:lnTo>
                        <a:lnTo>
                          <a:pt x="1" y="204"/>
                        </a:lnTo>
                        <a:lnTo>
                          <a:pt x="41" y="237"/>
                        </a:lnTo>
                        <a:lnTo>
                          <a:pt x="91" y="226"/>
                        </a:lnTo>
                        <a:lnTo>
                          <a:pt x="102" y="147"/>
                        </a:lnTo>
                        <a:lnTo>
                          <a:pt x="72" y="19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94A6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49" name="Freeform 401"/>
                  <p:cNvSpPr>
                    <a:spLocks/>
                  </p:cNvSpPr>
                  <p:nvPr/>
                </p:nvSpPr>
                <p:spPr bwMode="auto">
                  <a:xfrm>
                    <a:off x="4188" y="2261"/>
                    <a:ext cx="86" cy="254"/>
                  </a:xfrm>
                  <a:custGeom>
                    <a:avLst/>
                    <a:gdLst>
                      <a:gd name="T0" fmla="*/ 13 w 258"/>
                      <a:gd name="T1" fmla="*/ 1047 h 1271"/>
                      <a:gd name="T2" fmla="*/ 13 w 258"/>
                      <a:gd name="T3" fmla="*/ 1046 h 1271"/>
                      <a:gd name="T4" fmla="*/ 13 w 258"/>
                      <a:gd name="T5" fmla="*/ 1045 h 1271"/>
                      <a:gd name="T6" fmla="*/ 12 w 258"/>
                      <a:gd name="T7" fmla="*/ 1041 h 1271"/>
                      <a:gd name="T8" fmla="*/ 11 w 258"/>
                      <a:gd name="T9" fmla="*/ 1039 h 1271"/>
                      <a:gd name="T10" fmla="*/ 9 w 258"/>
                      <a:gd name="T11" fmla="*/ 1034 h 1271"/>
                      <a:gd name="T12" fmla="*/ 9 w 258"/>
                      <a:gd name="T13" fmla="*/ 1027 h 1271"/>
                      <a:gd name="T14" fmla="*/ 8 w 258"/>
                      <a:gd name="T15" fmla="*/ 1020 h 1271"/>
                      <a:gd name="T16" fmla="*/ 7 w 258"/>
                      <a:gd name="T17" fmla="*/ 1011 h 1271"/>
                      <a:gd name="T18" fmla="*/ 6 w 258"/>
                      <a:gd name="T19" fmla="*/ 999 h 1271"/>
                      <a:gd name="T20" fmla="*/ 5 w 258"/>
                      <a:gd name="T21" fmla="*/ 986 h 1271"/>
                      <a:gd name="T22" fmla="*/ 3 w 258"/>
                      <a:gd name="T23" fmla="*/ 971 h 1271"/>
                      <a:gd name="T24" fmla="*/ 2 w 258"/>
                      <a:gd name="T25" fmla="*/ 953 h 1271"/>
                      <a:gd name="T26" fmla="*/ 2 w 258"/>
                      <a:gd name="T27" fmla="*/ 932 h 1271"/>
                      <a:gd name="T28" fmla="*/ 1 w 258"/>
                      <a:gd name="T29" fmla="*/ 909 h 1271"/>
                      <a:gd name="T30" fmla="*/ 0 w 258"/>
                      <a:gd name="T31" fmla="*/ 883 h 1271"/>
                      <a:gd name="T32" fmla="*/ 0 w 258"/>
                      <a:gd name="T33" fmla="*/ 854 h 1271"/>
                      <a:gd name="T34" fmla="*/ 0 w 258"/>
                      <a:gd name="T35" fmla="*/ 822 h 1271"/>
                      <a:gd name="T36" fmla="*/ 0 w 258"/>
                      <a:gd name="T37" fmla="*/ 786 h 1271"/>
                      <a:gd name="T38" fmla="*/ 0 w 258"/>
                      <a:gd name="T39" fmla="*/ 747 h 1271"/>
                      <a:gd name="T40" fmla="*/ 1 w 258"/>
                      <a:gd name="T41" fmla="*/ 705 h 1271"/>
                      <a:gd name="T42" fmla="*/ 1 w 258"/>
                      <a:gd name="T43" fmla="*/ 659 h 1271"/>
                      <a:gd name="T44" fmla="*/ 2 w 258"/>
                      <a:gd name="T45" fmla="*/ 613 h 1271"/>
                      <a:gd name="T46" fmla="*/ 3 w 258"/>
                      <a:gd name="T47" fmla="*/ 568 h 1271"/>
                      <a:gd name="T48" fmla="*/ 6 w 258"/>
                      <a:gd name="T49" fmla="*/ 523 h 1271"/>
                      <a:gd name="T50" fmla="*/ 7 w 258"/>
                      <a:gd name="T51" fmla="*/ 480 h 1271"/>
                      <a:gd name="T52" fmla="*/ 9 w 258"/>
                      <a:gd name="T53" fmla="*/ 439 h 1271"/>
                      <a:gd name="T54" fmla="*/ 12 w 258"/>
                      <a:gd name="T55" fmla="*/ 398 h 1271"/>
                      <a:gd name="T56" fmla="*/ 14 w 258"/>
                      <a:gd name="T57" fmla="*/ 360 h 1271"/>
                      <a:gd name="T58" fmla="*/ 17 w 258"/>
                      <a:gd name="T59" fmla="*/ 323 h 1271"/>
                      <a:gd name="T60" fmla="*/ 19 w 258"/>
                      <a:gd name="T61" fmla="*/ 288 h 1271"/>
                      <a:gd name="T62" fmla="*/ 22 w 258"/>
                      <a:gd name="T63" fmla="*/ 256 h 1271"/>
                      <a:gd name="T64" fmla="*/ 24 w 258"/>
                      <a:gd name="T65" fmla="*/ 225 h 1271"/>
                      <a:gd name="T66" fmla="*/ 27 w 258"/>
                      <a:gd name="T67" fmla="*/ 196 h 1271"/>
                      <a:gd name="T68" fmla="*/ 29 w 258"/>
                      <a:gd name="T69" fmla="*/ 170 h 1271"/>
                      <a:gd name="T70" fmla="*/ 31 w 258"/>
                      <a:gd name="T71" fmla="*/ 147 h 1271"/>
                      <a:gd name="T72" fmla="*/ 33 w 258"/>
                      <a:gd name="T73" fmla="*/ 126 h 1271"/>
                      <a:gd name="T74" fmla="*/ 35 w 258"/>
                      <a:gd name="T75" fmla="*/ 108 h 1271"/>
                      <a:gd name="T76" fmla="*/ 36 w 258"/>
                      <a:gd name="T77" fmla="*/ 93 h 1271"/>
                      <a:gd name="T78" fmla="*/ 38 w 258"/>
                      <a:gd name="T79" fmla="*/ 81 h 1271"/>
                      <a:gd name="T80" fmla="*/ 39 w 258"/>
                      <a:gd name="T81" fmla="*/ 73 h 1271"/>
                      <a:gd name="T82" fmla="*/ 39 w 258"/>
                      <a:gd name="T83" fmla="*/ 68 h 1271"/>
                      <a:gd name="T84" fmla="*/ 40 w 258"/>
                      <a:gd name="T85" fmla="*/ 66 h 1271"/>
                      <a:gd name="T86" fmla="*/ 258 w 258"/>
                      <a:gd name="T87" fmla="*/ 92 h 1271"/>
                      <a:gd name="T88" fmla="*/ 167 w 258"/>
                      <a:gd name="T89" fmla="*/ 1157 h 1271"/>
                      <a:gd name="T90" fmla="*/ 77 w 258"/>
                      <a:gd name="T91" fmla="*/ 1259 h 12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258" h="1271">
                        <a:moveTo>
                          <a:pt x="77" y="1259"/>
                        </a:moveTo>
                        <a:lnTo>
                          <a:pt x="62" y="1138"/>
                        </a:lnTo>
                        <a:lnTo>
                          <a:pt x="13" y="1047"/>
                        </a:lnTo>
                        <a:lnTo>
                          <a:pt x="13" y="1046"/>
                        </a:lnTo>
                        <a:lnTo>
                          <a:pt x="13" y="1046"/>
                        </a:lnTo>
                        <a:lnTo>
                          <a:pt x="13" y="1046"/>
                        </a:lnTo>
                        <a:lnTo>
                          <a:pt x="13" y="1046"/>
                        </a:lnTo>
                        <a:lnTo>
                          <a:pt x="13" y="1045"/>
                        </a:lnTo>
                        <a:lnTo>
                          <a:pt x="13" y="1045"/>
                        </a:lnTo>
                        <a:lnTo>
                          <a:pt x="12" y="1044"/>
                        </a:lnTo>
                        <a:lnTo>
                          <a:pt x="12" y="1043"/>
                        </a:lnTo>
                        <a:lnTo>
                          <a:pt x="12" y="1041"/>
                        </a:lnTo>
                        <a:lnTo>
                          <a:pt x="12" y="1041"/>
                        </a:lnTo>
                        <a:lnTo>
                          <a:pt x="12" y="1040"/>
                        </a:lnTo>
                        <a:lnTo>
                          <a:pt x="11" y="1039"/>
                        </a:lnTo>
                        <a:lnTo>
                          <a:pt x="11" y="1037"/>
                        </a:lnTo>
                        <a:lnTo>
                          <a:pt x="11" y="1035"/>
                        </a:lnTo>
                        <a:lnTo>
                          <a:pt x="9" y="1034"/>
                        </a:lnTo>
                        <a:lnTo>
                          <a:pt x="9" y="1032"/>
                        </a:lnTo>
                        <a:lnTo>
                          <a:pt x="9" y="1030"/>
                        </a:lnTo>
                        <a:lnTo>
                          <a:pt x="9" y="1027"/>
                        </a:lnTo>
                        <a:lnTo>
                          <a:pt x="8" y="1025"/>
                        </a:lnTo>
                        <a:lnTo>
                          <a:pt x="8" y="1022"/>
                        </a:lnTo>
                        <a:lnTo>
                          <a:pt x="8" y="1020"/>
                        </a:lnTo>
                        <a:lnTo>
                          <a:pt x="8" y="1017"/>
                        </a:lnTo>
                        <a:lnTo>
                          <a:pt x="7" y="1014"/>
                        </a:lnTo>
                        <a:lnTo>
                          <a:pt x="7" y="1011"/>
                        </a:lnTo>
                        <a:lnTo>
                          <a:pt x="7" y="1007"/>
                        </a:lnTo>
                        <a:lnTo>
                          <a:pt x="6" y="1004"/>
                        </a:lnTo>
                        <a:lnTo>
                          <a:pt x="6" y="999"/>
                        </a:lnTo>
                        <a:lnTo>
                          <a:pt x="6" y="995"/>
                        </a:lnTo>
                        <a:lnTo>
                          <a:pt x="5" y="991"/>
                        </a:lnTo>
                        <a:lnTo>
                          <a:pt x="5" y="986"/>
                        </a:lnTo>
                        <a:lnTo>
                          <a:pt x="5" y="981"/>
                        </a:lnTo>
                        <a:lnTo>
                          <a:pt x="3" y="975"/>
                        </a:lnTo>
                        <a:lnTo>
                          <a:pt x="3" y="971"/>
                        </a:lnTo>
                        <a:lnTo>
                          <a:pt x="3" y="965"/>
                        </a:lnTo>
                        <a:lnTo>
                          <a:pt x="3" y="959"/>
                        </a:lnTo>
                        <a:lnTo>
                          <a:pt x="2" y="953"/>
                        </a:lnTo>
                        <a:lnTo>
                          <a:pt x="2" y="946"/>
                        </a:lnTo>
                        <a:lnTo>
                          <a:pt x="2" y="939"/>
                        </a:lnTo>
                        <a:lnTo>
                          <a:pt x="2" y="932"/>
                        </a:lnTo>
                        <a:lnTo>
                          <a:pt x="1" y="924"/>
                        </a:lnTo>
                        <a:lnTo>
                          <a:pt x="1" y="916"/>
                        </a:lnTo>
                        <a:lnTo>
                          <a:pt x="1" y="909"/>
                        </a:lnTo>
                        <a:lnTo>
                          <a:pt x="1" y="901"/>
                        </a:lnTo>
                        <a:lnTo>
                          <a:pt x="1" y="891"/>
                        </a:lnTo>
                        <a:lnTo>
                          <a:pt x="0" y="883"/>
                        </a:lnTo>
                        <a:lnTo>
                          <a:pt x="0" y="874"/>
                        </a:lnTo>
                        <a:lnTo>
                          <a:pt x="0" y="864"/>
                        </a:lnTo>
                        <a:lnTo>
                          <a:pt x="0" y="854"/>
                        </a:lnTo>
                        <a:lnTo>
                          <a:pt x="0" y="843"/>
                        </a:lnTo>
                        <a:lnTo>
                          <a:pt x="0" y="832"/>
                        </a:lnTo>
                        <a:lnTo>
                          <a:pt x="0" y="822"/>
                        </a:lnTo>
                        <a:lnTo>
                          <a:pt x="0" y="810"/>
                        </a:lnTo>
                        <a:lnTo>
                          <a:pt x="0" y="798"/>
                        </a:lnTo>
                        <a:lnTo>
                          <a:pt x="0" y="786"/>
                        </a:lnTo>
                        <a:lnTo>
                          <a:pt x="0" y="773"/>
                        </a:lnTo>
                        <a:lnTo>
                          <a:pt x="0" y="761"/>
                        </a:lnTo>
                        <a:lnTo>
                          <a:pt x="0" y="747"/>
                        </a:lnTo>
                        <a:lnTo>
                          <a:pt x="0" y="734"/>
                        </a:lnTo>
                        <a:lnTo>
                          <a:pt x="0" y="719"/>
                        </a:lnTo>
                        <a:lnTo>
                          <a:pt x="1" y="705"/>
                        </a:lnTo>
                        <a:lnTo>
                          <a:pt x="1" y="691"/>
                        </a:lnTo>
                        <a:lnTo>
                          <a:pt x="1" y="675"/>
                        </a:lnTo>
                        <a:lnTo>
                          <a:pt x="1" y="659"/>
                        </a:lnTo>
                        <a:lnTo>
                          <a:pt x="2" y="643"/>
                        </a:lnTo>
                        <a:lnTo>
                          <a:pt x="2" y="628"/>
                        </a:lnTo>
                        <a:lnTo>
                          <a:pt x="2" y="613"/>
                        </a:lnTo>
                        <a:lnTo>
                          <a:pt x="2" y="597"/>
                        </a:lnTo>
                        <a:lnTo>
                          <a:pt x="3" y="582"/>
                        </a:lnTo>
                        <a:lnTo>
                          <a:pt x="3" y="568"/>
                        </a:lnTo>
                        <a:lnTo>
                          <a:pt x="5" y="552"/>
                        </a:lnTo>
                        <a:lnTo>
                          <a:pt x="5" y="537"/>
                        </a:lnTo>
                        <a:lnTo>
                          <a:pt x="6" y="523"/>
                        </a:lnTo>
                        <a:lnTo>
                          <a:pt x="6" y="509"/>
                        </a:lnTo>
                        <a:lnTo>
                          <a:pt x="7" y="495"/>
                        </a:lnTo>
                        <a:lnTo>
                          <a:pt x="7" y="480"/>
                        </a:lnTo>
                        <a:lnTo>
                          <a:pt x="8" y="466"/>
                        </a:lnTo>
                        <a:lnTo>
                          <a:pt x="8" y="452"/>
                        </a:lnTo>
                        <a:lnTo>
                          <a:pt x="9" y="439"/>
                        </a:lnTo>
                        <a:lnTo>
                          <a:pt x="9" y="425"/>
                        </a:lnTo>
                        <a:lnTo>
                          <a:pt x="11" y="412"/>
                        </a:lnTo>
                        <a:lnTo>
                          <a:pt x="12" y="398"/>
                        </a:lnTo>
                        <a:lnTo>
                          <a:pt x="12" y="385"/>
                        </a:lnTo>
                        <a:lnTo>
                          <a:pt x="13" y="372"/>
                        </a:lnTo>
                        <a:lnTo>
                          <a:pt x="14" y="360"/>
                        </a:lnTo>
                        <a:lnTo>
                          <a:pt x="14" y="347"/>
                        </a:lnTo>
                        <a:lnTo>
                          <a:pt x="16" y="335"/>
                        </a:lnTo>
                        <a:lnTo>
                          <a:pt x="17" y="323"/>
                        </a:lnTo>
                        <a:lnTo>
                          <a:pt x="17" y="311"/>
                        </a:lnTo>
                        <a:lnTo>
                          <a:pt x="18" y="300"/>
                        </a:lnTo>
                        <a:lnTo>
                          <a:pt x="19" y="288"/>
                        </a:lnTo>
                        <a:lnTo>
                          <a:pt x="19" y="277"/>
                        </a:lnTo>
                        <a:lnTo>
                          <a:pt x="20" y="267"/>
                        </a:lnTo>
                        <a:lnTo>
                          <a:pt x="22" y="256"/>
                        </a:lnTo>
                        <a:lnTo>
                          <a:pt x="23" y="245"/>
                        </a:lnTo>
                        <a:lnTo>
                          <a:pt x="23" y="235"/>
                        </a:lnTo>
                        <a:lnTo>
                          <a:pt x="24" y="225"/>
                        </a:lnTo>
                        <a:lnTo>
                          <a:pt x="25" y="215"/>
                        </a:lnTo>
                        <a:lnTo>
                          <a:pt x="25" y="205"/>
                        </a:lnTo>
                        <a:lnTo>
                          <a:pt x="27" y="196"/>
                        </a:lnTo>
                        <a:lnTo>
                          <a:pt x="28" y="187"/>
                        </a:lnTo>
                        <a:lnTo>
                          <a:pt x="28" y="179"/>
                        </a:lnTo>
                        <a:lnTo>
                          <a:pt x="29" y="170"/>
                        </a:lnTo>
                        <a:lnTo>
                          <a:pt x="29" y="163"/>
                        </a:lnTo>
                        <a:lnTo>
                          <a:pt x="30" y="154"/>
                        </a:lnTo>
                        <a:lnTo>
                          <a:pt x="31" y="147"/>
                        </a:lnTo>
                        <a:lnTo>
                          <a:pt x="31" y="140"/>
                        </a:lnTo>
                        <a:lnTo>
                          <a:pt x="33" y="133"/>
                        </a:lnTo>
                        <a:lnTo>
                          <a:pt x="33" y="126"/>
                        </a:lnTo>
                        <a:lnTo>
                          <a:pt x="34" y="120"/>
                        </a:lnTo>
                        <a:lnTo>
                          <a:pt x="34" y="114"/>
                        </a:lnTo>
                        <a:lnTo>
                          <a:pt x="35" y="108"/>
                        </a:lnTo>
                        <a:lnTo>
                          <a:pt x="35" y="104"/>
                        </a:lnTo>
                        <a:lnTo>
                          <a:pt x="36" y="98"/>
                        </a:lnTo>
                        <a:lnTo>
                          <a:pt x="36" y="93"/>
                        </a:lnTo>
                        <a:lnTo>
                          <a:pt x="36" y="89"/>
                        </a:lnTo>
                        <a:lnTo>
                          <a:pt x="38" y="85"/>
                        </a:lnTo>
                        <a:lnTo>
                          <a:pt x="38" y="81"/>
                        </a:lnTo>
                        <a:lnTo>
                          <a:pt x="38" y="79"/>
                        </a:lnTo>
                        <a:lnTo>
                          <a:pt x="39" y="75"/>
                        </a:lnTo>
                        <a:lnTo>
                          <a:pt x="39" y="73"/>
                        </a:lnTo>
                        <a:lnTo>
                          <a:pt x="39" y="70"/>
                        </a:lnTo>
                        <a:lnTo>
                          <a:pt x="39" y="69"/>
                        </a:lnTo>
                        <a:lnTo>
                          <a:pt x="39" y="68"/>
                        </a:lnTo>
                        <a:lnTo>
                          <a:pt x="40" y="67"/>
                        </a:lnTo>
                        <a:lnTo>
                          <a:pt x="40" y="66"/>
                        </a:lnTo>
                        <a:lnTo>
                          <a:pt x="40" y="66"/>
                        </a:lnTo>
                        <a:lnTo>
                          <a:pt x="105" y="0"/>
                        </a:lnTo>
                        <a:lnTo>
                          <a:pt x="193" y="15"/>
                        </a:lnTo>
                        <a:lnTo>
                          <a:pt x="258" y="92"/>
                        </a:lnTo>
                        <a:lnTo>
                          <a:pt x="255" y="640"/>
                        </a:lnTo>
                        <a:lnTo>
                          <a:pt x="242" y="989"/>
                        </a:lnTo>
                        <a:lnTo>
                          <a:pt x="167" y="1157"/>
                        </a:lnTo>
                        <a:lnTo>
                          <a:pt x="150" y="1271"/>
                        </a:lnTo>
                        <a:lnTo>
                          <a:pt x="77" y="1259"/>
                        </a:lnTo>
                        <a:lnTo>
                          <a:pt x="77" y="1259"/>
                        </a:lnTo>
                        <a:close/>
                      </a:path>
                    </a:pathLst>
                  </a:custGeom>
                  <a:solidFill>
                    <a:srgbClr val="B3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50" name="Freeform 402"/>
                  <p:cNvSpPr>
                    <a:spLocks/>
                  </p:cNvSpPr>
                  <p:nvPr/>
                </p:nvSpPr>
                <p:spPr bwMode="auto">
                  <a:xfrm>
                    <a:off x="4206" y="2285"/>
                    <a:ext cx="51" cy="228"/>
                  </a:xfrm>
                  <a:custGeom>
                    <a:avLst/>
                    <a:gdLst>
                      <a:gd name="T0" fmla="*/ 8 w 151"/>
                      <a:gd name="T1" fmla="*/ 0 h 1139"/>
                      <a:gd name="T2" fmla="*/ 151 w 151"/>
                      <a:gd name="T3" fmla="*/ 1 h 1139"/>
                      <a:gd name="T4" fmla="*/ 143 w 151"/>
                      <a:gd name="T5" fmla="*/ 964 h 1139"/>
                      <a:gd name="T6" fmla="*/ 103 w 151"/>
                      <a:gd name="T7" fmla="*/ 1139 h 1139"/>
                      <a:gd name="T8" fmla="*/ 23 w 151"/>
                      <a:gd name="T9" fmla="*/ 1139 h 1139"/>
                      <a:gd name="T10" fmla="*/ 0 w 151"/>
                      <a:gd name="T11" fmla="*/ 1009 h 1139"/>
                      <a:gd name="T12" fmla="*/ 8 w 151"/>
                      <a:gd name="T13" fmla="*/ 0 h 1139"/>
                      <a:gd name="T14" fmla="*/ 8 w 151"/>
                      <a:gd name="T15" fmla="*/ 0 h 1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1" h="1139">
                        <a:moveTo>
                          <a:pt x="8" y="0"/>
                        </a:moveTo>
                        <a:lnTo>
                          <a:pt x="151" y="1"/>
                        </a:lnTo>
                        <a:lnTo>
                          <a:pt x="143" y="964"/>
                        </a:lnTo>
                        <a:lnTo>
                          <a:pt x="103" y="1139"/>
                        </a:lnTo>
                        <a:lnTo>
                          <a:pt x="23" y="1139"/>
                        </a:lnTo>
                        <a:lnTo>
                          <a:pt x="0" y="1009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D1BD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51" name="Freeform 403"/>
                  <p:cNvSpPr>
                    <a:spLocks/>
                  </p:cNvSpPr>
                  <p:nvPr/>
                </p:nvSpPr>
                <p:spPr bwMode="auto">
                  <a:xfrm>
                    <a:off x="4210" y="2311"/>
                    <a:ext cx="41" cy="9"/>
                  </a:xfrm>
                  <a:custGeom>
                    <a:avLst/>
                    <a:gdLst>
                      <a:gd name="T0" fmla="*/ 0 w 123"/>
                      <a:gd name="T1" fmla="*/ 46 h 46"/>
                      <a:gd name="T2" fmla="*/ 123 w 123"/>
                      <a:gd name="T3" fmla="*/ 46 h 46"/>
                      <a:gd name="T4" fmla="*/ 123 w 123"/>
                      <a:gd name="T5" fmla="*/ 0 h 46"/>
                      <a:gd name="T6" fmla="*/ 0 w 123"/>
                      <a:gd name="T7" fmla="*/ 0 h 46"/>
                      <a:gd name="T8" fmla="*/ 0 w 123"/>
                      <a:gd name="T9" fmla="*/ 46 h 46"/>
                      <a:gd name="T10" fmla="*/ 0 w 123"/>
                      <a:gd name="T11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6">
                        <a:moveTo>
                          <a:pt x="0" y="46"/>
                        </a:moveTo>
                        <a:lnTo>
                          <a:pt x="123" y="46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52" name="Freeform 404"/>
                  <p:cNvSpPr>
                    <a:spLocks/>
                  </p:cNvSpPr>
                  <p:nvPr/>
                </p:nvSpPr>
                <p:spPr bwMode="auto">
                  <a:xfrm>
                    <a:off x="4210" y="2342"/>
                    <a:ext cx="41" cy="9"/>
                  </a:xfrm>
                  <a:custGeom>
                    <a:avLst/>
                    <a:gdLst>
                      <a:gd name="T0" fmla="*/ 0 w 123"/>
                      <a:gd name="T1" fmla="*/ 47 h 47"/>
                      <a:gd name="T2" fmla="*/ 123 w 123"/>
                      <a:gd name="T3" fmla="*/ 47 h 47"/>
                      <a:gd name="T4" fmla="*/ 123 w 123"/>
                      <a:gd name="T5" fmla="*/ 0 h 47"/>
                      <a:gd name="T6" fmla="*/ 0 w 123"/>
                      <a:gd name="T7" fmla="*/ 0 h 47"/>
                      <a:gd name="T8" fmla="*/ 0 w 123"/>
                      <a:gd name="T9" fmla="*/ 47 h 47"/>
                      <a:gd name="T10" fmla="*/ 0 w 123"/>
                      <a:gd name="T11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7">
                        <a:moveTo>
                          <a:pt x="0" y="47"/>
                        </a:moveTo>
                        <a:lnTo>
                          <a:pt x="123" y="47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53" name="Freeform 405"/>
                  <p:cNvSpPr>
                    <a:spLocks/>
                  </p:cNvSpPr>
                  <p:nvPr/>
                </p:nvSpPr>
                <p:spPr bwMode="auto">
                  <a:xfrm>
                    <a:off x="4209" y="2370"/>
                    <a:ext cx="42" cy="9"/>
                  </a:xfrm>
                  <a:custGeom>
                    <a:avLst/>
                    <a:gdLst>
                      <a:gd name="T0" fmla="*/ 0 w 124"/>
                      <a:gd name="T1" fmla="*/ 48 h 48"/>
                      <a:gd name="T2" fmla="*/ 124 w 124"/>
                      <a:gd name="T3" fmla="*/ 48 h 48"/>
                      <a:gd name="T4" fmla="*/ 124 w 124"/>
                      <a:gd name="T5" fmla="*/ 0 h 48"/>
                      <a:gd name="T6" fmla="*/ 0 w 124"/>
                      <a:gd name="T7" fmla="*/ 0 h 48"/>
                      <a:gd name="T8" fmla="*/ 0 w 124"/>
                      <a:gd name="T9" fmla="*/ 48 h 48"/>
                      <a:gd name="T10" fmla="*/ 0 w 124"/>
                      <a:gd name="T11" fmla="*/ 4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4" h="48">
                        <a:moveTo>
                          <a:pt x="0" y="48"/>
                        </a:moveTo>
                        <a:lnTo>
                          <a:pt x="124" y="48"/>
                        </a:lnTo>
                        <a:lnTo>
                          <a:pt x="124" y="0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54" name="Freeform 406"/>
                  <p:cNvSpPr>
                    <a:spLocks/>
                  </p:cNvSpPr>
                  <p:nvPr/>
                </p:nvSpPr>
                <p:spPr bwMode="auto">
                  <a:xfrm>
                    <a:off x="4209" y="2397"/>
                    <a:ext cx="41" cy="9"/>
                  </a:xfrm>
                  <a:custGeom>
                    <a:avLst/>
                    <a:gdLst>
                      <a:gd name="T0" fmla="*/ 0 w 124"/>
                      <a:gd name="T1" fmla="*/ 46 h 46"/>
                      <a:gd name="T2" fmla="*/ 124 w 124"/>
                      <a:gd name="T3" fmla="*/ 46 h 46"/>
                      <a:gd name="T4" fmla="*/ 124 w 124"/>
                      <a:gd name="T5" fmla="*/ 0 h 46"/>
                      <a:gd name="T6" fmla="*/ 0 w 124"/>
                      <a:gd name="T7" fmla="*/ 0 h 46"/>
                      <a:gd name="T8" fmla="*/ 0 w 124"/>
                      <a:gd name="T9" fmla="*/ 46 h 46"/>
                      <a:gd name="T10" fmla="*/ 0 w 124"/>
                      <a:gd name="T11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4" h="46">
                        <a:moveTo>
                          <a:pt x="0" y="46"/>
                        </a:moveTo>
                        <a:lnTo>
                          <a:pt x="124" y="46"/>
                        </a:lnTo>
                        <a:lnTo>
                          <a:pt x="124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55" name="Freeform 407"/>
                  <p:cNvSpPr>
                    <a:spLocks/>
                  </p:cNvSpPr>
                  <p:nvPr/>
                </p:nvSpPr>
                <p:spPr bwMode="auto">
                  <a:xfrm>
                    <a:off x="4208" y="2422"/>
                    <a:ext cx="41" cy="9"/>
                  </a:xfrm>
                  <a:custGeom>
                    <a:avLst/>
                    <a:gdLst>
                      <a:gd name="T0" fmla="*/ 0 w 123"/>
                      <a:gd name="T1" fmla="*/ 47 h 47"/>
                      <a:gd name="T2" fmla="*/ 123 w 123"/>
                      <a:gd name="T3" fmla="*/ 47 h 47"/>
                      <a:gd name="T4" fmla="*/ 123 w 123"/>
                      <a:gd name="T5" fmla="*/ 0 h 47"/>
                      <a:gd name="T6" fmla="*/ 0 w 123"/>
                      <a:gd name="T7" fmla="*/ 0 h 47"/>
                      <a:gd name="T8" fmla="*/ 0 w 123"/>
                      <a:gd name="T9" fmla="*/ 47 h 47"/>
                      <a:gd name="T10" fmla="*/ 0 w 123"/>
                      <a:gd name="T11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7">
                        <a:moveTo>
                          <a:pt x="0" y="47"/>
                        </a:moveTo>
                        <a:lnTo>
                          <a:pt x="123" y="47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56" name="Freeform 408"/>
                  <p:cNvSpPr>
                    <a:spLocks/>
                  </p:cNvSpPr>
                  <p:nvPr/>
                </p:nvSpPr>
                <p:spPr bwMode="auto">
                  <a:xfrm>
                    <a:off x="4209" y="2449"/>
                    <a:ext cx="41" cy="10"/>
                  </a:xfrm>
                  <a:custGeom>
                    <a:avLst/>
                    <a:gdLst>
                      <a:gd name="T0" fmla="*/ 0 w 123"/>
                      <a:gd name="T1" fmla="*/ 48 h 48"/>
                      <a:gd name="T2" fmla="*/ 123 w 123"/>
                      <a:gd name="T3" fmla="*/ 48 h 48"/>
                      <a:gd name="T4" fmla="*/ 123 w 123"/>
                      <a:gd name="T5" fmla="*/ 0 h 48"/>
                      <a:gd name="T6" fmla="*/ 0 w 123"/>
                      <a:gd name="T7" fmla="*/ 0 h 48"/>
                      <a:gd name="T8" fmla="*/ 0 w 123"/>
                      <a:gd name="T9" fmla="*/ 48 h 48"/>
                      <a:gd name="T10" fmla="*/ 0 w 123"/>
                      <a:gd name="T11" fmla="*/ 4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8">
                        <a:moveTo>
                          <a:pt x="0" y="48"/>
                        </a:moveTo>
                        <a:lnTo>
                          <a:pt x="123" y="48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57" name="Freeform 409"/>
                  <p:cNvSpPr>
                    <a:spLocks/>
                  </p:cNvSpPr>
                  <p:nvPr/>
                </p:nvSpPr>
                <p:spPr bwMode="auto">
                  <a:xfrm>
                    <a:off x="4220" y="2291"/>
                    <a:ext cx="21" cy="222"/>
                  </a:xfrm>
                  <a:custGeom>
                    <a:avLst/>
                    <a:gdLst>
                      <a:gd name="T0" fmla="*/ 15 w 63"/>
                      <a:gd name="T1" fmla="*/ 0 h 1106"/>
                      <a:gd name="T2" fmla="*/ 0 w 63"/>
                      <a:gd name="T3" fmla="*/ 1103 h 1106"/>
                      <a:gd name="T4" fmla="*/ 43 w 63"/>
                      <a:gd name="T5" fmla="*/ 1106 h 1106"/>
                      <a:gd name="T6" fmla="*/ 63 w 63"/>
                      <a:gd name="T7" fmla="*/ 0 h 1106"/>
                      <a:gd name="T8" fmla="*/ 15 w 63"/>
                      <a:gd name="T9" fmla="*/ 0 h 1106"/>
                      <a:gd name="T10" fmla="*/ 15 w 63"/>
                      <a:gd name="T11" fmla="*/ 0 h 1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" h="1106">
                        <a:moveTo>
                          <a:pt x="15" y="0"/>
                        </a:moveTo>
                        <a:lnTo>
                          <a:pt x="0" y="1103"/>
                        </a:lnTo>
                        <a:lnTo>
                          <a:pt x="43" y="1106"/>
                        </a:lnTo>
                        <a:lnTo>
                          <a:pt x="63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F024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58" name="Freeform 410"/>
                  <p:cNvSpPr>
                    <a:spLocks/>
                  </p:cNvSpPr>
                  <p:nvPr/>
                </p:nvSpPr>
                <p:spPr bwMode="auto">
                  <a:xfrm>
                    <a:off x="4176" y="2259"/>
                    <a:ext cx="109" cy="273"/>
                  </a:xfrm>
                  <a:custGeom>
                    <a:avLst/>
                    <a:gdLst>
                      <a:gd name="T0" fmla="*/ 130 w 326"/>
                      <a:gd name="T1" fmla="*/ 1305 h 1367"/>
                      <a:gd name="T2" fmla="*/ 132 w 326"/>
                      <a:gd name="T3" fmla="*/ 1278 h 1367"/>
                      <a:gd name="T4" fmla="*/ 131 w 326"/>
                      <a:gd name="T5" fmla="*/ 1240 h 1367"/>
                      <a:gd name="T6" fmla="*/ 119 w 326"/>
                      <a:gd name="T7" fmla="*/ 1172 h 1367"/>
                      <a:gd name="T8" fmla="*/ 96 w 326"/>
                      <a:gd name="T9" fmla="*/ 1110 h 1367"/>
                      <a:gd name="T10" fmla="*/ 74 w 326"/>
                      <a:gd name="T11" fmla="*/ 1070 h 1367"/>
                      <a:gd name="T12" fmla="*/ 59 w 326"/>
                      <a:gd name="T13" fmla="*/ 1005 h 1367"/>
                      <a:gd name="T14" fmla="*/ 56 w 326"/>
                      <a:gd name="T15" fmla="*/ 921 h 1367"/>
                      <a:gd name="T16" fmla="*/ 55 w 326"/>
                      <a:gd name="T17" fmla="*/ 819 h 1367"/>
                      <a:gd name="T18" fmla="*/ 54 w 326"/>
                      <a:gd name="T19" fmla="*/ 690 h 1367"/>
                      <a:gd name="T20" fmla="*/ 56 w 326"/>
                      <a:gd name="T21" fmla="*/ 547 h 1367"/>
                      <a:gd name="T22" fmla="*/ 60 w 326"/>
                      <a:gd name="T23" fmla="*/ 378 h 1367"/>
                      <a:gd name="T24" fmla="*/ 64 w 326"/>
                      <a:gd name="T25" fmla="*/ 233 h 1367"/>
                      <a:gd name="T26" fmla="*/ 78 w 326"/>
                      <a:gd name="T27" fmla="*/ 126 h 1367"/>
                      <a:gd name="T28" fmla="*/ 119 w 326"/>
                      <a:gd name="T29" fmla="*/ 70 h 1367"/>
                      <a:gd name="T30" fmla="*/ 174 w 326"/>
                      <a:gd name="T31" fmla="*/ 51 h 1367"/>
                      <a:gd name="T32" fmla="*/ 219 w 326"/>
                      <a:gd name="T33" fmla="*/ 63 h 1367"/>
                      <a:gd name="T34" fmla="*/ 252 w 326"/>
                      <a:gd name="T35" fmla="*/ 99 h 1367"/>
                      <a:gd name="T36" fmla="*/ 266 w 326"/>
                      <a:gd name="T37" fmla="*/ 161 h 1367"/>
                      <a:gd name="T38" fmla="*/ 271 w 326"/>
                      <a:gd name="T39" fmla="*/ 287 h 1367"/>
                      <a:gd name="T40" fmla="*/ 271 w 326"/>
                      <a:gd name="T41" fmla="*/ 456 h 1367"/>
                      <a:gd name="T42" fmla="*/ 268 w 326"/>
                      <a:gd name="T43" fmla="*/ 624 h 1367"/>
                      <a:gd name="T44" fmla="*/ 267 w 326"/>
                      <a:gd name="T45" fmla="*/ 757 h 1367"/>
                      <a:gd name="T46" fmla="*/ 262 w 326"/>
                      <a:gd name="T47" fmla="*/ 885 h 1367"/>
                      <a:gd name="T48" fmla="*/ 250 w 326"/>
                      <a:gd name="T49" fmla="*/ 996 h 1367"/>
                      <a:gd name="T50" fmla="*/ 229 w 326"/>
                      <a:gd name="T51" fmla="*/ 1075 h 1367"/>
                      <a:gd name="T52" fmla="*/ 198 w 326"/>
                      <a:gd name="T53" fmla="*/ 1132 h 1367"/>
                      <a:gd name="T54" fmla="*/ 180 w 326"/>
                      <a:gd name="T55" fmla="*/ 1180 h 1367"/>
                      <a:gd name="T56" fmla="*/ 171 w 326"/>
                      <a:gd name="T57" fmla="*/ 1226 h 1367"/>
                      <a:gd name="T58" fmla="*/ 170 w 326"/>
                      <a:gd name="T59" fmla="*/ 1278 h 1367"/>
                      <a:gd name="T60" fmla="*/ 171 w 326"/>
                      <a:gd name="T61" fmla="*/ 1324 h 1367"/>
                      <a:gd name="T62" fmla="*/ 175 w 326"/>
                      <a:gd name="T63" fmla="*/ 1351 h 1367"/>
                      <a:gd name="T64" fmla="*/ 178 w 326"/>
                      <a:gd name="T65" fmla="*/ 1365 h 1367"/>
                      <a:gd name="T66" fmla="*/ 215 w 326"/>
                      <a:gd name="T67" fmla="*/ 1339 h 1367"/>
                      <a:gd name="T68" fmla="*/ 215 w 326"/>
                      <a:gd name="T69" fmla="*/ 1293 h 1367"/>
                      <a:gd name="T70" fmla="*/ 223 w 326"/>
                      <a:gd name="T71" fmla="*/ 1232 h 1367"/>
                      <a:gd name="T72" fmla="*/ 242 w 326"/>
                      <a:gd name="T73" fmla="*/ 1165 h 1367"/>
                      <a:gd name="T74" fmla="*/ 264 w 326"/>
                      <a:gd name="T75" fmla="*/ 1119 h 1367"/>
                      <a:gd name="T76" fmla="*/ 285 w 326"/>
                      <a:gd name="T77" fmla="*/ 1078 h 1367"/>
                      <a:gd name="T78" fmla="*/ 304 w 326"/>
                      <a:gd name="T79" fmla="*/ 1005 h 1367"/>
                      <a:gd name="T80" fmla="*/ 318 w 326"/>
                      <a:gd name="T81" fmla="*/ 862 h 1367"/>
                      <a:gd name="T82" fmla="*/ 324 w 326"/>
                      <a:gd name="T83" fmla="*/ 659 h 1367"/>
                      <a:gd name="T84" fmla="*/ 326 w 326"/>
                      <a:gd name="T85" fmla="*/ 443 h 1367"/>
                      <a:gd name="T86" fmla="*/ 326 w 326"/>
                      <a:gd name="T87" fmla="*/ 269 h 1367"/>
                      <a:gd name="T88" fmla="*/ 322 w 326"/>
                      <a:gd name="T89" fmla="*/ 164 h 1367"/>
                      <a:gd name="T90" fmla="*/ 301 w 326"/>
                      <a:gd name="T91" fmla="*/ 80 h 1367"/>
                      <a:gd name="T92" fmla="*/ 257 w 326"/>
                      <a:gd name="T93" fmla="*/ 21 h 1367"/>
                      <a:gd name="T94" fmla="*/ 180 w 326"/>
                      <a:gd name="T95" fmla="*/ 0 h 1367"/>
                      <a:gd name="T96" fmla="*/ 97 w 326"/>
                      <a:gd name="T97" fmla="*/ 17 h 1367"/>
                      <a:gd name="T98" fmla="*/ 44 w 326"/>
                      <a:gd name="T99" fmla="*/ 67 h 1367"/>
                      <a:gd name="T100" fmla="*/ 17 w 326"/>
                      <a:gd name="T101" fmla="*/ 154 h 1367"/>
                      <a:gd name="T102" fmla="*/ 6 w 326"/>
                      <a:gd name="T103" fmla="*/ 276 h 1367"/>
                      <a:gd name="T104" fmla="*/ 1 w 326"/>
                      <a:gd name="T105" fmla="*/ 465 h 1367"/>
                      <a:gd name="T106" fmla="*/ 0 w 326"/>
                      <a:gd name="T107" fmla="*/ 692 h 1367"/>
                      <a:gd name="T108" fmla="*/ 1 w 326"/>
                      <a:gd name="T109" fmla="*/ 894 h 1367"/>
                      <a:gd name="T110" fmla="*/ 9 w 326"/>
                      <a:gd name="T111" fmla="*/ 1017 h 1367"/>
                      <a:gd name="T112" fmla="*/ 22 w 326"/>
                      <a:gd name="T113" fmla="*/ 1085 h 1367"/>
                      <a:gd name="T114" fmla="*/ 42 w 326"/>
                      <a:gd name="T115" fmla="*/ 1128 h 1367"/>
                      <a:gd name="T116" fmla="*/ 61 w 326"/>
                      <a:gd name="T117" fmla="*/ 1161 h 1367"/>
                      <a:gd name="T118" fmla="*/ 81 w 326"/>
                      <a:gd name="T119" fmla="*/ 1215 h 1367"/>
                      <a:gd name="T120" fmla="*/ 90 w 326"/>
                      <a:gd name="T121" fmla="*/ 1276 h 1367"/>
                      <a:gd name="T122" fmla="*/ 88 w 326"/>
                      <a:gd name="T123" fmla="*/ 1318 h 1367"/>
                      <a:gd name="T124" fmla="*/ 86 w 326"/>
                      <a:gd name="T125" fmla="*/ 1338 h 1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26" h="1367">
                        <a:moveTo>
                          <a:pt x="129" y="1318"/>
                        </a:moveTo>
                        <a:lnTo>
                          <a:pt x="129" y="1317"/>
                        </a:lnTo>
                        <a:lnTo>
                          <a:pt x="129" y="1317"/>
                        </a:lnTo>
                        <a:lnTo>
                          <a:pt x="129" y="1316"/>
                        </a:lnTo>
                        <a:lnTo>
                          <a:pt x="129" y="1316"/>
                        </a:lnTo>
                        <a:lnTo>
                          <a:pt x="129" y="1315"/>
                        </a:lnTo>
                        <a:lnTo>
                          <a:pt x="129" y="1315"/>
                        </a:lnTo>
                        <a:lnTo>
                          <a:pt x="129" y="1313"/>
                        </a:lnTo>
                        <a:lnTo>
                          <a:pt x="129" y="1313"/>
                        </a:lnTo>
                        <a:lnTo>
                          <a:pt x="129" y="1312"/>
                        </a:lnTo>
                        <a:lnTo>
                          <a:pt x="129" y="1311"/>
                        </a:lnTo>
                        <a:lnTo>
                          <a:pt x="130" y="1310"/>
                        </a:lnTo>
                        <a:lnTo>
                          <a:pt x="130" y="1310"/>
                        </a:lnTo>
                        <a:lnTo>
                          <a:pt x="130" y="1309"/>
                        </a:lnTo>
                        <a:lnTo>
                          <a:pt x="130" y="1308"/>
                        </a:lnTo>
                        <a:lnTo>
                          <a:pt x="130" y="1306"/>
                        </a:lnTo>
                        <a:lnTo>
                          <a:pt x="130" y="1305"/>
                        </a:lnTo>
                        <a:lnTo>
                          <a:pt x="130" y="1304"/>
                        </a:lnTo>
                        <a:lnTo>
                          <a:pt x="130" y="1303"/>
                        </a:lnTo>
                        <a:lnTo>
                          <a:pt x="130" y="1302"/>
                        </a:lnTo>
                        <a:lnTo>
                          <a:pt x="131" y="1300"/>
                        </a:lnTo>
                        <a:lnTo>
                          <a:pt x="131" y="1298"/>
                        </a:lnTo>
                        <a:lnTo>
                          <a:pt x="131" y="1297"/>
                        </a:lnTo>
                        <a:lnTo>
                          <a:pt x="131" y="1296"/>
                        </a:lnTo>
                        <a:lnTo>
                          <a:pt x="131" y="1295"/>
                        </a:lnTo>
                        <a:lnTo>
                          <a:pt x="131" y="1292"/>
                        </a:lnTo>
                        <a:lnTo>
                          <a:pt x="131" y="1291"/>
                        </a:lnTo>
                        <a:lnTo>
                          <a:pt x="132" y="1290"/>
                        </a:lnTo>
                        <a:lnTo>
                          <a:pt x="132" y="1287"/>
                        </a:lnTo>
                        <a:lnTo>
                          <a:pt x="132" y="1286"/>
                        </a:lnTo>
                        <a:lnTo>
                          <a:pt x="132" y="1284"/>
                        </a:lnTo>
                        <a:lnTo>
                          <a:pt x="132" y="1282"/>
                        </a:lnTo>
                        <a:lnTo>
                          <a:pt x="132" y="1280"/>
                        </a:lnTo>
                        <a:lnTo>
                          <a:pt x="132" y="1278"/>
                        </a:lnTo>
                        <a:lnTo>
                          <a:pt x="132" y="1277"/>
                        </a:lnTo>
                        <a:lnTo>
                          <a:pt x="132" y="1274"/>
                        </a:lnTo>
                        <a:lnTo>
                          <a:pt x="132" y="1272"/>
                        </a:lnTo>
                        <a:lnTo>
                          <a:pt x="132" y="1270"/>
                        </a:lnTo>
                        <a:lnTo>
                          <a:pt x="132" y="1269"/>
                        </a:lnTo>
                        <a:lnTo>
                          <a:pt x="132" y="1266"/>
                        </a:lnTo>
                        <a:lnTo>
                          <a:pt x="132" y="1264"/>
                        </a:lnTo>
                        <a:lnTo>
                          <a:pt x="132" y="1261"/>
                        </a:lnTo>
                        <a:lnTo>
                          <a:pt x="132" y="1259"/>
                        </a:lnTo>
                        <a:lnTo>
                          <a:pt x="132" y="1257"/>
                        </a:lnTo>
                        <a:lnTo>
                          <a:pt x="132" y="1254"/>
                        </a:lnTo>
                        <a:lnTo>
                          <a:pt x="132" y="1252"/>
                        </a:lnTo>
                        <a:lnTo>
                          <a:pt x="132" y="1250"/>
                        </a:lnTo>
                        <a:lnTo>
                          <a:pt x="132" y="1247"/>
                        </a:lnTo>
                        <a:lnTo>
                          <a:pt x="132" y="1245"/>
                        </a:lnTo>
                        <a:lnTo>
                          <a:pt x="131" y="1243"/>
                        </a:lnTo>
                        <a:lnTo>
                          <a:pt x="131" y="1240"/>
                        </a:lnTo>
                        <a:lnTo>
                          <a:pt x="131" y="1238"/>
                        </a:lnTo>
                        <a:lnTo>
                          <a:pt x="131" y="1235"/>
                        </a:lnTo>
                        <a:lnTo>
                          <a:pt x="131" y="1233"/>
                        </a:lnTo>
                        <a:lnTo>
                          <a:pt x="130" y="1230"/>
                        </a:lnTo>
                        <a:lnTo>
                          <a:pt x="130" y="1227"/>
                        </a:lnTo>
                        <a:lnTo>
                          <a:pt x="130" y="1225"/>
                        </a:lnTo>
                        <a:lnTo>
                          <a:pt x="130" y="1222"/>
                        </a:lnTo>
                        <a:lnTo>
                          <a:pt x="129" y="1219"/>
                        </a:lnTo>
                        <a:lnTo>
                          <a:pt x="129" y="1217"/>
                        </a:lnTo>
                        <a:lnTo>
                          <a:pt x="129" y="1214"/>
                        </a:lnTo>
                        <a:lnTo>
                          <a:pt x="127" y="1207"/>
                        </a:lnTo>
                        <a:lnTo>
                          <a:pt x="125" y="1200"/>
                        </a:lnTo>
                        <a:lnTo>
                          <a:pt x="124" y="1194"/>
                        </a:lnTo>
                        <a:lnTo>
                          <a:pt x="123" y="1188"/>
                        </a:lnTo>
                        <a:lnTo>
                          <a:pt x="121" y="1182"/>
                        </a:lnTo>
                        <a:lnTo>
                          <a:pt x="120" y="1176"/>
                        </a:lnTo>
                        <a:lnTo>
                          <a:pt x="119" y="1172"/>
                        </a:lnTo>
                        <a:lnTo>
                          <a:pt x="118" y="1166"/>
                        </a:lnTo>
                        <a:lnTo>
                          <a:pt x="116" y="1161"/>
                        </a:lnTo>
                        <a:lnTo>
                          <a:pt x="115" y="1156"/>
                        </a:lnTo>
                        <a:lnTo>
                          <a:pt x="114" y="1152"/>
                        </a:lnTo>
                        <a:lnTo>
                          <a:pt x="112" y="1148"/>
                        </a:lnTo>
                        <a:lnTo>
                          <a:pt x="110" y="1145"/>
                        </a:lnTo>
                        <a:lnTo>
                          <a:pt x="109" y="1140"/>
                        </a:lnTo>
                        <a:lnTo>
                          <a:pt x="108" y="1136"/>
                        </a:lnTo>
                        <a:lnTo>
                          <a:pt x="107" y="1133"/>
                        </a:lnTo>
                        <a:lnTo>
                          <a:pt x="105" y="1129"/>
                        </a:lnTo>
                        <a:lnTo>
                          <a:pt x="103" y="1127"/>
                        </a:lnTo>
                        <a:lnTo>
                          <a:pt x="102" y="1123"/>
                        </a:lnTo>
                        <a:lnTo>
                          <a:pt x="101" y="1121"/>
                        </a:lnTo>
                        <a:lnTo>
                          <a:pt x="99" y="1117"/>
                        </a:lnTo>
                        <a:lnTo>
                          <a:pt x="98" y="1115"/>
                        </a:lnTo>
                        <a:lnTo>
                          <a:pt x="97" y="1113"/>
                        </a:lnTo>
                        <a:lnTo>
                          <a:pt x="96" y="1110"/>
                        </a:lnTo>
                        <a:lnTo>
                          <a:pt x="93" y="1107"/>
                        </a:lnTo>
                        <a:lnTo>
                          <a:pt x="92" y="1106"/>
                        </a:lnTo>
                        <a:lnTo>
                          <a:pt x="91" y="1102"/>
                        </a:lnTo>
                        <a:lnTo>
                          <a:pt x="90" y="1101"/>
                        </a:lnTo>
                        <a:lnTo>
                          <a:pt x="88" y="1098"/>
                        </a:lnTo>
                        <a:lnTo>
                          <a:pt x="87" y="1096"/>
                        </a:lnTo>
                        <a:lnTo>
                          <a:pt x="86" y="1094"/>
                        </a:lnTo>
                        <a:lnTo>
                          <a:pt x="85" y="1091"/>
                        </a:lnTo>
                        <a:lnTo>
                          <a:pt x="83" y="1089"/>
                        </a:lnTo>
                        <a:lnTo>
                          <a:pt x="82" y="1087"/>
                        </a:lnTo>
                        <a:lnTo>
                          <a:pt x="80" y="1084"/>
                        </a:lnTo>
                        <a:lnTo>
                          <a:pt x="78" y="1083"/>
                        </a:lnTo>
                        <a:lnTo>
                          <a:pt x="77" y="1080"/>
                        </a:lnTo>
                        <a:lnTo>
                          <a:pt x="77" y="1077"/>
                        </a:lnTo>
                        <a:lnTo>
                          <a:pt x="75" y="1075"/>
                        </a:lnTo>
                        <a:lnTo>
                          <a:pt x="75" y="1072"/>
                        </a:lnTo>
                        <a:lnTo>
                          <a:pt x="74" y="1070"/>
                        </a:lnTo>
                        <a:lnTo>
                          <a:pt x="72" y="1068"/>
                        </a:lnTo>
                        <a:lnTo>
                          <a:pt x="71" y="1064"/>
                        </a:lnTo>
                        <a:lnTo>
                          <a:pt x="70" y="1062"/>
                        </a:lnTo>
                        <a:lnTo>
                          <a:pt x="69" y="1059"/>
                        </a:lnTo>
                        <a:lnTo>
                          <a:pt x="67" y="1056"/>
                        </a:lnTo>
                        <a:lnTo>
                          <a:pt x="67" y="1052"/>
                        </a:lnTo>
                        <a:lnTo>
                          <a:pt x="66" y="1049"/>
                        </a:lnTo>
                        <a:lnTo>
                          <a:pt x="65" y="1045"/>
                        </a:lnTo>
                        <a:lnTo>
                          <a:pt x="64" y="1042"/>
                        </a:lnTo>
                        <a:lnTo>
                          <a:pt x="64" y="1038"/>
                        </a:lnTo>
                        <a:lnTo>
                          <a:pt x="63" y="1033"/>
                        </a:lnTo>
                        <a:lnTo>
                          <a:pt x="63" y="1030"/>
                        </a:lnTo>
                        <a:lnTo>
                          <a:pt x="61" y="1025"/>
                        </a:lnTo>
                        <a:lnTo>
                          <a:pt x="61" y="1020"/>
                        </a:lnTo>
                        <a:lnTo>
                          <a:pt x="60" y="1016"/>
                        </a:lnTo>
                        <a:lnTo>
                          <a:pt x="60" y="1010"/>
                        </a:lnTo>
                        <a:lnTo>
                          <a:pt x="59" y="1005"/>
                        </a:lnTo>
                        <a:lnTo>
                          <a:pt x="59" y="999"/>
                        </a:lnTo>
                        <a:lnTo>
                          <a:pt x="59" y="993"/>
                        </a:lnTo>
                        <a:lnTo>
                          <a:pt x="58" y="986"/>
                        </a:lnTo>
                        <a:lnTo>
                          <a:pt x="58" y="980"/>
                        </a:lnTo>
                        <a:lnTo>
                          <a:pt x="58" y="973"/>
                        </a:lnTo>
                        <a:lnTo>
                          <a:pt x="58" y="966"/>
                        </a:lnTo>
                        <a:lnTo>
                          <a:pt x="58" y="963"/>
                        </a:lnTo>
                        <a:lnTo>
                          <a:pt x="58" y="959"/>
                        </a:lnTo>
                        <a:lnTo>
                          <a:pt x="58" y="956"/>
                        </a:lnTo>
                        <a:lnTo>
                          <a:pt x="58" y="952"/>
                        </a:lnTo>
                        <a:lnTo>
                          <a:pt x="56" y="948"/>
                        </a:lnTo>
                        <a:lnTo>
                          <a:pt x="56" y="944"/>
                        </a:lnTo>
                        <a:lnTo>
                          <a:pt x="56" y="939"/>
                        </a:lnTo>
                        <a:lnTo>
                          <a:pt x="56" y="935"/>
                        </a:lnTo>
                        <a:lnTo>
                          <a:pt x="56" y="931"/>
                        </a:lnTo>
                        <a:lnTo>
                          <a:pt x="56" y="926"/>
                        </a:lnTo>
                        <a:lnTo>
                          <a:pt x="56" y="921"/>
                        </a:lnTo>
                        <a:lnTo>
                          <a:pt x="56" y="915"/>
                        </a:lnTo>
                        <a:lnTo>
                          <a:pt x="56" y="911"/>
                        </a:lnTo>
                        <a:lnTo>
                          <a:pt x="56" y="906"/>
                        </a:lnTo>
                        <a:lnTo>
                          <a:pt x="56" y="900"/>
                        </a:lnTo>
                        <a:lnTo>
                          <a:pt x="56" y="894"/>
                        </a:lnTo>
                        <a:lnTo>
                          <a:pt x="55" y="888"/>
                        </a:lnTo>
                        <a:lnTo>
                          <a:pt x="55" y="883"/>
                        </a:lnTo>
                        <a:lnTo>
                          <a:pt x="55" y="878"/>
                        </a:lnTo>
                        <a:lnTo>
                          <a:pt x="55" y="872"/>
                        </a:lnTo>
                        <a:lnTo>
                          <a:pt x="55" y="865"/>
                        </a:lnTo>
                        <a:lnTo>
                          <a:pt x="55" y="859"/>
                        </a:lnTo>
                        <a:lnTo>
                          <a:pt x="55" y="852"/>
                        </a:lnTo>
                        <a:lnTo>
                          <a:pt x="55" y="846"/>
                        </a:lnTo>
                        <a:lnTo>
                          <a:pt x="55" y="839"/>
                        </a:lnTo>
                        <a:lnTo>
                          <a:pt x="55" y="833"/>
                        </a:lnTo>
                        <a:lnTo>
                          <a:pt x="55" y="826"/>
                        </a:lnTo>
                        <a:lnTo>
                          <a:pt x="55" y="819"/>
                        </a:lnTo>
                        <a:lnTo>
                          <a:pt x="55" y="811"/>
                        </a:lnTo>
                        <a:lnTo>
                          <a:pt x="54" y="804"/>
                        </a:lnTo>
                        <a:lnTo>
                          <a:pt x="54" y="797"/>
                        </a:lnTo>
                        <a:lnTo>
                          <a:pt x="54" y="790"/>
                        </a:lnTo>
                        <a:lnTo>
                          <a:pt x="54" y="783"/>
                        </a:lnTo>
                        <a:lnTo>
                          <a:pt x="54" y="776"/>
                        </a:lnTo>
                        <a:lnTo>
                          <a:pt x="54" y="768"/>
                        </a:lnTo>
                        <a:lnTo>
                          <a:pt x="54" y="761"/>
                        </a:lnTo>
                        <a:lnTo>
                          <a:pt x="54" y="752"/>
                        </a:lnTo>
                        <a:lnTo>
                          <a:pt x="54" y="745"/>
                        </a:lnTo>
                        <a:lnTo>
                          <a:pt x="54" y="737"/>
                        </a:lnTo>
                        <a:lnTo>
                          <a:pt x="54" y="730"/>
                        </a:lnTo>
                        <a:lnTo>
                          <a:pt x="54" y="722"/>
                        </a:lnTo>
                        <a:lnTo>
                          <a:pt x="54" y="713"/>
                        </a:lnTo>
                        <a:lnTo>
                          <a:pt x="54" y="705"/>
                        </a:lnTo>
                        <a:lnTo>
                          <a:pt x="54" y="698"/>
                        </a:lnTo>
                        <a:lnTo>
                          <a:pt x="54" y="690"/>
                        </a:lnTo>
                        <a:lnTo>
                          <a:pt x="54" y="682"/>
                        </a:lnTo>
                        <a:lnTo>
                          <a:pt x="54" y="673"/>
                        </a:lnTo>
                        <a:lnTo>
                          <a:pt x="54" y="665"/>
                        </a:lnTo>
                        <a:lnTo>
                          <a:pt x="54" y="657"/>
                        </a:lnTo>
                        <a:lnTo>
                          <a:pt x="54" y="648"/>
                        </a:lnTo>
                        <a:lnTo>
                          <a:pt x="55" y="640"/>
                        </a:lnTo>
                        <a:lnTo>
                          <a:pt x="55" y="632"/>
                        </a:lnTo>
                        <a:lnTo>
                          <a:pt x="55" y="622"/>
                        </a:lnTo>
                        <a:lnTo>
                          <a:pt x="55" y="614"/>
                        </a:lnTo>
                        <a:lnTo>
                          <a:pt x="55" y="606"/>
                        </a:lnTo>
                        <a:lnTo>
                          <a:pt x="55" y="598"/>
                        </a:lnTo>
                        <a:lnTo>
                          <a:pt x="55" y="589"/>
                        </a:lnTo>
                        <a:lnTo>
                          <a:pt x="55" y="581"/>
                        </a:lnTo>
                        <a:lnTo>
                          <a:pt x="56" y="572"/>
                        </a:lnTo>
                        <a:lnTo>
                          <a:pt x="56" y="563"/>
                        </a:lnTo>
                        <a:lnTo>
                          <a:pt x="56" y="555"/>
                        </a:lnTo>
                        <a:lnTo>
                          <a:pt x="56" y="547"/>
                        </a:lnTo>
                        <a:lnTo>
                          <a:pt x="58" y="537"/>
                        </a:lnTo>
                        <a:lnTo>
                          <a:pt x="58" y="529"/>
                        </a:lnTo>
                        <a:lnTo>
                          <a:pt x="58" y="519"/>
                        </a:lnTo>
                        <a:lnTo>
                          <a:pt x="58" y="508"/>
                        </a:lnTo>
                        <a:lnTo>
                          <a:pt x="59" y="497"/>
                        </a:lnTo>
                        <a:lnTo>
                          <a:pt x="59" y="488"/>
                        </a:lnTo>
                        <a:lnTo>
                          <a:pt x="59" y="477"/>
                        </a:lnTo>
                        <a:lnTo>
                          <a:pt x="59" y="467"/>
                        </a:lnTo>
                        <a:lnTo>
                          <a:pt x="59" y="456"/>
                        </a:lnTo>
                        <a:lnTo>
                          <a:pt x="60" y="446"/>
                        </a:lnTo>
                        <a:lnTo>
                          <a:pt x="60" y="436"/>
                        </a:lnTo>
                        <a:lnTo>
                          <a:pt x="60" y="426"/>
                        </a:lnTo>
                        <a:lnTo>
                          <a:pt x="60" y="417"/>
                        </a:lnTo>
                        <a:lnTo>
                          <a:pt x="60" y="406"/>
                        </a:lnTo>
                        <a:lnTo>
                          <a:pt x="60" y="397"/>
                        </a:lnTo>
                        <a:lnTo>
                          <a:pt x="60" y="387"/>
                        </a:lnTo>
                        <a:lnTo>
                          <a:pt x="60" y="378"/>
                        </a:lnTo>
                        <a:lnTo>
                          <a:pt x="60" y="369"/>
                        </a:lnTo>
                        <a:lnTo>
                          <a:pt x="60" y="359"/>
                        </a:lnTo>
                        <a:lnTo>
                          <a:pt x="60" y="350"/>
                        </a:lnTo>
                        <a:lnTo>
                          <a:pt x="60" y="341"/>
                        </a:lnTo>
                        <a:lnTo>
                          <a:pt x="61" y="332"/>
                        </a:lnTo>
                        <a:lnTo>
                          <a:pt x="61" y="322"/>
                        </a:lnTo>
                        <a:lnTo>
                          <a:pt x="61" y="314"/>
                        </a:lnTo>
                        <a:lnTo>
                          <a:pt x="61" y="306"/>
                        </a:lnTo>
                        <a:lnTo>
                          <a:pt x="61" y="298"/>
                        </a:lnTo>
                        <a:lnTo>
                          <a:pt x="61" y="288"/>
                        </a:lnTo>
                        <a:lnTo>
                          <a:pt x="61" y="280"/>
                        </a:lnTo>
                        <a:lnTo>
                          <a:pt x="61" y="272"/>
                        </a:lnTo>
                        <a:lnTo>
                          <a:pt x="63" y="265"/>
                        </a:lnTo>
                        <a:lnTo>
                          <a:pt x="63" y="256"/>
                        </a:lnTo>
                        <a:lnTo>
                          <a:pt x="63" y="248"/>
                        </a:lnTo>
                        <a:lnTo>
                          <a:pt x="63" y="241"/>
                        </a:lnTo>
                        <a:lnTo>
                          <a:pt x="64" y="233"/>
                        </a:lnTo>
                        <a:lnTo>
                          <a:pt x="64" y="226"/>
                        </a:lnTo>
                        <a:lnTo>
                          <a:pt x="64" y="219"/>
                        </a:lnTo>
                        <a:lnTo>
                          <a:pt x="65" y="211"/>
                        </a:lnTo>
                        <a:lnTo>
                          <a:pt x="65" y="204"/>
                        </a:lnTo>
                        <a:lnTo>
                          <a:pt x="66" y="197"/>
                        </a:lnTo>
                        <a:lnTo>
                          <a:pt x="66" y="190"/>
                        </a:lnTo>
                        <a:lnTo>
                          <a:pt x="67" y="184"/>
                        </a:lnTo>
                        <a:lnTo>
                          <a:pt x="69" y="177"/>
                        </a:lnTo>
                        <a:lnTo>
                          <a:pt x="69" y="171"/>
                        </a:lnTo>
                        <a:lnTo>
                          <a:pt x="70" y="165"/>
                        </a:lnTo>
                        <a:lnTo>
                          <a:pt x="71" y="159"/>
                        </a:lnTo>
                        <a:lnTo>
                          <a:pt x="72" y="154"/>
                        </a:lnTo>
                        <a:lnTo>
                          <a:pt x="72" y="148"/>
                        </a:lnTo>
                        <a:lnTo>
                          <a:pt x="74" y="142"/>
                        </a:lnTo>
                        <a:lnTo>
                          <a:pt x="76" y="137"/>
                        </a:lnTo>
                        <a:lnTo>
                          <a:pt x="77" y="131"/>
                        </a:lnTo>
                        <a:lnTo>
                          <a:pt x="78" y="126"/>
                        </a:lnTo>
                        <a:lnTo>
                          <a:pt x="80" y="122"/>
                        </a:lnTo>
                        <a:lnTo>
                          <a:pt x="81" y="117"/>
                        </a:lnTo>
                        <a:lnTo>
                          <a:pt x="83" y="112"/>
                        </a:lnTo>
                        <a:lnTo>
                          <a:pt x="85" y="109"/>
                        </a:lnTo>
                        <a:lnTo>
                          <a:pt x="87" y="104"/>
                        </a:lnTo>
                        <a:lnTo>
                          <a:pt x="90" y="100"/>
                        </a:lnTo>
                        <a:lnTo>
                          <a:pt x="91" y="97"/>
                        </a:lnTo>
                        <a:lnTo>
                          <a:pt x="93" y="93"/>
                        </a:lnTo>
                        <a:lnTo>
                          <a:pt x="96" y="90"/>
                        </a:lnTo>
                        <a:lnTo>
                          <a:pt x="98" y="86"/>
                        </a:lnTo>
                        <a:lnTo>
                          <a:pt x="101" y="84"/>
                        </a:lnTo>
                        <a:lnTo>
                          <a:pt x="103" y="80"/>
                        </a:lnTo>
                        <a:lnTo>
                          <a:pt x="107" y="78"/>
                        </a:lnTo>
                        <a:lnTo>
                          <a:pt x="109" y="76"/>
                        </a:lnTo>
                        <a:lnTo>
                          <a:pt x="113" y="73"/>
                        </a:lnTo>
                        <a:lnTo>
                          <a:pt x="115" y="71"/>
                        </a:lnTo>
                        <a:lnTo>
                          <a:pt x="119" y="70"/>
                        </a:lnTo>
                        <a:lnTo>
                          <a:pt x="123" y="67"/>
                        </a:lnTo>
                        <a:lnTo>
                          <a:pt x="125" y="65"/>
                        </a:lnTo>
                        <a:lnTo>
                          <a:pt x="129" y="64"/>
                        </a:lnTo>
                        <a:lnTo>
                          <a:pt x="132" y="61"/>
                        </a:lnTo>
                        <a:lnTo>
                          <a:pt x="135" y="60"/>
                        </a:lnTo>
                        <a:lnTo>
                          <a:pt x="138" y="59"/>
                        </a:lnTo>
                        <a:lnTo>
                          <a:pt x="142" y="58"/>
                        </a:lnTo>
                        <a:lnTo>
                          <a:pt x="146" y="57"/>
                        </a:lnTo>
                        <a:lnTo>
                          <a:pt x="148" y="56"/>
                        </a:lnTo>
                        <a:lnTo>
                          <a:pt x="152" y="54"/>
                        </a:lnTo>
                        <a:lnTo>
                          <a:pt x="154" y="53"/>
                        </a:lnTo>
                        <a:lnTo>
                          <a:pt x="158" y="53"/>
                        </a:lnTo>
                        <a:lnTo>
                          <a:pt x="162" y="52"/>
                        </a:lnTo>
                        <a:lnTo>
                          <a:pt x="164" y="52"/>
                        </a:lnTo>
                        <a:lnTo>
                          <a:pt x="168" y="51"/>
                        </a:lnTo>
                        <a:lnTo>
                          <a:pt x="170" y="51"/>
                        </a:lnTo>
                        <a:lnTo>
                          <a:pt x="174" y="51"/>
                        </a:lnTo>
                        <a:lnTo>
                          <a:pt x="176" y="51"/>
                        </a:lnTo>
                        <a:lnTo>
                          <a:pt x="179" y="51"/>
                        </a:lnTo>
                        <a:lnTo>
                          <a:pt x="182" y="51"/>
                        </a:lnTo>
                        <a:lnTo>
                          <a:pt x="185" y="51"/>
                        </a:lnTo>
                        <a:lnTo>
                          <a:pt x="189" y="52"/>
                        </a:lnTo>
                        <a:lnTo>
                          <a:pt x="191" y="52"/>
                        </a:lnTo>
                        <a:lnTo>
                          <a:pt x="193" y="53"/>
                        </a:lnTo>
                        <a:lnTo>
                          <a:pt x="196" y="53"/>
                        </a:lnTo>
                        <a:lnTo>
                          <a:pt x="200" y="54"/>
                        </a:lnTo>
                        <a:lnTo>
                          <a:pt x="202" y="54"/>
                        </a:lnTo>
                        <a:lnTo>
                          <a:pt x="204" y="56"/>
                        </a:lnTo>
                        <a:lnTo>
                          <a:pt x="207" y="57"/>
                        </a:lnTo>
                        <a:lnTo>
                          <a:pt x="211" y="58"/>
                        </a:lnTo>
                        <a:lnTo>
                          <a:pt x="213" y="59"/>
                        </a:lnTo>
                        <a:lnTo>
                          <a:pt x="215" y="60"/>
                        </a:lnTo>
                        <a:lnTo>
                          <a:pt x="218" y="61"/>
                        </a:lnTo>
                        <a:lnTo>
                          <a:pt x="219" y="63"/>
                        </a:lnTo>
                        <a:lnTo>
                          <a:pt x="222" y="65"/>
                        </a:lnTo>
                        <a:lnTo>
                          <a:pt x="224" y="66"/>
                        </a:lnTo>
                        <a:lnTo>
                          <a:pt x="226" y="67"/>
                        </a:lnTo>
                        <a:lnTo>
                          <a:pt x="229" y="70"/>
                        </a:lnTo>
                        <a:lnTo>
                          <a:pt x="231" y="71"/>
                        </a:lnTo>
                        <a:lnTo>
                          <a:pt x="234" y="73"/>
                        </a:lnTo>
                        <a:lnTo>
                          <a:pt x="235" y="76"/>
                        </a:lnTo>
                        <a:lnTo>
                          <a:pt x="237" y="78"/>
                        </a:lnTo>
                        <a:lnTo>
                          <a:pt x="239" y="79"/>
                        </a:lnTo>
                        <a:lnTo>
                          <a:pt x="241" y="81"/>
                        </a:lnTo>
                        <a:lnTo>
                          <a:pt x="242" y="84"/>
                        </a:lnTo>
                        <a:lnTo>
                          <a:pt x="245" y="86"/>
                        </a:lnTo>
                        <a:lnTo>
                          <a:pt x="246" y="89"/>
                        </a:lnTo>
                        <a:lnTo>
                          <a:pt x="247" y="92"/>
                        </a:lnTo>
                        <a:lnTo>
                          <a:pt x="250" y="94"/>
                        </a:lnTo>
                        <a:lnTo>
                          <a:pt x="251" y="97"/>
                        </a:lnTo>
                        <a:lnTo>
                          <a:pt x="252" y="99"/>
                        </a:lnTo>
                        <a:lnTo>
                          <a:pt x="253" y="103"/>
                        </a:lnTo>
                        <a:lnTo>
                          <a:pt x="255" y="105"/>
                        </a:lnTo>
                        <a:lnTo>
                          <a:pt x="256" y="109"/>
                        </a:lnTo>
                        <a:lnTo>
                          <a:pt x="257" y="111"/>
                        </a:lnTo>
                        <a:lnTo>
                          <a:pt x="258" y="115"/>
                        </a:lnTo>
                        <a:lnTo>
                          <a:pt x="259" y="118"/>
                        </a:lnTo>
                        <a:lnTo>
                          <a:pt x="261" y="120"/>
                        </a:lnTo>
                        <a:lnTo>
                          <a:pt x="261" y="124"/>
                        </a:lnTo>
                        <a:lnTo>
                          <a:pt x="262" y="128"/>
                        </a:lnTo>
                        <a:lnTo>
                          <a:pt x="263" y="131"/>
                        </a:lnTo>
                        <a:lnTo>
                          <a:pt x="263" y="135"/>
                        </a:lnTo>
                        <a:lnTo>
                          <a:pt x="264" y="138"/>
                        </a:lnTo>
                        <a:lnTo>
                          <a:pt x="264" y="142"/>
                        </a:lnTo>
                        <a:lnTo>
                          <a:pt x="264" y="146"/>
                        </a:lnTo>
                        <a:lnTo>
                          <a:pt x="266" y="150"/>
                        </a:lnTo>
                        <a:lnTo>
                          <a:pt x="266" y="155"/>
                        </a:lnTo>
                        <a:lnTo>
                          <a:pt x="266" y="161"/>
                        </a:lnTo>
                        <a:lnTo>
                          <a:pt x="267" y="167"/>
                        </a:lnTo>
                        <a:lnTo>
                          <a:pt x="267" y="172"/>
                        </a:lnTo>
                        <a:lnTo>
                          <a:pt x="267" y="178"/>
                        </a:lnTo>
                        <a:lnTo>
                          <a:pt x="268" y="184"/>
                        </a:lnTo>
                        <a:lnTo>
                          <a:pt x="268" y="191"/>
                        </a:lnTo>
                        <a:lnTo>
                          <a:pt x="268" y="197"/>
                        </a:lnTo>
                        <a:lnTo>
                          <a:pt x="268" y="204"/>
                        </a:lnTo>
                        <a:lnTo>
                          <a:pt x="269" y="213"/>
                        </a:lnTo>
                        <a:lnTo>
                          <a:pt x="269" y="220"/>
                        </a:lnTo>
                        <a:lnTo>
                          <a:pt x="269" y="228"/>
                        </a:lnTo>
                        <a:lnTo>
                          <a:pt x="269" y="235"/>
                        </a:lnTo>
                        <a:lnTo>
                          <a:pt x="269" y="243"/>
                        </a:lnTo>
                        <a:lnTo>
                          <a:pt x="269" y="252"/>
                        </a:lnTo>
                        <a:lnTo>
                          <a:pt x="269" y="261"/>
                        </a:lnTo>
                        <a:lnTo>
                          <a:pt x="269" y="269"/>
                        </a:lnTo>
                        <a:lnTo>
                          <a:pt x="271" y="279"/>
                        </a:lnTo>
                        <a:lnTo>
                          <a:pt x="271" y="287"/>
                        </a:lnTo>
                        <a:lnTo>
                          <a:pt x="271" y="296"/>
                        </a:lnTo>
                        <a:lnTo>
                          <a:pt x="271" y="306"/>
                        </a:lnTo>
                        <a:lnTo>
                          <a:pt x="271" y="315"/>
                        </a:lnTo>
                        <a:lnTo>
                          <a:pt x="271" y="325"/>
                        </a:lnTo>
                        <a:lnTo>
                          <a:pt x="271" y="334"/>
                        </a:lnTo>
                        <a:lnTo>
                          <a:pt x="271" y="344"/>
                        </a:lnTo>
                        <a:lnTo>
                          <a:pt x="271" y="354"/>
                        </a:lnTo>
                        <a:lnTo>
                          <a:pt x="271" y="364"/>
                        </a:lnTo>
                        <a:lnTo>
                          <a:pt x="271" y="374"/>
                        </a:lnTo>
                        <a:lnTo>
                          <a:pt x="271" y="384"/>
                        </a:lnTo>
                        <a:lnTo>
                          <a:pt x="271" y="394"/>
                        </a:lnTo>
                        <a:lnTo>
                          <a:pt x="271" y="405"/>
                        </a:lnTo>
                        <a:lnTo>
                          <a:pt x="271" y="415"/>
                        </a:lnTo>
                        <a:lnTo>
                          <a:pt x="271" y="425"/>
                        </a:lnTo>
                        <a:lnTo>
                          <a:pt x="271" y="436"/>
                        </a:lnTo>
                        <a:lnTo>
                          <a:pt x="271" y="445"/>
                        </a:lnTo>
                        <a:lnTo>
                          <a:pt x="271" y="456"/>
                        </a:lnTo>
                        <a:lnTo>
                          <a:pt x="271" y="467"/>
                        </a:lnTo>
                        <a:lnTo>
                          <a:pt x="271" y="477"/>
                        </a:lnTo>
                        <a:lnTo>
                          <a:pt x="269" y="487"/>
                        </a:lnTo>
                        <a:lnTo>
                          <a:pt x="269" y="497"/>
                        </a:lnTo>
                        <a:lnTo>
                          <a:pt x="269" y="508"/>
                        </a:lnTo>
                        <a:lnTo>
                          <a:pt x="269" y="517"/>
                        </a:lnTo>
                        <a:lnTo>
                          <a:pt x="269" y="528"/>
                        </a:lnTo>
                        <a:lnTo>
                          <a:pt x="269" y="537"/>
                        </a:lnTo>
                        <a:lnTo>
                          <a:pt x="269" y="548"/>
                        </a:lnTo>
                        <a:lnTo>
                          <a:pt x="269" y="557"/>
                        </a:lnTo>
                        <a:lnTo>
                          <a:pt x="269" y="567"/>
                        </a:lnTo>
                        <a:lnTo>
                          <a:pt x="269" y="578"/>
                        </a:lnTo>
                        <a:lnTo>
                          <a:pt x="269" y="587"/>
                        </a:lnTo>
                        <a:lnTo>
                          <a:pt x="269" y="595"/>
                        </a:lnTo>
                        <a:lnTo>
                          <a:pt x="268" y="605"/>
                        </a:lnTo>
                        <a:lnTo>
                          <a:pt x="268" y="614"/>
                        </a:lnTo>
                        <a:lnTo>
                          <a:pt x="268" y="624"/>
                        </a:lnTo>
                        <a:lnTo>
                          <a:pt x="268" y="632"/>
                        </a:lnTo>
                        <a:lnTo>
                          <a:pt x="268" y="640"/>
                        </a:lnTo>
                        <a:lnTo>
                          <a:pt x="268" y="650"/>
                        </a:lnTo>
                        <a:lnTo>
                          <a:pt x="268" y="658"/>
                        </a:lnTo>
                        <a:lnTo>
                          <a:pt x="268" y="666"/>
                        </a:lnTo>
                        <a:lnTo>
                          <a:pt x="268" y="673"/>
                        </a:lnTo>
                        <a:lnTo>
                          <a:pt x="268" y="682"/>
                        </a:lnTo>
                        <a:lnTo>
                          <a:pt x="268" y="689"/>
                        </a:lnTo>
                        <a:lnTo>
                          <a:pt x="268" y="697"/>
                        </a:lnTo>
                        <a:lnTo>
                          <a:pt x="268" y="704"/>
                        </a:lnTo>
                        <a:lnTo>
                          <a:pt x="268" y="712"/>
                        </a:lnTo>
                        <a:lnTo>
                          <a:pt x="268" y="719"/>
                        </a:lnTo>
                        <a:lnTo>
                          <a:pt x="267" y="726"/>
                        </a:lnTo>
                        <a:lnTo>
                          <a:pt x="267" y="735"/>
                        </a:lnTo>
                        <a:lnTo>
                          <a:pt x="267" y="742"/>
                        </a:lnTo>
                        <a:lnTo>
                          <a:pt x="267" y="750"/>
                        </a:lnTo>
                        <a:lnTo>
                          <a:pt x="267" y="757"/>
                        </a:lnTo>
                        <a:lnTo>
                          <a:pt x="267" y="765"/>
                        </a:lnTo>
                        <a:lnTo>
                          <a:pt x="267" y="772"/>
                        </a:lnTo>
                        <a:lnTo>
                          <a:pt x="267" y="781"/>
                        </a:lnTo>
                        <a:lnTo>
                          <a:pt x="266" y="788"/>
                        </a:lnTo>
                        <a:lnTo>
                          <a:pt x="266" y="796"/>
                        </a:lnTo>
                        <a:lnTo>
                          <a:pt x="266" y="803"/>
                        </a:lnTo>
                        <a:lnTo>
                          <a:pt x="266" y="811"/>
                        </a:lnTo>
                        <a:lnTo>
                          <a:pt x="266" y="819"/>
                        </a:lnTo>
                        <a:lnTo>
                          <a:pt x="264" y="826"/>
                        </a:lnTo>
                        <a:lnTo>
                          <a:pt x="264" y="834"/>
                        </a:lnTo>
                        <a:lnTo>
                          <a:pt x="264" y="841"/>
                        </a:lnTo>
                        <a:lnTo>
                          <a:pt x="264" y="848"/>
                        </a:lnTo>
                        <a:lnTo>
                          <a:pt x="263" y="855"/>
                        </a:lnTo>
                        <a:lnTo>
                          <a:pt x="263" y="863"/>
                        </a:lnTo>
                        <a:lnTo>
                          <a:pt x="262" y="870"/>
                        </a:lnTo>
                        <a:lnTo>
                          <a:pt x="262" y="878"/>
                        </a:lnTo>
                        <a:lnTo>
                          <a:pt x="262" y="885"/>
                        </a:lnTo>
                        <a:lnTo>
                          <a:pt x="261" y="892"/>
                        </a:lnTo>
                        <a:lnTo>
                          <a:pt x="261" y="899"/>
                        </a:lnTo>
                        <a:lnTo>
                          <a:pt x="261" y="906"/>
                        </a:lnTo>
                        <a:lnTo>
                          <a:pt x="259" y="913"/>
                        </a:lnTo>
                        <a:lnTo>
                          <a:pt x="259" y="920"/>
                        </a:lnTo>
                        <a:lnTo>
                          <a:pt x="258" y="926"/>
                        </a:lnTo>
                        <a:lnTo>
                          <a:pt x="258" y="933"/>
                        </a:lnTo>
                        <a:lnTo>
                          <a:pt x="257" y="940"/>
                        </a:lnTo>
                        <a:lnTo>
                          <a:pt x="256" y="946"/>
                        </a:lnTo>
                        <a:lnTo>
                          <a:pt x="256" y="953"/>
                        </a:lnTo>
                        <a:lnTo>
                          <a:pt x="255" y="959"/>
                        </a:lnTo>
                        <a:lnTo>
                          <a:pt x="255" y="965"/>
                        </a:lnTo>
                        <a:lnTo>
                          <a:pt x="253" y="972"/>
                        </a:lnTo>
                        <a:lnTo>
                          <a:pt x="252" y="978"/>
                        </a:lnTo>
                        <a:lnTo>
                          <a:pt x="252" y="984"/>
                        </a:lnTo>
                        <a:lnTo>
                          <a:pt x="251" y="990"/>
                        </a:lnTo>
                        <a:lnTo>
                          <a:pt x="250" y="996"/>
                        </a:lnTo>
                        <a:lnTo>
                          <a:pt x="248" y="1002"/>
                        </a:lnTo>
                        <a:lnTo>
                          <a:pt x="247" y="1006"/>
                        </a:lnTo>
                        <a:lnTo>
                          <a:pt x="247" y="1012"/>
                        </a:lnTo>
                        <a:lnTo>
                          <a:pt x="246" y="1018"/>
                        </a:lnTo>
                        <a:lnTo>
                          <a:pt x="245" y="1023"/>
                        </a:lnTo>
                        <a:lnTo>
                          <a:pt x="244" y="1028"/>
                        </a:lnTo>
                        <a:lnTo>
                          <a:pt x="242" y="1033"/>
                        </a:lnTo>
                        <a:lnTo>
                          <a:pt x="241" y="1038"/>
                        </a:lnTo>
                        <a:lnTo>
                          <a:pt x="240" y="1043"/>
                        </a:lnTo>
                        <a:lnTo>
                          <a:pt x="239" y="1046"/>
                        </a:lnTo>
                        <a:lnTo>
                          <a:pt x="237" y="1051"/>
                        </a:lnTo>
                        <a:lnTo>
                          <a:pt x="236" y="1056"/>
                        </a:lnTo>
                        <a:lnTo>
                          <a:pt x="235" y="1059"/>
                        </a:lnTo>
                        <a:lnTo>
                          <a:pt x="233" y="1064"/>
                        </a:lnTo>
                        <a:lnTo>
                          <a:pt x="231" y="1068"/>
                        </a:lnTo>
                        <a:lnTo>
                          <a:pt x="230" y="1071"/>
                        </a:lnTo>
                        <a:lnTo>
                          <a:pt x="229" y="1075"/>
                        </a:lnTo>
                        <a:lnTo>
                          <a:pt x="226" y="1078"/>
                        </a:lnTo>
                        <a:lnTo>
                          <a:pt x="225" y="1081"/>
                        </a:lnTo>
                        <a:lnTo>
                          <a:pt x="224" y="1084"/>
                        </a:lnTo>
                        <a:lnTo>
                          <a:pt x="222" y="1088"/>
                        </a:lnTo>
                        <a:lnTo>
                          <a:pt x="219" y="1091"/>
                        </a:lnTo>
                        <a:lnTo>
                          <a:pt x="218" y="1095"/>
                        </a:lnTo>
                        <a:lnTo>
                          <a:pt x="215" y="1098"/>
                        </a:lnTo>
                        <a:lnTo>
                          <a:pt x="213" y="1102"/>
                        </a:lnTo>
                        <a:lnTo>
                          <a:pt x="212" y="1106"/>
                        </a:lnTo>
                        <a:lnTo>
                          <a:pt x="209" y="1109"/>
                        </a:lnTo>
                        <a:lnTo>
                          <a:pt x="208" y="1113"/>
                        </a:lnTo>
                        <a:lnTo>
                          <a:pt x="206" y="1116"/>
                        </a:lnTo>
                        <a:lnTo>
                          <a:pt x="204" y="1119"/>
                        </a:lnTo>
                        <a:lnTo>
                          <a:pt x="203" y="1122"/>
                        </a:lnTo>
                        <a:lnTo>
                          <a:pt x="201" y="1126"/>
                        </a:lnTo>
                        <a:lnTo>
                          <a:pt x="200" y="1128"/>
                        </a:lnTo>
                        <a:lnTo>
                          <a:pt x="198" y="1132"/>
                        </a:lnTo>
                        <a:lnTo>
                          <a:pt x="197" y="1134"/>
                        </a:lnTo>
                        <a:lnTo>
                          <a:pt x="196" y="1137"/>
                        </a:lnTo>
                        <a:lnTo>
                          <a:pt x="195" y="1141"/>
                        </a:lnTo>
                        <a:lnTo>
                          <a:pt x="192" y="1143"/>
                        </a:lnTo>
                        <a:lnTo>
                          <a:pt x="192" y="1146"/>
                        </a:lnTo>
                        <a:lnTo>
                          <a:pt x="191" y="1149"/>
                        </a:lnTo>
                        <a:lnTo>
                          <a:pt x="190" y="1152"/>
                        </a:lnTo>
                        <a:lnTo>
                          <a:pt x="189" y="1155"/>
                        </a:lnTo>
                        <a:lnTo>
                          <a:pt x="187" y="1158"/>
                        </a:lnTo>
                        <a:lnTo>
                          <a:pt x="186" y="1161"/>
                        </a:lnTo>
                        <a:lnTo>
                          <a:pt x="185" y="1163"/>
                        </a:lnTo>
                        <a:lnTo>
                          <a:pt x="184" y="1166"/>
                        </a:lnTo>
                        <a:lnTo>
                          <a:pt x="184" y="1168"/>
                        </a:lnTo>
                        <a:lnTo>
                          <a:pt x="182" y="1172"/>
                        </a:lnTo>
                        <a:lnTo>
                          <a:pt x="181" y="1174"/>
                        </a:lnTo>
                        <a:lnTo>
                          <a:pt x="181" y="1176"/>
                        </a:lnTo>
                        <a:lnTo>
                          <a:pt x="180" y="1180"/>
                        </a:lnTo>
                        <a:lnTo>
                          <a:pt x="180" y="1182"/>
                        </a:lnTo>
                        <a:lnTo>
                          <a:pt x="179" y="1185"/>
                        </a:lnTo>
                        <a:lnTo>
                          <a:pt x="178" y="1187"/>
                        </a:lnTo>
                        <a:lnTo>
                          <a:pt x="178" y="1191"/>
                        </a:lnTo>
                        <a:lnTo>
                          <a:pt x="176" y="1193"/>
                        </a:lnTo>
                        <a:lnTo>
                          <a:pt x="176" y="1195"/>
                        </a:lnTo>
                        <a:lnTo>
                          <a:pt x="175" y="1198"/>
                        </a:lnTo>
                        <a:lnTo>
                          <a:pt x="175" y="1201"/>
                        </a:lnTo>
                        <a:lnTo>
                          <a:pt x="175" y="1204"/>
                        </a:lnTo>
                        <a:lnTo>
                          <a:pt x="174" y="1206"/>
                        </a:lnTo>
                        <a:lnTo>
                          <a:pt x="174" y="1208"/>
                        </a:lnTo>
                        <a:lnTo>
                          <a:pt x="174" y="1212"/>
                        </a:lnTo>
                        <a:lnTo>
                          <a:pt x="173" y="1214"/>
                        </a:lnTo>
                        <a:lnTo>
                          <a:pt x="173" y="1217"/>
                        </a:lnTo>
                        <a:lnTo>
                          <a:pt x="173" y="1220"/>
                        </a:lnTo>
                        <a:lnTo>
                          <a:pt x="173" y="1222"/>
                        </a:lnTo>
                        <a:lnTo>
                          <a:pt x="171" y="1226"/>
                        </a:lnTo>
                        <a:lnTo>
                          <a:pt x="171" y="1228"/>
                        </a:lnTo>
                        <a:lnTo>
                          <a:pt x="171" y="1231"/>
                        </a:lnTo>
                        <a:lnTo>
                          <a:pt x="171" y="1234"/>
                        </a:lnTo>
                        <a:lnTo>
                          <a:pt x="171" y="1237"/>
                        </a:lnTo>
                        <a:lnTo>
                          <a:pt x="170" y="1240"/>
                        </a:lnTo>
                        <a:lnTo>
                          <a:pt x="170" y="1243"/>
                        </a:lnTo>
                        <a:lnTo>
                          <a:pt x="170" y="1246"/>
                        </a:lnTo>
                        <a:lnTo>
                          <a:pt x="170" y="1248"/>
                        </a:lnTo>
                        <a:lnTo>
                          <a:pt x="170" y="1252"/>
                        </a:lnTo>
                        <a:lnTo>
                          <a:pt x="170" y="1254"/>
                        </a:lnTo>
                        <a:lnTo>
                          <a:pt x="170" y="1258"/>
                        </a:lnTo>
                        <a:lnTo>
                          <a:pt x="170" y="1261"/>
                        </a:lnTo>
                        <a:lnTo>
                          <a:pt x="170" y="1265"/>
                        </a:lnTo>
                        <a:lnTo>
                          <a:pt x="170" y="1267"/>
                        </a:lnTo>
                        <a:lnTo>
                          <a:pt x="170" y="1271"/>
                        </a:lnTo>
                        <a:lnTo>
                          <a:pt x="170" y="1274"/>
                        </a:lnTo>
                        <a:lnTo>
                          <a:pt x="170" y="1278"/>
                        </a:lnTo>
                        <a:lnTo>
                          <a:pt x="170" y="1282"/>
                        </a:lnTo>
                        <a:lnTo>
                          <a:pt x="170" y="1285"/>
                        </a:lnTo>
                        <a:lnTo>
                          <a:pt x="170" y="1287"/>
                        </a:lnTo>
                        <a:lnTo>
                          <a:pt x="170" y="1291"/>
                        </a:lnTo>
                        <a:lnTo>
                          <a:pt x="170" y="1293"/>
                        </a:lnTo>
                        <a:lnTo>
                          <a:pt x="170" y="1297"/>
                        </a:lnTo>
                        <a:lnTo>
                          <a:pt x="170" y="1300"/>
                        </a:lnTo>
                        <a:lnTo>
                          <a:pt x="170" y="1303"/>
                        </a:lnTo>
                        <a:lnTo>
                          <a:pt x="170" y="1305"/>
                        </a:lnTo>
                        <a:lnTo>
                          <a:pt x="170" y="1308"/>
                        </a:lnTo>
                        <a:lnTo>
                          <a:pt x="170" y="1310"/>
                        </a:lnTo>
                        <a:lnTo>
                          <a:pt x="171" y="1313"/>
                        </a:lnTo>
                        <a:lnTo>
                          <a:pt x="171" y="1316"/>
                        </a:lnTo>
                        <a:lnTo>
                          <a:pt x="171" y="1318"/>
                        </a:lnTo>
                        <a:lnTo>
                          <a:pt x="171" y="1320"/>
                        </a:lnTo>
                        <a:lnTo>
                          <a:pt x="171" y="1322"/>
                        </a:lnTo>
                        <a:lnTo>
                          <a:pt x="171" y="1324"/>
                        </a:lnTo>
                        <a:lnTo>
                          <a:pt x="171" y="1326"/>
                        </a:lnTo>
                        <a:lnTo>
                          <a:pt x="171" y="1329"/>
                        </a:lnTo>
                        <a:lnTo>
                          <a:pt x="171" y="1330"/>
                        </a:lnTo>
                        <a:lnTo>
                          <a:pt x="173" y="1332"/>
                        </a:lnTo>
                        <a:lnTo>
                          <a:pt x="173" y="1335"/>
                        </a:lnTo>
                        <a:lnTo>
                          <a:pt x="173" y="1336"/>
                        </a:lnTo>
                        <a:lnTo>
                          <a:pt x="173" y="1337"/>
                        </a:lnTo>
                        <a:lnTo>
                          <a:pt x="173" y="1339"/>
                        </a:lnTo>
                        <a:lnTo>
                          <a:pt x="173" y="1341"/>
                        </a:lnTo>
                        <a:lnTo>
                          <a:pt x="174" y="1342"/>
                        </a:lnTo>
                        <a:lnTo>
                          <a:pt x="174" y="1344"/>
                        </a:lnTo>
                        <a:lnTo>
                          <a:pt x="174" y="1345"/>
                        </a:lnTo>
                        <a:lnTo>
                          <a:pt x="174" y="1346"/>
                        </a:lnTo>
                        <a:lnTo>
                          <a:pt x="174" y="1348"/>
                        </a:lnTo>
                        <a:lnTo>
                          <a:pt x="174" y="1349"/>
                        </a:lnTo>
                        <a:lnTo>
                          <a:pt x="175" y="1350"/>
                        </a:lnTo>
                        <a:lnTo>
                          <a:pt x="175" y="1351"/>
                        </a:lnTo>
                        <a:lnTo>
                          <a:pt x="175" y="1352"/>
                        </a:lnTo>
                        <a:lnTo>
                          <a:pt x="175" y="1354"/>
                        </a:lnTo>
                        <a:lnTo>
                          <a:pt x="175" y="1355"/>
                        </a:lnTo>
                        <a:lnTo>
                          <a:pt x="175" y="1356"/>
                        </a:lnTo>
                        <a:lnTo>
                          <a:pt x="175" y="1356"/>
                        </a:lnTo>
                        <a:lnTo>
                          <a:pt x="176" y="1357"/>
                        </a:lnTo>
                        <a:lnTo>
                          <a:pt x="176" y="1358"/>
                        </a:lnTo>
                        <a:lnTo>
                          <a:pt x="176" y="1358"/>
                        </a:lnTo>
                        <a:lnTo>
                          <a:pt x="176" y="1359"/>
                        </a:lnTo>
                        <a:lnTo>
                          <a:pt x="176" y="1361"/>
                        </a:lnTo>
                        <a:lnTo>
                          <a:pt x="176" y="1361"/>
                        </a:lnTo>
                        <a:lnTo>
                          <a:pt x="176" y="1362"/>
                        </a:lnTo>
                        <a:lnTo>
                          <a:pt x="176" y="1362"/>
                        </a:lnTo>
                        <a:lnTo>
                          <a:pt x="178" y="1363"/>
                        </a:lnTo>
                        <a:lnTo>
                          <a:pt x="178" y="1364"/>
                        </a:lnTo>
                        <a:lnTo>
                          <a:pt x="178" y="1364"/>
                        </a:lnTo>
                        <a:lnTo>
                          <a:pt x="178" y="1365"/>
                        </a:lnTo>
                        <a:lnTo>
                          <a:pt x="178" y="1365"/>
                        </a:lnTo>
                        <a:lnTo>
                          <a:pt x="178" y="1367"/>
                        </a:lnTo>
                        <a:lnTo>
                          <a:pt x="215" y="1355"/>
                        </a:lnTo>
                        <a:lnTo>
                          <a:pt x="215" y="1355"/>
                        </a:lnTo>
                        <a:lnTo>
                          <a:pt x="215" y="1354"/>
                        </a:lnTo>
                        <a:lnTo>
                          <a:pt x="215" y="1354"/>
                        </a:lnTo>
                        <a:lnTo>
                          <a:pt x="215" y="1352"/>
                        </a:lnTo>
                        <a:lnTo>
                          <a:pt x="215" y="1351"/>
                        </a:lnTo>
                        <a:lnTo>
                          <a:pt x="215" y="1351"/>
                        </a:lnTo>
                        <a:lnTo>
                          <a:pt x="215" y="1350"/>
                        </a:lnTo>
                        <a:lnTo>
                          <a:pt x="215" y="1349"/>
                        </a:lnTo>
                        <a:lnTo>
                          <a:pt x="215" y="1346"/>
                        </a:lnTo>
                        <a:lnTo>
                          <a:pt x="215" y="1345"/>
                        </a:lnTo>
                        <a:lnTo>
                          <a:pt x="215" y="1344"/>
                        </a:lnTo>
                        <a:lnTo>
                          <a:pt x="215" y="1342"/>
                        </a:lnTo>
                        <a:lnTo>
                          <a:pt x="215" y="1341"/>
                        </a:lnTo>
                        <a:lnTo>
                          <a:pt x="215" y="1339"/>
                        </a:lnTo>
                        <a:lnTo>
                          <a:pt x="215" y="1337"/>
                        </a:lnTo>
                        <a:lnTo>
                          <a:pt x="214" y="1335"/>
                        </a:lnTo>
                        <a:lnTo>
                          <a:pt x="214" y="1332"/>
                        </a:lnTo>
                        <a:lnTo>
                          <a:pt x="214" y="1330"/>
                        </a:lnTo>
                        <a:lnTo>
                          <a:pt x="214" y="1328"/>
                        </a:lnTo>
                        <a:lnTo>
                          <a:pt x="214" y="1325"/>
                        </a:lnTo>
                        <a:lnTo>
                          <a:pt x="214" y="1323"/>
                        </a:lnTo>
                        <a:lnTo>
                          <a:pt x="214" y="1320"/>
                        </a:lnTo>
                        <a:lnTo>
                          <a:pt x="214" y="1318"/>
                        </a:lnTo>
                        <a:lnTo>
                          <a:pt x="214" y="1315"/>
                        </a:lnTo>
                        <a:lnTo>
                          <a:pt x="215" y="1312"/>
                        </a:lnTo>
                        <a:lnTo>
                          <a:pt x="215" y="1309"/>
                        </a:lnTo>
                        <a:lnTo>
                          <a:pt x="215" y="1306"/>
                        </a:lnTo>
                        <a:lnTo>
                          <a:pt x="215" y="1303"/>
                        </a:lnTo>
                        <a:lnTo>
                          <a:pt x="215" y="1300"/>
                        </a:lnTo>
                        <a:lnTo>
                          <a:pt x="215" y="1297"/>
                        </a:lnTo>
                        <a:lnTo>
                          <a:pt x="215" y="1293"/>
                        </a:lnTo>
                        <a:lnTo>
                          <a:pt x="215" y="1290"/>
                        </a:lnTo>
                        <a:lnTo>
                          <a:pt x="215" y="1287"/>
                        </a:lnTo>
                        <a:lnTo>
                          <a:pt x="217" y="1284"/>
                        </a:lnTo>
                        <a:lnTo>
                          <a:pt x="217" y="1280"/>
                        </a:lnTo>
                        <a:lnTo>
                          <a:pt x="217" y="1277"/>
                        </a:lnTo>
                        <a:lnTo>
                          <a:pt x="217" y="1273"/>
                        </a:lnTo>
                        <a:lnTo>
                          <a:pt x="218" y="1270"/>
                        </a:lnTo>
                        <a:lnTo>
                          <a:pt x="218" y="1266"/>
                        </a:lnTo>
                        <a:lnTo>
                          <a:pt x="218" y="1263"/>
                        </a:lnTo>
                        <a:lnTo>
                          <a:pt x="219" y="1258"/>
                        </a:lnTo>
                        <a:lnTo>
                          <a:pt x="219" y="1254"/>
                        </a:lnTo>
                        <a:lnTo>
                          <a:pt x="220" y="1251"/>
                        </a:lnTo>
                        <a:lnTo>
                          <a:pt x="220" y="1247"/>
                        </a:lnTo>
                        <a:lnTo>
                          <a:pt x="222" y="1243"/>
                        </a:lnTo>
                        <a:lnTo>
                          <a:pt x="222" y="1239"/>
                        </a:lnTo>
                        <a:lnTo>
                          <a:pt x="223" y="1235"/>
                        </a:lnTo>
                        <a:lnTo>
                          <a:pt x="223" y="1232"/>
                        </a:lnTo>
                        <a:lnTo>
                          <a:pt x="224" y="1227"/>
                        </a:lnTo>
                        <a:lnTo>
                          <a:pt x="225" y="1224"/>
                        </a:lnTo>
                        <a:lnTo>
                          <a:pt x="225" y="1219"/>
                        </a:lnTo>
                        <a:lnTo>
                          <a:pt x="226" y="1215"/>
                        </a:lnTo>
                        <a:lnTo>
                          <a:pt x="228" y="1212"/>
                        </a:lnTo>
                        <a:lnTo>
                          <a:pt x="229" y="1207"/>
                        </a:lnTo>
                        <a:lnTo>
                          <a:pt x="230" y="1204"/>
                        </a:lnTo>
                        <a:lnTo>
                          <a:pt x="230" y="1200"/>
                        </a:lnTo>
                        <a:lnTo>
                          <a:pt x="231" y="1195"/>
                        </a:lnTo>
                        <a:lnTo>
                          <a:pt x="233" y="1192"/>
                        </a:lnTo>
                        <a:lnTo>
                          <a:pt x="234" y="1187"/>
                        </a:lnTo>
                        <a:lnTo>
                          <a:pt x="235" y="1183"/>
                        </a:lnTo>
                        <a:lnTo>
                          <a:pt x="237" y="1180"/>
                        </a:lnTo>
                        <a:lnTo>
                          <a:pt x="239" y="1175"/>
                        </a:lnTo>
                        <a:lnTo>
                          <a:pt x="240" y="1172"/>
                        </a:lnTo>
                        <a:lnTo>
                          <a:pt x="241" y="1168"/>
                        </a:lnTo>
                        <a:lnTo>
                          <a:pt x="242" y="1165"/>
                        </a:lnTo>
                        <a:lnTo>
                          <a:pt x="244" y="1161"/>
                        </a:lnTo>
                        <a:lnTo>
                          <a:pt x="245" y="1158"/>
                        </a:lnTo>
                        <a:lnTo>
                          <a:pt x="246" y="1154"/>
                        </a:lnTo>
                        <a:lnTo>
                          <a:pt x="248" y="1150"/>
                        </a:lnTo>
                        <a:lnTo>
                          <a:pt x="250" y="1148"/>
                        </a:lnTo>
                        <a:lnTo>
                          <a:pt x="251" y="1145"/>
                        </a:lnTo>
                        <a:lnTo>
                          <a:pt x="252" y="1142"/>
                        </a:lnTo>
                        <a:lnTo>
                          <a:pt x="253" y="1140"/>
                        </a:lnTo>
                        <a:lnTo>
                          <a:pt x="255" y="1137"/>
                        </a:lnTo>
                        <a:lnTo>
                          <a:pt x="256" y="1135"/>
                        </a:lnTo>
                        <a:lnTo>
                          <a:pt x="257" y="1133"/>
                        </a:lnTo>
                        <a:lnTo>
                          <a:pt x="258" y="1130"/>
                        </a:lnTo>
                        <a:lnTo>
                          <a:pt x="259" y="1128"/>
                        </a:lnTo>
                        <a:lnTo>
                          <a:pt x="261" y="1126"/>
                        </a:lnTo>
                        <a:lnTo>
                          <a:pt x="262" y="1123"/>
                        </a:lnTo>
                        <a:lnTo>
                          <a:pt x="263" y="1121"/>
                        </a:lnTo>
                        <a:lnTo>
                          <a:pt x="264" y="1119"/>
                        </a:lnTo>
                        <a:lnTo>
                          <a:pt x="266" y="1116"/>
                        </a:lnTo>
                        <a:lnTo>
                          <a:pt x="267" y="1114"/>
                        </a:lnTo>
                        <a:lnTo>
                          <a:pt x="269" y="1113"/>
                        </a:lnTo>
                        <a:lnTo>
                          <a:pt x="271" y="1110"/>
                        </a:lnTo>
                        <a:lnTo>
                          <a:pt x="272" y="1108"/>
                        </a:lnTo>
                        <a:lnTo>
                          <a:pt x="273" y="1106"/>
                        </a:lnTo>
                        <a:lnTo>
                          <a:pt x="273" y="1103"/>
                        </a:lnTo>
                        <a:lnTo>
                          <a:pt x="275" y="1101"/>
                        </a:lnTo>
                        <a:lnTo>
                          <a:pt x="277" y="1098"/>
                        </a:lnTo>
                        <a:lnTo>
                          <a:pt x="278" y="1096"/>
                        </a:lnTo>
                        <a:lnTo>
                          <a:pt x="278" y="1094"/>
                        </a:lnTo>
                        <a:lnTo>
                          <a:pt x="280" y="1091"/>
                        </a:lnTo>
                        <a:lnTo>
                          <a:pt x="282" y="1089"/>
                        </a:lnTo>
                        <a:lnTo>
                          <a:pt x="282" y="1087"/>
                        </a:lnTo>
                        <a:lnTo>
                          <a:pt x="283" y="1084"/>
                        </a:lnTo>
                        <a:lnTo>
                          <a:pt x="284" y="1081"/>
                        </a:lnTo>
                        <a:lnTo>
                          <a:pt x="285" y="1078"/>
                        </a:lnTo>
                        <a:lnTo>
                          <a:pt x="286" y="1075"/>
                        </a:lnTo>
                        <a:lnTo>
                          <a:pt x="288" y="1071"/>
                        </a:lnTo>
                        <a:lnTo>
                          <a:pt x="289" y="1069"/>
                        </a:lnTo>
                        <a:lnTo>
                          <a:pt x="290" y="1065"/>
                        </a:lnTo>
                        <a:lnTo>
                          <a:pt x="291" y="1062"/>
                        </a:lnTo>
                        <a:lnTo>
                          <a:pt x="293" y="1057"/>
                        </a:lnTo>
                        <a:lnTo>
                          <a:pt x="293" y="1054"/>
                        </a:lnTo>
                        <a:lnTo>
                          <a:pt x="294" y="1050"/>
                        </a:lnTo>
                        <a:lnTo>
                          <a:pt x="295" y="1045"/>
                        </a:lnTo>
                        <a:lnTo>
                          <a:pt x="296" y="1041"/>
                        </a:lnTo>
                        <a:lnTo>
                          <a:pt x="297" y="1037"/>
                        </a:lnTo>
                        <a:lnTo>
                          <a:pt x="299" y="1031"/>
                        </a:lnTo>
                        <a:lnTo>
                          <a:pt x="300" y="1026"/>
                        </a:lnTo>
                        <a:lnTo>
                          <a:pt x="300" y="1022"/>
                        </a:lnTo>
                        <a:lnTo>
                          <a:pt x="301" y="1016"/>
                        </a:lnTo>
                        <a:lnTo>
                          <a:pt x="302" y="1010"/>
                        </a:lnTo>
                        <a:lnTo>
                          <a:pt x="304" y="1005"/>
                        </a:lnTo>
                        <a:lnTo>
                          <a:pt x="305" y="998"/>
                        </a:lnTo>
                        <a:lnTo>
                          <a:pt x="305" y="992"/>
                        </a:lnTo>
                        <a:lnTo>
                          <a:pt x="306" y="985"/>
                        </a:lnTo>
                        <a:lnTo>
                          <a:pt x="307" y="979"/>
                        </a:lnTo>
                        <a:lnTo>
                          <a:pt x="308" y="971"/>
                        </a:lnTo>
                        <a:lnTo>
                          <a:pt x="308" y="964"/>
                        </a:lnTo>
                        <a:lnTo>
                          <a:pt x="310" y="957"/>
                        </a:lnTo>
                        <a:lnTo>
                          <a:pt x="311" y="948"/>
                        </a:lnTo>
                        <a:lnTo>
                          <a:pt x="312" y="940"/>
                        </a:lnTo>
                        <a:lnTo>
                          <a:pt x="312" y="931"/>
                        </a:lnTo>
                        <a:lnTo>
                          <a:pt x="313" y="922"/>
                        </a:lnTo>
                        <a:lnTo>
                          <a:pt x="315" y="913"/>
                        </a:lnTo>
                        <a:lnTo>
                          <a:pt x="315" y="904"/>
                        </a:lnTo>
                        <a:lnTo>
                          <a:pt x="316" y="894"/>
                        </a:lnTo>
                        <a:lnTo>
                          <a:pt x="316" y="883"/>
                        </a:lnTo>
                        <a:lnTo>
                          <a:pt x="317" y="873"/>
                        </a:lnTo>
                        <a:lnTo>
                          <a:pt x="318" y="862"/>
                        </a:lnTo>
                        <a:lnTo>
                          <a:pt x="318" y="852"/>
                        </a:lnTo>
                        <a:lnTo>
                          <a:pt x="318" y="841"/>
                        </a:lnTo>
                        <a:lnTo>
                          <a:pt x="319" y="830"/>
                        </a:lnTo>
                        <a:lnTo>
                          <a:pt x="319" y="819"/>
                        </a:lnTo>
                        <a:lnTo>
                          <a:pt x="321" y="807"/>
                        </a:lnTo>
                        <a:lnTo>
                          <a:pt x="321" y="795"/>
                        </a:lnTo>
                        <a:lnTo>
                          <a:pt x="321" y="783"/>
                        </a:lnTo>
                        <a:lnTo>
                          <a:pt x="322" y="771"/>
                        </a:lnTo>
                        <a:lnTo>
                          <a:pt x="322" y="759"/>
                        </a:lnTo>
                        <a:lnTo>
                          <a:pt x="322" y="748"/>
                        </a:lnTo>
                        <a:lnTo>
                          <a:pt x="323" y="735"/>
                        </a:lnTo>
                        <a:lnTo>
                          <a:pt x="323" y="723"/>
                        </a:lnTo>
                        <a:lnTo>
                          <a:pt x="323" y="710"/>
                        </a:lnTo>
                        <a:lnTo>
                          <a:pt x="324" y="697"/>
                        </a:lnTo>
                        <a:lnTo>
                          <a:pt x="324" y="684"/>
                        </a:lnTo>
                        <a:lnTo>
                          <a:pt x="324" y="672"/>
                        </a:lnTo>
                        <a:lnTo>
                          <a:pt x="324" y="659"/>
                        </a:lnTo>
                        <a:lnTo>
                          <a:pt x="324" y="646"/>
                        </a:lnTo>
                        <a:lnTo>
                          <a:pt x="324" y="633"/>
                        </a:lnTo>
                        <a:lnTo>
                          <a:pt x="324" y="620"/>
                        </a:lnTo>
                        <a:lnTo>
                          <a:pt x="326" y="607"/>
                        </a:lnTo>
                        <a:lnTo>
                          <a:pt x="326" y="594"/>
                        </a:lnTo>
                        <a:lnTo>
                          <a:pt x="326" y="581"/>
                        </a:lnTo>
                        <a:lnTo>
                          <a:pt x="326" y="568"/>
                        </a:lnTo>
                        <a:lnTo>
                          <a:pt x="326" y="556"/>
                        </a:lnTo>
                        <a:lnTo>
                          <a:pt x="326" y="543"/>
                        </a:lnTo>
                        <a:lnTo>
                          <a:pt x="326" y="530"/>
                        </a:lnTo>
                        <a:lnTo>
                          <a:pt x="326" y="517"/>
                        </a:lnTo>
                        <a:lnTo>
                          <a:pt x="326" y="506"/>
                        </a:lnTo>
                        <a:lnTo>
                          <a:pt x="326" y="493"/>
                        </a:lnTo>
                        <a:lnTo>
                          <a:pt x="326" y="480"/>
                        </a:lnTo>
                        <a:lnTo>
                          <a:pt x="326" y="468"/>
                        </a:lnTo>
                        <a:lnTo>
                          <a:pt x="326" y="456"/>
                        </a:lnTo>
                        <a:lnTo>
                          <a:pt x="326" y="443"/>
                        </a:lnTo>
                        <a:lnTo>
                          <a:pt x="326" y="431"/>
                        </a:lnTo>
                        <a:lnTo>
                          <a:pt x="326" y="419"/>
                        </a:lnTo>
                        <a:lnTo>
                          <a:pt x="326" y="409"/>
                        </a:lnTo>
                        <a:lnTo>
                          <a:pt x="326" y="397"/>
                        </a:lnTo>
                        <a:lnTo>
                          <a:pt x="326" y="385"/>
                        </a:lnTo>
                        <a:lnTo>
                          <a:pt x="326" y="374"/>
                        </a:lnTo>
                        <a:lnTo>
                          <a:pt x="326" y="364"/>
                        </a:lnTo>
                        <a:lnTo>
                          <a:pt x="326" y="353"/>
                        </a:lnTo>
                        <a:lnTo>
                          <a:pt x="326" y="343"/>
                        </a:lnTo>
                        <a:lnTo>
                          <a:pt x="326" y="332"/>
                        </a:lnTo>
                        <a:lnTo>
                          <a:pt x="326" y="322"/>
                        </a:lnTo>
                        <a:lnTo>
                          <a:pt x="326" y="313"/>
                        </a:lnTo>
                        <a:lnTo>
                          <a:pt x="326" y="304"/>
                        </a:lnTo>
                        <a:lnTo>
                          <a:pt x="326" y="294"/>
                        </a:lnTo>
                        <a:lnTo>
                          <a:pt x="326" y="286"/>
                        </a:lnTo>
                        <a:lnTo>
                          <a:pt x="326" y="276"/>
                        </a:lnTo>
                        <a:lnTo>
                          <a:pt x="326" y="269"/>
                        </a:lnTo>
                        <a:lnTo>
                          <a:pt x="326" y="261"/>
                        </a:lnTo>
                        <a:lnTo>
                          <a:pt x="326" y="253"/>
                        </a:lnTo>
                        <a:lnTo>
                          <a:pt x="326" y="246"/>
                        </a:lnTo>
                        <a:lnTo>
                          <a:pt x="326" y="240"/>
                        </a:lnTo>
                        <a:lnTo>
                          <a:pt x="326" y="233"/>
                        </a:lnTo>
                        <a:lnTo>
                          <a:pt x="326" y="227"/>
                        </a:lnTo>
                        <a:lnTo>
                          <a:pt x="326" y="221"/>
                        </a:lnTo>
                        <a:lnTo>
                          <a:pt x="324" y="215"/>
                        </a:lnTo>
                        <a:lnTo>
                          <a:pt x="324" y="209"/>
                        </a:lnTo>
                        <a:lnTo>
                          <a:pt x="324" y="203"/>
                        </a:lnTo>
                        <a:lnTo>
                          <a:pt x="324" y="197"/>
                        </a:lnTo>
                        <a:lnTo>
                          <a:pt x="324" y="191"/>
                        </a:lnTo>
                        <a:lnTo>
                          <a:pt x="324" y="187"/>
                        </a:lnTo>
                        <a:lnTo>
                          <a:pt x="323" y="181"/>
                        </a:lnTo>
                        <a:lnTo>
                          <a:pt x="323" y="175"/>
                        </a:lnTo>
                        <a:lnTo>
                          <a:pt x="322" y="170"/>
                        </a:lnTo>
                        <a:lnTo>
                          <a:pt x="322" y="164"/>
                        </a:lnTo>
                        <a:lnTo>
                          <a:pt x="321" y="158"/>
                        </a:lnTo>
                        <a:lnTo>
                          <a:pt x="321" y="154"/>
                        </a:lnTo>
                        <a:lnTo>
                          <a:pt x="319" y="148"/>
                        </a:lnTo>
                        <a:lnTo>
                          <a:pt x="319" y="143"/>
                        </a:lnTo>
                        <a:lnTo>
                          <a:pt x="318" y="137"/>
                        </a:lnTo>
                        <a:lnTo>
                          <a:pt x="317" y="132"/>
                        </a:lnTo>
                        <a:lnTo>
                          <a:pt x="316" y="128"/>
                        </a:lnTo>
                        <a:lnTo>
                          <a:pt x="315" y="122"/>
                        </a:lnTo>
                        <a:lnTo>
                          <a:pt x="313" y="117"/>
                        </a:lnTo>
                        <a:lnTo>
                          <a:pt x="312" y="112"/>
                        </a:lnTo>
                        <a:lnTo>
                          <a:pt x="311" y="107"/>
                        </a:lnTo>
                        <a:lnTo>
                          <a:pt x="310" y="103"/>
                        </a:lnTo>
                        <a:lnTo>
                          <a:pt x="308" y="98"/>
                        </a:lnTo>
                        <a:lnTo>
                          <a:pt x="307" y="93"/>
                        </a:lnTo>
                        <a:lnTo>
                          <a:pt x="305" y="89"/>
                        </a:lnTo>
                        <a:lnTo>
                          <a:pt x="304" y="84"/>
                        </a:lnTo>
                        <a:lnTo>
                          <a:pt x="301" y="80"/>
                        </a:lnTo>
                        <a:lnTo>
                          <a:pt x="300" y="76"/>
                        </a:lnTo>
                        <a:lnTo>
                          <a:pt x="297" y="72"/>
                        </a:lnTo>
                        <a:lnTo>
                          <a:pt x="296" y="67"/>
                        </a:lnTo>
                        <a:lnTo>
                          <a:pt x="294" y="64"/>
                        </a:lnTo>
                        <a:lnTo>
                          <a:pt x="291" y="60"/>
                        </a:lnTo>
                        <a:lnTo>
                          <a:pt x="289" y="56"/>
                        </a:lnTo>
                        <a:lnTo>
                          <a:pt x="286" y="52"/>
                        </a:lnTo>
                        <a:lnTo>
                          <a:pt x="284" y="48"/>
                        </a:lnTo>
                        <a:lnTo>
                          <a:pt x="282" y="45"/>
                        </a:lnTo>
                        <a:lnTo>
                          <a:pt x="279" y="43"/>
                        </a:lnTo>
                        <a:lnTo>
                          <a:pt x="275" y="39"/>
                        </a:lnTo>
                        <a:lnTo>
                          <a:pt x="273" y="35"/>
                        </a:lnTo>
                        <a:lnTo>
                          <a:pt x="269" y="32"/>
                        </a:lnTo>
                        <a:lnTo>
                          <a:pt x="267" y="30"/>
                        </a:lnTo>
                        <a:lnTo>
                          <a:pt x="263" y="27"/>
                        </a:lnTo>
                        <a:lnTo>
                          <a:pt x="261" y="24"/>
                        </a:lnTo>
                        <a:lnTo>
                          <a:pt x="257" y="21"/>
                        </a:lnTo>
                        <a:lnTo>
                          <a:pt x="253" y="19"/>
                        </a:lnTo>
                        <a:lnTo>
                          <a:pt x="250" y="17"/>
                        </a:lnTo>
                        <a:lnTo>
                          <a:pt x="246" y="15"/>
                        </a:lnTo>
                        <a:lnTo>
                          <a:pt x="241" y="13"/>
                        </a:lnTo>
                        <a:lnTo>
                          <a:pt x="237" y="11"/>
                        </a:lnTo>
                        <a:lnTo>
                          <a:pt x="234" y="9"/>
                        </a:lnTo>
                        <a:lnTo>
                          <a:pt x="229" y="7"/>
                        </a:lnTo>
                        <a:lnTo>
                          <a:pt x="225" y="6"/>
                        </a:lnTo>
                        <a:lnTo>
                          <a:pt x="220" y="5"/>
                        </a:lnTo>
                        <a:lnTo>
                          <a:pt x="215" y="4"/>
                        </a:lnTo>
                        <a:lnTo>
                          <a:pt x="212" y="2"/>
                        </a:lnTo>
                        <a:lnTo>
                          <a:pt x="207" y="1"/>
                        </a:lnTo>
                        <a:lnTo>
                          <a:pt x="202" y="1"/>
                        </a:lnTo>
                        <a:lnTo>
                          <a:pt x="196" y="0"/>
                        </a:lnTo>
                        <a:lnTo>
                          <a:pt x="191" y="0"/>
                        </a:lnTo>
                        <a:lnTo>
                          <a:pt x="186" y="0"/>
                        </a:lnTo>
                        <a:lnTo>
                          <a:pt x="180" y="0"/>
                        </a:lnTo>
                        <a:lnTo>
                          <a:pt x="175" y="0"/>
                        </a:lnTo>
                        <a:lnTo>
                          <a:pt x="169" y="0"/>
                        </a:lnTo>
                        <a:lnTo>
                          <a:pt x="163" y="0"/>
                        </a:lnTo>
                        <a:lnTo>
                          <a:pt x="158" y="1"/>
                        </a:lnTo>
                        <a:lnTo>
                          <a:pt x="152" y="1"/>
                        </a:lnTo>
                        <a:lnTo>
                          <a:pt x="147" y="2"/>
                        </a:lnTo>
                        <a:lnTo>
                          <a:pt x="141" y="2"/>
                        </a:lnTo>
                        <a:lnTo>
                          <a:pt x="136" y="4"/>
                        </a:lnTo>
                        <a:lnTo>
                          <a:pt x="131" y="5"/>
                        </a:lnTo>
                        <a:lnTo>
                          <a:pt x="126" y="6"/>
                        </a:lnTo>
                        <a:lnTo>
                          <a:pt x="123" y="7"/>
                        </a:lnTo>
                        <a:lnTo>
                          <a:pt x="118" y="8"/>
                        </a:lnTo>
                        <a:lnTo>
                          <a:pt x="113" y="9"/>
                        </a:lnTo>
                        <a:lnTo>
                          <a:pt x="109" y="12"/>
                        </a:lnTo>
                        <a:lnTo>
                          <a:pt x="104" y="13"/>
                        </a:lnTo>
                        <a:lnTo>
                          <a:pt x="101" y="15"/>
                        </a:lnTo>
                        <a:lnTo>
                          <a:pt x="97" y="17"/>
                        </a:lnTo>
                        <a:lnTo>
                          <a:pt x="93" y="19"/>
                        </a:lnTo>
                        <a:lnTo>
                          <a:pt x="88" y="21"/>
                        </a:lnTo>
                        <a:lnTo>
                          <a:pt x="85" y="24"/>
                        </a:lnTo>
                        <a:lnTo>
                          <a:pt x="81" y="26"/>
                        </a:lnTo>
                        <a:lnTo>
                          <a:pt x="78" y="28"/>
                        </a:lnTo>
                        <a:lnTo>
                          <a:pt x="75" y="31"/>
                        </a:lnTo>
                        <a:lnTo>
                          <a:pt x="71" y="34"/>
                        </a:lnTo>
                        <a:lnTo>
                          <a:pt x="69" y="37"/>
                        </a:lnTo>
                        <a:lnTo>
                          <a:pt x="65" y="40"/>
                        </a:lnTo>
                        <a:lnTo>
                          <a:pt x="63" y="43"/>
                        </a:lnTo>
                        <a:lnTo>
                          <a:pt x="60" y="46"/>
                        </a:lnTo>
                        <a:lnTo>
                          <a:pt x="56" y="50"/>
                        </a:lnTo>
                        <a:lnTo>
                          <a:pt x="54" y="53"/>
                        </a:lnTo>
                        <a:lnTo>
                          <a:pt x="52" y="57"/>
                        </a:lnTo>
                        <a:lnTo>
                          <a:pt x="49" y="60"/>
                        </a:lnTo>
                        <a:lnTo>
                          <a:pt x="47" y="64"/>
                        </a:lnTo>
                        <a:lnTo>
                          <a:pt x="44" y="67"/>
                        </a:lnTo>
                        <a:lnTo>
                          <a:pt x="42" y="72"/>
                        </a:lnTo>
                        <a:lnTo>
                          <a:pt x="41" y="76"/>
                        </a:lnTo>
                        <a:lnTo>
                          <a:pt x="38" y="80"/>
                        </a:lnTo>
                        <a:lnTo>
                          <a:pt x="36" y="85"/>
                        </a:lnTo>
                        <a:lnTo>
                          <a:pt x="34" y="90"/>
                        </a:lnTo>
                        <a:lnTo>
                          <a:pt x="32" y="94"/>
                        </a:lnTo>
                        <a:lnTo>
                          <a:pt x="31" y="99"/>
                        </a:lnTo>
                        <a:lnTo>
                          <a:pt x="30" y="104"/>
                        </a:lnTo>
                        <a:lnTo>
                          <a:pt x="27" y="109"/>
                        </a:lnTo>
                        <a:lnTo>
                          <a:pt x="26" y="113"/>
                        </a:lnTo>
                        <a:lnTo>
                          <a:pt x="25" y="119"/>
                        </a:lnTo>
                        <a:lnTo>
                          <a:pt x="23" y="124"/>
                        </a:lnTo>
                        <a:lnTo>
                          <a:pt x="22" y="130"/>
                        </a:lnTo>
                        <a:lnTo>
                          <a:pt x="21" y="136"/>
                        </a:lnTo>
                        <a:lnTo>
                          <a:pt x="20" y="142"/>
                        </a:lnTo>
                        <a:lnTo>
                          <a:pt x="19" y="148"/>
                        </a:lnTo>
                        <a:lnTo>
                          <a:pt x="17" y="154"/>
                        </a:lnTo>
                        <a:lnTo>
                          <a:pt x="16" y="159"/>
                        </a:lnTo>
                        <a:lnTo>
                          <a:pt x="15" y="165"/>
                        </a:lnTo>
                        <a:lnTo>
                          <a:pt x="15" y="172"/>
                        </a:lnTo>
                        <a:lnTo>
                          <a:pt x="14" y="178"/>
                        </a:lnTo>
                        <a:lnTo>
                          <a:pt x="12" y="185"/>
                        </a:lnTo>
                        <a:lnTo>
                          <a:pt x="12" y="193"/>
                        </a:lnTo>
                        <a:lnTo>
                          <a:pt x="11" y="200"/>
                        </a:lnTo>
                        <a:lnTo>
                          <a:pt x="11" y="207"/>
                        </a:lnTo>
                        <a:lnTo>
                          <a:pt x="10" y="214"/>
                        </a:lnTo>
                        <a:lnTo>
                          <a:pt x="10" y="221"/>
                        </a:lnTo>
                        <a:lnTo>
                          <a:pt x="9" y="228"/>
                        </a:lnTo>
                        <a:lnTo>
                          <a:pt x="9" y="236"/>
                        </a:lnTo>
                        <a:lnTo>
                          <a:pt x="8" y="243"/>
                        </a:lnTo>
                        <a:lnTo>
                          <a:pt x="8" y="252"/>
                        </a:lnTo>
                        <a:lnTo>
                          <a:pt x="8" y="260"/>
                        </a:lnTo>
                        <a:lnTo>
                          <a:pt x="8" y="268"/>
                        </a:lnTo>
                        <a:lnTo>
                          <a:pt x="6" y="276"/>
                        </a:lnTo>
                        <a:lnTo>
                          <a:pt x="6" y="286"/>
                        </a:lnTo>
                        <a:lnTo>
                          <a:pt x="6" y="295"/>
                        </a:lnTo>
                        <a:lnTo>
                          <a:pt x="5" y="305"/>
                        </a:lnTo>
                        <a:lnTo>
                          <a:pt x="5" y="314"/>
                        </a:lnTo>
                        <a:lnTo>
                          <a:pt x="5" y="325"/>
                        </a:lnTo>
                        <a:lnTo>
                          <a:pt x="5" y="334"/>
                        </a:lnTo>
                        <a:lnTo>
                          <a:pt x="4" y="345"/>
                        </a:lnTo>
                        <a:lnTo>
                          <a:pt x="4" y="357"/>
                        </a:lnTo>
                        <a:lnTo>
                          <a:pt x="4" y="367"/>
                        </a:lnTo>
                        <a:lnTo>
                          <a:pt x="4" y="379"/>
                        </a:lnTo>
                        <a:lnTo>
                          <a:pt x="3" y="391"/>
                        </a:lnTo>
                        <a:lnTo>
                          <a:pt x="3" y="403"/>
                        </a:lnTo>
                        <a:lnTo>
                          <a:pt x="3" y="415"/>
                        </a:lnTo>
                        <a:lnTo>
                          <a:pt x="3" y="428"/>
                        </a:lnTo>
                        <a:lnTo>
                          <a:pt x="3" y="439"/>
                        </a:lnTo>
                        <a:lnTo>
                          <a:pt x="1" y="452"/>
                        </a:lnTo>
                        <a:lnTo>
                          <a:pt x="1" y="465"/>
                        </a:lnTo>
                        <a:lnTo>
                          <a:pt x="1" y="478"/>
                        </a:lnTo>
                        <a:lnTo>
                          <a:pt x="1" y="491"/>
                        </a:lnTo>
                        <a:lnTo>
                          <a:pt x="1" y="504"/>
                        </a:lnTo>
                        <a:lnTo>
                          <a:pt x="1" y="517"/>
                        </a:lnTo>
                        <a:lnTo>
                          <a:pt x="1" y="530"/>
                        </a:lnTo>
                        <a:lnTo>
                          <a:pt x="0" y="543"/>
                        </a:lnTo>
                        <a:lnTo>
                          <a:pt x="0" y="557"/>
                        </a:lnTo>
                        <a:lnTo>
                          <a:pt x="0" y="570"/>
                        </a:lnTo>
                        <a:lnTo>
                          <a:pt x="0" y="585"/>
                        </a:lnTo>
                        <a:lnTo>
                          <a:pt x="0" y="598"/>
                        </a:lnTo>
                        <a:lnTo>
                          <a:pt x="0" y="612"/>
                        </a:lnTo>
                        <a:lnTo>
                          <a:pt x="0" y="625"/>
                        </a:lnTo>
                        <a:lnTo>
                          <a:pt x="0" y="638"/>
                        </a:lnTo>
                        <a:lnTo>
                          <a:pt x="0" y="652"/>
                        </a:lnTo>
                        <a:lnTo>
                          <a:pt x="0" y="665"/>
                        </a:lnTo>
                        <a:lnTo>
                          <a:pt x="0" y="679"/>
                        </a:lnTo>
                        <a:lnTo>
                          <a:pt x="0" y="692"/>
                        </a:lnTo>
                        <a:lnTo>
                          <a:pt x="0" y="705"/>
                        </a:lnTo>
                        <a:lnTo>
                          <a:pt x="0" y="718"/>
                        </a:lnTo>
                        <a:lnTo>
                          <a:pt x="0" y="731"/>
                        </a:lnTo>
                        <a:lnTo>
                          <a:pt x="0" y="744"/>
                        </a:lnTo>
                        <a:lnTo>
                          <a:pt x="0" y="757"/>
                        </a:lnTo>
                        <a:lnTo>
                          <a:pt x="0" y="769"/>
                        </a:lnTo>
                        <a:lnTo>
                          <a:pt x="0" y="782"/>
                        </a:lnTo>
                        <a:lnTo>
                          <a:pt x="0" y="794"/>
                        </a:lnTo>
                        <a:lnTo>
                          <a:pt x="0" y="806"/>
                        </a:lnTo>
                        <a:lnTo>
                          <a:pt x="0" y="819"/>
                        </a:lnTo>
                        <a:lnTo>
                          <a:pt x="0" y="829"/>
                        </a:lnTo>
                        <a:lnTo>
                          <a:pt x="1" y="841"/>
                        </a:lnTo>
                        <a:lnTo>
                          <a:pt x="1" y="853"/>
                        </a:lnTo>
                        <a:lnTo>
                          <a:pt x="1" y="863"/>
                        </a:lnTo>
                        <a:lnTo>
                          <a:pt x="1" y="874"/>
                        </a:lnTo>
                        <a:lnTo>
                          <a:pt x="1" y="885"/>
                        </a:lnTo>
                        <a:lnTo>
                          <a:pt x="1" y="894"/>
                        </a:lnTo>
                        <a:lnTo>
                          <a:pt x="1" y="905"/>
                        </a:lnTo>
                        <a:lnTo>
                          <a:pt x="3" y="914"/>
                        </a:lnTo>
                        <a:lnTo>
                          <a:pt x="3" y="924"/>
                        </a:lnTo>
                        <a:lnTo>
                          <a:pt x="3" y="932"/>
                        </a:lnTo>
                        <a:lnTo>
                          <a:pt x="3" y="940"/>
                        </a:lnTo>
                        <a:lnTo>
                          <a:pt x="4" y="948"/>
                        </a:lnTo>
                        <a:lnTo>
                          <a:pt x="4" y="957"/>
                        </a:lnTo>
                        <a:lnTo>
                          <a:pt x="4" y="964"/>
                        </a:lnTo>
                        <a:lnTo>
                          <a:pt x="4" y="971"/>
                        </a:lnTo>
                        <a:lnTo>
                          <a:pt x="5" y="978"/>
                        </a:lnTo>
                        <a:lnTo>
                          <a:pt x="5" y="984"/>
                        </a:lnTo>
                        <a:lnTo>
                          <a:pt x="5" y="990"/>
                        </a:lnTo>
                        <a:lnTo>
                          <a:pt x="6" y="996"/>
                        </a:lnTo>
                        <a:lnTo>
                          <a:pt x="6" y="1002"/>
                        </a:lnTo>
                        <a:lnTo>
                          <a:pt x="8" y="1006"/>
                        </a:lnTo>
                        <a:lnTo>
                          <a:pt x="8" y="1012"/>
                        </a:lnTo>
                        <a:lnTo>
                          <a:pt x="9" y="1017"/>
                        </a:lnTo>
                        <a:lnTo>
                          <a:pt x="9" y="1022"/>
                        </a:lnTo>
                        <a:lnTo>
                          <a:pt x="10" y="1026"/>
                        </a:lnTo>
                        <a:lnTo>
                          <a:pt x="10" y="1031"/>
                        </a:lnTo>
                        <a:lnTo>
                          <a:pt x="11" y="1036"/>
                        </a:lnTo>
                        <a:lnTo>
                          <a:pt x="11" y="1041"/>
                        </a:lnTo>
                        <a:lnTo>
                          <a:pt x="12" y="1045"/>
                        </a:lnTo>
                        <a:lnTo>
                          <a:pt x="14" y="1049"/>
                        </a:lnTo>
                        <a:lnTo>
                          <a:pt x="14" y="1054"/>
                        </a:lnTo>
                        <a:lnTo>
                          <a:pt x="15" y="1057"/>
                        </a:lnTo>
                        <a:lnTo>
                          <a:pt x="16" y="1061"/>
                        </a:lnTo>
                        <a:lnTo>
                          <a:pt x="17" y="1065"/>
                        </a:lnTo>
                        <a:lnTo>
                          <a:pt x="17" y="1069"/>
                        </a:lnTo>
                        <a:lnTo>
                          <a:pt x="19" y="1072"/>
                        </a:lnTo>
                        <a:lnTo>
                          <a:pt x="20" y="1076"/>
                        </a:lnTo>
                        <a:lnTo>
                          <a:pt x="21" y="1078"/>
                        </a:lnTo>
                        <a:lnTo>
                          <a:pt x="22" y="1082"/>
                        </a:lnTo>
                        <a:lnTo>
                          <a:pt x="22" y="1085"/>
                        </a:lnTo>
                        <a:lnTo>
                          <a:pt x="23" y="1088"/>
                        </a:lnTo>
                        <a:lnTo>
                          <a:pt x="25" y="1091"/>
                        </a:lnTo>
                        <a:lnTo>
                          <a:pt x="26" y="1094"/>
                        </a:lnTo>
                        <a:lnTo>
                          <a:pt x="27" y="1097"/>
                        </a:lnTo>
                        <a:lnTo>
                          <a:pt x="28" y="1100"/>
                        </a:lnTo>
                        <a:lnTo>
                          <a:pt x="30" y="1102"/>
                        </a:lnTo>
                        <a:lnTo>
                          <a:pt x="31" y="1104"/>
                        </a:lnTo>
                        <a:lnTo>
                          <a:pt x="31" y="1108"/>
                        </a:lnTo>
                        <a:lnTo>
                          <a:pt x="32" y="1110"/>
                        </a:lnTo>
                        <a:lnTo>
                          <a:pt x="33" y="1113"/>
                        </a:lnTo>
                        <a:lnTo>
                          <a:pt x="34" y="1115"/>
                        </a:lnTo>
                        <a:lnTo>
                          <a:pt x="36" y="1117"/>
                        </a:lnTo>
                        <a:lnTo>
                          <a:pt x="37" y="1120"/>
                        </a:lnTo>
                        <a:lnTo>
                          <a:pt x="38" y="1121"/>
                        </a:lnTo>
                        <a:lnTo>
                          <a:pt x="39" y="1123"/>
                        </a:lnTo>
                        <a:lnTo>
                          <a:pt x="41" y="1126"/>
                        </a:lnTo>
                        <a:lnTo>
                          <a:pt x="42" y="1128"/>
                        </a:lnTo>
                        <a:lnTo>
                          <a:pt x="43" y="1129"/>
                        </a:lnTo>
                        <a:lnTo>
                          <a:pt x="44" y="1132"/>
                        </a:lnTo>
                        <a:lnTo>
                          <a:pt x="45" y="1134"/>
                        </a:lnTo>
                        <a:lnTo>
                          <a:pt x="47" y="1136"/>
                        </a:lnTo>
                        <a:lnTo>
                          <a:pt x="48" y="1137"/>
                        </a:lnTo>
                        <a:lnTo>
                          <a:pt x="49" y="1140"/>
                        </a:lnTo>
                        <a:lnTo>
                          <a:pt x="50" y="1141"/>
                        </a:lnTo>
                        <a:lnTo>
                          <a:pt x="50" y="1143"/>
                        </a:lnTo>
                        <a:lnTo>
                          <a:pt x="52" y="1146"/>
                        </a:lnTo>
                        <a:lnTo>
                          <a:pt x="53" y="1147"/>
                        </a:lnTo>
                        <a:lnTo>
                          <a:pt x="54" y="1149"/>
                        </a:lnTo>
                        <a:lnTo>
                          <a:pt x="55" y="1152"/>
                        </a:lnTo>
                        <a:lnTo>
                          <a:pt x="56" y="1153"/>
                        </a:lnTo>
                        <a:lnTo>
                          <a:pt x="58" y="1155"/>
                        </a:lnTo>
                        <a:lnTo>
                          <a:pt x="59" y="1158"/>
                        </a:lnTo>
                        <a:lnTo>
                          <a:pt x="60" y="1159"/>
                        </a:lnTo>
                        <a:lnTo>
                          <a:pt x="61" y="1161"/>
                        </a:lnTo>
                        <a:lnTo>
                          <a:pt x="61" y="1162"/>
                        </a:lnTo>
                        <a:lnTo>
                          <a:pt x="63" y="1165"/>
                        </a:lnTo>
                        <a:lnTo>
                          <a:pt x="64" y="1167"/>
                        </a:lnTo>
                        <a:lnTo>
                          <a:pt x="65" y="1169"/>
                        </a:lnTo>
                        <a:lnTo>
                          <a:pt x="66" y="1172"/>
                        </a:lnTo>
                        <a:lnTo>
                          <a:pt x="66" y="1173"/>
                        </a:lnTo>
                        <a:lnTo>
                          <a:pt x="67" y="1175"/>
                        </a:lnTo>
                        <a:lnTo>
                          <a:pt x="69" y="1180"/>
                        </a:lnTo>
                        <a:lnTo>
                          <a:pt x="71" y="1183"/>
                        </a:lnTo>
                        <a:lnTo>
                          <a:pt x="72" y="1188"/>
                        </a:lnTo>
                        <a:lnTo>
                          <a:pt x="74" y="1192"/>
                        </a:lnTo>
                        <a:lnTo>
                          <a:pt x="75" y="1196"/>
                        </a:lnTo>
                        <a:lnTo>
                          <a:pt x="76" y="1200"/>
                        </a:lnTo>
                        <a:lnTo>
                          <a:pt x="77" y="1204"/>
                        </a:lnTo>
                        <a:lnTo>
                          <a:pt x="78" y="1208"/>
                        </a:lnTo>
                        <a:lnTo>
                          <a:pt x="80" y="1212"/>
                        </a:lnTo>
                        <a:lnTo>
                          <a:pt x="81" y="1215"/>
                        </a:lnTo>
                        <a:lnTo>
                          <a:pt x="81" y="1220"/>
                        </a:lnTo>
                        <a:lnTo>
                          <a:pt x="82" y="1224"/>
                        </a:lnTo>
                        <a:lnTo>
                          <a:pt x="83" y="1227"/>
                        </a:lnTo>
                        <a:lnTo>
                          <a:pt x="83" y="1231"/>
                        </a:lnTo>
                        <a:lnTo>
                          <a:pt x="85" y="1234"/>
                        </a:lnTo>
                        <a:lnTo>
                          <a:pt x="86" y="1239"/>
                        </a:lnTo>
                        <a:lnTo>
                          <a:pt x="86" y="1243"/>
                        </a:lnTo>
                        <a:lnTo>
                          <a:pt x="87" y="1246"/>
                        </a:lnTo>
                        <a:lnTo>
                          <a:pt x="87" y="1250"/>
                        </a:lnTo>
                        <a:lnTo>
                          <a:pt x="87" y="1253"/>
                        </a:lnTo>
                        <a:lnTo>
                          <a:pt x="88" y="1256"/>
                        </a:lnTo>
                        <a:lnTo>
                          <a:pt x="88" y="1259"/>
                        </a:lnTo>
                        <a:lnTo>
                          <a:pt x="88" y="1263"/>
                        </a:lnTo>
                        <a:lnTo>
                          <a:pt x="90" y="1266"/>
                        </a:lnTo>
                        <a:lnTo>
                          <a:pt x="90" y="1270"/>
                        </a:lnTo>
                        <a:lnTo>
                          <a:pt x="90" y="1272"/>
                        </a:lnTo>
                        <a:lnTo>
                          <a:pt x="90" y="1276"/>
                        </a:lnTo>
                        <a:lnTo>
                          <a:pt x="90" y="1279"/>
                        </a:lnTo>
                        <a:lnTo>
                          <a:pt x="90" y="1282"/>
                        </a:lnTo>
                        <a:lnTo>
                          <a:pt x="90" y="1285"/>
                        </a:lnTo>
                        <a:lnTo>
                          <a:pt x="90" y="1287"/>
                        </a:lnTo>
                        <a:lnTo>
                          <a:pt x="91" y="1291"/>
                        </a:lnTo>
                        <a:lnTo>
                          <a:pt x="90" y="1293"/>
                        </a:lnTo>
                        <a:lnTo>
                          <a:pt x="90" y="1296"/>
                        </a:lnTo>
                        <a:lnTo>
                          <a:pt x="90" y="1298"/>
                        </a:lnTo>
                        <a:lnTo>
                          <a:pt x="90" y="1300"/>
                        </a:lnTo>
                        <a:lnTo>
                          <a:pt x="90" y="1303"/>
                        </a:lnTo>
                        <a:lnTo>
                          <a:pt x="90" y="1306"/>
                        </a:lnTo>
                        <a:lnTo>
                          <a:pt x="90" y="1308"/>
                        </a:lnTo>
                        <a:lnTo>
                          <a:pt x="90" y="1310"/>
                        </a:lnTo>
                        <a:lnTo>
                          <a:pt x="90" y="1312"/>
                        </a:lnTo>
                        <a:lnTo>
                          <a:pt x="90" y="1315"/>
                        </a:lnTo>
                        <a:lnTo>
                          <a:pt x="88" y="1317"/>
                        </a:lnTo>
                        <a:lnTo>
                          <a:pt x="88" y="1318"/>
                        </a:lnTo>
                        <a:lnTo>
                          <a:pt x="88" y="1320"/>
                        </a:lnTo>
                        <a:lnTo>
                          <a:pt x="88" y="1322"/>
                        </a:lnTo>
                        <a:lnTo>
                          <a:pt x="88" y="1324"/>
                        </a:lnTo>
                        <a:lnTo>
                          <a:pt x="88" y="1325"/>
                        </a:lnTo>
                        <a:lnTo>
                          <a:pt x="87" y="1326"/>
                        </a:lnTo>
                        <a:lnTo>
                          <a:pt x="87" y="1329"/>
                        </a:lnTo>
                        <a:lnTo>
                          <a:pt x="87" y="1330"/>
                        </a:lnTo>
                        <a:lnTo>
                          <a:pt x="87" y="1331"/>
                        </a:lnTo>
                        <a:lnTo>
                          <a:pt x="87" y="1332"/>
                        </a:lnTo>
                        <a:lnTo>
                          <a:pt x="87" y="1333"/>
                        </a:lnTo>
                        <a:lnTo>
                          <a:pt x="87" y="1335"/>
                        </a:lnTo>
                        <a:lnTo>
                          <a:pt x="87" y="1335"/>
                        </a:lnTo>
                        <a:lnTo>
                          <a:pt x="86" y="1336"/>
                        </a:lnTo>
                        <a:lnTo>
                          <a:pt x="86" y="1336"/>
                        </a:lnTo>
                        <a:lnTo>
                          <a:pt x="86" y="1337"/>
                        </a:lnTo>
                        <a:lnTo>
                          <a:pt x="86" y="1337"/>
                        </a:lnTo>
                        <a:lnTo>
                          <a:pt x="86" y="1338"/>
                        </a:lnTo>
                        <a:lnTo>
                          <a:pt x="86" y="1338"/>
                        </a:lnTo>
                        <a:lnTo>
                          <a:pt x="129" y="1318"/>
                        </a:lnTo>
                        <a:lnTo>
                          <a:pt x="129" y="13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59" name="Freeform 411"/>
                  <p:cNvSpPr>
                    <a:spLocks/>
                  </p:cNvSpPr>
                  <p:nvPr/>
                </p:nvSpPr>
                <p:spPr bwMode="auto">
                  <a:xfrm>
                    <a:off x="4201" y="2505"/>
                    <a:ext cx="50" cy="59"/>
                  </a:xfrm>
                  <a:custGeom>
                    <a:avLst/>
                    <a:gdLst>
                      <a:gd name="T0" fmla="*/ 60 w 151"/>
                      <a:gd name="T1" fmla="*/ 24 h 295"/>
                      <a:gd name="T2" fmla="*/ 60 w 151"/>
                      <a:gd name="T3" fmla="*/ 31 h 295"/>
                      <a:gd name="T4" fmla="*/ 60 w 151"/>
                      <a:gd name="T5" fmla="*/ 41 h 295"/>
                      <a:gd name="T6" fmla="*/ 60 w 151"/>
                      <a:gd name="T7" fmla="*/ 56 h 295"/>
                      <a:gd name="T8" fmla="*/ 58 w 151"/>
                      <a:gd name="T9" fmla="*/ 73 h 295"/>
                      <a:gd name="T10" fmla="*/ 57 w 151"/>
                      <a:gd name="T11" fmla="*/ 95 h 295"/>
                      <a:gd name="T12" fmla="*/ 55 w 151"/>
                      <a:gd name="T13" fmla="*/ 118 h 295"/>
                      <a:gd name="T14" fmla="*/ 52 w 151"/>
                      <a:gd name="T15" fmla="*/ 143 h 295"/>
                      <a:gd name="T16" fmla="*/ 50 w 151"/>
                      <a:gd name="T17" fmla="*/ 167 h 295"/>
                      <a:gd name="T18" fmla="*/ 47 w 151"/>
                      <a:gd name="T19" fmla="*/ 188 h 295"/>
                      <a:gd name="T20" fmla="*/ 47 w 151"/>
                      <a:gd name="T21" fmla="*/ 208 h 295"/>
                      <a:gd name="T22" fmla="*/ 50 w 151"/>
                      <a:gd name="T23" fmla="*/ 226 h 295"/>
                      <a:gd name="T24" fmla="*/ 55 w 151"/>
                      <a:gd name="T25" fmla="*/ 238 h 295"/>
                      <a:gd name="T26" fmla="*/ 64 w 151"/>
                      <a:gd name="T27" fmla="*/ 245 h 295"/>
                      <a:gd name="T28" fmla="*/ 80 w 151"/>
                      <a:gd name="T29" fmla="*/ 245 h 295"/>
                      <a:gd name="T30" fmla="*/ 90 w 151"/>
                      <a:gd name="T31" fmla="*/ 240 h 295"/>
                      <a:gd name="T32" fmla="*/ 96 w 151"/>
                      <a:gd name="T33" fmla="*/ 233 h 295"/>
                      <a:gd name="T34" fmla="*/ 99 w 151"/>
                      <a:gd name="T35" fmla="*/ 223 h 295"/>
                      <a:gd name="T36" fmla="*/ 101 w 151"/>
                      <a:gd name="T37" fmla="*/ 210 h 295"/>
                      <a:gd name="T38" fmla="*/ 101 w 151"/>
                      <a:gd name="T39" fmla="*/ 196 h 295"/>
                      <a:gd name="T40" fmla="*/ 100 w 151"/>
                      <a:gd name="T41" fmla="*/ 182 h 295"/>
                      <a:gd name="T42" fmla="*/ 99 w 151"/>
                      <a:gd name="T43" fmla="*/ 165 h 295"/>
                      <a:gd name="T44" fmla="*/ 96 w 151"/>
                      <a:gd name="T45" fmla="*/ 150 h 295"/>
                      <a:gd name="T46" fmla="*/ 95 w 151"/>
                      <a:gd name="T47" fmla="*/ 135 h 295"/>
                      <a:gd name="T48" fmla="*/ 94 w 151"/>
                      <a:gd name="T49" fmla="*/ 121 h 295"/>
                      <a:gd name="T50" fmla="*/ 93 w 151"/>
                      <a:gd name="T51" fmla="*/ 108 h 295"/>
                      <a:gd name="T52" fmla="*/ 93 w 151"/>
                      <a:gd name="T53" fmla="*/ 96 h 295"/>
                      <a:gd name="T54" fmla="*/ 93 w 151"/>
                      <a:gd name="T55" fmla="*/ 85 h 295"/>
                      <a:gd name="T56" fmla="*/ 93 w 151"/>
                      <a:gd name="T57" fmla="*/ 75 h 295"/>
                      <a:gd name="T58" fmla="*/ 94 w 151"/>
                      <a:gd name="T59" fmla="*/ 64 h 295"/>
                      <a:gd name="T60" fmla="*/ 95 w 151"/>
                      <a:gd name="T61" fmla="*/ 53 h 295"/>
                      <a:gd name="T62" fmla="*/ 149 w 151"/>
                      <a:gd name="T63" fmla="*/ 1 h 295"/>
                      <a:gd name="T64" fmla="*/ 148 w 151"/>
                      <a:gd name="T65" fmla="*/ 10 h 295"/>
                      <a:gd name="T66" fmla="*/ 145 w 151"/>
                      <a:gd name="T67" fmla="*/ 21 h 295"/>
                      <a:gd name="T68" fmla="*/ 144 w 151"/>
                      <a:gd name="T69" fmla="*/ 39 h 295"/>
                      <a:gd name="T70" fmla="*/ 141 w 151"/>
                      <a:gd name="T71" fmla="*/ 60 h 295"/>
                      <a:gd name="T72" fmla="*/ 141 w 151"/>
                      <a:gd name="T73" fmla="*/ 85 h 295"/>
                      <a:gd name="T74" fmla="*/ 143 w 151"/>
                      <a:gd name="T75" fmla="*/ 113 h 295"/>
                      <a:gd name="T76" fmla="*/ 146 w 151"/>
                      <a:gd name="T77" fmla="*/ 145 h 295"/>
                      <a:gd name="T78" fmla="*/ 150 w 151"/>
                      <a:gd name="T79" fmla="*/ 180 h 295"/>
                      <a:gd name="T80" fmla="*/ 150 w 151"/>
                      <a:gd name="T81" fmla="*/ 210 h 295"/>
                      <a:gd name="T82" fmla="*/ 146 w 151"/>
                      <a:gd name="T83" fmla="*/ 235 h 295"/>
                      <a:gd name="T84" fmla="*/ 139 w 151"/>
                      <a:gd name="T85" fmla="*/ 255 h 295"/>
                      <a:gd name="T86" fmla="*/ 129 w 151"/>
                      <a:gd name="T87" fmla="*/ 272 h 295"/>
                      <a:gd name="T88" fmla="*/ 116 w 151"/>
                      <a:gd name="T89" fmla="*/ 284 h 295"/>
                      <a:gd name="T90" fmla="*/ 99 w 151"/>
                      <a:gd name="T91" fmla="*/ 291 h 295"/>
                      <a:gd name="T92" fmla="*/ 79 w 151"/>
                      <a:gd name="T93" fmla="*/ 294 h 295"/>
                      <a:gd name="T94" fmla="*/ 56 w 151"/>
                      <a:gd name="T95" fmla="*/ 293 h 295"/>
                      <a:gd name="T96" fmla="*/ 36 w 151"/>
                      <a:gd name="T97" fmla="*/ 287 h 295"/>
                      <a:gd name="T98" fmla="*/ 20 w 151"/>
                      <a:gd name="T99" fmla="*/ 276 h 295"/>
                      <a:gd name="T100" fmla="*/ 9 w 151"/>
                      <a:gd name="T101" fmla="*/ 261 h 295"/>
                      <a:gd name="T102" fmla="*/ 2 w 151"/>
                      <a:gd name="T103" fmla="*/ 241 h 295"/>
                      <a:gd name="T104" fmla="*/ 0 w 151"/>
                      <a:gd name="T105" fmla="*/ 215 h 295"/>
                      <a:gd name="T106" fmla="*/ 0 w 151"/>
                      <a:gd name="T107" fmla="*/ 186 h 295"/>
                      <a:gd name="T108" fmla="*/ 4 w 151"/>
                      <a:gd name="T109" fmla="*/ 151 h 295"/>
                      <a:gd name="T110" fmla="*/ 7 w 151"/>
                      <a:gd name="T111" fmla="*/ 130 h 295"/>
                      <a:gd name="T112" fmla="*/ 9 w 151"/>
                      <a:gd name="T113" fmla="*/ 113 h 295"/>
                      <a:gd name="T114" fmla="*/ 12 w 151"/>
                      <a:gd name="T115" fmla="*/ 96 h 295"/>
                      <a:gd name="T116" fmla="*/ 13 w 151"/>
                      <a:gd name="T117" fmla="*/ 80 h 295"/>
                      <a:gd name="T118" fmla="*/ 14 w 151"/>
                      <a:gd name="T119" fmla="*/ 65 h 295"/>
                      <a:gd name="T120" fmla="*/ 14 w 151"/>
                      <a:gd name="T121" fmla="*/ 51 h 295"/>
                      <a:gd name="T122" fmla="*/ 16 w 151"/>
                      <a:gd name="T123" fmla="*/ 38 h 295"/>
                      <a:gd name="T124" fmla="*/ 16 w 151"/>
                      <a:gd name="T125" fmla="*/ 26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51" h="295">
                        <a:moveTo>
                          <a:pt x="58" y="19"/>
                        </a:moveTo>
                        <a:lnTo>
                          <a:pt x="58" y="19"/>
                        </a:lnTo>
                        <a:lnTo>
                          <a:pt x="58" y="19"/>
                        </a:lnTo>
                        <a:lnTo>
                          <a:pt x="58" y="20"/>
                        </a:lnTo>
                        <a:lnTo>
                          <a:pt x="58" y="21"/>
                        </a:lnTo>
                        <a:lnTo>
                          <a:pt x="58" y="23"/>
                        </a:lnTo>
                        <a:lnTo>
                          <a:pt x="58" y="23"/>
                        </a:lnTo>
                        <a:lnTo>
                          <a:pt x="60" y="24"/>
                        </a:lnTo>
                        <a:lnTo>
                          <a:pt x="60" y="24"/>
                        </a:lnTo>
                        <a:lnTo>
                          <a:pt x="60" y="25"/>
                        </a:lnTo>
                        <a:lnTo>
                          <a:pt x="60" y="26"/>
                        </a:lnTo>
                        <a:lnTo>
                          <a:pt x="60" y="26"/>
                        </a:lnTo>
                        <a:lnTo>
                          <a:pt x="60" y="27"/>
                        </a:lnTo>
                        <a:lnTo>
                          <a:pt x="60" y="28"/>
                        </a:lnTo>
                        <a:lnTo>
                          <a:pt x="60" y="30"/>
                        </a:lnTo>
                        <a:lnTo>
                          <a:pt x="60" y="31"/>
                        </a:lnTo>
                        <a:lnTo>
                          <a:pt x="60" y="32"/>
                        </a:lnTo>
                        <a:lnTo>
                          <a:pt x="60" y="33"/>
                        </a:lnTo>
                        <a:lnTo>
                          <a:pt x="60" y="34"/>
                        </a:lnTo>
                        <a:lnTo>
                          <a:pt x="60" y="36"/>
                        </a:lnTo>
                        <a:lnTo>
                          <a:pt x="60" y="37"/>
                        </a:lnTo>
                        <a:lnTo>
                          <a:pt x="60" y="39"/>
                        </a:lnTo>
                        <a:lnTo>
                          <a:pt x="60" y="40"/>
                        </a:lnTo>
                        <a:lnTo>
                          <a:pt x="60" y="41"/>
                        </a:lnTo>
                        <a:lnTo>
                          <a:pt x="60" y="44"/>
                        </a:lnTo>
                        <a:lnTo>
                          <a:pt x="60" y="45"/>
                        </a:lnTo>
                        <a:lnTo>
                          <a:pt x="60" y="46"/>
                        </a:lnTo>
                        <a:lnTo>
                          <a:pt x="60" y="49"/>
                        </a:lnTo>
                        <a:lnTo>
                          <a:pt x="60" y="50"/>
                        </a:lnTo>
                        <a:lnTo>
                          <a:pt x="60" y="52"/>
                        </a:lnTo>
                        <a:lnTo>
                          <a:pt x="60" y="54"/>
                        </a:lnTo>
                        <a:lnTo>
                          <a:pt x="60" y="56"/>
                        </a:lnTo>
                        <a:lnTo>
                          <a:pt x="60" y="58"/>
                        </a:lnTo>
                        <a:lnTo>
                          <a:pt x="60" y="60"/>
                        </a:lnTo>
                        <a:lnTo>
                          <a:pt x="58" y="62"/>
                        </a:lnTo>
                        <a:lnTo>
                          <a:pt x="58" y="64"/>
                        </a:lnTo>
                        <a:lnTo>
                          <a:pt x="58" y="66"/>
                        </a:lnTo>
                        <a:lnTo>
                          <a:pt x="58" y="69"/>
                        </a:lnTo>
                        <a:lnTo>
                          <a:pt x="58" y="71"/>
                        </a:lnTo>
                        <a:lnTo>
                          <a:pt x="58" y="73"/>
                        </a:lnTo>
                        <a:lnTo>
                          <a:pt x="58" y="76"/>
                        </a:lnTo>
                        <a:lnTo>
                          <a:pt x="58" y="78"/>
                        </a:lnTo>
                        <a:lnTo>
                          <a:pt x="58" y="80"/>
                        </a:lnTo>
                        <a:lnTo>
                          <a:pt x="57" y="84"/>
                        </a:lnTo>
                        <a:lnTo>
                          <a:pt x="57" y="86"/>
                        </a:lnTo>
                        <a:lnTo>
                          <a:pt x="57" y="89"/>
                        </a:lnTo>
                        <a:lnTo>
                          <a:pt x="57" y="91"/>
                        </a:lnTo>
                        <a:lnTo>
                          <a:pt x="57" y="95"/>
                        </a:lnTo>
                        <a:lnTo>
                          <a:pt x="57" y="97"/>
                        </a:lnTo>
                        <a:lnTo>
                          <a:pt x="56" y="100"/>
                        </a:lnTo>
                        <a:lnTo>
                          <a:pt x="56" y="103"/>
                        </a:lnTo>
                        <a:lnTo>
                          <a:pt x="56" y="106"/>
                        </a:lnTo>
                        <a:lnTo>
                          <a:pt x="56" y="109"/>
                        </a:lnTo>
                        <a:lnTo>
                          <a:pt x="56" y="112"/>
                        </a:lnTo>
                        <a:lnTo>
                          <a:pt x="55" y="116"/>
                        </a:lnTo>
                        <a:lnTo>
                          <a:pt x="55" y="118"/>
                        </a:lnTo>
                        <a:lnTo>
                          <a:pt x="55" y="122"/>
                        </a:lnTo>
                        <a:lnTo>
                          <a:pt x="55" y="125"/>
                        </a:lnTo>
                        <a:lnTo>
                          <a:pt x="53" y="128"/>
                        </a:lnTo>
                        <a:lnTo>
                          <a:pt x="53" y="131"/>
                        </a:lnTo>
                        <a:lnTo>
                          <a:pt x="53" y="134"/>
                        </a:lnTo>
                        <a:lnTo>
                          <a:pt x="52" y="137"/>
                        </a:lnTo>
                        <a:lnTo>
                          <a:pt x="52" y="139"/>
                        </a:lnTo>
                        <a:lnTo>
                          <a:pt x="52" y="143"/>
                        </a:lnTo>
                        <a:lnTo>
                          <a:pt x="52" y="145"/>
                        </a:lnTo>
                        <a:lnTo>
                          <a:pt x="51" y="149"/>
                        </a:lnTo>
                        <a:lnTo>
                          <a:pt x="51" y="151"/>
                        </a:lnTo>
                        <a:lnTo>
                          <a:pt x="51" y="155"/>
                        </a:lnTo>
                        <a:lnTo>
                          <a:pt x="50" y="157"/>
                        </a:lnTo>
                        <a:lnTo>
                          <a:pt x="50" y="161"/>
                        </a:lnTo>
                        <a:lnTo>
                          <a:pt x="50" y="163"/>
                        </a:lnTo>
                        <a:lnTo>
                          <a:pt x="50" y="167"/>
                        </a:lnTo>
                        <a:lnTo>
                          <a:pt x="49" y="169"/>
                        </a:lnTo>
                        <a:lnTo>
                          <a:pt x="49" y="171"/>
                        </a:lnTo>
                        <a:lnTo>
                          <a:pt x="49" y="175"/>
                        </a:lnTo>
                        <a:lnTo>
                          <a:pt x="49" y="177"/>
                        </a:lnTo>
                        <a:lnTo>
                          <a:pt x="47" y="180"/>
                        </a:lnTo>
                        <a:lnTo>
                          <a:pt x="47" y="183"/>
                        </a:lnTo>
                        <a:lnTo>
                          <a:pt x="47" y="186"/>
                        </a:lnTo>
                        <a:lnTo>
                          <a:pt x="47" y="188"/>
                        </a:lnTo>
                        <a:lnTo>
                          <a:pt x="47" y="191"/>
                        </a:lnTo>
                        <a:lnTo>
                          <a:pt x="47" y="194"/>
                        </a:lnTo>
                        <a:lnTo>
                          <a:pt x="47" y="196"/>
                        </a:lnTo>
                        <a:lnTo>
                          <a:pt x="47" y="199"/>
                        </a:lnTo>
                        <a:lnTo>
                          <a:pt x="47" y="201"/>
                        </a:lnTo>
                        <a:lnTo>
                          <a:pt x="47" y="203"/>
                        </a:lnTo>
                        <a:lnTo>
                          <a:pt x="47" y="206"/>
                        </a:lnTo>
                        <a:lnTo>
                          <a:pt x="47" y="208"/>
                        </a:lnTo>
                        <a:lnTo>
                          <a:pt x="47" y="210"/>
                        </a:lnTo>
                        <a:lnTo>
                          <a:pt x="47" y="213"/>
                        </a:lnTo>
                        <a:lnTo>
                          <a:pt x="47" y="215"/>
                        </a:lnTo>
                        <a:lnTo>
                          <a:pt x="47" y="217"/>
                        </a:lnTo>
                        <a:lnTo>
                          <a:pt x="49" y="220"/>
                        </a:lnTo>
                        <a:lnTo>
                          <a:pt x="49" y="221"/>
                        </a:lnTo>
                        <a:lnTo>
                          <a:pt x="49" y="223"/>
                        </a:lnTo>
                        <a:lnTo>
                          <a:pt x="50" y="226"/>
                        </a:lnTo>
                        <a:lnTo>
                          <a:pt x="50" y="227"/>
                        </a:lnTo>
                        <a:lnTo>
                          <a:pt x="50" y="229"/>
                        </a:lnTo>
                        <a:lnTo>
                          <a:pt x="51" y="230"/>
                        </a:lnTo>
                        <a:lnTo>
                          <a:pt x="51" y="232"/>
                        </a:lnTo>
                        <a:lnTo>
                          <a:pt x="52" y="233"/>
                        </a:lnTo>
                        <a:lnTo>
                          <a:pt x="53" y="235"/>
                        </a:lnTo>
                        <a:lnTo>
                          <a:pt x="53" y="236"/>
                        </a:lnTo>
                        <a:lnTo>
                          <a:pt x="55" y="238"/>
                        </a:lnTo>
                        <a:lnTo>
                          <a:pt x="56" y="239"/>
                        </a:lnTo>
                        <a:lnTo>
                          <a:pt x="57" y="240"/>
                        </a:lnTo>
                        <a:lnTo>
                          <a:pt x="58" y="241"/>
                        </a:lnTo>
                        <a:lnTo>
                          <a:pt x="60" y="241"/>
                        </a:lnTo>
                        <a:lnTo>
                          <a:pt x="61" y="242"/>
                        </a:lnTo>
                        <a:lnTo>
                          <a:pt x="62" y="243"/>
                        </a:lnTo>
                        <a:lnTo>
                          <a:pt x="63" y="243"/>
                        </a:lnTo>
                        <a:lnTo>
                          <a:pt x="64" y="245"/>
                        </a:lnTo>
                        <a:lnTo>
                          <a:pt x="67" y="245"/>
                        </a:lnTo>
                        <a:lnTo>
                          <a:pt x="68" y="245"/>
                        </a:lnTo>
                        <a:lnTo>
                          <a:pt x="69" y="245"/>
                        </a:lnTo>
                        <a:lnTo>
                          <a:pt x="72" y="245"/>
                        </a:lnTo>
                        <a:lnTo>
                          <a:pt x="74" y="245"/>
                        </a:lnTo>
                        <a:lnTo>
                          <a:pt x="75" y="245"/>
                        </a:lnTo>
                        <a:lnTo>
                          <a:pt x="78" y="245"/>
                        </a:lnTo>
                        <a:lnTo>
                          <a:pt x="80" y="245"/>
                        </a:lnTo>
                        <a:lnTo>
                          <a:pt x="83" y="243"/>
                        </a:lnTo>
                        <a:lnTo>
                          <a:pt x="85" y="243"/>
                        </a:lnTo>
                        <a:lnTo>
                          <a:pt x="85" y="242"/>
                        </a:lnTo>
                        <a:lnTo>
                          <a:pt x="86" y="242"/>
                        </a:lnTo>
                        <a:lnTo>
                          <a:pt x="88" y="242"/>
                        </a:lnTo>
                        <a:lnTo>
                          <a:pt x="89" y="241"/>
                        </a:lnTo>
                        <a:lnTo>
                          <a:pt x="89" y="241"/>
                        </a:lnTo>
                        <a:lnTo>
                          <a:pt x="90" y="240"/>
                        </a:lnTo>
                        <a:lnTo>
                          <a:pt x="91" y="239"/>
                        </a:lnTo>
                        <a:lnTo>
                          <a:pt x="93" y="239"/>
                        </a:lnTo>
                        <a:lnTo>
                          <a:pt x="93" y="238"/>
                        </a:lnTo>
                        <a:lnTo>
                          <a:pt x="94" y="236"/>
                        </a:lnTo>
                        <a:lnTo>
                          <a:pt x="94" y="236"/>
                        </a:lnTo>
                        <a:lnTo>
                          <a:pt x="95" y="235"/>
                        </a:lnTo>
                        <a:lnTo>
                          <a:pt x="95" y="234"/>
                        </a:lnTo>
                        <a:lnTo>
                          <a:pt x="96" y="233"/>
                        </a:lnTo>
                        <a:lnTo>
                          <a:pt x="96" y="232"/>
                        </a:lnTo>
                        <a:lnTo>
                          <a:pt x="96" y="230"/>
                        </a:lnTo>
                        <a:lnTo>
                          <a:pt x="97" y="229"/>
                        </a:lnTo>
                        <a:lnTo>
                          <a:pt x="97" y="228"/>
                        </a:lnTo>
                        <a:lnTo>
                          <a:pt x="97" y="227"/>
                        </a:lnTo>
                        <a:lnTo>
                          <a:pt x="99" y="226"/>
                        </a:lnTo>
                        <a:lnTo>
                          <a:pt x="99" y="225"/>
                        </a:lnTo>
                        <a:lnTo>
                          <a:pt x="99" y="223"/>
                        </a:lnTo>
                        <a:lnTo>
                          <a:pt x="99" y="222"/>
                        </a:lnTo>
                        <a:lnTo>
                          <a:pt x="100" y="220"/>
                        </a:lnTo>
                        <a:lnTo>
                          <a:pt x="100" y="219"/>
                        </a:lnTo>
                        <a:lnTo>
                          <a:pt x="100" y="217"/>
                        </a:lnTo>
                        <a:lnTo>
                          <a:pt x="100" y="215"/>
                        </a:lnTo>
                        <a:lnTo>
                          <a:pt x="100" y="214"/>
                        </a:lnTo>
                        <a:lnTo>
                          <a:pt x="100" y="213"/>
                        </a:lnTo>
                        <a:lnTo>
                          <a:pt x="101" y="210"/>
                        </a:lnTo>
                        <a:lnTo>
                          <a:pt x="101" y="209"/>
                        </a:lnTo>
                        <a:lnTo>
                          <a:pt x="101" y="208"/>
                        </a:lnTo>
                        <a:lnTo>
                          <a:pt x="101" y="206"/>
                        </a:lnTo>
                        <a:lnTo>
                          <a:pt x="101" y="204"/>
                        </a:lnTo>
                        <a:lnTo>
                          <a:pt x="101" y="202"/>
                        </a:lnTo>
                        <a:lnTo>
                          <a:pt x="101" y="200"/>
                        </a:lnTo>
                        <a:lnTo>
                          <a:pt x="101" y="199"/>
                        </a:lnTo>
                        <a:lnTo>
                          <a:pt x="101" y="196"/>
                        </a:lnTo>
                        <a:lnTo>
                          <a:pt x="101" y="195"/>
                        </a:lnTo>
                        <a:lnTo>
                          <a:pt x="101" y="193"/>
                        </a:lnTo>
                        <a:lnTo>
                          <a:pt x="100" y="191"/>
                        </a:lnTo>
                        <a:lnTo>
                          <a:pt x="100" y="189"/>
                        </a:lnTo>
                        <a:lnTo>
                          <a:pt x="100" y="187"/>
                        </a:lnTo>
                        <a:lnTo>
                          <a:pt x="100" y="186"/>
                        </a:lnTo>
                        <a:lnTo>
                          <a:pt x="100" y="183"/>
                        </a:lnTo>
                        <a:lnTo>
                          <a:pt x="100" y="182"/>
                        </a:lnTo>
                        <a:lnTo>
                          <a:pt x="100" y="180"/>
                        </a:lnTo>
                        <a:lnTo>
                          <a:pt x="100" y="177"/>
                        </a:lnTo>
                        <a:lnTo>
                          <a:pt x="99" y="175"/>
                        </a:lnTo>
                        <a:lnTo>
                          <a:pt x="99" y="174"/>
                        </a:lnTo>
                        <a:lnTo>
                          <a:pt x="99" y="171"/>
                        </a:lnTo>
                        <a:lnTo>
                          <a:pt x="99" y="169"/>
                        </a:lnTo>
                        <a:lnTo>
                          <a:pt x="99" y="168"/>
                        </a:lnTo>
                        <a:lnTo>
                          <a:pt x="99" y="165"/>
                        </a:lnTo>
                        <a:lnTo>
                          <a:pt x="97" y="164"/>
                        </a:lnTo>
                        <a:lnTo>
                          <a:pt x="97" y="162"/>
                        </a:lnTo>
                        <a:lnTo>
                          <a:pt x="97" y="160"/>
                        </a:lnTo>
                        <a:lnTo>
                          <a:pt x="97" y="158"/>
                        </a:lnTo>
                        <a:lnTo>
                          <a:pt x="97" y="156"/>
                        </a:lnTo>
                        <a:lnTo>
                          <a:pt x="97" y="154"/>
                        </a:lnTo>
                        <a:lnTo>
                          <a:pt x="96" y="152"/>
                        </a:lnTo>
                        <a:lnTo>
                          <a:pt x="96" y="150"/>
                        </a:lnTo>
                        <a:lnTo>
                          <a:pt x="96" y="148"/>
                        </a:lnTo>
                        <a:lnTo>
                          <a:pt x="96" y="147"/>
                        </a:lnTo>
                        <a:lnTo>
                          <a:pt x="96" y="144"/>
                        </a:lnTo>
                        <a:lnTo>
                          <a:pt x="96" y="142"/>
                        </a:lnTo>
                        <a:lnTo>
                          <a:pt x="95" y="141"/>
                        </a:lnTo>
                        <a:lnTo>
                          <a:pt x="95" y="138"/>
                        </a:lnTo>
                        <a:lnTo>
                          <a:pt x="95" y="136"/>
                        </a:lnTo>
                        <a:lnTo>
                          <a:pt x="95" y="135"/>
                        </a:lnTo>
                        <a:lnTo>
                          <a:pt x="95" y="132"/>
                        </a:lnTo>
                        <a:lnTo>
                          <a:pt x="95" y="131"/>
                        </a:lnTo>
                        <a:lnTo>
                          <a:pt x="94" y="129"/>
                        </a:lnTo>
                        <a:lnTo>
                          <a:pt x="94" y="128"/>
                        </a:lnTo>
                        <a:lnTo>
                          <a:pt x="94" y="125"/>
                        </a:lnTo>
                        <a:lnTo>
                          <a:pt x="94" y="124"/>
                        </a:lnTo>
                        <a:lnTo>
                          <a:pt x="94" y="122"/>
                        </a:lnTo>
                        <a:lnTo>
                          <a:pt x="94" y="121"/>
                        </a:lnTo>
                        <a:lnTo>
                          <a:pt x="94" y="119"/>
                        </a:lnTo>
                        <a:lnTo>
                          <a:pt x="94" y="117"/>
                        </a:lnTo>
                        <a:lnTo>
                          <a:pt x="94" y="116"/>
                        </a:lnTo>
                        <a:lnTo>
                          <a:pt x="94" y="113"/>
                        </a:lnTo>
                        <a:lnTo>
                          <a:pt x="93" y="112"/>
                        </a:lnTo>
                        <a:lnTo>
                          <a:pt x="93" y="111"/>
                        </a:lnTo>
                        <a:lnTo>
                          <a:pt x="93" y="109"/>
                        </a:lnTo>
                        <a:lnTo>
                          <a:pt x="93" y="108"/>
                        </a:lnTo>
                        <a:lnTo>
                          <a:pt x="93" y="106"/>
                        </a:lnTo>
                        <a:lnTo>
                          <a:pt x="93" y="105"/>
                        </a:lnTo>
                        <a:lnTo>
                          <a:pt x="93" y="103"/>
                        </a:lnTo>
                        <a:lnTo>
                          <a:pt x="93" y="102"/>
                        </a:lnTo>
                        <a:lnTo>
                          <a:pt x="93" y="100"/>
                        </a:lnTo>
                        <a:lnTo>
                          <a:pt x="93" y="99"/>
                        </a:lnTo>
                        <a:lnTo>
                          <a:pt x="93" y="97"/>
                        </a:lnTo>
                        <a:lnTo>
                          <a:pt x="93" y="96"/>
                        </a:lnTo>
                        <a:lnTo>
                          <a:pt x="93" y="95"/>
                        </a:lnTo>
                        <a:lnTo>
                          <a:pt x="93" y="93"/>
                        </a:lnTo>
                        <a:lnTo>
                          <a:pt x="93" y="92"/>
                        </a:lnTo>
                        <a:lnTo>
                          <a:pt x="93" y="91"/>
                        </a:lnTo>
                        <a:lnTo>
                          <a:pt x="93" y="89"/>
                        </a:lnTo>
                        <a:lnTo>
                          <a:pt x="93" y="87"/>
                        </a:lnTo>
                        <a:lnTo>
                          <a:pt x="93" y="86"/>
                        </a:lnTo>
                        <a:lnTo>
                          <a:pt x="93" y="85"/>
                        </a:lnTo>
                        <a:lnTo>
                          <a:pt x="93" y="84"/>
                        </a:lnTo>
                        <a:lnTo>
                          <a:pt x="93" y="83"/>
                        </a:lnTo>
                        <a:lnTo>
                          <a:pt x="93" y="82"/>
                        </a:lnTo>
                        <a:lnTo>
                          <a:pt x="93" y="79"/>
                        </a:lnTo>
                        <a:lnTo>
                          <a:pt x="93" y="78"/>
                        </a:lnTo>
                        <a:lnTo>
                          <a:pt x="93" y="77"/>
                        </a:lnTo>
                        <a:lnTo>
                          <a:pt x="93" y="76"/>
                        </a:lnTo>
                        <a:lnTo>
                          <a:pt x="93" y="75"/>
                        </a:lnTo>
                        <a:lnTo>
                          <a:pt x="93" y="73"/>
                        </a:lnTo>
                        <a:lnTo>
                          <a:pt x="93" y="72"/>
                        </a:lnTo>
                        <a:lnTo>
                          <a:pt x="93" y="71"/>
                        </a:lnTo>
                        <a:lnTo>
                          <a:pt x="94" y="69"/>
                        </a:lnTo>
                        <a:lnTo>
                          <a:pt x="94" y="67"/>
                        </a:lnTo>
                        <a:lnTo>
                          <a:pt x="94" y="66"/>
                        </a:lnTo>
                        <a:lnTo>
                          <a:pt x="94" y="65"/>
                        </a:lnTo>
                        <a:lnTo>
                          <a:pt x="94" y="64"/>
                        </a:lnTo>
                        <a:lnTo>
                          <a:pt x="94" y="63"/>
                        </a:lnTo>
                        <a:lnTo>
                          <a:pt x="94" y="62"/>
                        </a:lnTo>
                        <a:lnTo>
                          <a:pt x="94" y="60"/>
                        </a:lnTo>
                        <a:lnTo>
                          <a:pt x="94" y="58"/>
                        </a:lnTo>
                        <a:lnTo>
                          <a:pt x="94" y="57"/>
                        </a:lnTo>
                        <a:lnTo>
                          <a:pt x="95" y="56"/>
                        </a:lnTo>
                        <a:lnTo>
                          <a:pt x="95" y="54"/>
                        </a:lnTo>
                        <a:lnTo>
                          <a:pt x="95" y="53"/>
                        </a:lnTo>
                        <a:lnTo>
                          <a:pt x="95" y="52"/>
                        </a:lnTo>
                        <a:lnTo>
                          <a:pt x="95" y="51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lnTo>
                          <a:pt x="149" y="1"/>
                        </a:lnTo>
                        <a:lnTo>
                          <a:pt x="149" y="1"/>
                        </a:lnTo>
                        <a:lnTo>
                          <a:pt x="149" y="1"/>
                        </a:lnTo>
                        <a:lnTo>
                          <a:pt x="149" y="2"/>
                        </a:lnTo>
                        <a:lnTo>
                          <a:pt x="149" y="4"/>
                        </a:lnTo>
                        <a:lnTo>
                          <a:pt x="149" y="4"/>
                        </a:lnTo>
                        <a:lnTo>
                          <a:pt x="149" y="5"/>
                        </a:lnTo>
                        <a:lnTo>
                          <a:pt x="149" y="6"/>
                        </a:lnTo>
                        <a:lnTo>
                          <a:pt x="148" y="7"/>
                        </a:lnTo>
                        <a:lnTo>
                          <a:pt x="148" y="8"/>
                        </a:lnTo>
                        <a:lnTo>
                          <a:pt x="148" y="10"/>
                        </a:lnTo>
                        <a:lnTo>
                          <a:pt x="148" y="11"/>
                        </a:lnTo>
                        <a:lnTo>
                          <a:pt x="148" y="12"/>
                        </a:lnTo>
                        <a:lnTo>
                          <a:pt x="146" y="13"/>
                        </a:lnTo>
                        <a:lnTo>
                          <a:pt x="146" y="15"/>
                        </a:lnTo>
                        <a:lnTo>
                          <a:pt x="146" y="17"/>
                        </a:lnTo>
                        <a:lnTo>
                          <a:pt x="146" y="18"/>
                        </a:lnTo>
                        <a:lnTo>
                          <a:pt x="145" y="20"/>
                        </a:lnTo>
                        <a:lnTo>
                          <a:pt x="145" y="21"/>
                        </a:lnTo>
                        <a:lnTo>
                          <a:pt x="145" y="24"/>
                        </a:lnTo>
                        <a:lnTo>
                          <a:pt x="145" y="26"/>
                        </a:lnTo>
                        <a:lnTo>
                          <a:pt x="145" y="27"/>
                        </a:lnTo>
                        <a:lnTo>
                          <a:pt x="145" y="30"/>
                        </a:lnTo>
                        <a:lnTo>
                          <a:pt x="144" y="32"/>
                        </a:lnTo>
                        <a:lnTo>
                          <a:pt x="144" y="34"/>
                        </a:lnTo>
                        <a:lnTo>
                          <a:pt x="144" y="37"/>
                        </a:lnTo>
                        <a:lnTo>
                          <a:pt x="144" y="39"/>
                        </a:lnTo>
                        <a:lnTo>
                          <a:pt x="144" y="41"/>
                        </a:lnTo>
                        <a:lnTo>
                          <a:pt x="143" y="44"/>
                        </a:lnTo>
                        <a:lnTo>
                          <a:pt x="143" y="46"/>
                        </a:lnTo>
                        <a:lnTo>
                          <a:pt x="143" y="49"/>
                        </a:lnTo>
                        <a:lnTo>
                          <a:pt x="143" y="52"/>
                        </a:lnTo>
                        <a:lnTo>
                          <a:pt x="143" y="54"/>
                        </a:lnTo>
                        <a:lnTo>
                          <a:pt x="143" y="57"/>
                        </a:lnTo>
                        <a:lnTo>
                          <a:pt x="141" y="60"/>
                        </a:lnTo>
                        <a:lnTo>
                          <a:pt x="141" y="63"/>
                        </a:lnTo>
                        <a:lnTo>
                          <a:pt x="141" y="66"/>
                        </a:lnTo>
                        <a:lnTo>
                          <a:pt x="141" y="69"/>
                        </a:lnTo>
                        <a:lnTo>
                          <a:pt x="141" y="72"/>
                        </a:lnTo>
                        <a:lnTo>
                          <a:pt x="141" y="76"/>
                        </a:lnTo>
                        <a:lnTo>
                          <a:pt x="141" y="78"/>
                        </a:lnTo>
                        <a:lnTo>
                          <a:pt x="141" y="82"/>
                        </a:lnTo>
                        <a:lnTo>
                          <a:pt x="141" y="85"/>
                        </a:lnTo>
                        <a:lnTo>
                          <a:pt x="141" y="89"/>
                        </a:lnTo>
                        <a:lnTo>
                          <a:pt x="141" y="92"/>
                        </a:lnTo>
                        <a:lnTo>
                          <a:pt x="141" y="96"/>
                        </a:lnTo>
                        <a:lnTo>
                          <a:pt x="143" y="99"/>
                        </a:lnTo>
                        <a:lnTo>
                          <a:pt x="143" y="103"/>
                        </a:lnTo>
                        <a:lnTo>
                          <a:pt x="143" y="106"/>
                        </a:lnTo>
                        <a:lnTo>
                          <a:pt x="143" y="110"/>
                        </a:lnTo>
                        <a:lnTo>
                          <a:pt x="143" y="113"/>
                        </a:lnTo>
                        <a:lnTo>
                          <a:pt x="144" y="117"/>
                        </a:lnTo>
                        <a:lnTo>
                          <a:pt x="144" y="122"/>
                        </a:lnTo>
                        <a:lnTo>
                          <a:pt x="144" y="125"/>
                        </a:lnTo>
                        <a:lnTo>
                          <a:pt x="145" y="129"/>
                        </a:lnTo>
                        <a:lnTo>
                          <a:pt x="145" y="134"/>
                        </a:lnTo>
                        <a:lnTo>
                          <a:pt x="145" y="137"/>
                        </a:lnTo>
                        <a:lnTo>
                          <a:pt x="146" y="141"/>
                        </a:lnTo>
                        <a:lnTo>
                          <a:pt x="146" y="145"/>
                        </a:lnTo>
                        <a:lnTo>
                          <a:pt x="148" y="150"/>
                        </a:lnTo>
                        <a:lnTo>
                          <a:pt x="148" y="154"/>
                        </a:lnTo>
                        <a:lnTo>
                          <a:pt x="149" y="158"/>
                        </a:lnTo>
                        <a:lnTo>
                          <a:pt x="149" y="163"/>
                        </a:lnTo>
                        <a:lnTo>
                          <a:pt x="150" y="168"/>
                        </a:lnTo>
                        <a:lnTo>
                          <a:pt x="150" y="171"/>
                        </a:lnTo>
                        <a:lnTo>
                          <a:pt x="150" y="176"/>
                        </a:lnTo>
                        <a:lnTo>
                          <a:pt x="150" y="180"/>
                        </a:lnTo>
                        <a:lnTo>
                          <a:pt x="150" y="184"/>
                        </a:lnTo>
                        <a:lnTo>
                          <a:pt x="150" y="188"/>
                        </a:lnTo>
                        <a:lnTo>
                          <a:pt x="150" y="191"/>
                        </a:lnTo>
                        <a:lnTo>
                          <a:pt x="150" y="195"/>
                        </a:lnTo>
                        <a:lnTo>
                          <a:pt x="151" y="200"/>
                        </a:lnTo>
                        <a:lnTo>
                          <a:pt x="150" y="202"/>
                        </a:lnTo>
                        <a:lnTo>
                          <a:pt x="150" y="207"/>
                        </a:lnTo>
                        <a:lnTo>
                          <a:pt x="150" y="210"/>
                        </a:lnTo>
                        <a:lnTo>
                          <a:pt x="150" y="213"/>
                        </a:lnTo>
                        <a:lnTo>
                          <a:pt x="150" y="216"/>
                        </a:lnTo>
                        <a:lnTo>
                          <a:pt x="149" y="220"/>
                        </a:lnTo>
                        <a:lnTo>
                          <a:pt x="149" y="223"/>
                        </a:lnTo>
                        <a:lnTo>
                          <a:pt x="149" y="226"/>
                        </a:lnTo>
                        <a:lnTo>
                          <a:pt x="148" y="229"/>
                        </a:lnTo>
                        <a:lnTo>
                          <a:pt x="148" y="232"/>
                        </a:lnTo>
                        <a:lnTo>
                          <a:pt x="146" y="235"/>
                        </a:lnTo>
                        <a:lnTo>
                          <a:pt x="146" y="238"/>
                        </a:lnTo>
                        <a:lnTo>
                          <a:pt x="145" y="241"/>
                        </a:lnTo>
                        <a:lnTo>
                          <a:pt x="144" y="243"/>
                        </a:lnTo>
                        <a:lnTo>
                          <a:pt x="144" y="246"/>
                        </a:lnTo>
                        <a:lnTo>
                          <a:pt x="143" y="248"/>
                        </a:lnTo>
                        <a:lnTo>
                          <a:pt x="141" y="250"/>
                        </a:lnTo>
                        <a:lnTo>
                          <a:pt x="140" y="253"/>
                        </a:lnTo>
                        <a:lnTo>
                          <a:pt x="139" y="255"/>
                        </a:lnTo>
                        <a:lnTo>
                          <a:pt x="139" y="258"/>
                        </a:lnTo>
                        <a:lnTo>
                          <a:pt x="138" y="260"/>
                        </a:lnTo>
                        <a:lnTo>
                          <a:pt x="137" y="262"/>
                        </a:lnTo>
                        <a:lnTo>
                          <a:pt x="135" y="265"/>
                        </a:lnTo>
                        <a:lnTo>
                          <a:pt x="133" y="266"/>
                        </a:lnTo>
                        <a:lnTo>
                          <a:pt x="132" y="268"/>
                        </a:lnTo>
                        <a:lnTo>
                          <a:pt x="130" y="271"/>
                        </a:lnTo>
                        <a:lnTo>
                          <a:pt x="129" y="272"/>
                        </a:lnTo>
                        <a:lnTo>
                          <a:pt x="128" y="274"/>
                        </a:lnTo>
                        <a:lnTo>
                          <a:pt x="126" y="275"/>
                        </a:lnTo>
                        <a:lnTo>
                          <a:pt x="124" y="276"/>
                        </a:lnTo>
                        <a:lnTo>
                          <a:pt x="123" y="278"/>
                        </a:lnTo>
                        <a:lnTo>
                          <a:pt x="121" y="280"/>
                        </a:lnTo>
                        <a:lnTo>
                          <a:pt x="119" y="281"/>
                        </a:lnTo>
                        <a:lnTo>
                          <a:pt x="117" y="282"/>
                        </a:lnTo>
                        <a:lnTo>
                          <a:pt x="116" y="284"/>
                        </a:lnTo>
                        <a:lnTo>
                          <a:pt x="113" y="285"/>
                        </a:lnTo>
                        <a:lnTo>
                          <a:pt x="112" y="286"/>
                        </a:lnTo>
                        <a:lnTo>
                          <a:pt x="110" y="287"/>
                        </a:lnTo>
                        <a:lnTo>
                          <a:pt x="107" y="288"/>
                        </a:lnTo>
                        <a:lnTo>
                          <a:pt x="106" y="288"/>
                        </a:lnTo>
                        <a:lnTo>
                          <a:pt x="104" y="289"/>
                        </a:lnTo>
                        <a:lnTo>
                          <a:pt x="101" y="291"/>
                        </a:lnTo>
                        <a:lnTo>
                          <a:pt x="99" y="291"/>
                        </a:lnTo>
                        <a:lnTo>
                          <a:pt x="96" y="292"/>
                        </a:lnTo>
                        <a:lnTo>
                          <a:pt x="94" y="292"/>
                        </a:lnTo>
                        <a:lnTo>
                          <a:pt x="93" y="293"/>
                        </a:lnTo>
                        <a:lnTo>
                          <a:pt x="90" y="293"/>
                        </a:lnTo>
                        <a:lnTo>
                          <a:pt x="88" y="294"/>
                        </a:lnTo>
                        <a:lnTo>
                          <a:pt x="84" y="294"/>
                        </a:lnTo>
                        <a:lnTo>
                          <a:pt x="82" y="294"/>
                        </a:lnTo>
                        <a:lnTo>
                          <a:pt x="79" y="294"/>
                        </a:lnTo>
                        <a:lnTo>
                          <a:pt x="77" y="295"/>
                        </a:lnTo>
                        <a:lnTo>
                          <a:pt x="73" y="294"/>
                        </a:lnTo>
                        <a:lnTo>
                          <a:pt x="71" y="294"/>
                        </a:lnTo>
                        <a:lnTo>
                          <a:pt x="67" y="294"/>
                        </a:lnTo>
                        <a:lnTo>
                          <a:pt x="64" y="294"/>
                        </a:lnTo>
                        <a:lnTo>
                          <a:pt x="61" y="294"/>
                        </a:lnTo>
                        <a:lnTo>
                          <a:pt x="58" y="294"/>
                        </a:lnTo>
                        <a:lnTo>
                          <a:pt x="56" y="293"/>
                        </a:lnTo>
                        <a:lnTo>
                          <a:pt x="53" y="293"/>
                        </a:lnTo>
                        <a:lnTo>
                          <a:pt x="50" y="292"/>
                        </a:lnTo>
                        <a:lnTo>
                          <a:pt x="47" y="292"/>
                        </a:lnTo>
                        <a:lnTo>
                          <a:pt x="45" y="291"/>
                        </a:lnTo>
                        <a:lnTo>
                          <a:pt x="42" y="291"/>
                        </a:lnTo>
                        <a:lnTo>
                          <a:pt x="40" y="289"/>
                        </a:lnTo>
                        <a:lnTo>
                          <a:pt x="39" y="288"/>
                        </a:lnTo>
                        <a:lnTo>
                          <a:pt x="36" y="287"/>
                        </a:lnTo>
                        <a:lnTo>
                          <a:pt x="34" y="286"/>
                        </a:lnTo>
                        <a:lnTo>
                          <a:pt x="31" y="285"/>
                        </a:lnTo>
                        <a:lnTo>
                          <a:pt x="30" y="284"/>
                        </a:lnTo>
                        <a:lnTo>
                          <a:pt x="28" y="282"/>
                        </a:lnTo>
                        <a:lnTo>
                          <a:pt x="25" y="281"/>
                        </a:lnTo>
                        <a:lnTo>
                          <a:pt x="24" y="280"/>
                        </a:lnTo>
                        <a:lnTo>
                          <a:pt x="23" y="278"/>
                        </a:lnTo>
                        <a:lnTo>
                          <a:pt x="20" y="276"/>
                        </a:lnTo>
                        <a:lnTo>
                          <a:pt x="19" y="275"/>
                        </a:lnTo>
                        <a:lnTo>
                          <a:pt x="18" y="273"/>
                        </a:lnTo>
                        <a:lnTo>
                          <a:pt x="16" y="272"/>
                        </a:lnTo>
                        <a:lnTo>
                          <a:pt x="14" y="269"/>
                        </a:lnTo>
                        <a:lnTo>
                          <a:pt x="13" y="267"/>
                        </a:lnTo>
                        <a:lnTo>
                          <a:pt x="12" y="266"/>
                        </a:lnTo>
                        <a:lnTo>
                          <a:pt x="11" y="263"/>
                        </a:lnTo>
                        <a:lnTo>
                          <a:pt x="9" y="261"/>
                        </a:lnTo>
                        <a:lnTo>
                          <a:pt x="8" y="259"/>
                        </a:lnTo>
                        <a:lnTo>
                          <a:pt x="7" y="256"/>
                        </a:lnTo>
                        <a:lnTo>
                          <a:pt x="7" y="254"/>
                        </a:lnTo>
                        <a:lnTo>
                          <a:pt x="6" y="252"/>
                        </a:lnTo>
                        <a:lnTo>
                          <a:pt x="4" y="249"/>
                        </a:lnTo>
                        <a:lnTo>
                          <a:pt x="3" y="246"/>
                        </a:lnTo>
                        <a:lnTo>
                          <a:pt x="3" y="243"/>
                        </a:lnTo>
                        <a:lnTo>
                          <a:pt x="2" y="241"/>
                        </a:lnTo>
                        <a:lnTo>
                          <a:pt x="2" y="238"/>
                        </a:lnTo>
                        <a:lnTo>
                          <a:pt x="1" y="235"/>
                        </a:lnTo>
                        <a:lnTo>
                          <a:pt x="1" y="232"/>
                        </a:lnTo>
                        <a:lnTo>
                          <a:pt x="1" y="229"/>
                        </a:lnTo>
                        <a:lnTo>
                          <a:pt x="0" y="226"/>
                        </a:lnTo>
                        <a:lnTo>
                          <a:pt x="0" y="222"/>
                        </a:lnTo>
                        <a:lnTo>
                          <a:pt x="0" y="219"/>
                        </a:lnTo>
                        <a:lnTo>
                          <a:pt x="0" y="215"/>
                        </a:lnTo>
                        <a:lnTo>
                          <a:pt x="0" y="213"/>
                        </a:lnTo>
                        <a:lnTo>
                          <a:pt x="0" y="209"/>
                        </a:lnTo>
                        <a:lnTo>
                          <a:pt x="0" y="204"/>
                        </a:lnTo>
                        <a:lnTo>
                          <a:pt x="0" y="201"/>
                        </a:lnTo>
                        <a:lnTo>
                          <a:pt x="0" y="197"/>
                        </a:lnTo>
                        <a:lnTo>
                          <a:pt x="0" y="194"/>
                        </a:lnTo>
                        <a:lnTo>
                          <a:pt x="0" y="189"/>
                        </a:lnTo>
                        <a:lnTo>
                          <a:pt x="0" y="186"/>
                        </a:lnTo>
                        <a:lnTo>
                          <a:pt x="1" y="182"/>
                        </a:lnTo>
                        <a:lnTo>
                          <a:pt x="1" y="177"/>
                        </a:lnTo>
                        <a:lnTo>
                          <a:pt x="1" y="174"/>
                        </a:lnTo>
                        <a:lnTo>
                          <a:pt x="2" y="169"/>
                        </a:lnTo>
                        <a:lnTo>
                          <a:pt x="2" y="164"/>
                        </a:lnTo>
                        <a:lnTo>
                          <a:pt x="3" y="160"/>
                        </a:lnTo>
                        <a:lnTo>
                          <a:pt x="3" y="156"/>
                        </a:lnTo>
                        <a:lnTo>
                          <a:pt x="4" y="151"/>
                        </a:lnTo>
                        <a:lnTo>
                          <a:pt x="6" y="147"/>
                        </a:lnTo>
                        <a:lnTo>
                          <a:pt x="6" y="144"/>
                        </a:lnTo>
                        <a:lnTo>
                          <a:pt x="6" y="142"/>
                        </a:lnTo>
                        <a:lnTo>
                          <a:pt x="6" y="139"/>
                        </a:lnTo>
                        <a:lnTo>
                          <a:pt x="7" y="137"/>
                        </a:lnTo>
                        <a:lnTo>
                          <a:pt x="7" y="135"/>
                        </a:lnTo>
                        <a:lnTo>
                          <a:pt x="7" y="132"/>
                        </a:lnTo>
                        <a:lnTo>
                          <a:pt x="7" y="130"/>
                        </a:lnTo>
                        <a:lnTo>
                          <a:pt x="8" y="129"/>
                        </a:lnTo>
                        <a:lnTo>
                          <a:pt x="8" y="126"/>
                        </a:lnTo>
                        <a:lnTo>
                          <a:pt x="8" y="124"/>
                        </a:lnTo>
                        <a:lnTo>
                          <a:pt x="8" y="122"/>
                        </a:lnTo>
                        <a:lnTo>
                          <a:pt x="9" y="119"/>
                        </a:lnTo>
                        <a:lnTo>
                          <a:pt x="9" y="117"/>
                        </a:lnTo>
                        <a:lnTo>
                          <a:pt x="9" y="116"/>
                        </a:lnTo>
                        <a:lnTo>
                          <a:pt x="9" y="113"/>
                        </a:lnTo>
                        <a:lnTo>
                          <a:pt x="11" y="111"/>
                        </a:lnTo>
                        <a:lnTo>
                          <a:pt x="11" y="109"/>
                        </a:lnTo>
                        <a:lnTo>
                          <a:pt x="11" y="106"/>
                        </a:lnTo>
                        <a:lnTo>
                          <a:pt x="11" y="104"/>
                        </a:lnTo>
                        <a:lnTo>
                          <a:pt x="11" y="103"/>
                        </a:lnTo>
                        <a:lnTo>
                          <a:pt x="11" y="100"/>
                        </a:lnTo>
                        <a:lnTo>
                          <a:pt x="12" y="98"/>
                        </a:lnTo>
                        <a:lnTo>
                          <a:pt x="12" y="96"/>
                        </a:lnTo>
                        <a:lnTo>
                          <a:pt x="12" y="95"/>
                        </a:lnTo>
                        <a:lnTo>
                          <a:pt x="12" y="92"/>
                        </a:lnTo>
                        <a:lnTo>
                          <a:pt x="12" y="90"/>
                        </a:lnTo>
                        <a:lnTo>
                          <a:pt x="12" y="87"/>
                        </a:lnTo>
                        <a:lnTo>
                          <a:pt x="13" y="86"/>
                        </a:lnTo>
                        <a:lnTo>
                          <a:pt x="13" y="84"/>
                        </a:lnTo>
                        <a:lnTo>
                          <a:pt x="13" y="82"/>
                        </a:lnTo>
                        <a:lnTo>
                          <a:pt x="13" y="80"/>
                        </a:lnTo>
                        <a:lnTo>
                          <a:pt x="13" y="78"/>
                        </a:lnTo>
                        <a:lnTo>
                          <a:pt x="13" y="76"/>
                        </a:lnTo>
                        <a:lnTo>
                          <a:pt x="13" y="75"/>
                        </a:lnTo>
                        <a:lnTo>
                          <a:pt x="13" y="72"/>
                        </a:lnTo>
                        <a:lnTo>
                          <a:pt x="13" y="71"/>
                        </a:lnTo>
                        <a:lnTo>
                          <a:pt x="14" y="69"/>
                        </a:lnTo>
                        <a:lnTo>
                          <a:pt x="14" y="66"/>
                        </a:lnTo>
                        <a:lnTo>
                          <a:pt x="14" y="65"/>
                        </a:lnTo>
                        <a:lnTo>
                          <a:pt x="14" y="63"/>
                        </a:lnTo>
                        <a:lnTo>
                          <a:pt x="14" y="62"/>
                        </a:lnTo>
                        <a:lnTo>
                          <a:pt x="14" y="59"/>
                        </a:lnTo>
                        <a:lnTo>
                          <a:pt x="14" y="58"/>
                        </a:lnTo>
                        <a:lnTo>
                          <a:pt x="14" y="56"/>
                        </a:lnTo>
                        <a:lnTo>
                          <a:pt x="14" y="54"/>
                        </a:lnTo>
                        <a:lnTo>
                          <a:pt x="14" y="52"/>
                        </a:lnTo>
                        <a:lnTo>
                          <a:pt x="14" y="51"/>
                        </a:lnTo>
                        <a:lnTo>
                          <a:pt x="16" y="49"/>
                        </a:lnTo>
                        <a:lnTo>
                          <a:pt x="16" y="47"/>
                        </a:lnTo>
                        <a:lnTo>
                          <a:pt x="16" y="46"/>
                        </a:lnTo>
                        <a:lnTo>
                          <a:pt x="16" y="44"/>
                        </a:lnTo>
                        <a:lnTo>
                          <a:pt x="16" y="43"/>
                        </a:lnTo>
                        <a:lnTo>
                          <a:pt x="16" y="41"/>
                        </a:lnTo>
                        <a:lnTo>
                          <a:pt x="16" y="39"/>
                        </a:lnTo>
                        <a:lnTo>
                          <a:pt x="16" y="38"/>
                        </a:lnTo>
                        <a:lnTo>
                          <a:pt x="16" y="37"/>
                        </a:lnTo>
                        <a:lnTo>
                          <a:pt x="16" y="34"/>
                        </a:lnTo>
                        <a:lnTo>
                          <a:pt x="16" y="33"/>
                        </a:lnTo>
                        <a:lnTo>
                          <a:pt x="16" y="32"/>
                        </a:lnTo>
                        <a:lnTo>
                          <a:pt x="16" y="31"/>
                        </a:lnTo>
                        <a:lnTo>
                          <a:pt x="16" y="30"/>
                        </a:lnTo>
                        <a:lnTo>
                          <a:pt x="16" y="27"/>
                        </a:lnTo>
                        <a:lnTo>
                          <a:pt x="16" y="26"/>
                        </a:lnTo>
                        <a:lnTo>
                          <a:pt x="16" y="25"/>
                        </a:lnTo>
                        <a:lnTo>
                          <a:pt x="58" y="19"/>
                        </a:lnTo>
                        <a:lnTo>
                          <a:pt x="58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60" name="Freeform 412"/>
                  <p:cNvSpPr>
                    <a:spLocks/>
                  </p:cNvSpPr>
                  <p:nvPr/>
                </p:nvSpPr>
                <p:spPr bwMode="auto">
                  <a:xfrm>
                    <a:off x="4208" y="2511"/>
                    <a:ext cx="34" cy="11"/>
                  </a:xfrm>
                  <a:custGeom>
                    <a:avLst/>
                    <a:gdLst>
                      <a:gd name="T0" fmla="*/ 11 w 101"/>
                      <a:gd name="T1" fmla="*/ 55 h 56"/>
                      <a:gd name="T2" fmla="*/ 101 w 101"/>
                      <a:gd name="T3" fmla="*/ 56 h 56"/>
                      <a:gd name="T4" fmla="*/ 99 w 101"/>
                      <a:gd name="T5" fmla="*/ 0 h 56"/>
                      <a:gd name="T6" fmla="*/ 0 w 101"/>
                      <a:gd name="T7" fmla="*/ 1 h 56"/>
                      <a:gd name="T8" fmla="*/ 11 w 101"/>
                      <a:gd name="T9" fmla="*/ 55 h 56"/>
                      <a:gd name="T10" fmla="*/ 11 w 101"/>
                      <a:gd name="T11" fmla="*/ 55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1" h="56">
                        <a:moveTo>
                          <a:pt x="11" y="55"/>
                        </a:moveTo>
                        <a:lnTo>
                          <a:pt x="101" y="56"/>
                        </a:lnTo>
                        <a:lnTo>
                          <a:pt x="99" y="0"/>
                        </a:lnTo>
                        <a:lnTo>
                          <a:pt x="0" y="1"/>
                        </a:lnTo>
                        <a:lnTo>
                          <a:pt x="11" y="55"/>
                        </a:lnTo>
                        <a:lnTo>
                          <a:pt x="11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0461" name="AutoShape 413"/>
                <p:cNvSpPr>
                  <a:spLocks noChangeArrowheads="1"/>
                </p:cNvSpPr>
                <p:nvPr/>
              </p:nvSpPr>
              <p:spPr bwMode="auto">
                <a:xfrm>
                  <a:off x="3619" y="3097"/>
                  <a:ext cx="432" cy="240"/>
                </a:xfrm>
                <a:prstGeom prst="roundRect">
                  <a:avLst>
                    <a:gd name="adj" fmla="val 10417"/>
                  </a:avLst>
                </a:prstGeom>
                <a:solidFill>
                  <a:srgbClr val="D7E5D7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462" name="AutoShape 414"/>
                <p:cNvSpPr>
                  <a:spLocks noChangeArrowheads="1"/>
                </p:cNvSpPr>
                <p:nvPr/>
              </p:nvSpPr>
              <p:spPr bwMode="auto">
                <a:xfrm>
                  <a:off x="3669" y="3150"/>
                  <a:ext cx="75" cy="129"/>
                </a:xfrm>
                <a:prstGeom prst="roundRect">
                  <a:avLst>
                    <a:gd name="adj" fmla="val 34546"/>
                  </a:avLst>
                </a:prstGeom>
                <a:solidFill>
                  <a:schemeClr val="bg2"/>
                </a:solidFill>
                <a:ln w="9525">
                  <a:round/>
                  <a:headEnd/>
                  <a:tailEnd/>
                </a:ln>
                <a:effectLst/>
                <a:scene3d>
                  <a:camera prst="legacyObliqueTop">
                    <a:rot lat="20099999" lon="1500000" rev="0"/>
                  </a:camera>
                  <a:lightRig rig="legacyHarsh3" dir="r"/>
                </a:scene3d>
                <a:sp3d extrusionH="23800" prstMaterial="legacyMetal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30463" name="Rectangle 415"/>
                <p:cNvSpPr>
                  <a:spLocks noChangeArrowheads="1"/>
                </p:cNvSpPr>
                <p:nvPr/>
              </p:nvSpPr>
              <p:spPr bwMode="auto">
                <a:xfrm>
                  <a:off x="3841" y="3147"/>
                  <a:ext cx="160" cy="15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Harsh3" dir="r"/>
                </a:scene3d>
                <a:sp3d prstMaterial="legacyMetal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30464" name="Freeform 416"/>
                <p:cNvSpPr>
                  <a:spLocks/>
                </p:cNvSpPr>
                <p:nvPr/>
              </p:nvSpPr>
              <p:spPr bwMode="auto">
                <a:xfrm>
                  <a:off x="3992" y="3186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65" name="Freeform 417"/>
                <p:cNvSpPr>
                  <a:spLocks/>
                </p:cNvSpPr>
                <p:nvPr/>
              </p:nvSpPr>
              <p:spPr bwMode="auto">
                <a:xfrm>
                  <a:off x="3992" y="321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66" name="Freeform 418"/>
                <p:cNvSpPr>
                  <a:spLocks/>
                </p:cNvSpPr>
                <p:nvPr/>
              </p:nvSpPr>
              <p:spPr bwMode="auto">
                <a:xfrm>
                  <a:off x="3731" y="3171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67" name="Freeform 419"/>
                <p:cNvSpPr>
                  <a:spLocks/>
                </p:cNvSpPr>
                <p:nvPr/>
              </p:nvSpPr>
              <p:spPr bwMode="auto">
                <a:xfrm>
                  <a:off x="3731" y="3198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68" name="Freeform 420"/>
                <p:cNvSpPr>
                  <a:spLocks/>
                </p:cNvSpPr>
                <p:nvPr/>
              </p:nvSpPr>
              <p:spPr bwMode="auto">
                <a:xfrm>
                  <a:off x="3731" y="3225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69" name="Freeform 421"/>
                <p:cNvSpPr>
                  <a:spLocks/>
                </p:cNvSpPr>
                <p:nvPr/>
              </p:nvSpPr>
              <p:spPr bwMode="auto">
                <a:xfrm>
                  <a:off x="3731" y="325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70" name="Freeform 422"/>
                <p:cNvSpPr>
                  <a:spLocks/>
                </p:cNvSpPr>
                <p:nvPr/>
              </p:nvSpPr>
              <p:spPr bwMode="auto">
                <a:xfrm flipH="1">
                  <a:off x="3651" y="317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71" name="Freeform 423"/>
                <p:cNvSpPr>
                  <a:spLocks/>
                </p:cNvSpPr>
                <p:nvPr/>
              </p:nvSpPr>
              <p:spPr bwMode="auto">
                <a:xfrm flipH="1">
                  <a:off x="3651" y="3200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72" name="Freeform 424"/>
                <p:cNvSpPr>
                  <a:spLocks/>
                </p:cNvSpPr>
                <p:nvPr/>
              </p:nvSpPr>
              <p:spPr bwMode="auto">
                <a:xfrm flipH="1">
                  <a:off x="3824" y="3171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73" name="Freeform 425"/>
                <p:cNvSpPr>
                  <a:spLocks/>
                </p:cNvSpPr>
                <p:nvPr/>
              </p:nvSpPr>
              <p:spPr bwMode="auto">
                <a:xfrm flipH="1">
                  <a:off x="3824" y="3198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74" name="Freeform 426"/>
                <p:cNvSpPr>
                  <a:spLocks/>
                </p:cNvSpPr>
                <p:nvPr/>
              </p:nvSpPr>
              <p:spPr bwMode="auto">
                <a:xfrm flipH="1">
                  <a:off x="3824" y="3225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75" name="Freeform 427"/>
                <p:cNvSpPr>
                  <a:spLocks/>
                </p:cNvSpPr>
                <p:nvPr/>
              </p:nvSpPr>
              <p:spPr bwMode="auto">
                <a:xfrm flipH="1">
                  <a:off x="3824" y="325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30476" name="AutoShape 428"/>
                <p:cNvCxnSpPr>
                  <a:cxnSpLocks noChangeShapeType="1"/>
                  <a:stCxn id="130470" idx="3"/>
                  <a:endCxn id="130442" idx="2"/>
                </p:cNvCxnSpPr>
                <p:nvPr/>
              </p:nvCxnSpPr>
              <p:spPr bwMode="auto">
                <a:xfrm rot="10800000">
                  <a:off x="3613" y="3161"/>
                  <a:ext cx="39" cy="26"/>
                </a:xfrm>
                <a:prstGeom prst="bentConnector3">
                  <a:avLst>
                    <a:gd name="adj1" fmla="val 51282"/>
                  </a:avLst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477" name="AutoShape 429"/>
                <p:cNvCxnSpPr>
                  <a:cxnSpLocks noChangeShapeType="1"/>
                  <a:stCxn id="130471" idx="3"/>
                  <a:endCxn id="130442" idx="2"/>
                </p:cNvCxnSpPr>
                <p:nvPr/>
              </p:nvCxnSpPr>
              <p:spPr bwMode="auto">
                <a:xfrm rot="10800000">
                  <a:off x="3613" y="3161"/>
                  <a:ext cx="39" cy="53"/>
                </a:xfrm>
                <a:prstGeom prst="bentConnector3">
                  <a:avLst>
                    <a:gd name="adj1" fmla="val 51282"/>
                  </a:avLst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478" name="AutoShape 430"/>
                <p:cNvCxnSpPr>
                  <a:cxnSpLocks noChangeShapeType="1"/>
                  <a:stCxn id="130466" idx="3"/>
                  <a:endCxn id="130472" idx="3"/>
                </p:cNvCxnSpPr>
                <p:nvPr/>
              </p:nvCxnSpPr>
              <p:spPr bwMode="auto">
                <a:xfrm>
                  <a:off x="3764" y="3185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479" name="AutoShape 431"/>
                <p:cNvCxnSpPr>
                  <a:cxnSpLocks noChangeShapeType="1"/>
                  <a:stCxn id="130467" idx="3"/>
                  <a:endCxn id="130473" idx="3"/>
                </p:cNvCxnSpPr>
                <p:nvPr/>
              </p:nvCxnSpPr>
              <p:spPr bwMode="auto">
                <a:xfrm>
                  <a:off x="3764" y="3212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480" name="AutoShape 432"/>
                <p:cNvCxnSpPr>
                  <a:cxnSpLocks noChangeShapeType="1"/>
                  <a:stCxn id="130468" idx="3"/>
                  <a:endCxn id="130474" idx="3"/>
                </p:cNvCxnSpPr>
                <p:nvPr/>
              </p:nvCxnSpPr>
              <p:spPr bwMode="auto">
                <a:xfrm>
                  <a:off x="3764" y="3239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481" name="AutoShape 433"/>
                <p:cNvCxnSpPr>
                  <a:cxnSpLocks noChangeShapeType="1"/>
                  <a:stCxn id="130469" idx="3"/>
                  <a:endCxn id="130475" idx="3"/>
                </p:cNvCxnSpPr>
                <p:nvPr/>
              </p:nvCxnSpPr>
              <p:spPr bwMode="auto">
                <a:xfrm>
                  <a:off x="3764" y="3267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30482" name="Line 434"/>
                <p:cNvSpPr>
                  <a:spLocks noChangeShapeType="1"/>
                </p:cNvSpPr>
                <p:nvPr/>
              </p:nvSpPr>
              <p:spPr bwMode="auto">
                <a:xfrm flipH="1" flipV="1">
                  <a:off x="4039" y="3254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83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4026" y="3275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30484" name="AutoShape 436"/>
                <p:cNvCxnSpPr>
                  <a:cxnSpLocks noChangeShapeType="1"/>
                  <a:stCxn id="130464" idx="3"/>
                  <a:endCxn id="130482" idx="1"/>
                </p:cNvCxnSpPr>
                <p:nvPr/>
              </p:nvCxnSpPr>
              <p:spPr bwMode="auto">
                <a:xfrm>
                  <a:off x="4025" y="3200"/>
                  <a:ext cx="15" cy="54"/>
                </a:xfrm>
                <a:prstGeom prst="bentConnector2">
                  <a:avLst/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485" name="AutoShape 437"/>
                <p:cNvCxnSpPr>
                  <a:cxnSpLocks noChangeShapeType="1"/>
                  <a:stCxn id="130465" idx="3"/>
                  <a:endCxn id="130483" idx="1"/>
                </p:cNvCxnSpPr>
                <p:nvPr/>
              </p:nvCxnSpPr>
              <p:spPr bwMode="auto">
                <a:xfrm>
                  <a:off x="4025" y="3227"/>
                  <a:ext cx="1" cy="48"/>
                </a:xfrm>
                <a:prstGeom prst="bentConnector4">
                  <a:avLst>
                    <a:gd name="adj1" fmla="val 0"/>
                    <a:gd name="adj2" fmla="val 100000"/>
                  </a:avLst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30486" name="Text Box 438"/>
              <p:cNvSpPr txBox="1">
                <a:spLocks noChangeArrowheads="1"/>
              </p:cNvSpPr>
              <p:nvPr/>
            </p:nvSpPr>
            <p:spPr bwMode="auto">
              <a:xfrm>
                <a:off x="2286" y="479"/>
                <a:ext cx="947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de-DE">
                    <a:latin typeface="Arial" charset="0"/>
                  </a:rPr>
                  <a:t>Source</a:t>
                </a:r>
                <a:endParaRPr lang="en-US">
                  <a:latin typeface="Arial" charset="0"/>
                </a:endParaRPr>
              </a:p>
            </p:txBody>
          </p:sp>
          <p:cxnSp>
            <p:nvCxnSpPr>
              <p:cNvPr id="130487" name="AutoShape 439"/>
              <p:cNvCxnSpPr>
                <a:cxnSpLocks noChangeShapeType="1"/>
                <a:stCxn id="130498" idx="38"/>
                <a:endCxn id="130375" idx="1"/>
              </p:cNvCxnSpPr>
              <p:nvPr/>
            </p:nvCxnSpPr>
            <p:spPr bwMode="auto">
              <a:xfrm rot="5400000">
                <a:off x="2231" y="979"/>
                <a:ext cx="573" cy="293"/>
              </a:xfrm>
              <a:prstGeom prst="curvedConnector3">
                <a:avLst>
                  <a:gd name="adj1" fmla="val 5131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30488" name="Group 440"/>
              <p:cNvGrpSpPr>
                <a:grpSpLocks/>
              </p:cNvGrpSpPr>
              <p:nvPr/>
            </p:nvGrpSpPr>
            <p:grpSpPr bwMode="auto">
              <a:xfrm>
                <a:off x="2660" y="612"/>
                <a:ext cx="929" cy="472"/>
                <a:chOff x="3397" y="2865"/>
                <a:chExt cx="929" cy="472"/>
              </a:xfrm>
            </p:grpSpPr>
            <p:sp>
              <p:nvSpPr>
                <p:cNvPr id="130489" name="Freeform 441"/>
                <p:cNvSpPr>
                  <a:spLocks/>
                </p:cNvSpPr>
                <p:nvPr/>
              </p:nvSpPr>
              <p:spPr bwMode="auto">
                <a:xfrm>
                  <a:off x="3924" y="2865"/>
                  <a:ext cx="402" cy="392"/>
                </a:xfrm>
                <a:custGeom>
                  <a:avLst/>
                  <a:gdLst>
                    <a:gd name="T0" fmla="*/ 788 w 1162"/>
                    <a:gd name="T1" fmla="*/ 787 h 1161"/>
                    <a:gd name="T2" fmla="*/ 947 w 1162"/>
                    <a:gd name="T3" fmla="*/ 1033 h 1161"/>
                    <a:gd name="T4" fmla="*/ 740 w 1162"/>
                    <a:gd name="T5" fmla="*/ 825 h 1161"/>
                    <a:gd name="T6" fmla="*/ 845 w 1162"/>
                    <a:gd name="T7" fmla="*/ 1100 h 1161"/>
                    <a:gd name="T8" fmla="*/ 686 w 1162"/>
                    <a:gd name="T9" fmla="*/ 852 h 1161"/>
                    <a:gd name="T10" fmla="*/ 732 w 1162"/>
                    <a:gd name="T11" fmla="*/ 1141 h 1161"/>
                    <a:gd name="T12" fmla="*/ 628 w 1162"/>
                    <a:gd name="T13" fmla="*/ 868 h 1161"/>
                    <a:gd name="T14" fmla="*/ 611 w 1162"/>
                    <a:gd name="T15" fmla="*/ 1161 h 1161"/>
                    <a:gd name="T16" fmla="*/ 567 w 1162"/>
                    <a:gd name="T17" fmla="*/ 872 h 1161"/>
                    <a:gd name="T18" fmla="*/ 490 w 1162"/>
                    <a:gd name="T19" fmla="*/ 1154 h 1161"/>
                    <a:gd name="T20" fmla="*/ 507 w 1162"/>
                    <a:gd name="T21" fmla="*/ 862 h 1161"/>
                    <a:gd name="T22" fmla="*/ 373 w 1162"/>
                    <a:gd name="T23" fmla="*/ 1124 h 1161"/>
                    <a:gd name="T24" fmla="*/ 449 w 1162"/>
                    <a:gd name="T25" fmla="*/ 840 h 1161"/>
                    <a:gd name="T26" fmla="*/ 265 w 1162"/>
                    <a:gd name="T27" fmla="*/ 1069 h 1161"/>
                    <a:gd name="T28" fmla="*/ 398 w 1162"/>
                    <a:gd name="T29" fmla="*/ 807 h 1161"/>
                    <a:gd name="T30" fmla="*/ 170 w 1162"/>
                    <a:gd name="T31" fmla="*/ 993 h 1161"/>
                    <a:gd name="T32" fmla="*/ 356 w 1162"/>
                    <a:gd name="T33" fmla="*/ 764 h 1161"/>
                    <a:gd name="T34" fmla="*/ 93 w 1162"/>
                    <a:gd name="T35" fmla="*/ 898 h 1161"/>
                    <a:gd name="T36" fmla="*/ 322 w 1162"/>
                    <a:gd name="T37" fmla="*/ 713 h 1161"/>
                    <a:gd name="T38" fmla="*/ 38 w 1162"/>
                    <a:gd name="T39" fmla="*/ 789 h 1161"/>
                    <a:gd name="T40" fmla="*/ 300 w 1162"/>
                    <a:gd name="T41" fmla="*/ 657 h 1161"/>
                    <a:gd name="T42" fmla="*/ 7 w 1162"/>
                    <a:gd name="T43" fmla="*/ 672 h 1161"/>
                    <a:gd name="T44" fmla="*/ 291 w 1162"/>
                    <a:gd name="T45" fmla="*/ 597 h 1161"/>
                    <a:gd name="T46" fmla="*/ 0 w 1162"/>
                    <a:gd name="T47" fmla="*/ 551 h 1161"/>
                    <a:gd name="T48" fmla="*/ 295 w 1162"/>
                    <a:gd name="T49" fmla="*/ 536 h 1161"/>
                    <a:gd name="T50" fmla="*/ 20 w 1162"/>
                    <a:gd name="T51" fmla="*/ 431 h 1161"/>
                    <a:gd name="T52" fmla="*/ 310 w 1162"/>
                    <a:gd name="T53" fmla="*/ 477 h 1161"/>
                    <a:gd name="T54" fmla="*/ 63 w 1162"/>
                    <a:gd name="T55" fmla="*/ 317 h 1161"/>
                    <a:gd name="T56" fmla="*/ 337 w 1162"/>
                    <a:gd name="T57" fmla="*/ 423 h 1161"/>
                    <a:gd name="T58" fmla="*/ 129 w 1162"/>
                    <a:gd name="T59" fmla="*/ 214 h 1161"/>
                    <a:gd name="T60" fmla="*/ 375 w 1162"/>
                    <a:gd name="T61" fmla="*/ 376 h 1161"/>
                    <a:gd name="T62" fmla="*/ 215 w 1162"/>
                    <a:gd name="T63" fmla="*/ 129 h 1161"/>
                    <a:gd name="T64" fmla="*/ 423 w 1162"/>
                    <a:gd name="T65" fmla="*/ 336 h 1161"/>
                    <a:gd name="T66" fmla="*/ 318 w 1162"/>
                    <a:gd name="T67" fmla="*/ 62 h 1161"/>
                    <a:gd name="T68" fmla="*/ 478 w 1162"/>
                    <a:gd name="T69" fmla="*/ 309 h 1161"/>
                    <a:gd name="T70" fmla="*/ 431 w 1162"/>
                    <a:gd name="T71" fmla="*/ 18 h 1161"/>
                    <a:gd name="T72" fmla="*/ 537 w 1162"/>
                    <a:gd name="T73" fmla="*/ 294 h 1161"/>
                    <a:gd name="T74" fmla="*/ 552 w 1162"/>
                    <a:gd name="T75" fmla="*/ 0 h 1161"/>
                    <a:gd name="T76" fmla="*/ 596 w 1162"/>
                    <a:gd name="T77" fmla="*/ 290 h 1161"/>
                    <a:gd name="T78" fmla="*/ 672 w 1162"/>
                    <a:gd name="T79" fmla="*/ 6 h 1161"/>
                    <a:gd name="T80" fmla="*/ 656 w 1162"/>
                    <a:gd name="T81" fmla="*/ 299 h 1161"/>
                    <a:gd name="T82" fmla="*/ 790 w 1162"/>
                    <a:gd name="T83" fmla="*/ 38 h 1161"/>
                    <a:gd name="T84" fmla="*/ 714 w 1162"/>
                    <a:gd name="T85" fmla="*/ 321 h 1161"/>
                    <a:gd name="T86" fmla="*/ 897 w 1162"/>
                    <a:gd name="T87" fmla="*/ 93 h 1161"/>
                    <a:gd name="T88" fmla="*/ 765 w 1162"/>
                    <a:gd name="T89" fmla="*/ 355 h 1161"/>
                    <a:gd name="T90" fmla="*/ 991 w 1162"/>
                    <a:gd name="T91" fmla="*/ 169 h 1161"/>
                    <a:gd name="T92" fmla="*/ 807 w 1162"/>
                    <a:gd name="T93" fmla="*/ 397 h 1161"/>
                    <a:gd name="T94" fmla="*/ 1069 w 1162"/>
                    <a:gd name="T95" fmla="*/ 264 h 1161"/>
                    <a:gd name="T96" fmla="*/ 841 w 1162"/>
                    <a:gd name="T97" fmla="*/ 449 h 1161"/>
                    <a:gd name="T98" fmla="*/ 1124 w 1162"/>
                    <a:gd name="T99" fmla="*/ 372 h 1161"/>
                    <a:gd name="T100" fmla="*/ 861 w 1162"/>
                    <a:gd name="T101" fmla="*/ 506 h 1161"/>
                    <a:gd name="T102" fmla="*/ 1155 w 1162"/>
                    <a:gd name="T103" fmla="*/ 490 h 1161"/>
                    <a:gd name="T104" fmla="*/ 871 w 1162"/>
                    <a:gd name="T105" fmla="*/ 566 h 1161"/>
                    <a:gd name="T106" fmla="*/ 1162 w 1162"/>
                    <a:gd name="T107" fmla="*/ 612 h 1161"/>
                    <a:gd name="T108" fmla="*/ 868 w 1162"/>
                    <a:gd name="T109" fmla="*/ 627 h 1161"/>
                    <a:gd name="T110" fmla="*/ 1142 w 1162"/>
                    <a:gd name="T111" fmla="*/ 731 h 1161"/>
                    <a:gd name="T112" fmla="*/ 853 w 1162"/>
                    <a:gd name="T113" fmla="*/ 685 h 1161"/>
                    <a:gd name="T114" fmla="*/ 1099 w 1162"/>
                    <a:gd name="T115" fmla="*/ 845 h 1161"/>
                    <a:gd name="T116" fmla="*/ 826 w 1162"/>
                    <a:gd name="T117" fmla="*/ 739 h 1161"/>
                    <a:gd name="T118" fmla="*/ 1033 w 1162"/>
                    <a:gd name="T119" fmla="*/ 947 h 1161"/>
                    <a:gd name="T120" fmla="*/ 788 w 1162"/>
                    <a:gd name="T121" fmla="*/ 787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162" h="1161">
                      <a:moveTo>
                        <a:pt x="788" y="787"/>
                      </a:moveTo>
                      <a:lnTo>
                        <a:pt x="947" y="1033"/>
                      </a:lnTo>
                      <a:lnTo>
                        <a:pt x="740" y="825"/>
                      </a:lnTo>
                      <a:lnTo>
                        <a:pt x="845" y="1100"/>
                      </a:lnTo>
                      <a:lnTo>
                        <a:pt x="686" y="852"/>
                      </a:lnTo>
                      <a:lnTo>
                        <a:pt x="732" y="1141"/>
                      </a:lnTo>
                      <a:lnTo>
                        <a:pt x="628" y="868"/>
                      </a:lnTo>
                      <a:lnTo>
                        <a:pt x="611" y="1161"/>
                      </a:lnTo>
                      <a:lnTo>
                        <a:pt x="567" y="872"/>
                      </a:lnTo>
                      <a:lnTo>
                        <a:pt x="490" y="1154"/>
                      </a:lnTo>
                      <a:lnTo>
                        <a:pt x="507" y="862"/>
                      </a:lnTo>
                      <a:lnTo>
                        <a:pt x="373" y="1124"/>
                      </a:lnTo>
                      <a:lnTo>
                        <a:pt x="449" y="840"/>
                      </a:lnTo>
                      <a:lnTo>
                        <a:pt x="265" y="1069"/>
                      </a:lnTo>
                      <a:lnTo>
                        <a:pt x="398" y="807"/>
                      </a:lnTo>
                      <a:lnTo>
                        <a:pt x="170" y="993"/>
                      </a:lnTo>
                      <a:lnTo>
                        <a:pt x="356" y="764"/>
                      </a:lnTo>
                      <a:lnTo>
                        <a:pt x="93" y="898"/>
                      </a:lnTo>
                      <a:lnTo>
                        <a:pt x="322" y="713"/>
                      </a:lnTo>
                      <a:lnTo>
                        <a:pt x="38" y="789"/>
                      </a:lnTo>
                      <a:lnTo>
                        <a:pt x="300" y="657"/>
                      </a:lnTo>
                      <a:lnTo>
                        <a:pt x="7" y="672"/>
                      </a:lnTo>
                      <a:lnTo>
                        <a:pt x="291" y="597"/>
                      </a:lnTo>
                      <a:lnTo>
                        <a:pt x="0" y="551"/>
                      </a:lnTo>
                      <a:lnTo>
                        <a:pt x="295" y="536"/>
                      </a:lnTo>
                      <a:lnTo>
                        <a:pt x="20" y="431"/>
                      </a:lnTo>
                      <a:lnTo>
                        <a:pt x="310" y="477"/>
                      </a:lnTo>
                      <a:lnTo>
                        <a:pt x="63" y="317"/>
                      </a:lnTo>
                      <a:lnTo>
                        <a:pt x="337" y="423"/>
                      </a:lnTo>
                      <a:lnTo>
                        <a:pt x="129" y="214"/>
                      </a:lnTo>
                      <a:lnTo>
                        <a:pt x="375" y="376"/>
                      </a:lnTo>
                      <a:lnTo>
                        <a:pt x="215" y="129"/>
                      </a:lnTo>
                      <a:lnTo>
                        <a:pt x="423" y="336"/>
                      </a:lnTo>
                      <a:lnTo>
                        <a:pt x="318" y="62"/>
                      </a:lnTo>
                      <a:lnTo>
                        <a:pt x="478" y="309"/>
                      </a:lnTo>
                      <a:lnTo>
                        <a:pt x="431" y="18"/>
                      </a:lnTo>
                      <a:lnTo>
                        <a:pt x="537" y="294"/>
                      </a:lnTo>
                      <a:lnTo>
                        <a:pt x="552" y="0"/>
                      </a:lnTo>
                      <a:lnTo>
                        <a:pt x="596" y="290"/>
                      </a:lnTo>
                      <a:lnTo>
                        <a:pt x="672" y="6"/>
                      </a:lnTo>
                      <a:lnTo>
                        <a:pt x="656" y="299"/>
                      </a:lnTo>
                      <a:lnTo>
                        <a:pt x="790" y="38"/>
                      </a:lnTo>
                      <a:lnTo>
                        <a:pt x="714" y="321"/>
                      </a:lnTo>
                      <a:lnTo>
                        <a:pt x="897" y="93"/>
                      </a:lnTo>
                      <a:lnTo>
                        <a:pt x="765" y="355"/>
                      </a:lnTo>
                      <a:lnTo>
                        <a:pt x="991" y="169"/>
                      </a:lnTo>
                      <a:lnTo>
                        <a:pt x="807" y="397"/>
                      </a:lnTo>
                      <a:lnTo>
                        <a:pt x="1069" y="264"/>
                      </a:lnTo>
                      <a:lnTo>
                        <a:pt x="841" y="449"/>
                      </a:lnTo>
                      <a:lnTo>
                        <a:pt x="1124" y="372"/>
                      </a:lnTo>
                      <a:lnTo>
                        <a:pt x="861" y="506"/>
                      </a:lnTo>
                      <a:lnTo>
                        <a:pt x="1155" y="490"/>
                      </a:lnTo>
                      <a:lnTo>
                        <a:pt x="871" y="566"/>
                      </a:lnTo>
                      <a:lnTo>
                        <a:pt x="1162" y="612"/>
                      </a:lnTo>
                      <a:lnTo>
                        <a:pt x="868" y="627"/>
                      </a:lnTo>
                      <a:lnTo>
                        <a:pt x="1142" y="731"/>
                      </a:lnTo>
                      <a:lnTo>
                        <a:pt x="853" y="685"/>
                      </a:lnTo>
                      <a:lnTo>
                        <a:pt x="1099" y="845"/>
                      </a:lnTo>
                      <a:lnTo>
                        <a:pt x="826" y="739"/>
                      </a:lnTo>
                      <a:lnTo>
                        <a:pt x="1033" y="947"/>
                      </a:lnTo>
                      <a:lnTo>
                        <a:pt x="788" y="78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0490" name="Group 442"/>
                <p:cNvGrpSpPr>
                  <a:grpSpLocks/>
                </p:cNvGrpSpPr>
                <p:nvPr/>
              </p:nvGrpSpPr>
              <p:grpSpPr bwMode="auto">
                <a:xfrm>
                  <a:off x="3397" y="3023"/>
                  <a:ext cx="781" cy="314"/>
                  <a:chOff x="3397" y="3023"/>
                  <a:chExt cx="781" cy="314"/>
                </a:xfrm>
              </p:grpSpPr>
              <p:grpSp>
                <p:nvGrpSpPr>
                  <p:cNvPr id="130491" name="Group 443"/>
                  <p:cNvGrpSpPr>
                    <a:grpSpLocks/>
                  </p:cNvGrpSpPr>
                  <p:nvPr/>
                </p:nvGrpSpPr>
                <p:grpSpPr bwMode="auto">
                  <a:xfrm>
                    <a:off x="3397" y="3023"/>
                    <a:ext cx="216" cy="138"/>
                    <a:chOff x="2463" y="2256"/>
                    <a:chExt cx="348" cy="176"/>
                  </a:xfrm>
                </p:grpSpPr>
                <p:sp>
                  <p:nvSpPr>
                    <p:cNvPr id="130492" name="Freeform 444"/>
                    <p:cNvSpPr>
                      <a:spLocks/>
                    </p:cNvSpPr>
                    <p:nvPr/>
                  </p:nvSpPr>
                  <p:spPr bwMode="auto">
                    <a:xfrm>
                      <a:off x="2697" y="2272"/>
                      <a:ext cx="19" cy="78"/>
                    </a:xfrm>
                    <a:custGeom>
                      <a:avLst/>
                      <a:gdLst>
                        <a:gd name="T0" fmla="*/ 80 w 192"/>
                        <a:gd name="T1" fmla="*/ 753 h 755"/>
                        <a:gd name="T2" fmla="*/ 66 w 192"/>
                        <a:gd name="T3" fmla="*/ 747 h 755"/>
                        <a:gd name="T4" fmla="*/ 55 w 192"/>
                        <a:gd name="T5" fmla="*/ 744 h 755"/>
                        <a:gd name="T6" fmla="*/ 42 w 192"/>
                        <a:gd name="T7" fmla="*/ 738 h 755"/>
                        <a:gd name="T8" fmla="*/ 47 w 192"/>
                        <a:gd name="T9" fmla="*/ 719 h 755"/>
                        <a:gd name="T10" fmla="*/ 68 w 192"/>
                        <a:gd name="T11" fmla="*/ 683 h 755"/>
                        <a:gd name="T12" fmla="*/ 87 w 192"/>
                        <a:gd name="T13" fmla="*/ 645 h 755"/>
                        <a:gd name="T14" fmla="*/ 104 w 192"/>
                        <a:gd name="T15" fmla="*/ 603 h 755"/>
                        <a:gd name="T16" fmla="*/ 118 w 192"/>
                        <a:gd name="T17" fmla="*/ 561 h 755"/>
                        <a:gd name="T18" fmla="*/ 127 w 192"/>
                        <a:gd name="T19" fmla="*/ 519 h 755"/>
                        <a:gd name="T20" fmla="*/ 135 w 192"/>
                        <a:gd name="T21" fmla="*/ 475 h 755"/>
                        <a:gd name="T22" fmla="*/ 139 w 192"/>
                        <a:gd name="T23" fmla="*/ 430 h 755"/>
                        <a:gd name="T24" fmla="*/ 139 w 192"/>
                        <a:gd name="T25" fmla="*/ 380 h 755"/>
                        <a:gd name="T26" fmla="*/ 135 w 192"/>
                        <a:gd name="T27" fmla="*/ 327 h 755"/>
                        <a:gd name="T28" fmla="*/ 123 w 192"/>
                        <a:gd name="T29" fmla="*/ 276 h 755"/>
                        <a:gd name="T30" fmla="*/ 110 w 192"/>
                        <a:gd name="T31" fmla="*/ 226 h 755"/>
                        <a:gd name="T32" fmla="*/ 91 w 192"/>
                        <a:gd name="T33" fmla="*/ 179 h 755"/>
                        <a:gd name="T34" fmla="*/ 70 w 192"/>
                        <a:gd name="T35" fmla="*/ 133 h 755"/>
                        <a:gd name="T36" fmla="*/ 44 w 192"/>
                        <a:gd name="T37" fmla="*/ 89 h 755"/>
                        <a:gd name="T38" fmla="*/ 15 w 192"/>
                        <a:gd name="T39" fmla="*/ 50 h 755"/>
                        <a:gd name="T40" fmla="*/ 6 w 192"/>
                        <a:gd name="T41" fmla="*/ 27 h 755"/>
                        <a:gd name="T42" fmla="*/ 15 w 192"/>
                        <a:gd name="T43" fmla="*/ 17 h 755"/>
                        <a:gd name="T44" fmla="*/ 25 w 192"/>
                        <a:gd name="T45" fmla="*/ 10 h 755"/>
                        <a:gd name="T46" fmla="*/ 34 w 192"/>
                        <a:gd name="T47" fmla="*/ 2 h 755"/>
                        <a:gd name="T48" fmla="*/ 57 w 192"/>
                        <a:gd name="T49" fmla="*/ 21 h 755"/>
                        <a:gd name="T50" fmla="*/ 89 w 192"/>
                        <a:gd name="T51" fmla="*/ 65 h 755"/>
                        <a:gd name="T52" fmla="*/ 116 w 192"/>
                        <a:gd name="T53" fmla="*/ 110 h 755"/>
                        <a:gd name="T54" fmla="*/ 141 w 192"/>
                        <a:gd name="T55" fmla="*/ 160 h 755"/>
                        <a:gd name="T56" fmla="*/ 160 w 192"/>
                        <a:gd name="T57" fmla="*/ 211 h 755"/>
                        <a:gd name="T58" fmla="*/ 175 w 192"/>
                        <a:gd name="T59" fmla="*/ 264 h 755"/>
                        <a:gd name="T60" fmla="*/ 186 w 192"/>
                        <a:gd name="T61" fmla="*/ 320 h 755"/>
                        <a:gd name="T62" fmla="*/ 190 w 192"/>
                        <a:gd name="T63" fmla="*/ 378 h 755"/>
                        <a:gd name="T64" fmla="*/ 192 w 192"/>
                        <a:gd name="T65" fmla="*/ 430 h 755"/>
                        <a:gd name="T66" fmla="*/ 188 w 192"/>
                        <a:gd name="T67" fmla="*/ 477 h 755"/>
                        <a:gd name="T68" fmla="*/ 180 w 192"/>
                        <a:gd name="T69" fmla="*/ 523 h 755"/>
                        <a:gd name="T70" fmla="*/ 169 w 192"/>
                        <a:gd name="T71" fmla="*/ 569 h 755"/>
                        <a:gd name="T72" fmla="*/ 156 w 192"/>
                        <a:gd name="T73" fmla="*/ 612 h 755"/>
                        <a:gd name="T74" fmla="*/ 139 w 192"/>
                        <a:gd name="T75" fmla="*/ 654 h 755"/>
                        <a:gd name="T76" fmla="*/ 120 w 192"/>
                        <a:gd name="T77" fmla="*/ 696 h 755"/>
                        <a:gd name="T78" fmla="*/ 99 w 192"/>
                        <a:gd name="T79" fmla="*/ 736 h 755"/>
                        <a:gd name="T80" fmla="*/ 87 w 192"/>
                        <a:gd name="T81" fmla="*/ 755 h 7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192" h="755">
                          <a:moveTo>
                            <a:pt x="87" y="755"/>
                          </a:moveTo>
                          <a:lnTo>
                            <a:pt x="80" y="753"/>
                          </a:lnTo>
                          <a:lnTo>
                            <a:pt x="74" y="751"/>
                          </a:lnTo>
                          <a:lnTo>
                            <a:pt x="66" y="747"/>
                          </a:lnTo>
                          <a:lnTo>
                            <a:pt x="61" y="745"/>
                          </a:lnTo>
                          <a:lnTo>
                            <a:pt x="55" y="744"/>
                          </a:lnTo>
                          <a:lnTo>
                            <a:pt x="49" y="742"/>
                          </a:lnTo>
                          <a:lnTo>
                            <a:pt x="42" y="738"/>
                          </a:lnTo>
                          <a:lnTo>
                            <a:pt x="36" y="738"/>
                          </a:lnTo>
                          <a:lnTo>
                            <a:pt x="47" y="719"/>
                          </a:lnTo>
                          <a:lnTo>
                            <a:pt x="59" y="702"/>
                          </a:lnTo>
                          <a:lnTo>
                            <a:pt x="68" y="683"/>
                          </a:lnTo>
                          <a:lnTo>
                            <a:pt x="80" y="664"/>
                          </a:lnTo>
                          <a:lnTo>
                            <a:pt x="87" y="645"/>
                          </a:lnTo>
                          <a:lnTo>
                            <a:pt x="97" y="624"/>
                          </a:lnTo>
                          <a:lnTo>
                            <a:pt x="104" y="603"/>
                          </a:lnTo>
                          <a:lnTo>
                            <a:pt x="112" y="584"/>
                          </a:lnTo>
                          <a:lnTo>
                            <a:pt x="118" y="561"/>
                          </a:lnTo>
                          <a:lnTo>
                            <a:pt x="123" y="540"/>
                          </a:lnTo>
                          <a:lnTo>
                            <a:pt x="127" y="519"/>
                          </a:lnTo>
                          <a:lnTo>
                            <a:pt x="133" y="498"/>
                          </a:lnTo>
                          <a:lnTo>
                            <a:pt x="135" y="475"/>
                          </a:lnTo>
                          <a:lnTo>
                            <a:pt x="139" y="453"/>
                          </a:lnTo>
                          <a:lnTo>
                            <a:pt x="139" y="430"/>
                          </a:lnTo>
                          <a:lnTo>
                            <a:pt x="141" y="407"/>
                          </a:lnTo>
                          <a:lnTo>
                            <a:pt x="139" y="380"/>
                          </a:lnTo>
                          <a:lnTo>
                            <a:pt x="139" y="354"/>
                          </a:lnTo>
                          <a:lnTo>
                            <a:pt x="135" y="327"/>
                          </a:lnTo>
                          <a:lnTo>
                            <a:pt x="131" y="302"/>
                          </a:lnTo>
                          <a:lnTo>
                            <a:pt x="123" y="276"/>
                          </a:lnTo>
                          <a:lnTo>
                            <a:pt x="118" y="251"/>
                          </a:lnTo>
                          <a:lnTo>
                            <a:pt x="110" y="226"/>
                          </a:lnTo>
                          <a:lnTo>
                            <a:pt x="103" y="204"/>
                          </a:lnTo>
                          <a:lnTo>
                            <a:pt x="91" y="179"/>
                          </a:lnTo>
                          <a:lnTo>
                            <a:pt x="82" y="156"/>
                          </a:lnTo>
                          <a:lnTo>
                            <a:pt x="70" y="133"/>
                          </a:lnTo>
                          <a:lnTo>
                            <a:pt x="57" y="110"/>
                          </a:lnTo>
                          <a:lnTo>
                            <a:pt x="44" y="89"/>
                          </a:lnTo>
                          <a:lnTo>
                            <a:pt x="30" y="69"/>
                          </a:lnTo>
                          <a:lnTo>
                            <a:pt x="15" y="50"/>
                          </a:lnTo>
                          <a:lnTo>
                            <a:pt x="0" y="31"/>
                          </a:lnTo>
                          <a:lnTo>
                            <a:pt x="6" y="27"/>
                          </a:lnTo>
                          <a:lnTo>
                            <a:pt x="9" y="23"/>
                          </a:lnTo>
                          <a:lnTo>
                            <a:pt x="15" y="17"/>
                          </a:lnTo>
                          <a:lnTo>
                            <a:pt x="21" y="13"/>
                          </a:lnTo>
                          <a:lnTo>
                            <a:pt x="25" y="10"/>
                          </a:lnTo>
                          <a:lnTo>
                            <a:pt x="30" y="6"/>
                          </a:lnTo>
                          <a:lnTo>
                            <a:pt x="34" y="2"/>
                          </a:lnTo>
                          <a:lnTo>
                            <a:pt x="40" y="0"/>
                          </a:lnTo>
                          <a:lnTo>
                            <a:pt x="57" y="21"/>
                          </a:lnTo>
                          <a:lnTo>
                            <a:pt x="74" y="42"/>
                          </a:lnTo>
                          <a:lnTo>
                            <a:pt x="89" y="65"/>
                          </a:lnTo>
                          <a:lnTo>
                            <a:pt x="104" y="88"/>
                          </a:lnTo>
                          <a:lnTo>
                            <a:pt x="116" y="110"/>
                          </a:lnTo>
                          <a:lnTo>
                            <a:pt x="129" y="135"/>
                          </a:lnTo>
                          <a:lnTo>
                            <a:pt x="141" y="160"/>
                          </a:lnTo>
                          <a:lnTo>
                            <a:pt x="152" y="186"/>
                          </a:lnTo>
                          <a:lnTo>
                            <a:pt x="160" y="211"/>
                          </a:lnTo>
                          <a:lnTo>
                            <a:pt x="169" y="238"/>
                          </a:lnTo>
                          <a:lnTo>
                            <a:pt x="175" y="264"/>
                          </a:lnTo>
                          <a:lnTo>
                            <a:pt x="182" y="293"/>
                          </a:lnTo>
                          <a:lnTo>
                            <a:pt x="186" y="320"/>
                          </a:lnTo>
                          <a:lnTo>
                            <a:pt x="188" y="348"/>
                          </a:lnTo>
                          <a:lnTo>
                            <a:pt x="190" y="378"/>
                          </a:lnTo>
                          <a:lnTo>
                            <a:pt x="192" y="407"/>
                          </a:lnTo>
                          <a:lnTo>
                            <a:pt x="192" y="430"/>
                          </a:lnTo>
                          <a:lnTo>
                            <a:pt x="190" y="455"/>
                          </a:lnTo>
                          <a:lnTo>
                            <a:pt x="188" y="477"/>
                          </a:lnTo>
                          <a:lnTo>
                            <a:pt x="184" y="502"/>
                          </a:lnTo>
                          <a:lnTo>
                            <a:pt x="180" y="523"/>
                          </a:lnTo>
                          <a:lnTo>
                            <a:pt x="175" y="546"/>
                          </a:lnTo>
                          <a:lnTo>
                            <a:pt x="169" y="569"/>
                          </a:lnTo>
                          <a:lnTo>
                            <a:pt x="165" y="591"/>
                          </a:lnTo>
                          <a:lnTo>
                            <a:pt x="156" y="612"/>
                          </a:lnTo>
                          <a:lnTo>
                            <a:pt x="148" y="635"/>
                          </a:lnTo>
                          <a:lnTo>
                            <a:pt x="139" y="654"/>
                          </a:lnTo>
                          <a:lnTo>
                            <a:pt x="131" y="677"/>
                          </a:lnTo>
                          <a:lnTo>
                            <a:pt x="120" y="696"/>
                          </a:lnTo>
                          <a:lnTo>
                            <a:pt x="110" y="717"/>
                          </a:lnTo>
                          <a:lnTo>
                            <a:pt x="99" y="736"/>
                          </a:lnTo>
                          <a:lnTo>
                            <a:pt x="87" y="755"/>
                          </a:lnTo>
                          <a:lnTo>
                            <a:pt x="87" y="75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493" name="Freeform 445"/>
                    <p:cNvSpPr>
                      <a:spLocks/>
                    </p:cNvSpPr>
                    <p:nvPr/>
                  </p:nvSpPr>
                  <p:spPr bwMode="auto">
                    <a:xfrm>
                      <a:off x="2730" y="2265"/>
                      <a:ext cx="23" cy="92"/>
                    </a:xfrm>
                    <a:custGeom>
                      <a:avLst/>
                      <a:gdLst>
                        <a:gd name="T0" fmla="*/ 97 w 230"/>
                        <a:gd name="T1" fmla="*/ 893 h 897"/>
                        <a:gd name="T2" fmla="*/ 82 w 230"/>
                        <a:gd name="T3" fmla="*/ 887 h 897"/>
                        <a:gd name="T4" fmla="*/ 65 w 230"/>
                        <a:gd name="T5" fmla="*/ 884 h 897"/>
                        <a:gd name="T6" fmla="*/ 50 w 230"/>
                        <a:gd name="T7" fmla="*/ 878 h 897"/>
                        <a:gd name="T8" fmla="*/ 55 w 230"/>
                        <a:gd name="T9" fmla="*/ 855 h 897"/>
                        <a:gd name="T10" fmla="*/ 82 w 230"/>
                        <a:gd name="T11" fmla="*/ 810 h 897"/>
                        <a:gd name="T12" fmla="*/ 105 w 230"/>
                        <a:gd name="T13" fmla="*/ 764 h 897"/>
                        <a:gd name="T14" fmla="*/ 124 w 230"/>
                        <a:gd name="T15" fmla="*/ 716 h 897"/>
                        <a:gd name="T16" fmla="*/ 141 w 230"/>
                        <a:gd name="T17" fmla="*/ 667 h 897"/>
                        <a:gd name="T18" fmla="*/ 152 w 230"/>
                        <a:gd name="T19" fmla="*/ 616 h 897"/>
                        <a:gd name="T20" fmla="*/ 162 w 230"/>
                        <a:gd name="T21" fmla="*/ 562 h 897"/>
                        <a:gd name="T22" fmla="*/ 166 w 230"/>
                        <a:gd name="T23" fmla="*/ 511 h 897"/>
                        <a:gd name="T24" fmla="*/ 166 w 230"/>
                        <a:gd name="T25" fmla="*/ 452 h 897"/>
                        <a:gd name="T26" fmla="*/ 160 w 230"/>
                        <a:gd name="T27" fmla="*/ 389 h 897"/>
                        <a:gd name="T28" fmla="*/ 149 w 230"/>
                        <a:gd name="T29" fmla="*/ 328 h 897"/>
                        <a:gd name="T30" fmla="*/ 131 w 230"/>
                        <a:gd name="T31" fmla="*/ 270 h 897"/>
                        <a:gd name="T32" fmla="*/ 111 w 230"/>
                        <a:gd name="T33" fmla="*/ 213 h 897"/>
                        <a:gd name="T34" fmla="*/ 84 w 230"/>
                        <a:gd name="T35" fmla="*/ 159 h 897"/>
                        <a:gd name="T36" fmla="*/ 54 w 230"/>
                        <a:gd name="T37" fmla="*/ 108 h 897"/>
                        <a:gd name="T38" fmla="*/ 19 w 230"/>
                        <a:gd name="T39" fmla="*/ 60 h 897"/>
                        <a:gd name="T40" fmla="*/ 8 w 230"/>
                        <a:gd name="T41" fmla="*/ 32 h 897"/>
                        <a:gd name="T42" fmla="*/ 19 w 230"/>
                        <a:gd name="T43" fmla="*/ 22 h 897"/>
                        <a:gd name="T44" fmla="*/ 33 w 230"/>
                        <a:gd name="T45" fmla="*/ 13 h 897"/>
                        <a:gd name="T46" fmla="*/ 44 w 230"/>
                        <a:gd name="T47" fmla="*/ 3 h 897"/>
                        <a:gd name="T48" fmla="*/ 71 w 230"/>
                        <a:gd name="T49" fmla="*/ 24 h 897"/>
                        <a:gd name="T50" fmla="*/ 107 w 230"/>
                        <a:gd name="T51" fmla="*/ 76 h 897"/>
                        <a:gd name="T52" fmla="*/ 141 w 230"/>
                        <a:gd name="T53" fmla="*/ 131 h 897"/>
                        <a:gd name="T54" fmla="*/ 169 w 230"/>
                        <a:gd name="T55" fmla="*/ 190 h 897"/>
                        <a:gd name="T56" fmla="*/ 192 w 230"/>
                        <a:gd name="T57" fmla="*/ 252 h 897"/>
                        <a:gd name="T58" fmla="*/ 209 w 230"/>
                        <a:gd name="T59" fmla="*/ 315 h 897"/>
                        <a:gd name="T60" fmla="*/ 223 w 230"/>
                        <a:gd name="T61" fmla="*/ 382 h 897"/>
                        <a:gd name="T62" fmla="*/ 228 w 230"/>
                        <a:gd name="T63" fmla="*/ 448 h 897"/>
                        <a:gd name="T64" fmla="*/ 228 w 230"/>
                        <a:gd name="T65" fmla="*/ 511 h 897"/>
                        <a:gd name="T66" fmla="*/ 223 w 230"/>
                        <a:gd name="T67" fmla="*/ 568 h 897"/>
                        <a:gd name="T68" fmla="*/ 215 w 230"/>
                        <a:gd name="T69" fmla="*/ 621 h 897"/>
                        <a:gd name="T70" fmla="*/ 204 w 230"/>
                        <a:gd name="T71" fmla="*/ 675 h 897"/>
                        <a:gd name="T72" fmla="*/ 187 w 230"/>
                        <a:gd name="T73" fmla="*/ 728 h 897"/>
                        <a:gd name="T74" fmla="*/ 166 w 230"/>
                        <a:gd name="T75" fmla="*/ 777 h 897"/>
                        <a:gd name="T76" fmla="*/ 143 w 230"/>
                        <a:gd name="T77" fmla="*/ 827 h 897"/>
                        <a:gd name="T78" fmla="*/ 118 w 230"/>
                        <a:gd name="T79" fmla="*/ 872 h 897"/>
                        <a:gd name="T80" fmla="*/ 105 w 230"/>
                        <a:gd name="T81" fmla="*/ 897 h 8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230" h="897">
                          <a:moveTo>
                            <a:pt x="105" y="897"/>
                          </a:moveTo>
                          <a:lnTo>
                            <a:pt x="97" y="893"/>
                          </a:lnTo>
                          <a:lnTo>
                            <a:pt x="90" y="891"/>
                          </a:lnTo>
                          <a:lnTo>
                            <a:pt x="82" y="887"/>
                          </a:lnTo>
                          <a:lnTo>
                            <a:pt x="74" y="886"/>
                          </a:lnTo>
                          <a:lnTo>
                            <a:pt x="65" y="884"/>
                          </a:lnTo>
                          <a:lnTo>
                            <a:pt x="57" y="880"/>
                          </a:lnTo>
                          <a:lnTo>
                            <a:pt x="50" y="878"/>
                          </a:lnTo>
                          <a:lnTo>
                            <a:pt x="42" y="876"/>
                          </a:lnTo>
                          <a:lnTo>
                            <a:pt x="55" y="855"/>
                          </a:lnTo>
                          <a:lnTo>
                            <a:pt x="69" y="832"/>
                          </a:lnTo>
                          <a:lnTo>
                            <a:pt x="82" y="810"/>
                          </a:lnTo>
                          <a:lnTo>
                            <a:pt x="95" y="789"/>
                          </a:lnTo>
                          <a:lnTo>
                            <a:pt x="105" y="764"/>
                          </a:lnTo>
                          <a:lnTo>
                            <a:pt x="114" y="741"/>
                          </a:lnTo>
                          <a:lnTo>
                            <a:pt x="124" y="716"/>
                          </a:lnTo>
                          <a:lnTo>
                            <a:pt x="133" y="694"/>
                          </a:lnTo>
                          <a:lnTo>
                            <a:pt x="141" y="667"/>
                          </a:lnTo>
                          <a:lnTo>
                            <a:pt x="149" y="642"/>
                          </a:lnTo>
                          <a:lnTo>
                            <a:pt x="152" y="616"/>
                          </a:lnTo>
                          <a:lnTo>
                            <a:pt x="158" y="591"/>
                          </a:lnTo>
                          <a:lnTo>
                            <a:pt x="162" y="562"/>
                          </a:lnTo>
                          <a:lnTo>
                            <a:pt x="166" y="538"/>
                          </a:lnTo>
                          <a:lnTo>
                            <a:pt x="166" y="511"/>
                          </a:lnTo>
                          <a:lnTo>
                            <a:pt x="168" y="484"/>
                          </a:lnTo>
                          <a:lnTo>
                            <a:pt x="166" y="452"/>
                          </a:lnTo>
                          <a:lnTo>
                            <a:pt x="164" y="420"/>
                          </a:lnTo>
                          <a:lnTo>
                            <a:pt x="160" y="389"/>
                          </a:lnTo>
                          <a:lnTo>
                            <a:pt x="156" y="359"/>
                          </a:lnTo>
                          <a:lnTo>
                            <a:pt x="149" y="328"/>
                          </a:lnTo>
                          <a:lnTo>
                            <a:pt x="141" y="298"/>
                          </a:lnTo>
                          <a:lnTo>
                            <a:pt x="131" y="270"/>
                          </a:lnTo>
                          <a:lnTo>
                            <a:pt x="122" y="241"/>
                          </a:lnTo>
                          <a:lnTo>
                            <a:pt x="111" y="213"/>
                          </a:lnTo>
                          <a:lnTo>
                            <a:pt x="99" y="186"/>
                          </a:lnTo>
                          <a:lnTo>
                            <a:pt x="84" y="159"/>
                          </a:lnTo>
                          <a:lnTo>
                            <a:pt x="71" y="135"/>
                          </a:lnTo>
                          <a:lnTo>
                            <a:pt x="54" y="108"/>
                          </a:lnTo>
                          <a:lnTo>
                            <a:pt x="36" y="83"/>
                          </a:lnTo>
                          <a:lnTo>
                            <a:pt x="19" y="60"/>
                          </a:lnTo>
                          <a:lnTo>
                            <a:pt x="0" y="38"/>
                          </a:lnTo>
                          <a:lnTo>
                            <a:pt x="8" y="32"/>
                          </a:lnTo>
                          <a:lnTo>
                            <a:pt x="14" y="28"/>
                          </a:lnTo>
                          <a:lnTo>
                            <a:pt x="19" y="22"/>
                          </a:lnTo>
                          <a:lnTo>
                            <a:pt x="27" y="19"/>
                          </a:lnTo>
                          <a:lnTo>
                            <a:pt x="33" y="13"/>
                          </a:lnTo>
                          <a:lnTo>
                            <a:pt x="38" y="7"/>
                          </a:lnTo>
                          <a:lnTo>
                            <a:pt x="44" y="3"/>
                          </a:lnTo>
                          <a:lnTo>
                            <a:pt x="50" y="0"/>
                          </a:lnTo>
                          <a:lnTo>
                            <a:pt x="71" y="24"/>
                          </a:lnTo>
                          <a:lnTo>
                            <a:pt x="90" y="51"/>
                          </a:lnTo>
                          <a:lnTo>
                            <a:pt x="107" y="76"/>
                          </a:lnTo>
                          <a:lnTo>
                            <a:pt x="124" y="104"/>
                          </a:lnTo>
                          <a:lnTo>
                            <a:pt x="141" y="131"/>
                          </a:lnTo>
                          <a:lnTo>
                            <a:pt x="156" y="161"/>
                          </a:lnTo>
                          <a:lnTo>
                            <a:pt x="169" y="190"/>
                          </a:lnTo>
                          <a:lnTo>
                            <a:pt x="181" y="220"/>
                          </a:lnTo>
                          <a:lnTo>
                            <a:pt x="192" y="252"/>
                          </a:lnTo>
                          <a:lnTo>
                            <a:pt x="202" y="283"/>
                          </a:lnTo>
                          <a:lnTo>
                            <a:pt x="209" y="315"/>
                          </a:lnTo>
                          <a:lnTo>
                            <a:pt x="217" y="348"/>
                          </a:lnTo>
                          <a:lnTo>
                            <a:pt x="223" y="382"/>
                          </a:lnTo>
                          <a:lnTo>
                            <a:pt x="227" y="414"/>
                          </a:lnTo>
                          <a:lnTo>
                            <a:pt x="228" y="448"/>
                          </a:lnTo>
                          <a:lnTo>
                            <a:pt x="230" y="484"/>
                          </a:lnTo>
                          <a:lnTo>
                            <a:pt x="228" y="511"/>
                          </a:lnTo>
                          <a:lnTo>
                            <a:pt x="227" y="540"/>
                          </a:lnTo>
                          <a:lnTo>
                            <a:pt x="223" y="568"/>
                          </a:lnTo>
                          <a:lnTo>
                            <a:pt x="221" y="597"/>
                          </a:lnTo>
                          <a:lnTo>
                            <a:pt x="215" y="621"/>
                          </a:lnTo>
                          <a:lnTo>
                            <a:pt x="209" y="648"/>
                          </a:lnTo>
                          <a:lnTo>
                            <a:pt x="204" y="675"/>
                          </a:lnTo>
                          <a:lnTo>
                            <a:pt x="196" y="703"/>
                          </a:lnTo>
                          <a:lnTo>
                            <a:pt x="187" y="728"/>
                          </a:lnTo>
                          <a:lnTo>
                            <a:pt x="177" y="752"/>
                          </a:lnTo>
                          <a:lnTo>
                            <a:pt x="166" y="777"/>
                          </a:lnTo>
                          <a:lnTo>
                            <a:pt x="156" y="802"/>
                          </a:lnTo>
                          <a:lnTo>
                            <a:pt x="143" y="827"/>
                          </a:lnTo>
                          <a:lnTo>
                            <a:pt x="131" y="849"/>
                          </a:lnTo>
                          <a:lnTo>
                            <a:pt x="118" y="872"/>
                          </a:lnTo>
                          <a:lnTo>
                            <a:pt x="105" y="897"/>
                          </a:lnTo>
                          <a:lnTo>
                            <a:pt x="105" y="8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494" name="Freeform 446"/>
                    <p:cNvSpPr>
                      <a:spLocks/>
                    </p:cNvSpPr>
                    <p:nvPr/>
                  </p:nvSpPr>
                  <p:spPr bwMode="auto">
                    <a:xfrm>
                      <a:off x="2767" y="2256"/>
                      <a:ext cx="27" cy="110"/>
                    </a:xfrm>
                    <a:custGeom>
                      <a:avLst/>
                      <a:gdLst>
                        <a:gd name="T0" fmla="*/ 114 w 274"/>
                        <a:gd name="T1" fmla="*/ 1071 h 1073"/>
                        <a:gd name="T2" fmla="*/ 95 w 274"/>
                        <a:gd name="T3" fmla="*/ 1063 h 1073"/>
                        <a:gd name="T4" fmla="*/ 82 w 274"/>
                        <a:gd name="T5" fmla="*/ 1060 h 1073"/>
                        <a:gd name="T6" fmla="*/ 72 w 274"/>
                        <a:gd name="T7" fmla="*/ 1056 h 1073"/>
                        <a:gd name="T8" fmla="*/ 63 w 274"/>
                        <a:gd name="T9" fmla="*/ 1054 h 1073"/>
                        <a:gd name="T10" fmla="*/ 53 w 274"/>
                        <a:gd name="T11" fmla="*/ 1050 h 1073"/>
                        <a:gd name="T12" fmla="*/ 67 w 274"/>
                        <a:gd name="T13" fmla="*/ 1023 h 1073"/>
                        <a:gd name="T14" fmla="*/ 97 w 274"/>
                        <a:gd name="T15" fmla="*/ 970 h 1073"/>
                        <a:gd name="T16" fmla="*/ 125 w 274"/>
                        <a:gd name="T17" fmla="*/ 915 h 1073"/>
                        <a:gd name="T18" fmla="*/ 148 w 274"/>
                        <a:gd name="T19" fmla="*/ 858 h 1073"/>
                        <a:gd name="T20" fmla="*/ 167 w 274"/>
                        <a:gd name="T21" fmla="*/ 799 h 1073"/>
                        <a:gd name="T22" fmla="*/ 183 w 274"/>
                        <a:gd name="T23" fmla="*/ 736 h 1073"/>
                        <a:gd name="T24" fmla="*/ 192 w 274"/>
                        <a:gd name="T25" fmla="*/ 674 h 1073"/>
                        <a:gd name="T26" fmla="*/ 198 w 274"/>
                        <a:gd name="T27" fmla="*/ 611 h 1073"/>
                        <a:gd name="T28" fmla="*/ 198 w 274"/>
                        <a:gd name="T29" fmla="*/ 540 h 1073"/>
                        <a:gd name="T30" fmla="*/ 190 w 274"/>
                        <a:gd name="T31" fmla="*/ 464 h 1073"/>
                        <a:gd name="T32" fmla="*/ 177 w 274"/>
                        <a:gd name="T33" fmla="*/ 392 h 1073"/>
                        <a:gd name="T34" fmla="*/ 158 w 274"/>
                        <a:gd name="T35" fmla="*/ 322 h 1073"/>
                        <a:gd name="T36" fmla="*/ 131 w 274"/>
                        <a:gd name="T37" fmla="*/ 255 h 1073"/>
                        <a:gd name="T38" fmla="*/ 101 w 274"/>
                        <a:gd name="T39" fmla="*/ 191 h 1073"/>
                        <a:gd name="T40" fmla="*/ 63 w 274"/>
                        <a:gd name="T41" fmla="*/ 130 h 1073"/>
                        <a:gd name="T42" fmla="*/ 23 w 274"/>
                        <a:gd name="T43" fmla="*/ 73 h 1073"/>
                        <a:gd name="T44" fmla="*/ 8 w 274"/>
                        <a:gd name="T45" fmla="*/ 40 h 1073"/>
                        <a:gd name="T46" fmla="*/ 23 w 274"/>
                        <a:gd name="T47" fmla="*/ 27 h 1073"/>
                        <a:gd name="T48" fmla="*/ 36 w 274"/>
                        <a:gd name="T49" fmla="*/ 16 h 1073"/>
                        <a:gd name="T50" fmla="*/ 51 w 274"/>
                        <a:gd name="T51" fmla="*/ 6 h 1073"/>
                        <a:gd name="T52" fmla="*/ 82 w 274"/>
                        <a:gd name="T53" fmla="*/ 29 h 1073"/>
                        <a:gd name="T54" fmla="*/ 127 w 274"/>
                        <a:gd name="T55" fmla="*/ 94 h 1073"/>
                        <a:gd name="T56" fmla="*/ 167 w 274"/>
                        <a:gd name="T57" fmla="*/ 160 h 1073"/>
                        <a:gd name="T58" fmla="*/ 202 w 274"/>
                        <a:gd name="T59" fmla="*/ 229 h 1073"/>
                        <a:gd name="T60" fmla="*/ 228 w 274"/>
                        <a:gd name="T61" fmla="*/ 303 h 1073"/>
                        <a:gd name="T62" fmla="*/ 249 w 274"/>
                        <a:gd name="T63" fmla="*/ 379 h 1073"/>
                        <a:gd name="T64" fmla="*/ 264 w 274"/>
                        <a:gd name="T65" fmla="*/ 455 h 1073"/>
                        <a:gd name="T66" fmla="*/ 272 w 274"/>
                        <a:gd name="T67" fmla="*/ 537 h 1073"/>
                        <a:gd name="T68" fmla="*/ 272 w 274"/>
                        <a:gd name="T69" fmla="*/ 613 h 1073"/>
                        <a:gd name="T70" fmla="*/ 266 w 274"/>
                        <a:gd name="T71" fmla="*/ 679 h 1073"/>
                        <a:gd name="T72" fmla="*/ 257 w 274"/>
                        <a:gd name="T73" fmla="*/ 746 h 1073"/>
                        <a:gd name="T74" fmla="*/ 241 w 274"/>
                        <a:gd name="T75" fmla="*/ 809 h 1073"/>
                        <a:gd name="T76" fmla="*/ 222 w 274"/>
                        <a:gd name="T77" fmla="*/ 871 h 1073"/>
                        <a:gd name="T78" fmla="*/ 200 w 274"/>
                        <a:gd name="T79" fmla="*/ 932 h 1073"/>
                        <a:gd name="T80" fmla="*/ 171 w 274"/>
                        <a:gd name="T81" fmla="*/ 989 h 1073"/>
                        <a:gd name="T82" fmla="*/ 141 w 274"/>
                        <a:gd name="T83" fmla="*/ 1046 h 1073"/>
                        <a:gd name="T84" fmla="*/ 124 w 274"/>
                        <a:gd name="T85" fmla="*/ 1073 h 10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74" h="1073">
                          <a:moveTo>
                            <a:pt x="124" y="1073"/>
                          </a:moveTo>
                          <a:lnTo>
                            <a:pt x="114" y="1071"/>
                          </a:lnTo>
                          <a:lnTo>
                            <a:pt x="105" y="1067"/>
                          </a:lnTo>
                          <a:lnTo>
                            <a:pt x="95" y="1063"/>
                          </a:lnTo>
                          <a:lnTo>
                            <a:pt x="87" y="1061"/>
                          </a:lnTo>
                          <a:lnTo>
                            <a:pt x="82" y="1060"/>
                          </a:lnTo>
                          <a:lnTo>
                            <a:pt x="78" y="1058"/>
                          </a:lnTo>
                          <a:lnTo>
                            <a:pt x="72" y="1056"/>
                          </a:lnTo>
                          <a:lnTo>
                            <a:pt x="68" y="1054"/>
                          </a:lnTo>
                          <a:lnTo>
                            <a:pt x="63" y="1054"/>
                          </a:lnTo>
                          <a:lnTo>
                            <a:pt x="59" y="1052"/>
                          </a:lnTo>
                          <a:lnTo>
                            <a:pt x="53" y="1050"/>
                          </a:lnTo>
                          <a:lnTo>
                            <a:pt x="49" y="1048"/>
                          </a:lnTo>
                          <a:lnTo>
                            <a:pt x="67" y="1023"/>
                          </a:lnTo>
                          <a:lnTo>
                            <a:pt x="82" y="997"/>
                          </a:lnTo>
                          <a:lnTo>
                            <a:pt x="97" y="970"/>
                          </a:lnTo>
                          <a:lnTo>
                            <a:pt x="112" y="944"/>
                          </a:lnTo>
                          <a:lnTo>
                            <a:pt x="125" y="915"/>
                          </a:lnTo>
                          <a:lnTo>
                            <a:pt x="137" y="887"/>
                          </a:lnTo>
                          <a:lnTo>
                            <a:pt x="148" y="858"/>
                          </a:lnTo>
                          <a:lnTo>
                            <a:pt x="160" y="829"/>
                          </a:lnTo>
                          <a:lnTo>
                            <a:pt x="167" y="799"/>
                          </a:lnTo>
                          <a:lnTo>
                            <a:pt x="177" y="769"/>
                          </a:lnTo>
                          <a:lnTo>
                            <a:pt x="183" y="736"/>
                          </a:lnTo>
                          <a:lnTo>
                            <a:pt x="188" y="706"/>
                          </a:lnTo>
                          <a:lnTo>
                            <a:pt x="192" y="674"/>
                          </a:lnTo>
                          <a:lnTo>
                            <a:pt x="196" y="643"/>
                          </a:lnTo>
                          <a:lnTo>
                            <a:pt x="198" y="611"/>
                          </a:lnTo>
                          <a:lnTo>
                            <a:pt x="200" y="578"/>
                          </a:lnTo>
                          <a:lnTo>
                            <a:pt x="198" y="540"/>
                          </a:lnTo>
                          <a:lnTo>
                            <a:pt x="196" y="502"/>
                          </a:lnTo>
                          <a:lnTo>
                            <a:pt x="190" y="464"/>
                          </a:lnTo>
                          <a:lnTo>
                            <a:pt x="184" y="428"/>
                          </a:lnTo>
                          <a:lnTo>
                            <a:pt x="177" y="392"/>
                          </a:lnTo>
                          <a:lnTo>
                            <a:pt x="167" y="358"/>
                          </a:lnTo>
                          <a:lnTo>
                            <a:pt x="158" y="322"/>
                          </a:lnTo>
                          <a:lnTo>
                            <a:pt x="146" y="289"/>
                          </a:lnTo>
                          <a:lnTo>
                            <a:pt x="131" y="255"/>
                          </a:lnTo>
                          <a:lnTo>
                            <a:pt x="116" y="223"/>
                          </a:lnTo>
                          <a:lnTo>
                            <a:pt x="101" y="191"/>
                          </a:lnTo>
                          <a:lnTo>
                            <a:pt x="84" y="160"/>
                          </a:lnTo>
                          <a:lnTo>
                            <a:pt x="63" y="130"/>
                          </a:lnTo>
                          <a:lnTo>
                            <a:pt x="44" y="101"/>
                          </a:lnTo>
                          <a:lnTo>
                            <a:pt x="23" y="73"/>
                          </a:lnTo>
                          <a:lnTo>
                            <a:pt x="0" y="48"/>
                          </a:lnTo>
                          <a:lnTo>
                            <a:pt x="8" y="40"/>
                          </a:lnTo>
                          <a:lnTo>
                            <a:pt x="15" y="35"/>
                          </a:lnTo>
                          <a:lnTo>
                            <a:pt x="23" y="27"/>
                          </a:lnTo>
                          <a:lnTo>
                            <a:pt x="30" y="21"/>
                          </a:lnTo>
                          <a:lnTo>
                            <a:pt x="36" y="16"/>
                          </a:lnTo>
                          <a:lnTo>
                            <a:pt x="44" y="10"/>
                          </a:lnTo>
                          <a:lnTo>
                            <a:pt x="51" y="6"/>
                          </a:lnTo>
                          <a:lnTo>
                            <a:pt x="59" y="0"/>
                          </a:lnTo>
                          <a:lnTo>
                            <a:pt x="82" y="29"/>
                          </a:lnTo>
                          <a:lnTo>
                            <a:pt x="106" y="61"/>
                          </a:lnTo>
                          <a:lnTo>
                            <a:pt x="127" y="94"/>
                          </a:lnTo>
                          <a:lnTo>
                            <a:pt x="148" y="126"/>
                          </a:lnTo>
                          <a:lnTo>
                            <a:pt x="167" y="160"/>
                          </a:lnTo>
                          <a:lnTo>
                            <a:pt x="184" y="194"/>
                          </a:lnTo>
                          <a:lnTo>
                            <a:pt x="202" y="229"/>
                          </a:lnTo>
                          <a:lnTo>
                            <a:pt x="217" y="267"/>
                          </a:lnTo>
                          <a:lnTo>
                            <a:pt x="228" y="303"/>
                          </a:lnTo>
                          <a:lnTo>
                            <a:pt x="240" y="341"/>
                          </a:lnTo>
                          <a:lnTo>
                            <a:pt x="249" y="379"/>
                          </a:lnTo>
                          <a:lnTo>
                            <a:pt x="259" y="417"/>
                          </a:lnTo>
                          <a:lnTo>
                            <a:pt x="264" y="455"/>
                          </a:lnTo>
                          <a:lnTo>
                            <a:pt x="268" y="497"/>
                          </a:lnTo>
                          <a:lnTo>
                            <a:pt x="272" y="537"/>
                          </a:lnTo>
                          <a:lnTo>
                            <a:pt x="274" y="578"/>
                          </a:lnTo>
                          <a:lnTo>
                            <a:pt x="272" y="613"/>
                          </a:lnTo>
                          <a:lnTo>
                            <a:pt x="270" y="645"/>
                          </a:lnTo>
                          <a:lnTo>
                            <a:pt x="266" y="679"/>
                          </a:lnTo>
                          <a:lnTo>
                            <a:pt x="262" y="712"/>
                          </a:lnTo>
                          <a:lnTo>
                            <a:pt x="257" y="746"/>
                          </a:lnTo>
                          <a:lnTo>
                            <a:pt x="251" y="778"/>
                          </a:lnTo>
                          <a:lnTo>
                            <a:pt x="241" y="809"/>
                          </a:lnTo>
                          <a:lnTo>
                            <a:pt x="234" y="841"/>
                          </a:lnTo>
                          <a:lnTo>
                            <a:pt x="222" y="871"/>
                          </a:lnTo>
                          <a:lnTo>
                            <a:pt x="211" y="904"/>
                          </a:lnTo>
                          <a:lnTo>
                            <a:pt x="200" y="932"/>
                          </a:lnTo>
                          <a:lnTo>
                            <a:pt x="186" y="961"/>
                          </a:lnTo>
                          <a:lnTo>
                            <a:pt x="171" y="989"/>
                          </a:lnTo>
                          <a:lnTo>
                            <a:pt x="156" y="1020"/>
                          </a:lnTo>
                          <a:lnTo>
                            <a:pt x="141" y="1046"/>
                          </a:lnTo>
                          <a:lnTo>
                            <a:pt x="124" y="1073"/>
                          </a:lnTo>
                          <a:lnTo>
                            <a:pt x="124" y="107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495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2669" y="2281"/>
                      <a:ext cx="15" cy="60"/>
                    </a:xfrm>
                    <a:custGeom>
                      <a:avLst/>
                      <a:gdLst>
                        <a:gd name="T0" fmla="*/ 63 w 148"/>
                        <a:gd name="T1" fmla="*/ 580 h 582"/>
                        <a:gd name="T2" fmla="*/ 53 w 148"/>
                        <a:gd name="T3" fmla="*/ 576 h 582"/>
                        <a:gd name="T4" fmla="*/ 42 w 148"/>
                        <a:gd name="T5" fmla="*/ 574 h 582"/>
                        <a:gd name="T6" fmla="*/ 32 w 148"/>
                        <a:gd name="T7" fmla="*/ 570 h 582"/>
                        <a:gd name="T8" fmla="*/ 36 w 148"/>
                        <a:gd name="T9" fmla="*/ 555 h 582"/>
                        <a:gd name="T10" fmla="*/ 53 w 148"/>
                        <a:gd name="T11" fmla="*/ 526 h 582"/>
                        <a:gd name="T12" fmla="*/ 69 w 148"/>
                        <a:gd name="T13" fmla="*/ 496 h 582"/>
                        <a:gd name="T14" fmla="*/ 82 w 148"/>
                        <a:gd name="T15" fmla="*/ 466 h 582"/>
                        <a:gd name="T16" fmla="*/ 91 w 148"/>
                        <a:gd name="T17" fmla="*/ 433 h 582"/>
                        <a:gd name="T18" fmla="*/ 99 w 148"/>
                        <a:gd name="T19" fmla="*/ 399 h 582"/>
                        <a:gd name="T20" fmla="*/ 105 w 148"/>
                        <a:gd name="T21" fmla="*/ 365 h 582"/>
                        <a:gd name="T22" fmla="*/ 108 w 148"/>
                        <a:gd name="T23" fmla="*/ 331 h 582"/>
                        <a:gd name="T24" fmla="*/ 108 w 148"/>
                        <a:gd name="T25" fmla="*/ 293 h 582"/>
                        <a:gd name="T26" fmla="*/ 103 w 148"/>
                        <a:gd name="T27" fmla="*/ 253 h 582"/>
                        <a:gd name="T28" fmla="*/ 95 w 148"/>
                        <a:gd name="T29" fmla="*/ 213 h 582"/>
                        <a:gd name="T30" fmla="*/ 86 w 148"/>
                        <a:gd name="T31" fmla="*/ 175 h 582"/>
                        <a:gd name="T32" fmla="*/ 70 w 148"/>
                        <a:gd name="T33" fmla="*/ 138 h 582"/>
                        <a:gd name="T34" fmla="*/ 55 w 148"/>
                        <a:gd name="T35" fmla="*/ 102 h 582"/>
                        <a:gd name="T36" fmla="*/ 34 w 148"/>
                        <a:gd name="T37" fmla="*/ 70 h 582"/>
                        <a:gd name="T38" fmla="*/ 11 w 148"/>
                        <a:gd name="T39" fmla="*/ 40 h 582"/>
                        <a:gd name="T40" fmla="*/ 10 w 148"/>
                        <a:gd name="T41" fmla="*/ 17 h 582"/>
                        <a:gd name="T42" fmla="*/ 25 w 148"/>
                        <a:gd name="T43" fmla="*/ 5 h 582"/>
                        <a:gd name="T44" fmla="*/ 46 w 148"/>
                        <a:gd name="T45" fmla="*/ 15 h 582"/>
                        <a:gd name="T46" fmla="*/ 69 w 148"/>
                        <a:gd name="T47" fmla="*/ 49 h 582"/>
                        <a:gd name="T48" fmla="*/ 91 w 148"/>
                        <a:gd name="T49" fmla="*/ 85 h 582"/>
                        <a:gd name="T50" fmla="*/ 108 w 148"/>
                        <a:gd name="T51" fmla="*/ 121 h 582"/>
                        <a:gd name="T52" fmla="*/ 124 w 148"/>
                        <a:gd name="T53" fmla="*/ 163 h 582"/>
                        <a:gd name="T54" fmla="*/ 135 w 148"/>
                        <a:gd name="T55" fmla="*/ 203 h 582"/>
                        <a:gd name="T56" fmla="*/ 143 w 148"/>
                        <a:gd name="T57" fmla="*/ 247 h 582"/>
                        <a:gd name="T58" fmla="*/ 148 w 148"/>
                        <a:gd name="T59" fmla="*/ 291 h 582"/>
                        <a:gd name="T60" fmla="*/ 148 w 148"/>
                        <a:gd name="T61" fmla="*/ 331 h 582"/>
                        <a:gd name="T62" fmla="*/ 145 w 148"/>
                        <a:gd name="T63" fmla="*/ 367 h 582"/>
                        <a:gd name="T64" fmla="*/ 139 w 148"/>
                        <a:gd name="T65" fmla="*/ 403 h 582"/>
                        <a:gd name="T66" fmla="*/ 131 w 148"/>
                        <a:gd name="T67" fmla="*/ 439 h 582"/>
                        <a:gd name="T68" fmla="*/ 122 w 148"/>
                        <a:gd name="T69" fmla="*/ 471 h 582"/>
                        <a:gd name="T70" fmla="*/ 108 w 148"/>
                        <a:gd name="T71" fmla="*/ 504 h 582"/>
                        <a:gd name="T72" fmla="*/ 93 w 148"/>
                        <a:gd name="T73" fmla="*/ 536 h 582"/>
                        <a:gd name="T74" fmla="*/ 76 w 148"/>
                        <a:gd name="T75" fmla="*/ 566 h 582"/>
                        <a:gd name="T76" fmla="*/ 69 w 148"/>
                        <a:gd name="T77" fmla="*/ 582 h 5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48" h="582">
                          <a:moveTo>
                            <a:pt x="69" y="582"/>
                          </a:moveTo>
                          <a:lnTo>
                            <a:pt x="63" y="580"/>
                          </a:lnTo>
                          <a:lnTo>
                            <a:pt x="57" y="580"/>
                          </a:lnTo>
                          <a:lnTo>
                            <a:pt x="53" y="576"/>
                          </a:lnTo>
                          <a:lnTo>
                            <a:pt x="48" y="576"/>
                          </a:lnTo>
                          <a:lnTo>
                            <a:pt x="42" y="574"/>
                          </a:lnTo>
                          <a:lnTo>
                            <a:pt x="38" y="572"/>
                          </a:lnTo>
                          <a:lnTo>
                            <a:pt x="32" y="570"/>
                          </a:lnTo>
                          <a:lnTo>
                            <a:pt x="29" y="570"/>
                          </a:lnTo>
                          <a:lnTo>
                            <a:pt x="36" y="555"/>
                          </a:lnTo>
                          <a:lnTo>
                            <a:pt x="46" y="542"/>
                          </a:lnTo>
                          <a:lnTo>
                            <a:pt x="53" y="526"/>
                          </a:lnTo>
                          <a:lnTo>
                            <a:pt x="61" y="513"/>
                          </a:lnTo>
                          <a:lnTo>
                            <a:pt x="69" y="496"/>
                          </a:lnTo>
                          <a:lnTo>
                            <a:pt x="74" y="481"/>
                          </a:lnTo>
                          <a:lnTo>
                            <a:pt x="82" y="466"/>
                          </a:lnTo>
                          <a:lnTo>
                            <a:pt x="88" y="450"/>
                          </a:lnTo>
                          <a:lnTo>
                            <a:pt x="91" y="433"/>
                          </a:lnTo>
                          <a:lnTo>
                            <a:pt x="95" y="416"/>
                          </a:lnTo>
                          <a:lnTo>
                            <a:pt x="99" y="399"/>
                          </a:lnTo>
                          <a:lnTo>
                            <a:pt x="103" y="382"/>
                          </a:lnTo>
                          <a:lnTo>
                            <a:pt x="105" y="365"/>
                          </a:lnTo>
                          <a:lnTo>
                            <a:pt x="107" y="348"/>
                          </a:lnTo>
                          <a:lnTo>
                            <a:pt x="108" y="331"/>
                          </a:lnTo>
                          <a:lnTo>
                            <a:pt x="108" y="313"/>
                          </a:lnTo>
                          <a:lnTo>
                            <a:pt x="108" y="293"/>
                          </a:lnTo>
                          <a:lnTo>
                            <a:pt x="107" y="273"/>
                          </a:lnTo>
                          <a:lnTo>
                            <a:pt x="103" y="253"/>
                          </a:lnTo>
                          <a:lnTo>
                            <a:pt x="101" y="232"/>
                          </a:lnTo>
                          <a:lnTo>
                            <a:pt x="95" y="213"/>
                          </a:lnTo>
                          <a:lnTo>
                            <a:pt x="91" y="194"/>
                          </a:lnTo>
                          <a:lnTo>
                            <a:pt x="86" y="175"/>
                          </a:lnTo>
                          <a:lnTo>
                            <a:pt x="80" y="156"/>
                          </a:lnTo>
                          <a:lnTo>
                            <a:pt x="70" y="138"/>
                          </a:lnTo>
                          <a:lnTo>
                            <a:pt x="63" y="119"/>
                          </a:lnTo>
                          <a:lnTo>
                            <a:pt x="55" y="102"/>
                          </a:lnTo>
                          <a:lnTo>
                            <a:pt x="46" y="87"/>
                          </a:lnTo>
                          <a:lnTo>
                            <a:pt x="34" y="70"/>
                          </a:lnTo>
                          <a:lnTo>
                            <a:pt x="25" y="55"/>
                          </a:lnTo>
                          <a:lnTo>
                            <a:pt x="11" y="40"/>
                          </a:lnTo>
                          <a:lnTo>
                            <a:pt x="0" y="24"/>
                          </a:lnTo>
                          <a:lnTo>
                            <a:pt x="10" y="17"/>
                          </a:lnTo>
                          <a:lnTo>
                            <a:pt x="17" y="11"/>
                          </a:lnTo>
                          <a:lnTo>
                            <a:pt x="25" y="5"/>
                          </a:lnTo>
                          <a:lnTo>
                            <a:pt x="32" y="0"/>
                          </a:lnTo>
                          <a:lnTo>
                            <a:pt x="46" y="15"/>
                          </a:lnTo>
                          <a:lnTo>
                            <a:pt x="57" y="32"/>
                          </a:lnTo>
                          <a:lnTo>
                            <a:pt x="69" y="49"/>
                          </a:lnTo>
                          <a:lnTo>
                            <a:pt x="82" y="66"/>
                          </a:lnTo>
                          <a:lnTo>
                            <a:pt x="91" y="85"/>
                          </a:lnTo>
                          <a:lnTo>
                            <a:pt x="101" y="104"/>
                          </a:lnTo>
                          <a:lnTo>
                            <a:pt x="108" y="121"/>
                          </a:lnTo>
                          <a:lnTo>
                            <a:pt x="118" y="142"/>
                          </a:lnTo>
                          <a:lnTo>
                            <a:pt x="124" y="163"/>
                          </a:lnTo>
                          <a:lnTo>
                            <a:pt x="129" y="182"/>
                          </a:lnTo>
                          <a:lnTo>
                            <a:pt x="135" y="203"/>
                          </a:lnTo>
                          <a:lnTo>
                            <a:pt x="141" y="224"/>
                          </a:lnTo>
                          <a:lnTo>
                            <a:pt x="143" y="247"/>
                          </a:lnTo>
                          <a:lnTo>
                            <a:pt x="146" y="268"/>
                          </a:lnTo>
                          <a:lnTo>
                            <a:pt x="148" y="291"/>
                          </a:lnTo>
                          <a:lnTo>
                            <a:pt x="148" y="313"/>
                          </a:lnTo>
                          <a:lnTo>
                            <a:pt x="148" y="331"/>
                          </a:lnTo>
                          <a:lnTo>
                            <a:pt x="146" y="350"/>
                          </a:lnTo>
                          <a:lnTo>
                            <a:pt x="145" y="367"/>
                          </a:lnTo>
                          <a:lnTo>
                            <a:pt x="143" y="386"/>
                          </a:lnTo>
                          <a:lnTo>
                            <a:pt x="139" y="403"/>
                          </a:lnTo>
                          <a:lnTo>
                            <a:pt x="135" y="422"/>
                          </a:lnTo>
                          <a:lnTo>
                            <a:pt x="131" y="439"/>
                          </a:lnTo>
                          <a:lnTo>
                            <a:pt x="127" y="456"/>
                          </a:lnTo>
                          <a:lnTo>
                            <a:pt x="122" y="471"/>
                          </a:lnTo>
                          <a:lnTo>
                            <a:pt x="116" y="488"/>
                          </a:lnTo>
                          <a:lnTo>
                            <a:pt x="108" y="504"/>
                          </a:lnTo>
                          <a:lnTo>
                            <a:pt x="101" y="521"/>
                          </a:lnTo>
                          <a:lnTo>
                            <a:pt x="93" y="536"/>
                          </a:lnTo>
                          <a:lnTo>
                            <a:pt x="86" y="551"/>
                          </a:lnTo>
                          <a:lnTo>
                            <a:pt x="76" y="566"/>
                          </a:lnTo>
                          <a:lnTo>
                            <a:pt x="69" y="582"/>
                          </a:lnTo>
                          <a:lnTo>
                            <a:pt x="69" y="58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496" name="Freeform 448"/>
                    <p:cNvSpPr>
                      <a:spLocks/>
                    </p:cNvSpPr>
                    <p:nvPr/>
                  </p:nvSpPr>
                  <p:spPr bwMode="auto">
                    <a:xfrm flipH="1">
                      <a:off x="2541" y="2272"/>
                      <a:ext cx="19" cy="78"/>
                    </a:xfrm>
                    <a:custGeom>
                      <a:avLst/>
                      <a:gdLst>
                        <a:gd name="T0" fmla="*/ 80 w 192"/>
                        <a:gd name="T1" fmla="*/ 753 h 755"/>
                        <a:gd name="T2" fmla="*/ 66 w 192"/>
                        <a:gd name="T3" fmla="*/ 747 h 755"/>
                        <a:gd name="T4" fmla="*/ 55 w 192"/>
                        <a:gd name="T5" fmla="*/ 744 h 755"/>
                        <a:gd name="T6" fmla="*/ 42 w 192"/>
                        <a:gd name="T7" fmla="*/ 738 h 755"/>
                        <a:gd name="T8" fmla="*/ 47 w 192"/>
                        <a:gd name="T9" fmla="*/ 719 h 755"/>
                        <a:gd name="T10" fmla="*/ 68 w 192"/>
                        <a:gd name="T11" fmla="*/ 683 h 755"/>
                        <a:gd name="T12" fmla="*/ 87 w 192"/>
                        <a:gd name="T13" fmla="*/ 645 h 755"/>
                        <a:gd name="T14" fmla="*/ 104 w 192"/>
                        <a:gd name="T15" fmla="*/ 603 h 755"/>
                        <a:gd name="T16" fmla="*/ 118 w 192"/>
                        <a:gd name="T17" fmla="*/ 561 h 755"/>
                        <a:gd name="T18" fmla="*/ 127 w 192"/>
                        <a:gd name="T19" fmla="*/ 519 h 755"/>
                        <a:gd name="T20" fmla="*/ 135 w 192"/>
                        <a:gd name="T21" fmla="*/ 475 h 755"/>
                        <a:gd name="T22" fmla="*/ 139 w 192"/>
                        <a:gd name="T23" fmla="*/ 430 h 755"/>
                        <a:gd name="T24" fmla="*/ 139 w 192"/>
                        <a:gd name="T25" fmla="*/ 380 h 755"/>
                        <a:gd name="T26" fmla="*/ 135 w 192"/>
                        <a:gd name="T27" fmla="*/ 327 h 755"/>
                        <a:gd name="T28" fmla="*/ 123 w 192"/>
                        <a:gd name="T29" fmla="*/ 276 h 755"/>
                        <a:gd name="T30" fmla="*/ 110 w 192"/>
                        <a:gd name="T31" fmla="*/ 226 h 755"/>
                        <a:gd name="T32" fmla="*/ 91 w 192"/>
                        <a:gd name="T33" fmla="*/ 179 h 755"/>
                        <a:gd name="T34" fmla="*/ 70 w 192"/>
                        <a:gd name="T35" fmla="*/ 133 h 755"/>
                        <a:gd name="T36" fmla="*/ 44 w 192"/>
                        <a:gd name="T37" fmla="*/ 89 h 755"/>
                        <a:gd name="T38" fmla="*/ 15 w 192"/>
                        <a:gd name="T39" fmla="*/ 50 h 755"/>
                        <a:gd name="T40" fmla="*/ 6 w 192"/>
                        <a:gd name="T41" fmla="*/ 27 h 755"/>
                        <a:gd name="T42" fmla="*/ 15 w 192"/>
                        <a:gd name="T43" fmla="*/ 17 h 755"/>
                        <a:gd name="T44" fmla="*/ 25 w 192"/>
                        <a:gd name="T45" fmla="*/ 10 h 755"/>
                        <a:gd name="T46" fmla="*/ 34 w 192"/>
                        <a:gd name="T47" fmla="*/ 2 h 755"/>
                        <a:gd name="T48" fmla="*/ 57 w 192"/>
                        <a:gd name="T49" fmla="*/ 21 h 755"/>
                        <a:gd name="T50" fmla="*/ 89 w 192"/>
                        <a:gd name="T51" fmla="*/ 65 h 755"/>
                        <a:gd name="T52" fmla="*/ 116 w 192"/>
                        <a:gd name="T53" fmla="*/ 110 h 755"/>
                        <a:gd name="T54" fmla="*/ 141 w 192"/>
                        <a:gd name="T55" fmla="*/ 160 h 755"/>
                        <a:gd name="T56" fmla="*/ 160 w 192"/>
                        <a:gd name="T57" fmla="*/ 211 h 755"/>
                        <a:gd name="T58" fmla="*/ 175 w 192"/>
                        <a:gd name="T59" fmla="*/ 264 h 755"/>
                        <a:gd name="T60" fmla="*/ 186 w 192"/>
                        <a:gd name="T61" fmla="*/ 320 h 755"/>
                        <a:gd name="T62" fmla="*/ 190 w 192"/>
                        <a:gd name="T63" fmla="*/ 378 h 755"/>
                        <a:gd name="T64" fmla="*/ 192 w 192"/>
                        <a:gd name="T65" fmla="*/ 430 h 755"/>
                        <a:gd name="T66" fmla="*/ 188 w 192"/>
                        <a:gd name="T67" fmla="*/ 477 h 755"/>
                        <a:gd name="T68" fmla="*/ 180 w 192"/>
                        <a:gd name="T69" fmla="*/ 523 h 755"/>
                        <a:gd name="T70" fmla="*/ 169 w 192"/>
                        <a:gd name="T71" fmla="*/ 569 h 755"/>
                        <a:gd name="T72" fmla="*/ 156 w 192"/>
                        <a:gd name="T73" fmla="*/ 612 h 755"/>
                        <a:gd name="T74" fmla="*/ 139 w 192"/>
                        <a:gd name="T75" fmla="*/ 654 h 755"/>
                        <a:gd name="T76" fmla="*/ 120 w 192"/>
                        <a:gd name="T77" fmla="*/ 696 h 755"/>
                        <a:gd name="T78" fmla="*/ 99 w 192"/>
                        <a:gd name="T79" fmla="*/ 736 h 755"/>
                        <a:gd name="T80" fmla="*/ 87 w 192"/>
                        <a:gd name="T81" fmla="*/ 755 h 7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192" h="755">
                          <a:moveTo>
                            <a:pt x="87" y="755"/>
                          </a:moveTo>
                          <a:lnTo>
                            <a:pt x="80" y="753"/>
                          </a:lnTo>
                          <a:lnTo>
                            <a:pt x="74" y="751"/>
                          </a:lnTo>
                          <a:lnTo>
                            <a:pt x="66" y="747"/>
                          </a:lnTo>
                          <a:lnTo>
                            <a:pt x="61" y="745"/>
                          </a:lnTo>
                          <a:lnTo>
                            <a:pt x="55" y="744"/>
                          </a:lnTo>
                          <a:lnTo>
                            <a:pt x="49" y="742"/>
                          </a:lnTo>
                          <a:lnTo>
                            <a:pt x="42" y="738"/>
                          </a:lnTo>
                          <a:lnTo>
                            <a:pt x="36" y="738"/>
                          </a:lnTo>
                          <a:lnTo>
                            <a:pt x="47" y="719"/>
                          </a:lnTo>
                          <a:lnTo>
                            <a:pt x="59" y="702"/>
                          </a:lnTo>
                          <a:lnTo>
                            <a:pt x="68" y="683"/>
                          </a:lnTo>
                          <a:lnTo>
                            <a:pt x="80" y="664"/>
                          </a:lnTo>
                          <a:lnTo>
                            <a:pt x="87" y="645"/>
                          </a:lnTo>
                          <a:lnTo>
                            <a:pt x="97" y="624"/>
                          </a:lnTo>
                          <a:lnTo>
                            <a:pt x="104" y="603"/>
                          </a:lnTo>
                          <a:lnTo>
                            <a:pt x="112" y="584"/>
                          </a:lnTo>
                          <a:lnTo>
                            <a:pt x="118" y="561"/>
                          </a:lnTo>
                          <a:lnTo>
                            <a:pt x="123" y="540"/>
                          </a:lnTo>
                          <a:lnTo>
                            <a:pt x="127" y="519"/>
                          </a:lnTo>
                          <a:lnTo>
                            <a:pt x="133" y="498"/>
                          </a:lnTo>
                          <a:lnTo>
                            <a:pt x="135" y="475"/>
                          </a:lnTo>
                          <a:lnTo>
                            <a:pt x="139" y="453"/>
                          </a:lnTo>
                          <a:lnTo>
                            <a:pt x="139" y="430"/>
                          </a:lnTo>
                          <a:lnTo>
                            <a:pt x="141" y="407"/>
                          </a:lnTo>
                          <a:lnTo>
                            <a:pt x="139" y="380"/>
                          </a:lnTo>
                          <a:lnTo>
                            <a:pt x="139" y="354"/>
                          </a:lnTo>
                          <a:lnTo>
                            <a:pt x="135" y="327"/>
                          </a:lnTo>
                          <a:lnTo>
                            <a:pt x="131" y="302"/>
                          </a:lnTo>
                          <a:lnTo>
                            <a:pt x="123" y="276"/>
                          </a:lnTo>
                          <a:lnTo>
                            <a:pt x="118" y="251"/>
                          </a:lnTo>
                          <a:lnTo>
                            <a:pt x="110" y="226"/>
                          </a:lnTo>
                          <a:lnTo>
                            <a:pt x="103" y="204"/>
                          </a:lnTo>
                          <a:lnTo>
                            <a:pt x="91" y="179"/>
                          </a:lnTo>
                          <a:lnTo>
                            <a:pt x="82" y="156"/>
                          </a:lnTo>
                          <a:lnTo>
                            <a:pt x="70" y="133"/>
                          </a:lnTo>
                          <a:lnTo>
                            <a:pt x="57" y="110"/>
                          </a:lnTo>
                          <a:lnTo>
                            <a:pt x="44" y="89"/>
                          </a:lnTo>
                          <a:lnTo>
                            <a:pt x="30" y="69"/>
                          </a:lnTo>
                          <a:lnTo>
                            <a:pt x="15" y="50"/>
                          </a:lnTo>
                          <a:lnTo>
                            <a:pt x="0" y="31"/>
                          </a:lnTo>
                          <a:lnTo>
                            <a:pt x="6" y="27"/>
                          </a:lnTo>
                          <a:lnTo>
                            <a:pt x="9" y="23"/>
                          </a:lnTo>
                          <a:lnTo>
                            <a:pt x="15" y="17"/>
                          </a:lnTo>
                          <a:lnTo>
                            <a:pt x="21" y="13"/>
                          </a:lnTo>
                          <a:lnTo>
                            <a:pt x="25" y="10"/>
                          </a:lnTo>
                          <a:lnTo>
                            <a:pt x="30" y="6"/>
                          </a:lnTo>
                          <a:lnTo>
                            <a:pt x="34" y="2"/>
                          </a:lnTo>
                          <a:lnTo>
                            <a:pt x="40" y="0"/>
                          </a:lnTo>
                          <a:lnTo>
                            <a:pt x="57" y="21"/>
                          </a:lnTo>
                          <a:lnTo>
                            <a:pt x="74" y="42"/>
                          </a:lnTo>
                          <a:lnTo>
                            <a:pt x="89" y="65"/>
                          </a:lnTo>
                          <a:lnTo>
                            <a:pt x="104" y="88"/>
                          </a:lnTo>
                          <a:lnTo>
                            <a:pt x="116" y="110"/>
                          </a:lnTo>
                          <a:lnTo>
                            <a:pt x="129" y="135"/>
                          </a:lnTo>
                          <a:lnTo>
                            <a:pt x="141" y="160"/>
                          </a:lnTo>
                          <a:lnTo>
                            <a:pt x="152" y="186"/>
                          </a:lnTo>
                          <a:lnTo>
                            <a:pt x="160" y="211"/>
                          </a:lnTo>
                          <a:lnTo>
                            <a:pt x="169" y="238"/>
                          </a:lnTo>
                          <a:lnTo>
                            <a:pt x="175" y="264"/>
                          </a:lnTo>
                          <a:lnTo>
                            <a:pt x="182" y="293"/>
                          </a:lnTo>
                          <a:lnTo>
                            <a:pt x="186" y="320"/>
                          </a:lnTo>
                          <a:lnTo>
                            <a:pt x="188" y="348"/>
                          </a:lnTo>
                          <a:lnTo>
                            <a:pt x="190" y="378"/>
                          </a:lnTo>
                          <a:lnTo>
                            <a:pt x="192" y="407"/>
                          </a:lnTo>
                          <a:lnTo>
                            <a:pt x="192" y="430"/>
                          </a:lnTo>
                          <a:lnTo>
                            <a:pt x="190" y="455"/>
                          </a:lnTo>
                          <a:lnTo>
                            <a:pt x="188" y="477"/>
                          </a:lnTo>
                          <a:lnTo>
                            <a:pt x="184" y="502"/>
                          </a:lnTo>
                          <a:lnTo>
                            <a:pt x="180" y="523"/>
                          </a:lnTo>
                          <a:lnTo>
                            <a:pt x="175" y="546"/>
                          </a:lnTo>
                          <a:lnTo>
                            <a:pt x="169" y="569"/>
                          </a:lnTo>
                          <a:lnTo>
                            <a:pt x="165" y="591"/>
                          </a:lnTo>
                          <a:lnTo>
                            <a:pt x="156" y="612"/>
                          </a:lnTo>
                          <a:lnTo>
                            <a:pt x="148" y="635"/>
                          </a:lnTo>
                          <a:lnTo>
                            <a:pt x="139" y="654"/>
                          </a:lnTo>
                          <a:lnTo>
                            <a:pt x="131" y="677"/>
                          </a:lnTo>
                          <a:lnTo>
                            <a:pt x="120" y="696"/>
                          </a:lnTo>
                          <a:lnTo>
                            <a:pt x="110" y="717"/>
                          </a:lnTo>
                          <a:lnTo>
                            <a:pt x="99" y="736"/>
                          </a:lnTo>
                          <a:lnTo>
                            <a:pt x="87" y="755"/>
                          </a:lnTo>
                          <a:lnTo>
                            <a:pt x="87" y="75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497" name="Freeform 449"/>
                    <p:cNvSpPr>
                      <a:spLocks/>
                    </p:cNvSpPr>
                    <p:nvPr/>
                  </p:nvSpPr>
                  <p:spPr bwMode="auto">
                    <a:xfrm flipH="1">
                      <a:off x="2504" y="2265"/>
                      <a:ext cx="23" cy="92"/>
                    </a:xfrm>
                    <a:custGeom>
                      <a:avLst/>
                      <a:gdLst>
                        <a:gd name="T0" fmla="*/ 97 w 230"/>
                        <a:gd name="T1" fmla="*/ 893 h 897"/>
                        <a:gd name="T2" fmla="*/ 82 w 230"/>
                        <a:gd name="T3" fmla="*/ 887 h 897"/>
                        <a:gd name="T4" fmla="*/ 65 w 230"/>
                        <a:gd name="T5" fmla="*/ 884 h 897"/>
                        <a:gd name="T6" fmla="*/ 50 w 230"/>
                        <a:gd name="T7" fmla="*/ 878 h 897"/>
                        <a:gd name="T8" fmla="*/ 55 w 230"/>
                        <a:gd name="T9" fmla="*/ 855 h 897"/>
                        <a:gd name="T10" fmla="*/ 82 w 230"/>
                        <a:gd name="T11" fmla="*/ 810 h 897"/>
                        <a:gd name="T12" fmla="*/ 105 w 230"/>
                        <a:gd name="T13" fmla="*/ 764 h 897"/>
                        <a:gd name="T14" fmla="*/ 124 w 230"/>
                        <a:gd name="T15" fmla="*/ 716 h 897"/>
                        <a:gd name="T16" fmla="*/ 141 w 230"/>
                        <a:gd name="T17" fmla="*/ 667 h 897"/>
                        <a:gd name="T18" fmla="*/ 152 w 230"/>
                        <a:gd name="T19" fmla="*/ 616 h 897"/>
                        <a:gd name="T20" fmla="*/ 162 w 230"/>
                        <a:gd name="T21" fmla="*/ 562 h 897"/>
                        <a:gd name="T22" fmla="*/ 166 w 230"/>
                        <a:gd name="T23" fmla="*/ 511 h 897"/>
                        <a:gd name="T24" fmla="*/ 166 w 230"/>
                        <a:gd name="T25" fmla="*/ 452 h 897"/>
                        <a:gd name="T26" fmla="*/ 160 w 230"/>
                        <a:gd name="T27" fmla="*/ 389 h 897"/>
                        <a:gd name="T28" fmla="*/ 149 w 230"/>
                        <a:gd name="T29" fmla="*/ 328 h 897"/>
                        <a:gd name="T30" fmla="*/ 131 w 230"/>
                        <a:gd name="T31" fmla="*/ 270 h 897"/>
                        <a:gd name="T32" fmla="*/ 111 w 230"/>
                        <a:gd name="T33" fmla="*/ 213 h 897"/>
                        <a:gd name="T34" fmla="*/ 84 w 230"/>
                        <a:gd name="T35" fmla="*/ 159 h 897"/>
                        <a:gd name="T36" fmla="*/ 54 w 230"/>
                        <a:gd name="T37" fmla="*/ 108 h 897"/>
                        <a:gd name="T38" fmla="*/ 19 w 230"/>
                        <a:gd name="T39" fmla="*/ 60 h 897"/>
                        <a:gd name="T40" fmla="*/ 8 w 230"/>
                        <a:gd name="T41" fmla="*/ 32 h 897"/>
                        <a:gd name="T42" fmla="*/ 19 w 230"/>
                        <a:gd name="T43" fmla="*/ 22 h 897"/>
                        <a:gd name="T44" fmla="*/ 33 w 230"/>
                        <a:gd name="T45" fmla="*/ 13 h 897"/>
                        <a:gd name="T46" fmla="*/ 44 w 230"/>
                        <a:gd name="T47" fmla="*/ 3 h 897"/>
                        <a:gd name="T48" fmla="*/ 71 w 230"/>
                        <a:gd name="T49" fmla="*/ 24 h 897"/>
                        <a:gd name="T50" fmla="*/ 107 w 230"/>
                        <a:gd name="T51" fmla="*/ 76 h 897"/>
                        <a:gd name="T52" fmla="*/ 141 w 230"/>
                        <a:gd name="T53" fmla="*/ 131 h 897"/>
                        <a:gd name="T54" fmla="*/ 169 w 230"/>
                        <a:gd name="T55" fmla="*/ 190 h 897"/>
                        <a:gd name="T56" fmla="*/ 192 w 230"/>
                        <a:gd name="T57" fmla="*/ 252 h 897"/>
                        <a:gd name="T58" fmla="*/ 209 w 230"/>
                        <a:gd name="T59" fmla="*/ 315 h 897"/>
                        <a:gd name="T60" fmla="*/ 223 w 230"/>
                        <a:gd name="T61" fmla="*/ 382 h 897"/>
                        <a:gd name="T62" fmla="*/ 228 w 230"/>
                        <a:gd name="T63" fmla="*/ 448 h 897"/>
                        <a:gd name="T64" fmla="*/ 228 w 230"/>
                        <a:gd name="T65" fmla="*/ 511 h 897"/>
                        <a:gd name="T66" fmla="*/ 223 w 230"/>
                        <a:gd name="T67" fmla="*/ 568 h 897"/>
                        <a:gd name="T68" fmla="*/ 215 w 230"/>
                        <a:gd name="T69" fmla="*/ 621 h 897"/>
                        <a:gd name="T70" fmla="*/ 204 w 230"/>
                        <a:gd name="T71" fmla="*/ 675 h 897"/>
                        <a:gd name="T72" fmla="*/ 187 w 230"/>
                        <a:gd name="T73" fmla="*/ 728 h 897"/>
                        <a:gd name="T74" fmla="*/ 166 w 230"/>
                        <a:gd name="T75" fmla="*/ 777 h 897"/>
                        <a:gd name="T76" fmla="*/ 143 w 230"/>
                        <a:gd name="T77" fmla="*/ 827 h 897"/>
                        <a:gd name="T78" fmla="*/ 118 w 230"/>
                        <a:gd name="T79" fmla="*/ 872 h 897"/>
                        <a:gd name="T80" fmla="*/ 105 w 230"/>
                        <a:gd name="T81" fmla="*/ 897 h 8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230" h="897">
                          <a:moveTo>
                            <a:pt x="105" y="897"/>
                          </a:moveTo>
                          <a:lnTo>
                            <a:pt x="97" y="893"/>
                          </a:lnTo>
                          <a:lnTo>
                            <a:pt x="90" y="891"/>
                          </a:lnTo>
                          <a:lnTo>
                            <a:pt x="82" y="887"/>
                          </a:lnTo>
                          <a:lnTo>
                            <a:pt x="74" y="886"/>
                          </a:lnTo>
                          <a:lnTo>
                            <a:pt x="65" y="884"/>
                          </a:lnTo>
                          <a:lnTo>
                            <a:pt x="57" y="880"/>
                          </a:lnTo>
                          <a:lnTo>
                            <a:pt x="50" y="878"/>
                          </a:lnTo>
                          <a:lnTo>
                            <a:pt x="42" y="876"/>
                          </a:lnTo>
                          <a:lnTo>
                            <a:pt x="55" y="855"/>
                          </a:lnTo>
                          <a:lnTo>
                            <a:pt x="69" y="832"/>
                          </a:lnTo>
                          <a:lnTo>
                            <a:pt x="82" y="810"/>
                          </a:lnTo>
                          <a:lnTo>
                            <a:pt x="95" y="789"/>
                          </a:lnTo>
                          <a:lnTo>
                            <a:pt x="105" y="764"/>
                          </a:lnTo>
                          <a:lnTo>
                            <a:pt x="114" y="741"/>
                          </a:lnTo>
                          <a:lnTo>
                            <a:pt x="124" y="716"/>
                          </a:lnTo>
                          <a:lnTo>
                            <a:pt x="133" y="694"/>
                          </a:lnTo>
                          <a:lnTo>
                            <a:pt x="141" y="667"/>
                          </a:lnTo>
                          <a:lnTo>
                            <a:pt x="149" y="642"/>
                          </a:lnTo>
                          <a:lnTo>
                            <a:pt x="152" y="616"/>
                          </a:lnTo>
                          <a:lnTo>
                            <a:pt x="158" y="591"/>
                          </a:lnTo>
                          <a:lnTo>
                            <a:pt x="162" y="562"/>
                          </a:lnTo>
                          <a:lnTo>
                            <a:pt x="166" y="538"/>
                          </a:lnTo>
                          <a:lnTo>
                            <a:pt x="166" y="511"/>
                          </a:lnTo>
                          <a:lnTo>
                            <a:pt x="168" y="484"/>
                          </a:lnTo>
                          <a:lnTo>
                            <a:pt x="166" y="452"/>
                          </a:lnTo>
                          <a:lnTo>
                            <a:pt x="164" y="420"/>
                          </a:lnTo>
                          <a:lnTo>
                            <a:pt x="160" y="389"/>
                          </a:lnTo>
                          <a:lnTo>
                            <a:pt x="156" y="359"/>
                          </a:lnTo>
                          <a:lnTo>
                            <a:pt x="149" y="328"/>
                          </a:lnTo>
                          <a:lnTo>
                            <a:pt x="141" y="298"/>
                          </a:lnTo>
                          <a:lnTo>
                            <a:pt x="131" y="270"/>
                          </a:lnTo>
                          <a:lnTo>
                            <a:pt x="122" y="241"/>
                          </a:lnTo>
                          <a:lnTo>
                            <a:pt x="111" y="213"/>
                          </a:lnTo>
                          <a:lnTo>
                            <a:pt x="99" y="186"/>
                          </a:lnTo>
                          <a:lnTo>
                            <a:pt x="84" y="159"/>
                          </a:lnTo>
                          <a:lnTo>
                            <a:pt x="71" y="135"/>
                          </a:lnTo>
                          <a:lnTo>
                            <a:pt x="54" y="108"/>
                          </a:lnTo>
                          <a:lnTo>
                            <a:pt x="36" y="83"/>
                          </a:lnTo>
                          <a:lnTo>
                            <a:pt x="19" y="60"/>
                          </a:lnTo>
                          <a:lnTo>
                            <a:pt x="0" y="38"/>
                          </a:lnTo>
                          <a:lnTo>
                            <a:pt x="8" y="32"/>
                          </a:lnTo>
                          <a:lnTo>
                            <a:pt x="14" y="28"/>
                          </a:lnTo>
                          <a:lnTo>
                            <a:pt x="19" y="22"/>
                          </a:lnTo>
                          <a:lnTo>
                            <a:pt x="27" y="19"/>
                          </a:lnTo>
                          <a:lnTo>
                            <a:pt x="33" y="13"/>
                          </a:lnTo>
                          <a:lnTo>
                            <a:pt x="38" y="7"/>
                          </a:lnTo>
                          <a:lnTo>
                            <a:pt x="44" y="3"/>
                          </a:lnTo>
                          <a:lnTo>
                            <a:pt x="50" y="0"/>
                          </a:lnTo>
                          <a:lnTo>
                            <a:pt x="71" y="24"/>
                          </a:lnTo>
                          <a:lnTo>
                            <a:pt x="90" y="51"/>
                          </a:lnTo>
                          <a:lnTo>
                            <a:pt x="107" y="76"/>
                          </a:lnTo>
                          <a:lnTo>
                            <a:pt x="124" y="104"/>
                          </a:lnTo>
                          <a:lnTo>
                            <a:pt x="141" y="131"/>
                          </a:lnTo>
                          <a:lnTo>
                            <a:pt x="156" y="161"/>
                          </a:lnTo>
                          <a:lnTo>
                            <a:pt x="169" y="190"/>
                          </a:lnTo>
                          <a:lnTo>
                            <a:pt x="181" y="220"/>
                          </a:lnTo>
                          <a:lnTo>
                            <a:pt x="192" y="252"/>
                          </a:lnTo>
                          <a:lnTo>
                            <a:pt x="202" y="283"/>
                          </a:lnTo>
                          <a:lnTo>
                            <a:pt x="209" y="315"/>
                          </a:lnTo>
                          <a:lnTo>
                            <a:pt x="217" y="348"/>
                          </a:lnTo>
                          <a:lnTo>
                            <a:pt x="223" y="382"/>
                          </a:lnTo>
                          <a:lnTo>
                            <a:pt x="227" y="414"/>
                          </a:lnTo>
                          <a:lnTo>
                            <a:pt x="228" y="448"/>
                          </a:lnTo>
                          <a:lnTo>
                            <a:pt x="230" y="484"/>
                          </a:lnTo>
                          <a:lnTo>
                            <a:pt x="228" y="511"/>
                          </a:lnTo>
                          <a:lnTo>
                            <a:pt x="227" y="540"/>
                          </a:lnTo>
                          <a:lnTo>
                            <a:pt x="223" y="568"/>
                          </a:lnTo>
                          <a:lnTo>
                            <a:pt x="221" y="597"/>
                          </a:lnTo>
                          <a:lnTo>
                            <a:pt x="215" y="621"/>
                          </a:lnTo>
                          <a:lnTo>
                            <a:pt x="209" y="648"/>
                          </a:lnTo>
                          <a:lnTo>
                            <a:pt x="204" y="675"/>
                          </a:lnTo>
                          <a:lnTo>
                            <a:pt x="196" y="703"/>
                          </a:lnTo>
                          <a:lnTo>
                            <a:pt x="187" y="728"/>
                          </a:lnTo>
                          <a:lnTo>
                            <a:pt x="177" y="752"/>
                          </a:lnTo>
                          <a:lnTo>
                            <a:pt x="166" y="777"/>
                          </a:lnTo>
                          <a:lnTo>
                            <a:pt x="156" y="802"/>
                          </a:lnTo>
                          <a:lnTo>
                            <a:pt x="143" y="827"/>
                          </a:lnTo>
                          <a:lnTo>
                            <a:pt x="131" y="849"/>
                          </a:lnTo>
                          <a:lnTo>
                            <a:pt x="118" y="872"/>
                          </a:lnTo>
                          <a:lnTo>
                            <a:pt x="105" y="897"/>
                          </a:lnTo>
                          <a:lnTo>
                            <a:pt x="105" y="8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498" name="Freeform 450"/>
                    <p:cNvSpPr>
                      <a:spLocks/>
                    </p:cNvSpPr>
                    <p:nvPr/>
                  </p:nvSpPr>
                  <p:spPr bwMode="auto">
                    <a:xfrm flipH="1">
                      <a:off x="2463" y="2256"/>
                      <a:ext cx="27" cy="110"/>
                    </a:xfrm>
                    <a:custGeom>
                      <a:avLst/>
                      <a:gdLst>
                        <a:gd name="T0" fmla="*/ 114 w 274"/>
                        <a:gd name="T1" fmla="*/ 1071 h 1073"/>
                        <a:gd name="T2" fmla="*/ 95 w 274"/>
                        <a:gd name="T3" fmla="*/ 1063 h 1073"/>
                        <a:gd name="T4" fmla="*/ 82 w 274"/>
                        <a:gd name="T5" fmla="*/ 1060 h 1073"/>
                        <a:gd name="T6" fmla="*/ 72 w 274"/>
                        <a:gd name="T7" fmla="*/ 1056 h 1073"/>
                        <a:gd name="T8" fmla="*/ 63 w 274"/>
                        <a:gd name="T9" fmla="*/ 1054 h 1073"/>
                        <a:gd name="T10" fmla="*/ 53 w 274"/>
                        <a:gd name="T11" fmla="*/ 1050 h 1073"/>
                        <a:gd name="T12" fmla="*/ 67 w 274"/>
                        <a:gd name="T13" fmla="*/ 1023 h 1073"/>
                        <a:gd name="T14" fmla="*/ 97 w 274"/>
                        <a:gd name="T15" fmla="*/ 970 h 1073"/>
                        <a:gd name="T16" fmla="*/ 125 w 274"/>
                        <a:gd name="T17" fmla="*/ 915 h 1073"/>
                        <a:gd name="T18" fmla="*/ 148 w 274"/>
                        <a:gd name="T19" fmla="*/ 858 h 1073"/>
                        <a:gd name="T20" fmla="*/ 167 w 274"/>
                        <a:gd name="T21" fmla="*/ 799 h 1073"/>
                        <a:gd name="T22" fmla="*/ 183 w 274"/>
                        <a:gd name="T23" fmla="*/ 736 h 1073"/>
                        <a:gd name="T24" fmla="*/ 192 w 274"/>
                        <a:gd name="T25" fmla="*/ 674 h 1073"/>
                        <a:gd name="T26" fmla="*/ 198 w 274"/>
                        <a:gd name="T27" fmla="*/ 611 h 1073"/>
                        <a:gd name="T28" fmla="*/ 198 w 274"/>
                        <a:gd name="T29" fmla="*/ 540 h 1073"/>
                        <a:gd name="T30" fmla="*/ 190 w 274"/>
                        <a:gd name="T31" fmla="*/ 464 h 1073"/>
                        <a:gd name="T32" fmla="*/ 177 w 274"/>
                        <a:gd name="T33" fmla="*/ 392 h 1073"/>
                        <a:gd name="T34" fmla="*/ 158 w 274"/>
                        <a:gd name="T35" fmla="*/ 322 h 1073"/>
                        <a:gd name="T36" fmla="*/ 131 w 274"/>
                        <a:gd name="T37" fmla="*/ 255 h 1073"/>
                        <a:gd name="T38" fmla="*/ 101 w 274"/>
                        <a:gd name="T39" fmla="*/ 191 h 1073"/>
                        <a:gd name="T40" fmla="*/ 63 w 274"/>
                        <a:gd name="T41" fmla="*/ 130 h 1073"/>
                        <a:gd name="T42" fmla="*/ 23 w 274"/>
                        <a:gd name="T43" fmla="*/ 73 h 1073"/>
                        <a:gd name="T44" fmla="*/ 8 w 274"/>
                        <a:gd name="T45" fmla="*/ 40 h 1073"/>
                        <a:gd name="T46" fmla="*/ 23 w 274"/>
                        <a:gd name="T47" fmla="*/ 27 h 1073"/>
                        <a:gd name="T48" fmla="*/ 36 w 274"/>
                        <a:gd name="T49" fmla="*/ 16 h 1073"/>
                        <a:gd name="T50" fmla="*/ 51 w 274"/>
                        <a:gd name="T51" fmla="*/ 6 h 1073"/>
                        <a:gd name="T52" fmla="*/ 82 w 274"/>
                        <a:gd name="T53" fmla="*/ 29 h 1073"/>
                        <a:gd name="T54" fmla="*/ 127 w 274"/>
                        <a:gd name="T55" fmla="*/ 94 h 1073"/>
                        <a:gd name="T56" fmla="*/ 167 w 274"/>
                        <a:gd name="T57" fmla="*/ 160 h 1073"/>
                        <a:gd name="T58" fmla="*/ 202 w 274"/>
                        <a:gd name="T59" fmla="*/ 229 h 1073"/>
                        <a:gd name="T60" fmla="*/ 228 w 274"/>
                        <a:gd name="T61" fmla="*/ 303 h 1073"/>
                        <a:gd name="T62" fmla="*/ 249 w 274"/>
                        <a:gd name="T63" fmla="*/ 379 h 1073"/>
                        <a:gd name="T64" fmla="*/ 264 w 274"/>
                        <a:gd name="T65" fmla="*/ 455 h 1073"/>
                        <a:gd name="T66" fmla="*/ 272 w 274"/>
                        <a:gd name="T67" fmla="*/ 537 h 1073"/>
                        <a:gd name="T68" fmla="*/ 272 w 274"/>
                        <a:gd name="T69" fmla="*/ 613 h 1073"/>
                        <a:gd name="T70" fmla="*/ 266 w 274"/>
                        <a:gd name="T71" fmla="*/ 679 h 1073"/>
                        <a:gd name="T72" fmla="*/ 257 w 274"/>
                        <a:gd name="T73" fmla="*/ 746 h 1073"/>
                        <a:gd name="T74" fmla="*/ 241 w 274"/>
                        <a:gd name="T75" fmla="*/ 809 h 1073"/>
                        <a:gd name="T76" fmla="*/ 222 w 274"/>
                        <a:gd name="T77" fmla="*/ 871 h 1073"/>
                        <a:gd name="T78" fmla="*/ 200 w 274"/>
                        <a:gd name="T79" fmla="*/ 932 h 1073"/>
                        <a:gd name="T80" fmla="*/ 171 w 274"/>
                        <a:gd name="T81" fmla="*/ 989 h 1073"/>
                        <a:gd name="T82" fmla="*/ 141 w 274"/>
                        <a:gd name="T83" fmla="*/ 1046 h 1073"/>
                        <a:gd name="T84" fmla="*/ 124 w 274"/>
                        <a:gd name="T85" fmla="*/ 1073 h 10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74" h="1073">
                          <a:moveTo>
                            <a:pt x="124" y="1073"/>
                          </a:moveTo>
                          <a:lnTo>
                            <a:pt x="114" y="1071"/>
                          </a:lnTo>
                          <a:lnTo>
                            <a:pt x="105" y="1067"/>
                          </a:lnTo>
                          <a:lnTo>
                            <a:pt x="95" y="1063"/>
                          </a:lnTo>
                          <a:lnTo>
                            <a:pt x="87" y="1061"/>
                          </a:lnTo>
                          <a:lnTo>
                            <a:pt x="82" y="1060"/>
                          </a:lnTo>
                          <a:lnTo>
                            <a:pt x="78" y="1058"/>
                          </a:lnTo>
                          <a:lnTo>
                            <a:pt x="72" y="1056"/>
                          </a:lnTo>
                          <a:lnTo>
                            <a:pt x="68" y="1054"/>
                          </a:lnTo>
                          <a:lnTo>
                            <a:pt x="63" y="1054"/>
                          </a:lnTo>
                          <a:lnTo>
                            <a:pt x="59" y="1052"/>
                          </a:lnTo>
                          <a:lnTo>
                            <a:pt x="53" y="1050"/>
                          </a:lnTo>
                          <a:lnTo>
                            <a:pt x="49" y="1048"/>
                          </a:lnTo>
                          <a:lnTo>
                            <a:pt x="67" y="1023"/>
                          </a:lnTo>
                          <a:lnTo>
                            <a:pt x="82" y="997"/>
                          </a:lnTo>
                          <a:lnTo>
                            <a:pt x="97" y="970"/>
                          </a:lnTo>
                          <a:lnTo>
                            <a:pt x="112" y="944"/>
                          </a:lnTo>
                          <a:lnTo>
                            <a:pt x="125" y="915"/>
                          </a:lnTo>
                          <a:lnTo>
                            <a:pt x="137" y="887"/>
                          </a:lnTo>
                          <a:lnTo>
                            <a:pt x="148" y="858"/>
                          </a:lnTo>
                          <a:lnTo>
                            <a:pt x="160" y="829"/>
                          </a:lnTo>
                          <a:lnTo>
                            <a:pt x="167" y="799"/>
                          </a:lnTo>
                          <a:lnTo>
                            <a:pt x="177" y="769"/>
                          </a:lnTo>
                          <a:lnTo>
                            <a:pt x="183" y="736"/>
                          </a:lnTo>
                          <a:lnTo>
                            <a:pt x="188" y="706"/>
                          </a:lnTo>
                          <a:lnTo>
                            <a:pt x="192" y="674"/>
                          </a:lnTo>
                          <a:lnTo>
                            <a:pt x="196" y="643"/>
                          </a:lnTo>
                          <a:lnTo>
                            <a:pt x="198" y="611"/>
                          </a:lnTo>
                          <a:lnTo>
                            <a:pt x="200" y="578"/>
                          </a:lnTo>
                          <a:lnTo>
                            <a:pt x="198" y="540"/>
                          </a:lnTo>
                          <a:lnTo>
                            <a:pt x="196" y="502"/>
                          </a:lnTo>
                          <a:lnTo>
                            <a:pt x="190" y="464"/>
                          </a:lnTo>
                          <a:lnTo>
                            <a:pt x="184" y="428"/>
                          </a:lnTo>
                          <a:lnTo>
                            <a:pt x="177" y="392"/>
                          </a:lnTo>
                          <a:lnTo>
                            <a:pt x="167" y="358"/>
                          </a:lnTo>
                          <a:lnTo>
                            <a:pt x="158" y="322"/>
                          </a:lnTo>
                          <a:lnTo>
                            <a:pt x="146" y="289"/>
                          </a:lnTo>
                          <a:lnTo>
                            <a:pt x="131" y="255"/>
                          </a:lnTo>
                          <a:lnTo>
                            <a:pt x="116" y="223"/>
                          </a:lnTo>
                          <a:lnTo>
                            <a:pt x="101" y="191"/>
                          </a:lnTo>
                          <a:lnTo>
                            <a:pt x="84" y="160"/>
                          </a:lnTo>
                          <a:lnTo>
                            <a:pt x="63" y="130"/>
                          </a:lnTo>
                          <a:lnTo>
                            <a:pt x="44" y="101"/>
                          </a:lnTo>
                          <a:lnTo>
                            <a:pt x="23" y="73"/>
                          </a:lnTo>
                          <a:lnTo>
                            <a:pt x="0" y="48"/>
                          </a:lnTo>
                          <a:lnTo>
                            <a:pt x="8" y="40"/>
                          </a:lnTo>
                          <a:lnTo>
                            <a:pt x="15" y="35"/>
                          </a:lnTo>
                          <a:lnTo>
                            <a:pt x="23" y="27"/>
                          </a:lnTo>
                          <a:lnTo>
                            <a:pt x="30" y="21"/>
                          </a:lnTo>
                          <a:lnTo>
                            <a:pt x="36" y="16"/>
                          </a:lnTo>
                          <a:lnTo>
                            <a:pt x="44" y="10"/>
                          </a:lnTo>
                          <a:lnTo>
                            <a:pt x="51" y="6"/>
                          </a:lnTo>
                          <a:lnTo>
                            <a:pt x="59" y="0"/>
                          </a:lnTo>
                          <a:lnTo>
                            <a:pt x="82" y="29"/>
                          </a:lnTo>
                          <a:lnTo>
                            <a:pt x="106" y="61"/>
                          </a:lnTo>
                          <a:lnTo>
                            <a:pt x="127" y="94"/>
                          </a:lnTo>
                          <a:lnTo>
                            <a:pt x="148" y="126"/>
                          </a:lnTo>
                          <a:lnTo>
                            <a:pt x="167" y="160"/>
                          </a:lnTo>
                          <a:lnTo>
                            <a:pt x="184" y="194"/>
                          </a:lnTo>
                          <a:lnTo>
                            <a:pt x="202" y="229"/>
                          </a:lnTo>
                          <a:lnTo>
                            <a:pt x="217" y="267"/>
                          </a:lnTo>
                          <a:lnTo>
                            <a:pt x="228" y="303"/>
                          </a:lnTo>
                          <a:lnTo>
                            <a:pt x="240" y="341"/>
                          </a:lnTo>
                          <a:lnTo>
                            <a:pt x="249" y="379"/>
                          </a:lnTo>
                          <a:lnTo>
                            <a:pt x="259" y="417"/>
                          </a:lnTo>
                          <a:lnTo>
                            <a:pt x="264" y="455"/>
                          </a:lnTo>
                          <a:lnTo>
                            <a:pt x="268" y="497"/>
                          </a:lnTo>
                          <a:lnTo>
                            <a:pt x="272" y="537"/>
                          </a:lnTo>
                          <a:lnTo>
                            <a:pt x="274" y="578"/>
                          </a:lnTo>
                          <a:lnTo>
                            <a:pt x="272" y="613"/>
                          </a:lnTo>
                          <a:lnTo>
                            <a:pt x="270" y="645"/>
                          </a:lnTo>
                          <a:lnTo>
                            <a:pt x="266" y="679"/>
                          </a:lnTo>
                          <a:lnTo>
                            <a:pt x="262" y="712"/>
                          </a:lnTo>
                          <a:lnTo>
                            <a:pt x="257" y="746"/>
                          </a:lnTo>
                          <a:lnTo>
                            <a:pt x="251" y="778"/>
                          </a:lnTo>
                          <a:lnTo>
                            <a:pt x="241" y="809"/>
                          </a:lnTo>
                          <a:lnTo>
                            <a:pt x="234" y="841"/>
                          </a:lnTo>
                          <a:lnTo>
                            <a:pt x="222" y="871"/>
                          </a:lnTo>
                          <a:lnTo>
                            <a:pt x="211" y="904"/>
                          </a:lnTo>
                          <a:lnTo>
                            <a:pt x="200" y="932"/>
                          </a:lnTo>
                          <a:lnTo>
                            <a:pt x="186" y="961"/>
                          </a:lnTo>
                          <a:lnTo>
                            <a:pt x="171" y="989"/>
                          </a:lnTo>
                          <a:lnTo>
                            <a:pt x="156" y="1020"/>
                          </a:lnTo>
                          <a:lnTo>
                            <a:pt x="141" y="1046"/>
                          </a:lnTo>
                          <a:lnTo>
                            <a:pt x="124" y="1073"/>
                          </a:lnTo>
                          <a:lnTo>
                            <a:pt x="124" y="107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499" name="Freeform 451"/>
                    <p:cNvSpPr>
                      <a:spLocks/>
                    </p:cNvSpPr>
                    <p:nvPr/>
                  </p:nvSpPr>
                  <p:spPr bwMode="auto">
                    <a:xfrm flipH="1">
                      <a:off x="2573" y="2281"/>
                      <a:ext cx="15" cy="60"/>
                    </a:xfrm>
                    <a:custGeom>
                      <a:avLst/>
                      <a:gdLst>
                        <a:gd name="T0" fmla="*/ 63 w 148"/>
                        <a:gd name="T1" fmla="*/ 580 h 582"/>
                        <a:gd name="T2" fmla="*/ 53 w 148"/>
                        <a:gd name="T3" fmla="*/ 576 h 582"/>
                        <a:gd name="T4" fmla="*/ 42 w 148"/>
                        <a:gd name="T5" fmla="*/ 574 h 582"/>
                        <a:gd name="T6" fmla="*/ 32 w 148"/>
                        <a:gd name="T7" fmla="*/ 570 h 582"/>
                        <a:gd name="T8" fmla="*/ 36 w 148"/>
                        <a:gd name="T9" fmla="*/ 555 h 582"/>
                        <a:gd name="T10" fmla="*/ 53 w 148"/>
                        <a:gd name="T11" fmla="*/ 526 h 582"/>
                        <a:gd name="T12" fmla="*/ 69 w 148"/>
                        <a:gd name="T13" fmla="*/ 496 h 582"/>
                        <a:gd name="T14" fmla="*/ 82 w 148"/>
                        <a:gd name="T15" fmla="*/ 466 h 582"/>
                        <a:gd name="T16" fmla="*/ 91 w 148"/>
                        <a:gd name="T17" fmla="*/ 433 h 582"/>
                        <a:gd name="T18" fmla="*/ 99 w 148"/>
                        <a:gd name="T19" fmla="*/ 399 h 582"/>
                        <a:gd name="T20" fmla="*/ 105 w 148"/>
                        <a:gd name="T21" fmla="*/ 365 h 582"/>
                        <a:gd name="T22" fmla="*/ 108 w 148"/>
                        <a:gd name="T23" fmla="*/ 331 h 582"/>
                        <a:gd name="T24" fmla="*/ 108 w 148"/>
                        <a:gd name="T25" fmla="*/ 293 h 582"/>
                        <a:gd name="T26" fmla="*/ 103 w 148"/>
                        <a:gd name="T27" fmla="*/ 253 h 582"/>
                        <a:gd name="T28" fmla="*/ 95 w 148"/>
                        <a:gd name="T29" fmla="*/ 213 h 582"/>
                        <a:gd name="T30" fmla="*/ 86 w 148"/>
                        <a:gd name="T31" fmla="*/ 175 h 582"/>
                        <a:gd name="T32" fmla="*/ 70 w 148"/>
                        <a:gd name="T33" fmla="*/ 138 h 582"/>
                        <a:gd name="T34" fmla="*/ 55 w 148"/>
                        <a:gd name="T35" fmla="*/ 102 h 582"/>
                        <a:gd name="T36" fmla="*/ 34 w 148"/>
                        <a:gd name="T37" fmla="*/ 70 h 582"/>
                        <a:gd name="T38" fmla="*/ 11 w 148"/>
                        <a:gd name="T39" fmla="*/ 40 h 582"/>
                        <a:gd name="T40" fmla="*/ 10 w 148"/>
                        <a:gd name="T41" fmla="*/ 17 h 582"/>
                        <a:gd name="T42" fmla="*/ 25 w 148"/>
                        <a:gd name="T43" fmla="*/ 5 h 582"/>
                        <a:gd name="T44" fmla="*/ 46 w 148"/>
                        <a:gd name="T45" fmla="*/ 15 h 582"/>
                        <a:gd name="T46" fmla="*/ 69 w 148"/>
                        <a:gd name="T47" fmla="*/ 49 h 582"/>
                        <a:gd name="T48" fmla="*/ 91 w 148"/>
                        <a:gd name="T49" fmla="*/ 85 h 582"/>
                        <a:gd name="T50" fmla="*/ 108 w 148"/>
                        <a:gd name="T51" fmla="*/ 121 h 582"/>
                        <a:gd name="T52" fmla="*/ 124 w 148"/>
                        <a:gd name="T53" fmla="*/ 163 h 582"/>
                        <a:gd name="T54" fmla="*/ 135 w 148"/>
                        <a:gd name="T55" fmla="*/ 203 h 582"/>
                        <a:gd name="T56" fmla="*/ 143 w 148"/>
                        <a:gd name="T57" fmla="*/ 247 h 582"/>
                        <a:gd name="T58" fmla="*/ 148 w 148"/>
                        <a:gd name="T59" fmla="*/ 291 h 582"/>
                        <a:gd name="T60" fmla="*/ 148 w 148"/>
                        <a:gd name="T61" fmla="*/ 331 h 582"/>
                        <a:gd name="T62" fmla="*/ 145 w 148"/>
                        <a:gd name="T63" fmla="*/ 367 h 582"/>
                        <a:gd name="T64" fmla="*/ 139 w 148"/>
                        <a:gd name="T65" fmla="*/ 403 h 582"/>
                        <a:gd name="T66" fmla="*/ 131 w 148"/>
                        <a:gd name="T67" fmla="*/ 439 h 582"/>
                        <a:gd name="T68" fmla="*/ 122 w 148"/>
                        <a:gd name="T69" fmla="*/ 471 h 582"/>
                        <a:gd name="T70" fmla="*/ 108 w 148"/>
                        <a:gd name="T71" fmla="*/ 504 h 582"/>
                        <a:gd name="T72" fmla="*/ 93 w 148"/>
                        <a:gd name="T73" fmla="*/ 536 h 582"/>
                        <a:gd name="T74" fmla="*/ 76 w 148"/>
                        <a:gd name="T75" fmla="*/ 566 h 582"/>
                        <a:gd name="T76" fmla="*/ 69 w 148"/>
                        <a:gd name="T77" fmla="*/ 582 h 5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48" h="582">
                          <a:moveTo>
                            <a:pt x="69" y="582"/>
                          </a:moveTo>
                          <a:lnTo>
                            <a:pt x="63" y="580"/>
                          </a:lnTo>
                          <a:lnTo>
                            <a:pt x="57" y="580"/>
                          </a:lnTo>
                          <a:lnTo>
                            <a:pt x="53" y="576"/>
                          </a:lnTo>
                          <a:lnTo>
                            <a:pt x="48" y="576"/>
                          </a:lnTo>
                          <a:lnTo>
                            <a:pt x="42" y="574"/>
                          </a:lnTo>
                          <a:lnTo>
                            <a:pt x="38" y="572"/>
                          </a:lnTo>
                          <a:lnTo>
                            <a:pt x="32" y="570"/>
                          </a:lnTo>
                          <a:lnTo>
                            <a:pt x="29" y="570"/>
                          </a:lnTo>
                          <a:lnTo>
                            <a:pt x="36" y="555"/>
                          </a:lnTo>
                          <a:lnTo>
                            <a:pt x="46" y="542"/>
                          </a:lnTo>
                          <a:lnTo>
                            <a:pt x="53" y="526"/>
                          </a:lnTo>
                          <a:lnTo>
                            <a:pt x="61" y="513"/>
                          </a:lnTo>
                          <a:lnTo>
                            <a:pt x="69" y="496"/>
                          </a:lnTo>
                          <a:lnTo>
                            <a:pt x="74" y="481"/>
                          </a:lnTo>
                          <a:lnTo>
                            <a:pt x="82" y="466"/>
                          </a:lnTo>
                          <a:lnTo>
                            <a:pt x="88" y="450"/>
                          </a:lnTo>
                          <a:lnTo>
                            <a:pt x="91" y="433"/>
                          </a:lnTo>
                          <a:lnTo>
                            <a:pt x="95" y="416"/>
                          </a:lnTo>
                          <a:lnTo>
                            <a:pt x="99" y="399"/>
                          </a:lnTo>
                          <a:lnTo>
                            <a:pt x="103" y="382"/>
                          </a:lnTo>
                          <a:lnTo>
                            <a:pt x="105" y="365"/>
                          </a:lnTo>
                          <a:lnTo>
                            <a:pt x="107" y="348"/>
                          </a:lnTo>
                          <a:lnTo>
                            <a:pt x="108" y="331"/>
                          </a:lnTo>
                          <a:lnTo>
                            <a:pt x="108" y="313"/>
                          </a:lnTo>
                          <a:lnTo>
                            <a:pt x="108" y="293"/>
                          </a:lnTo>
                          <a:lnTo>
                            <a:pt x="107" y="273"/>
                          </a:lnTo>
                          <a:lnTo>
                            <a:pt x="103" y="253"/>
                          </a:lnTo>
                          <a:lnTo>
                            <a:pt x="101" y="232"/>
                          </a:lnTo>
                          <a:lnTo>
                            <a:pt x="95" y="213"/>
                          </a:lnTo>
                          <a:lnTo>
                            <a:pt x="91" y="194"/>
                          </a:lnTo>
                          <a:lnTo>
                            <a:pt x="86" y="175"/>
                          </a:lnTo>
                          <a:lnTo>
                            <a:pt x="80" y="156"/>
                          </a:lnTo>
                          <a:lnTo>
                            <a:pt x="70" y="138"/>
                          </a:lnTo>
                          <a:lnTo>
                            <a:pt x="63" y="119"/>
                          </a:lnTo>
                          <a:lnTo>
                            <a:pt x="55" y="102"/>
                          </a:lnTo>
                          <a:lnTo>
                            <a:pt x="46" y="87"/>
                          </a:lnTo>
                          <a:lnTo>
                            <a:pt x="34" y="70"/>
                          </a:lnTo>
                          <a:lnTo>
                            <a:pt x="25" y="55"/>
                          </a:lnTo>
                          <a:lnTo>
                            <a:pt x="11" y="40"/>
                          </a:lnTo>
                          <a:lnTo>
                            <a:pt x="0" y="24"/>
                          </a:lnTo>
                          <a:lnTo>
                            <a:pt x="10" y="17"/>
                          </a:lnTo>
                          <a:lnTo>
                            <a:pt x="17" y="11"/>
                          </a:lnTo>
                          <a:lnTo>
                            <a:pt x="25" y="5"/>
                          </a:lnTo>
                          <a:lnTo>
                            <a:pt x="32" y="0"/>
                          </a:lnTo>
                          <a:lnTo>
                            <a:pt x="46" y="15"/>
                          </a:lnTo>
                          <a:lnTo>
                            <a:pt x="57" y="32"/>
                          </a:lnTo>
                          <a:lnTo>
                            <a:pt x="69" y="49"/>
                          </a:lnTo>
                          <a:lnTo>
                            <a:pt x="82" y="66"/>
                          </a:lnTo>
                          <a:lnTo>
                            <a:pt x="91" y="85"/>
                          </a:lnTo>
                          <a:lnTo>
                            <a:pt x="101" y="104"/>
                          </a:lnTo>
                          <a:lnTo>
                            <a:pt x="108" y="121"/>
                          </a:lnTo>
                          <a:lnTo>
                            <a:pt x="118" y="142"/>
                          </a:lnTo>
                          <a:lnTo>
                            <a:pt x="124" y="163"/>
                          </a:lnTo>
                          <a:lnTo>
                            <a:pt x="129" y="182"/>
                          </a:lnTo>
                          <a:lnTo>
                            <a:pt x="135" y="203"/>
                          </a:lnTo>
                          <a:lnTo>
                            <a:pt x="141" y="224"/>
                          </a:lnTo>
                          <a:lnTo>
                            <a:pt x="143" y="247"/>
                          </a:lnTo>
                          <a:lnTo>
                            <a:pt x="146" y="268"/>
                          </a:lnTo>
                          <a:lnTo>
                            <a:pt x="148" y="291"/>
                          </a:lnTo>
                          <a:lnTo>
                            <a:pt x="148" y="313"/>
                          </a:lnTo>
                          <a:lnTo>
                            <a:pt x="148" y="331"/>
                          </a:lnTo>
                          <a:lnTo>
                            <a:pt x="146" y="350"/>
                          </a:lnTo>
                          <a:lnTo>
                            <a:pt x="145" y="367"/>
                          </a:lnTo>
                          <a:lnTo>
                            <a:pt x="143" y="386"/>
                          </a:lnTo>
                          <a:lnTo>
                            <a:pt x="139" y="403"/>
                          </a:lnTo>
                          <a:lnTo>
                            <a:pt x="135" y="422"/>
                          </a:lnTo>
                          <a:lnTo>
                            <a:pt x="131" y="439"/>
                          </a:lnTo>
                          <a:lnTo>
                            <a:pt x="127" y="456"/>
                          </a:lnTo>
                          <a:lnTo>
                            <a:pt x="122" y="471"/>
                          </a:lnTo>
                          <a:lnTo>
                            <a:pt x="116" y="488"/>
                          </a:lnTo>
                          <a:lnTo>
                            <a:pt x="108" y="504"/>
                          </a:lnTo>
                          <a:lnTo>
                            <a:pt x="101" y="521"/>
                          </a:lnTo>
                          <a:lnTo>
                            <a:pt x="93" y="536"/>
                          </a:lnTo>
                          <a:lnTo>
                            <a:pt x="86" y="551"/>
                          </a:lnTo>
                          <a:lnTo>
                            <a:pt x="76" y="566"/>
                          </a:lnTo>
                          <a:lnTo>
                            <a:pt x="69" y="582"/>
                          </a:lnTo>
                          <a:lnTo>
                            <a:pt x="69" y="58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500" name="Freeform 452"/>
                    <p:cNvSpPr>
                      <a:spLocks/>
                    </p:cNvSpPr>
                    <p:nvPr/>
                  </p:nvSpPr>
                  <p:spPr bwMode="auto">
                    <a:xfrm>
                      <a:off x="2632" y="2311"/>
                      <a:ext cx="179" cy="121"/>
                    </a:xfrm>
                    <a:custGeom>
                      <a:avLst/>
                      <a:gdLst>
                        <a:gd name="T0" fmla="*/ 0 w 1179"/>
                        <a:gd name="T1" fmla="*/ 0 h 862"/>
                        <a:gd name="T2" fmla="*/ 0 w 1179"/>
                        <a:gd name="T3" fmla="*/ 862 h 862"/>
                        <a:gd name="T4" fmla="*/ 1179 w 1179"/>
                        <a:gd name="T5" fmla="*/ 862 h 8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179" h="862">
                          <a:moveTo>
                            <a:pt x="0" y="0"/>
                          </a:moveTo>
                          <a:lnTo>
                            <a:pt x="0" y="862"/>
                          </a:lnTo>
                          <a:lnTo>
                            <a:pt x="1179" y="862"/>
                          </a:lnTo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501" name="Line 45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604" y="2311"/>
                      <a:ext cx="28" cy="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502" name="Line 4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32" y="2311"/>
                      <a:ext cx="27" cy="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503" name="Oval 4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9" y="2291"/>
                      <a:ext cx="28" cy="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0504" name="Group 456"/>
                  <p:cNvGrpSpPr>
                    <a:grpSpLocks/>
                  </p:cNvGrpSpPr>
                  <p:nvPr/>
                </p:nvGrpSpPr>
                <p:grpSpPr bwMode="auto">
                  <a:xfrm>
                    <a:off x="4086" y="3033"/>
                    <a:ext cx="92" cy="258"/>
                    <a:chOff x="4176" y="2256"/>
                    <a:chExt cx="117" cy="313"/>
                  </a:xfrm>
                </p:grpSpPr>
                <p:sp>
                  <p:nvSpPr>
                    <p:cNvPr id="130505" name="AutoShape 4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76" y="2256"/>
                      <a:ext cx="117" cy="3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506" name="Freeform 458"/>
                    <p:cNvSpPr>
                      <a:spLocks/>
                    </p:cNvSpPr>
                    <p:nvPr/>
                  </p:nvSpPr>
                  <p:spPr bwMode="auto">
                    <a:xfrm>
                      <a:off x="4210" y="2510"/>
                      <a:ext cx="34" cy="48"/>
                    </a:xfrm>
                    <a:custGeom>
                      <a:avLst/>
                      <a:gdLst>
                        <a:gd name="T0" fmla="*/ 12 w 102"/>
                        <a:gd name="T1" fmla="*/ 0 h 237"/>
                        <a:gd name="T2" fmla="*/ 0 w 102"/>
                        <a:gd name="T3" fmla="*/ 126 h 237"/>
                        <a:gd name="T4" fmla="*/ 1 w 102"/>
                        <a:gd name="T5" fmla="*/ 204 h 237"/>
                        <a:gd name="T6" fmla="*/ 41 w 102"/>
                        <a:gd name="T7" fmla="*/ 237 h 237"/>
                        <a:gd name="T8" fmla="*/ 91 w 102"/>
                        <a:gd name="T9" fmla="*/ 226 h 237"/>
                        <a:gd name="T10" fmla="*/ 102 w 102"/>
                        <a:gd name="T11" fmla="*/ 147 h 237"/>
                        <a:gd name="T12" fmla="*/ 72 w 102"/>
                        <a:gd name="T13" fmla="*/ 19 h 237"/>
                        <a:gd name="T14" fmla="*/ 12 w 102"/>
                        <a:gd name="T15" fmla="*/ 0 h 237"/>
                        <a:gd name="T16" fmla="*/ 12 w 102"/>
                        <a:gd name="T17" fmla="*/ 0 h 2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02" h="237">
                          <a:moveTo>
                            <a:pt x="12" y="0"/>
                          </a:moveTo>
                          <a:lnTo>
                            <a:pt x="0" y="126"/>
                          </a:lnTo>
                          <a:lnTo>
                            <a:pt x="1" y="204"/>
                          </a:lnTo>
                          <a:lnTo>
                            <a:pt x="41" y="237"/>
                          </a:lnTo>
                          <a:lnTo>
                            <a:pt x="91" y="226"/>
                          </a:lnTo>
                          <a:lnTo>
                            <a:pt x="102" y="147"/>
                          </a:lnTo>
                          <a:lnTo>
                            <a:pt x="72" y="19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94A6C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507" name="Freeform 459"/>
                    <p:cNvSpPr>
                      <a:spLocks/>
                    </p:cNvSpPr>
                    <p:nvPr/>
                  </p:nvSpPr>
                  <p:spPr bwMode="auto">
                    <a:xfrm>
                      <a:off x="4188" y="2261"/>
                      <a:ext cx="86" cy="254"/>
                    </a:xfrm>
                    <a:custGeom>
                      <a:avLst/>
                      <a:gdLst>
                        <a:gd name="T0" fmla="*/ 13 w 258"/>
                        <a:gd name="T1" fmla="*/ 1047 h 1271"/>
                        <a:gd name="T2" fmla="*/ 13 w 258"/>
                        <a:gd name="T3" fmla="*/ 1046 h 1271"/>
                        <a:gd name="T4" fmla="*/ 13 w 258"/>
                        <a:gd name="T5" fmla="*/ 1045 h 1271"/>
                        <a:gd name="T6" fmla="*/ 12 w 258"/>
                        <a:gd name="T7" fmla="*/ 1041 h 1271"/>
                        <a:gd name="T8" fmla="*/ 11 w 258"/>
                        <a:gd name="T9" fmla="*/ 1039 h 1271"/>
                        <a:gd name="T10" fmla="*/ 9 w 258"/>
                        <a:gd name="T11" fmla="*/ 1034 h 1271"/>
                        <a:gd name="T12" fmla="*/ 9 w 258"/>
                        <a:gd name="T13" fmla="*/ 1027 h 1271"/>
                        <a:gd name="T14" fmla="*/ 8 w 258"/>
                        <a:gd name="T15" fmla="*/ 1020 h 1271"/>
                        <a:gd name="T16" fmla="*/ 7 w 258"/>
                        <a:gd name="T17" fmla="*/ 1011 h 1271"/>
                        <a:gd name="T18" fmla="*/ 6 w 258"/>
                        <a:gd name="T19" fmla="*/ 999 h 1271"/>
                        <a:gd name="T20" fmla="*/ 5 w 258"/>
                        <a:gd name="T21" fmla="*/ 986 h 1271"/>
                        <a:gd name="T22" fmla="*/ 3 w 258"/>
                        <a:gd name="T23" fmla="*/ 971 h 1271"/>
                        <a:gd name="T24" fmla="*/ 2 w 258"/>
                        <a:gd name="T25" fmla="*/ 953 h 1271"/>
                        <a:gd name="T26" fmla="*/ 2 w 258"/>
                        <a:gd name="T27" fmla="*/ 932 h 1271"/>
                        <a:gd name="T28" fmla="*/ 1 w 258"/>
                        <a:gd name="T29" fmla="*/ 909 h 1271"/>
                        <a:gd name="T30" fmla="*/ 0 w 258"/>
                        <a:gd name="T31" fmla="*/ 883 h 1271"/>
                        <a:gd name="T32" fmla="*/ 0 w 258"/>
                        <a:gd name="T33" fmla="*/ 854 h 1271"/>
                        <a:gd name="T34" fmla="*/ 0 w 258"/>
                        <a:gd name="T35" fmla="*/ 822 h 1271"/>
                        <a:gd name="T36" fmla="*/ 0 w 258"/>
                        <a:gd name="T37" fmla="*/ 786 h 1271"/>
                        <a:gd name="T38" fmla="*/ 0 w 258"/>
                        <a:gd name="T39" fmla="*/ 747 h 1271"/>
                        <a:gd name="T40" fmla="*/ 1 w 258"/>
                        <a:gd name="T41" fmla="*/ 705 h 1271"/>
                        <a:gd name="T42" fmla="*/ 1 w 258"/>
                        <a:gd name="T43" fmla="*/ 659 h 1271"/>
                        <a:gd name="T44" fmla="*/ 2 w 258"/>
                        <a:gd name="T45" fmla="*/ 613 h 1271"/>
                        <a:gd name="T46" fmla="*/ 3 w 258"/>
                        <a:gd name="T47" fmla="*/ 568 h 1271"/>
                        <a:gd name="T48" fmla="*/ 6 w 258"/>
                        <a:gd name="T49" fmla="*/ 523 h 1271"/>
                        <a:gd name="T50" fmla="*/ 7 w 258"/>
                        <a:gd name="T51" fmla="*/ 480 h 1271"/>
                        <a:gd name="T52" fmla="*/ 9 w 258"/>
                        <a:gd name="T53" fmla="*/ 439 h 1271"/>
                        <a:gd name="T54" fmla="*/ 12 w 258"/>
                        <a:gd name="T55" fmla="*/ 398 h 1271"/>
                        <a:gd name="T56" fmla="*/ 14 w 258"/>
                        <a:gd name="T57" fmla="*/ 360 h 1271"/>
                        <a:gd name="T58" fmla="*/ 17 w 258"/>
                        <a:gd name="T59" fmla="*/ 323 h 1271"/>
                        <a:gd name="T60" fmla="*/ 19 w 258"/>
                        <a:gd name="T61" fmla="*/ 288 h 1271"/>
                        <a:gd name="T62" fmla="*/ 22 w 258"/>
                        <a:gd name="T63" fmla="*/ 256 h 1271"/>
                        <a:gd name="T64" fmla="*/ 24 w 258"/>
                        <a:gd name="T65" fmla="*/ 225 h 1271"/>
                        <a:gd name="T66" fmla="*/ 27 w 258"/>
                        <a:gd name="T67" fmla="*/ 196 h 1271"/>
                        <a:gd name="T68" fmla="*/ 29 w 258"/>
                        <a:gd name="T69" fmla="*/ 170 h 1271"/>
                        <a:gd name="T70" fmla="*/ 31 w 258"/>
                        <a:gd name="T71" fmla="*/ 147 h 1271"/>
                        <a:gd name="T72" fmla="*/ 33 w 258"/>
                        <a:gd name="T73" fmla="*/ 126 h 1271"/>
                        <a:gd name="T74" fmla="*/ 35 w 258"/>
                        <a:gd name="T75" fmla="*/ 108 h 1271"/>
                        <a:gd name="T76" fmla="*/ 36 w 258"/>
                        <a:gd name="T77" fmla="*/ 93 h 1271"/>
                        <a:gd name="T78" fmla="*/ 38 w 258"/>
                        <a:gd name="T79" fmla="*/ 81 h 1271"/>
                        <a:gd name="T80" fmla="*/ 39 w 258"/>
                        <a:gd name="T81" fmla="*/ 73 h 1271"/>
                        <a:gd name="T82" fmla="*/ 39 w 258"/>
                        <a:gd name="T83" fmla="*/ 68 h 1271"/>
                        <a:gd name="T84" fmla="*/ 40 w 258"/>
                        <a:gd name="T85" fmla="*/ 66 h 1271"/>
                        <a:gd name="T86" fmla="*/ 258 w 258"/>
                        <a:gd name="T87" fmla="*/ 92 h 1271"/>
                        <a:gd name="T88" fmla="*/ 167 w 258"/>
                        <a:gd name="T89" fmla="*/ 1157 h 1271"/>
                        <a:gd name="T90" fmla="*/ 77 w 258"/>
                        <a:gd name="T91" fmla="*/ 1259 h 12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258" h="1271">
                          <a:moveTo>
                            <a:pt x="77" y="1259"/>
                          </a:moveTo>
                          <a:lnTo>
                            <a:pt x="62" y="1138"/>
                          </a:lnTo>
                          <a:lnTo>
                            <a:pt x="13" y="1047"/>
                          </a:lnTo>
                          <a:lnTo>
                            <a:pt x="13" y="1046"/>
                          </a:lnTo>
                          <a:lnTo>
                            <a:pt x="13" y="1046"/>
                          </a:lnTo>
                          <a:lnTo>
                            <a:pt x="13" y="1046"/>
                          </a:lnTo>
                          <a:lnTo>
                            <a:pt x="13" y="1046"/>
                          </a:lnTo>
                          <a:lnTo>
                            <a:pt x="13" y="1045"/>
                          </a:lnTo>
                          <a:lnTo>
                            <a:pt x="13" y="1045"/>
                          </a:lnTo>
                          <a:lnTo>
                            <a:pt x="12" y="1044"/>
                          </a:lnTo>
                          <a:lnTo>
                            <a:pt x="12" y="1043"/>
                          </a:lnTo>
                          <a:lnTo>
                            <a:pt x="12" y="1041"/>
                          </a:lnTo>
                          <a:lnTo>
                            <a:pt x="12" y="1041"/>
                          </a:lnTo>
                          <a:lnTo>
                            <a:pt x="12" y="1040"/>
                          </a:lnTo>
                          <a:lnTo>
                            <a:pt x="11" y="1039"/>
                          </a:lnTo>
                          <a:lnTo>
                            <a:pt x="11" y="1037"/>
                          </a:lnTo>
                          <a:lnTo>
                            <a:pt x="11" y="1035"/>
                          </a:lnTo>
                          <a:lnTo>
                            <a:pt x="9" y="1034"/>
                          </a:lnTo>
                          <a:lnTo>
                            <a:pt x="9" y="1032"/>
                          </a:lnTo>
                          <a:lnTo>
                            <a:pt x="9" y="1030"/>
                          </a:lnTo>
                          <a:lnTo>
                            <a:pt x="9" y="1027"/>
                          </a:lnTo>
                          <a:lnTo>
                            <a:pt x="8" y="1025"/>
                          </a:lnTo>
                          <a:lnTo>
                            <a:pt x="8" y="1022"/>
                          </a:lnTo>
                          <a:lnTo>
                            <a:pt x="8" y="1020"/>
                          </a:lnTo>
                          <a:lnTo>
                            <a:pt x="8" y="1017"/>
                          </a:lnTo>
                          <a:lnTo>
                            <a:pt x="7" y="1014"/>
                          </a:lnTo>
                          <a:lnTo>
                            <a:pt x="7" y="1011"/>
                          </a:lnTo>
                          <a:lnTo>
                            <a:pt x="7" y="1007"/>
                          </a:lnTo>
                          <a:lnTo>
                            <a:pt x="6" y="1004"/>
                          </a:lnTo>
                          <a:lnTo>
                            <a:pt x="6" y="999"/>
                          </a:lnTo>
                          <a:lnTo>
                            <a:pt x="6" y="995"/>
                          </a:lnTo>
                          <a:lnTo>
                            <a:pt x="5" y="991"/>
                          </a:lnTo>
                          <a:lnTo>
                            <a:pt x="5" y="986"/>
                          </a:lnTo>
                          <a:lnTo>
                            <a:pt x="5" y="981"/>
                          </a:lnTo>
                          <a:lnTo>
                            <a:pt x="3" y="975"/>
                          </a:lnTo>
                          <a:lnTo>
                            <a:pt x="3" y="971"/>
                          </a:lnTo>
                          <a:lnTo>
                            <a:pt x="3" y="965"/>
                          </a:lnTo>
                          <a:lnTo>
                            <a:pt x="3" y="959"/>
                          </a:lnTo>
                          <a:lnTo>
                            <a:pt x="2" y="953"/>
                          </a:lnTo>
                          <a:lnTo>
                            <a:pt x="2" y="946"/>
                          </a:lnTo>
                          <a:lnTo>
                            <a:pt x="2" y="939"/>
                          </a:lnTo>
                          <a:lnTo>
                            <a:pt x="2" y="932"/>
                          </a:lnTo>
                          <a:lnTo>
                            <a:pt x="1" y="924"/>
                          </a:lnTo>
                          <a:lnTo>
                            <a:pt x="1" y="916"/>
                          </a:lnTo>
                          <a:lnTo>
                            <a:pt x="1" y="909"/>
                          </a:lnTo>
                          <a:lnTo>
                            <a:pt x="1" y="901"/>
                          </a:lnTo>
                          <a:lnTo>
                            <a:pt x="1" y="891"/>
                          </a:lnTo>
                          <a:lnTo>
                            <a:pt x="0" y="883"/>
                          </a:lnTo>
                          <a:lnTo>
                            <a:pt x="0" y="874"/>
                          </a:lnTo>
                          <a:lnTo>
                            <a:pt x="0" y="864"/>
                          </a:lnTo>
                          <a:lnTo>
                            <a:pt x="0" y="854"/>
                          </a:lnTo>
                          <a:lnTo>
                            <a:pt x="0" y="843"/>
                          </a:lnTo>
                          <a:lnTo>
                            <a:pt x="0" y="832"/>
                          </a:lnTo>
                          <a:lnTo>
                            <a:pt x="0" y="822"/>
                          </a:lnTo>
                          <a:lnTo>
                            <a:pt x="0" y="810"/>
                          </a:lnTo>
                          <a:lnTo>
                            <a:pt x="0" y="798"/>
                          </a:lnTo>
                          <a:lnTo>
                            <a:pt x="0" y="786"/>
                          </a:lnTo>
                          <a:lnTo>
                            <a:pt x="0" y="773"/>
                          </a:lnTo>
                          <a:lnTo>
                            <a:pt x="0" y="761"/>
                          </a:lnTo>
                          <a:lnTo>
                            <a:pt x="0" y="747"/>
                          </a:lnTo>
                          <a:lnTo>
                            <a:pt x="0" y="734"/>
                          </a:lnTo>
                          <a:lnTo>
                            <a:pt x="0" y="719"/>
                          </a:lnTo>
                          <a:lnTo>
                            <a:pt x="1" y="705"/>
                          </a:lnTo>
                          <a:lnTo>
                            <a:pt x="1" y="691"/>
                          </a:lnTo>
                          <a:lnTo>
                            <a:pt x="1" y="675"/>
                          </a:lnTo>
                          <a:lnTo>
                            <a:pt x="1" y="659"/>
                          </a:lnTo>
                          <a:lnTo>
                            <a:pt x="2" y="643"/>
                          </a:lnTo>
                          <a:lnTo>
                            <a:pt x="2" y="628"/>
                          </a:lnTo>
                          <a:lnTo>
                            <a:pt x="2" y="613"/>
                          </a:lnTo>
                          <a:lnTo>
                            <a:pt x="2" y="597"/>
                          </a:lnTo>
                          <a:lnTo>
                            <a:pt x="3" y="582"/>
                          </a:lnTo>
                          <a:lnTo>
                            <a:pt x="3" y="568"/>
                          </a:lnTo>
                          <a:lnTo>
                            <a:pt x="5" y="552"/>
                          </a:lnTo>
                          <a:lnTo>
                            <a:pt x="5" y="537"/>
                          </a:lnTo>
                          <a:lnTo>
                            <a:pt x="6" y="523"/>
                          </a:lnTo>
                          <a:lnTo>
                            <a:pt x="6" y="509"/>
                          </a:lnTo>
                          <a:lnTo>
                            <a:pt x="7" y="495"/>
                          </a:lnTo>
                          <a:lnTo>
                            <a:pt x="7" y="480"/>
                          </a:lnTo>
                          <a:lnTo>
                            <a:pt x="8" y="466"/>
                          </a:lnTo>
                          <a:lnTo>
                            <a:pt x="8" y="452"/>
                          </a:lnTo>
                          <a:lnTo>
                            <a:pt x="9" y="439"/>
                          </a:lnTo>
                          <a:lnTo>
                            <a:pt x="9" y="425"/>
                          </a:lnTo>
                          <a:lnTo>
                            <a:pt x="11" y="412"/>
                          </a:lnTo>
                          <a:lnTo>
                            <a:pt x="12" y="398"/>
                          </a:lnTo>
                          <a:lnTo>
                            <a:pt x="12" y="385"/>
                          </a:lnTo>
                          <a:lnTo>
                            <a:pt x="13" y="372"/>
                          </a:lnTo>
                          <a:lnTo>
                            <a:pt x="14" y="360"/>
                          </a:lnTo>
                          <a:lnTo>
                            <a:pt x="14" y="347"/>
                          </a:lnTo>
                          <a:lnTo>
                            <a:pt x="16" y="335"/>
                          </a:lnTo>
                          <a:lnTo>
                            <a:pt x="17" y="323"/>
                          </a:lnTo>
                          <a:lnTo>
                            <a:pt x="17" y="311"/>
                          </a:lnTo>
                          <a:lnTo>
                            <a:pt x="18" y="300"/>
                          </a:lnTo>
                          <a:lnTo>
                            <a:pt x="19" y="288"/>
                          </a:lnTo>
                          <a:lnTo>
                            <a:pt x="19" y="277"/>
                          </a:lnTo>
                          <a:lnTo>
                            <a:pt x="20" y="267"/>
                          </a:lnTo>
                          <a:lnTo>
                            <a:pt x="22" y="256"/>
                          </a:lnTo>
                          <a:lnTo>
                            <a:pt x="23" y="245"/>
                          </a:lnTo>
                          <a:lnTo>
                            <a:pt x="23" y="235"/>
                          </a:lnTo>
                          <a:lnTo>
                            <a:pt x="24" y="225"/>
                          </a:lnTo>
                          <a:lnTo>
                            <a:pt x="25" y="215"/>
                          </a:lnTo>
                          <a:lnTo>
                            <a:pt x="25" y="205"/>
                          </a:lnTo>
                          <a:lnTo>
                            <a:pt x="27" y="196"/>
                          </a:lnTo>
                          <a:lnTo>
                            <a:pt x="28" y="187"/>
                          </a:lnTo>
                          <a:lnTo>
                            <a:pt x="28" y="179"/>
                          </a:lnTo>
                          <a:lnTo>
                            <a:pt x="29" y="170"/>
                          </a:lnTo>
                          <a:lnTo>
                            <a:pt x="29" y="163"/>
                          </a:lnTo>
                          <a:lnTo>
                            <a:pt x="30" y="154"/>
                          </a:lnTo>
                          <a:lnTo>
                            <a:pt x="31" y="147"/>
                          </a:lnTo>
                          <a:lnTo>
                            <a:pt x="31" y="140"/>
                          </a:lnTo>
                          <a:lnTo>
                            <a:pt x="33" y="133"/>
                          </a:lnTo>
                          <a:lnTo>
                            <a:pt x="33" y="126"/>
                          </a:lnTo>
                          <a:lnTo>
                            <a:pt x="34" y="120"/>
                          </a:lnTo>
                          <a:lnTo>
                            <a:pt x="34" y="114"/>
                          </a:lnTo>
                          <a:lnTo>
                            <a:pt x="35" y="108"/>
                          </a:lnTo>
                          <a:lnTo>
                            <a:pt x="35" y="104"/>
                          </a:lnTo>
                          <a:lnTo>
                            <a:pt x="36" y="98"/>
                          </a:lnTo>
                          <a:lnTo>
                            <a:pt x="36" y="93"/>
                          </a:lnTo>
                          <a:lnTo>
                            <a:pt x="36" y="89"/>
                          </a:lnTo>
                          <a:lnTo>
                            <a:pt x="38" y="85"/>
                          </a:lnTo>
                          <a:lnTo>
                            <a:pt x="38" y="81"/>
                          </a:lnTo>
                          <a:lnTo>
                            <a:pt x="38" y="79"/>
                          </a:lnTo>
                          <a:lnTo>
                            <a:pt x="39" y="75"/>
                          </a:lnTo>
                          <a:lnTo>
                            <a:pt x="39" y="73"/>
                          </a:lnTo>
                          <a:lnTo>
                            <a:pt x="39" y="70"/>
                          </a:lnTo>
                          <a:lnTo>
                            <a:pt x="39" y="69"/>
                          </a:lnTo>
                          <a:lnTo>
                            <a:pt x="39" y="68"/>
                          </a:lnTo>
                          <a:lnTo>
                            <a:pt x="40" y="67"/>
                          </a:lnTo>
                          <a:lnTo>
                            <a:pt x="40" y="66"/>
                          </a:lnTo>
                          <a:lnTo>
                            <a:pt x="40" y="66"/>
                          </a:lnTo>
                          <a:lnTo>
                            <a:pt x="105" y="0"/>
                          </a:lnTo>
                          <a:lnTo>
                            <a:pt x="193" y="15"/>
                          </a:lnTo>
                          <a:lnTo>
                            <a:pt x="258" y="92"/>
                          </a:lnTo>
                          <a:lnTo>
                            <a:pt x="255" y="640"/>
                          </a:lnTo>
                          <a:lnTo>
                            <a:pt x="242" y="989"/>
                          </a:lnTo>
                          <a:lnTo>
                            <a:pt x="167" y="1157"/>
                          </a:lnTo>
                          <a:lnTo>
                            <a:pt x="150" y="1271"/>
                          </a:lnTo>
                          <a:lnTo>
                            <a:pt x="77" y="1259"/>
                          </a:lnTo>
                          <a:lnTo>
                            <a:pt x="77" y="1259"/>
                          </a:lnTo>
                          <a:close/>
                        </a:path>
                      </a:pathLst>
                    </a:custGeom>
                    <a:solidFill>
                      <a:srgbClr val="B3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508" name="Freeform 460"/>
                    <p:cNvSpPr>
                      <a:spLocks/>
                    </p:cNvSpPr>
                    <p:nvPr/>
                  </p:nvSpPr>
                  <p:spPr bwMode="auto">
                    <a:xfrm>
                      <a:off x="4206" y="2285"/>
                      <a:ext cx="51" cy="228"/>
                    </a:xfrm>
                    <a:custGeom>
                      <a:avLst/>
                      <a:gdLst>
                        <a:gd name="T0" fmla="*/ 8 w 151"/>
                        <a:gd name="T1" fmla="*/ 0 h 1139"/>
                        <a:gd name="T2" fmla="*/ 151 w 151"/>
                        <a:gd name="T3" fmla="*/ 1 h 1139"/>
                        <a:gd name="T4" fmla="*/ 143 w 151"/>
                        <a:gd name="T5" fmla="*/ 964 h 1139"/>
                        <a:gd name="T6" fmla="*/ 103 w 151"/>
                        <a:gd name="T7" fmla="*/ 1139 h 1139"/>
                        <a:gd name="T8" fmla="*/ 23 w 151"/>
                        <a:gd name="T9" fmla="*/ 1139 h 1139"/>
                        <a:gd name="T10" fmla="*/ 0 w 151"/>
                        <a:gd name="T11" fmla="*/ 1009 h 1139"/>
                        <a:gd name="T12" fmla="*/ 8 w 151"/>
                        <a:gd name="T13" fmla="*/ 0 h 1139"/>
                        <a:gd name="T14" fmla="*/ 8 w 151"/>
                        <a:gd name="T15" fmla="*/ 0 h 11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51" h="1139">
                          <a:moveTo>
                            <a:pt x="8" y="0"/>
                          </a:moveTo>
                          <a:lnTo>
                            <a:pt x="151" y="1"/>
                          </a:lnTo>
                          <a:lnTo>
                            <a:pt x="143" y="964"/>
                          </a:lnTo>
                          <a:lnTo>
                            <a:pt x="103" y="1139"/>
                          </a:lnTo>
                          <a:lnTo>
                            <a:pt x="23" y="1139"/>
                          </a:lnTo>
                          <a:lnTo>
                            <a:pt x="0" y="1009"/>
                          </a:lnTo>
                          <a:lnTo>
                            <a:pt x="8" y="0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D1BDB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509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4210" y="2311"/>
                      <a:ext cx="41" cy="9"/>
                    </a:xfrm>
                    <a:custGeom>
                      <a:avLst/>
                      <a:gdLst>
                        <a:gd name="T0" fmla="*/ 0 w 123"/>
                        <a:gd name="T1" fmla="*/ 46 h 46"/>
                        <a:gd name="T2" fmla="*/ 123 w 123"/>
                        <a:gd name="T3" fmla="*/ 46 h 46"/>
                        <a:gd name="T4" fmla="*/ 123 w 123"/>
                        <a:gd name="T5" fmla="*/ 0 h 46"/>
                        <a:gd name="T6" fmla="*/ 0 w 123"/>
                        <a:gd name="T7" fmla="*/ 0 h 46"/>
                        <a:gd name="T8" fmla="*/ 0 w 123"/>
                        <a:gd name="T9" fmla="*/ 46 h 46"/>
                        <a:gd name="T10" fmla="*/ 0 w 123"/>
                        <a:gd name="T11" fmla="*/ 46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3" h="46">
                          <a:moveTo>
                            <a:pt x="0" y="46"/>
                          </a:moveTo>
                          <a:lnTo>
                            <a:pt x="123" y="46"/>
                          </a:lnTo>
                          <a:lnTo>
                            <a:pt x="123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510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4210" y="2342"/>
                      <a:ext cx="41" cy="9"/>
                    </a:xfrm>
                    <a:custGeom>
                      <a:avLst/>
                      <a:gdLst>
                        <a:gd name="T0" fmla="*/ 0 w 123"/>
                        <a:gd name="T1" fmla="*/ 47 h 47"/>
                        <a:gd name="T2" fmla="*/ 123 w 123"/>
                        <a:gd name="T3" fmla="*/ 47 h 47"/>
                        <a:gd name="T4" fmla="*/ 123 w 123"/>
                        <a:gd name="T5" fmla="*/ 0 h 47"/>
                        <a:gd name="T6" fmla="*/ 0 w 123"/>
                        <a:gd name="T7" fmla="*/ 0 h 47"/>
                        <a:gd name="T8" fmla="*/ 0 w 123"/>
                        <a:gd name="T9" fmla="*/ 47 h 47"/>
                        <a:gd name="T10" fmla="*/ 0 w 123"/>
                        <a:gd name="T11" fmla="*/ 47 h 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3" h="47">
                          <a:moveTo>
                            <a:pt x="0" y="47"/>
                          </a:moveTo>
                          <a:lnTo>
                            <a:pt x="123" y="47"/>
                          </a:lnTo>
                          <a:lnTo>
                            <a:pt x="123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511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4209" y="2370"/>
                      <a:ext cx="42" cy="9"/>
                    </a:xfrm>
                    <a:custGeom>
                      <a:avLst/>
                      <a:gdLst>
                        <a:gd name="T0" fmla="*/ 0 w 124"/>
                        <a:gd name="T1" fmla="*/ 48 h 48"/>
                        <a:gd name="T2" fmla="*/ 124 w 124"/>
                        <a:gd name="T3" fmla="*/ 48 h 48"/>
                        <a:gd name="T4" fmla="*/ 124 w 124"/>
                        <a:gd name="T5" fmla="*/ 0 h 48"/>
                        <a:gd name="T6" fmla="*/ 0 w 124"/>
                        <a:gd name="T7" fmla="*/ 0 h 48"/>
                        <a:gd name="T8" fmla="*/ 0 w 124"/>
                        <a:gd name="T9" fmla="*/ 48 h 48"/>
                        <a:gd name="T10" fmla="*/ 0 w 124"/>
                        <a:gd name="T11" fmla="*/ 48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4" h="48">
                          <a:moveTo>
                            <a:pt x="0" y="48"/>
                          </a:moveTo>
                          <a:lnTo>
                            <a:pt x="124" y="48"/>
                          </a:lnTo>
                          <a:lnTo>
                            <a:pt x="124" y="0"/>
                          </a:lnTo>
                          <a:lnTo>
                            <a:pt x="0" y="0"/>
                          </a:lnTo>
                          <a:lnTo>
                            <a:pt x="0" y="48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512" name="Freeform 464"/>
                    <p:cNvSpPr>
                      <a:spLocks/>
                    </p:cNvSpPr>
                    <p:nvPr/>
                  </p:nvSpPr>
                  <p:spPr bwMode="auto">
                    <a:xfrm>
                      <a:off x="4209" y="2397"/>
                      <a:ext cx="41" cy="9"/>
                    </a:xfrm>
                    <a:custGeom>
                      <a:avLst/>
                      <a:gdLst>
                        <a:gd name="T0" fmla="*/ 0 w 124"/>
                        <a:gd name="T1" fmla="*/ 46 h 46"/>
                        <a:gd name="T2" fmla="*/ 124 w 124"/>
                        <a:gd name="T3" fmla="*/ 46 h 46"/>
                        <a:gd name="T4" fmla="*/ 124 w 124"/>
                        <a:gd name="T5" fmla="*/ 0 h 46"/>
                        <a:gd name="T6" fmla="*/ 0 w 124"/>
                        <a:gd name="T7" fmla="*/ 0 h 46"/>
                        <a:gd name="T8" fmla="*/ 0 w 124"/>
                        <a:gd name="T9" fmla="*/ 46 h 46"/>
                        <a:gd name="T10" fmla="*/ 0 w 124"/>
                        <a:gd name="T11" fmla="*/ 46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4" h="46">
                          <a:moveTo>
                            <a:pt x="0" y="46"/>
                          </a:moveTo>
                          <a:lnTo>
                            <a:pt x="124" y="46"/>
                          </a:lnTo>
                          <a:lnTo>
                            <a:pt x="124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513" name="Freeform 465"/>
                    <p:cNvSpPr>
                      <a:spLocks/>
                    </p:cNvSpPr>
                    <p:nvPr/>
                  </p:nvSpPr>
                  <p:spPr bwMode="auto">
                    <a:xfrm>
                      <a:off x="4208" y="2422"/>
                      <a:ext cx="41" cy="9"/>
                    </a:xfrm>
                    <a:custGeom>
                      <a:avLst/>
                      <a:gdLst>
                        <a:gd name="T0" fmla="*/ 0 w 123"/>
                        <a:gd name="T1" fmla="*/ 47 h 47"/>
                        <a:gd name="T2" fmla="*/ 123 w 123"/>
                        <a:gd name="T3" fmla="*/ 47 h 47"/>
                        <a:gd name="T4" fmla="*/ 123 w 123"/>
                        <a:gd name="T5" fmla="*/ 0 h 47"/>
                        <a:gd name="T6" fmla="*/ 0 w 123"/>
                        <a:gd name="T7" fmla="*/ 0 h 47"/>
                        <a:gd name="T8" fmla="*/ 0 w 123"/>
                        <a:gd name="T9" fmla="*/ 47 h 47"/>
                        <a:gd name="T10" fmla="*/ 0 w 123"/>
                        <a:gd name="T11" fmla="*/ 47 h 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3" h="47">
                          <a:moveTo>
                            <a:pt x="0" y="47"/>
                          </a:moveTo>
                          <a:lnTo>
                            <a:pt x="123" y="47"/>
                          </a:lnTo>
                          <a:lnTo>
                            <a:pt x="123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514" name="Freeform 466"/>
                    <p:cNvSpPr>
                      <a:spLocks/>
                    </p:cNvSpPr>
                    <p:nvPr/>
                  </p:nvSpPr>
                  <p:spPr bwMode="auto">
                    <a:xfrm>
                      <a:off x="4209" y="2449"/>
                      <a:ext cx="41" cy="10"/>
                    </a:xfrm>
                    <a:custGeom>
                      <a:avLst/>
                      <a:gdLst>
                        <a:gd name="T0" fmla="*/ 0 w 123"/>
                        <a:gd name="T1" fmla="*/ 48 h 48"/>
                        <a:gd name="T2" fmla="*/ 123 w 123"/>
                        <a:gd name="T3" fmla="*/ 48 h 48"/>
                        <a:gd name="T4" fmla="*/ 123 w 123"/>
                        <a:gd name="T5" fmla="*/ 0 h 48"/>
                        <a:gd name="T6" fmla="*/ 0 w 123"/>
                        <a:gd name="T7" fmla="*/ 0 h 48"/>
                        <a:gd name="T8" fmla="*/ 0 w 123"/>
                        <a:gd name="T9" fmla="*/ 48 h 48"/>
                        <a:gd name="T10" fmla="*/ 0 w 123"/>
                        <a:gd name="T11" fmla="*/ 48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3" h="48">
                          <a:moveTo>
                            <a:pt x="0" y="48"/>
                          </a:moveTo>
                          <a:lnTo>
                            <a:pt x="123" y="48"/>
                          </a:lnTo>
                          <a:lnTo>
                            <a:pt x="123" y="0"/>
                          </a:lnTo>
                          <a:lnTo>
                            <a:pt x="0" y="0"/>
                          </a:lnTo>
                          <a:lnTo>
                            <a:pt x="0" y="48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515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4220" y="2291"/>
                      <a:ext cx="21" cy="222"/>
                    </a:xfrm>
                    <a:custGeom>
                      <a:avLst/>
                      <a:gdLst>
                        <a:gd name="T0" fmla="*/ 15 w 63"/>
                        <a:gd name="T1" fmla="*/ 0 h 1106"/>
                        <a:gd name="T2" fmla="*/ 0 w 63"/>
                        <a:gd name="T3" fmla="*/ 1103 h 1106"/>
                        <a:gd name="T4" fmla="*/ 43 w 63"/>
                        <a:gd name="T5" fmla="*/ 1106 h 1106"/>
                        <a:gd name="T6" fmla="*/ 63 w 63"/>
                        <a:gd name="T7" fmla="*/ 0 h 1106"/>
                        <a:gd name="T8" fmla="*/ 15 w 63"/>
                        <a:gd name="T9" fmla="*/ 0 h 1106"/>
                        <a:gd name="T10" fmla="*/ 15 w 63"/>
                        <a:gd name="T11" fmla="*/ 0 h 1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3" h="1106">
                          <a:moveTo>
                            <a:pt x="15" y="0"/>
                          </a:moveTo>
                          <a:lnTo>
                            <a:pt x="0" y="1103"/>
                          </a:lnTo>
                          <a:lnTo>
                            <a:pt x="43" y="1106"/>
                          </a:lnTo>
                          <a:lnTo>
                            <a:pt x="63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solidFill>
                      <a:srgbClr val="F0242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516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4176" y="2259"/>
                      <a:ext cx="109" cy="273"/>
                    </a:xfrm>
                    <a:custGeom>
                      <a:avLst/>
                      <a:gdLst>
                        <a:gd name="T0" fmla="*/ 130 w 326"/>
                        <a:gd name="T1" fmla="*/ 1305 h 1367"/>
                        <a:gd name="T2" fmla="*/ 132 w 326"/>
                        <a:gd name="T3" fmla="*/ 1278 h 1367"/>
                        <a:gd name="T4" fmla="*/ 131 w 326"/>
                        <a:gd name="T5" fmla="*/ 1240 h 1367"/>
                        <a:gd name="T6" fmla="*/ 119 w 326"/>
                        <a:gd name="T7" fmla="*/ 1172 h 1367"/>
                        <a:gd name="T8" fmla="*/ 96 w 326"/>
                        <a:gd name="T9" fmla="*/ 1110 h 1367"/>
                        <a:gd name="T10" fmla="*/ 74 w 326"/>
                        <a:gd name="T11" fmla="*/ 1070 h 1367"/>
                        <a:gd name="T12" fmla="*/ 59 w 326"/>
                        <a:gd name="T13" fmla="*/ 1005 h 1367"/>
                        <a:gd name="T14" fmla="*/ 56 w 326"/>
                        <a:gd name="T15" fmla="*/ 921 h 1367"/>
                        <a:gd name="T16" fmla="*/ 55 w 326"/>
                        <a:gd name="T17" fmla="*/ 819 h 1367"/>
                        <a:gd name="T18" fmla="*/ 54 w 326"/>
                        <a:gd name="T19" fmla="*/ 690 h 1367"/>
                        <a:gd name="T20" fmla="*/ 56 w 326"/>
                        <a:gd name="T21" fmla="*/ 547 h 1367"/>
                        <a:gd name="T22" fmla="*/ 60 w 326"/>
                        <a:gd name="T23" fmla="*/ 378 h 1367"/>
                        <a:gd name="T24" fmla="*/ 64 w 326"/>
                        <a:gd name="T25" fmla="*/ 233 h 1367"/>
                        <a:gd name="T26" fmla="*/ 78 w 326"/>
                        <a:gd name="T27" fmla="*/ 126 h 1367"/>
                        <a:gd name="T28" fmla="*/ 119 w 326"/>
                        <a:gd name="T29" fmla="*/ 70 h 1367"/>
                        <a:gd name="T30" fmla="*/ 174 w 326"/>
                        <a:gd name="T31" fmla="*/ 51 h 1367"/>
                        <a:gd name="T32" fmla="*/ 219 w 326"/>
                        <a:gd name="T33" fmla="*/ 63 h 1367"/>
                        <a:gd name="T34" fmla="*/ 252 w 326"/>
                        <a:gd name="T35" fmla="*/ 99 h 1367"/>
                        <a:gd name="T36" fmla="*/ 266 w 326"/>
                        <a:gd name="T37" fmla="*/ 161 h 1367"/>
                        <a:gd name="T38" fmla="*/ 271 w 326"/>
                        <a:gd name="T39" fmla="*/ 287 h 1367"/>
                        <a:gd name="T40" fmla="*/ 271 w 326"/>
                        <a:gd name="T41" fmla="*/ 456 h 1367"/>
                        <a:gd name="T42" fmla="*/ 268 w 326"/>
                        <a:gd name="T43" fmla="*/ 624 h 1367"/>
                        <a:gd name="T44" fmla="*/ 267 w 326"/>
                        <a:gd name="T45" fmla="*/ 757 h 1367"/>
                        <a:gd name="T46" fmla="*/ 262 w 326"/>
                        <a:gd name="T47" fmla="*/ 885 h 1367"/>
                        <a:gd name="T48" fmla="*/ 250 w 326"/>
                        <a:gd name="T49" fmla="*/ 996 h 1367"/>
                        <a:gd name="T50" fmla="*/ 229 w 326"/>
                        <a:gd name="T51" fmla="*/ 1075 h 1367"/>
                        <a:gd name="T52" fmla="*/ 198 w 326"/>
                        <a:gd name="T53" fmla="*/ 1132 h 1367"/>
                        <a:gd name="T54" fmla="*/ 180 w 326"/>
                        <a:gd name="T55" fmla="*/ 1180 h 1367"/>
                        <a:gd name="T56" fmla="*/ 171 w 326"/>
                        <a:gd name="T57" fmla="*/ 1226 h 1367"/>
                        <a:gd name="T58" fmla="*/ 170 w 326"/>
                        <a:gd name="T59" fmla="*/ 1278 h 1367"/>
                        <a:gd name="T60" fmla="*/ 171 w 326"/>
                        <a:gd name="T61" fmla="*/ 1324 h 1367"/>
                        <a:gd name="T62" fmla="*/ 175 w 326"/>
                        <a:gd name="T63" fmla="*/ 1351 h 1367"/>
                        <a:gd name="T64" fmla="*/ 178 w 326"/>
                        <a:gd name="T65" fmla="*/ 1365 h 1367"/>
                        <a:gd name="T66" fmla="*/ 215 w 326"/>
                        <a:gd name="T67" fmla="*/ 1339 h 1367"/>
                        <a:gd name="T68" fmla="*/ 215 w 326"/>
                        <a:gd name="T69" fmla="*/ 1293 h 1367"/>
                        <a:gd name="T70" fmla="*/ 223 w 326"/>
                        <a:gd name="T71" fmla="*/ 1232 h 1367"/>
                        <a:gd name="T72" fmla="*/ 242 w 326"/>
                        <a:gd name="T73" fmla="*/ 1165 h 1367"/>
                        <a:gd name="T74" fmla="*/ 264 w 326"/>
                        <a:gd name="T75" fmla="*/ 1119 h 1367"/>
                        <a:gd name="T76" fmla="*/ 285 w 326"/>
                        <a:gd name="T77" fmla="*/ 1078 h 1367"/>
                        <a:gd name="T78" fmla="*/ 304 w 326"/>
                        <a:gd name="T79" fmla="*/ 1005 h 1367"/>
                        <a:gd name="T80" fmla="*/ 318 w 326"/>
                        <a:gd name="T81" fmla="*/ 862 h 1367"/>
                        <a:gd name="T82" fmla="*/ 324 w 326"/>
                        <a:gd name="T83" fmla="*/ 659 h 1367"/>
                        <a:gd name="T84" fmla="*/ 326 w 326"/>
                        <a:gd name="T85" fmla="*/ 443 h 1367"/>
                        <a:gd name="T86" fmla="*/ 326 w 326"/>
                        <a:gd name="T87" fmla="*/ 269 h 1367"/>
                        <a:gd name="T88" fmla="*/ 322 w 326"/>
                        <a:gd name="T89" fmla="*/ 164 h 1367"/>
                        <a:gd name="T90" fmla="*/ 301 w 326"/>
                        <a:gd name="T91" fmla="*/ 80 h 1367"/>
                        <a:gd name="T92" fmla="*/ 257 w 326"/>
                        <a:gd name="T93" fmla="*/ 21 h 1367"/>
                        <a:gd name="T94" fmla="*/ 180 w 326"/>
                        <a:gd name="T95" fmla="*/ 0 h 1367"/>
                        <a:gd name="T96" fmla="*/ 97 w 326"/>
                        <a:gd name="T97" fmla="*/ 17 h 1367"/>
                        <a:gd name="T98" fmla="*/ 44 w 326"/>
                        <a:gd name="T99" fmla="*/ 67 h 1367"/>
                        <a:gd name="T100" fmla="*/ 17 w 326"/>
                        <a:gd name="T101" fmla="*/ 154 h 1367"/>
                        <a:gd name="T102" fmla="*/ 6 w 326"/>
                        <a:gd name="T103" fmla="*/ 276 h 1367"/>
                        <a:gd name="T104" fmla="*/ 1 w 326"/>
                        <a:gd name="T105" fmla="*/ 465 h 1367"/>
                        <a:gd name="T106" fmla="*/ 0 w 326"/>
                        <a:gd name="T107" fmla="*/ 692 h 1367"/>
                        <a:gd name="T108" fmla="*/ 1 w 326"/>
                        <a:gd name="T109" fmla="*/ 894 h 1367"/>
                        <a:gd name="T110" fmla="*/ 9 w 326"/>
                        <a:gd name="T111" fmla="*/ 1017 h 1367"/>
                        <a:gd name="T112" fmla="*/ 22 w 326"/>
                        <a:gd name="T113" fmla="*/ 1085 h 1367"/>
                        <a:gd name="T114" fmla="*/ 42 w 326"/>
                        <a:gd name="T115" fmla="*/ 1128 h 1367"/>
                        <a:gd name="T116" fmla="*/ 61 w 326"/>
                        <a:gd name="T117" fmla="*/ 1161 h 1367"/>
                        <a:gd name="T118" fmla="*/ 81 w 326"/>
                        <a:gd name="T119" fmla="*/ 1215 h 1367"/>
                        <a:gd name="T120" fmla="*/ 90 w 326"/>
                        <a:gd name="T121" fmla="*/ 1276 h 1367"/>
                        <a:gd name="T122" fmla="*/ 88 w 326"/>
                        <a:gd name="T123" fmla="*/ 1318 h 1367"/>
                        <a:gd name="T124" fmla="*/ 86 w 326"/>
                        <a:gd name="T125" fmla="*/ 1338 h 13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326" h="1367">
                          <a:moveTo>
                            <a:pt x="129" y="1318"/>
                          </a:moveTo>
                          <a:lnTo>
                            <a:pt x="129" y="1317"/>
                          </a:lnTo>
                          <a:lnTo>
                            <a:pt x="129" y="1317"/>
                          </a:lnTo>
                          <a:lnTo>
                            <a:pt x="129" y="1316"/>
                          </a:lnTo>
                          <a:lnTo>
                            <a:pt x="129" y="1316"/>
                          </a:lnTo>
                          <a:lnTo>
                            <a:pt x="129" y="1315"/>
                          </a:lnTo>
                          <a:lnTo>
                            <a:pt x="129" y="1315"/>
                          </a:lnTo>
                          <a:lnTo>
                            <a:pt x="129" y="1313"/>
                          </a:lnTo>
                          <a:lnTo>
                            <a:pt x="129" y="1313"/>
                          </a:lnTo>
                          <a:lnTo>
                            <a:pt x="129" y="1312"/>
                          </a:lnTo>
                          <a:lnTo>
                            <a:pt x="129" y="1311"/>
                          </a:lnTo>
                          <a:lnTo>
                            <a:pt x="130" y="1310"/>
                          </a:lnTo>
                          <a:lnTo>
                            <a:pt x="130" y="1310"/>
                          </a:lnTo>
                          <a:lnTo>
                            <a:pt x="130" y="1309"/>
                          </a:lnTo>
                          <a:lnTo>
                            <a:pt x="130" y="1308"/>
                          </a:lnTo>
                          <a:lnTo>
                            <a:pt x="130" y="1306"/>
                          </a:lnTo>
                          <a:lnTo>
                            <a:pt x="130" y="1305"/>
                          </a:lnTo>
                          <a:lnTo>
                            <a:pt x="130" y="1304"/>
                          </a:lnTo>
                          <a:lnTo>
                            <a:pt x="130" y="1303"/>
                          </a:lnTo>
                          <a:lnTo>
                            <a:pt x="130" y="1302"/>
                          </a:lnTo>
                          <a:lnTo>
                            <a:pt x="131" y="1300"/>
                          </a:lnTo>
                          <a:lnTo>
                            <a:pt x="131" y="1298"/>
                          </a:lnTo>
                          <a:lnTo>
                            <a:pt x="131" y="1297"/>
                          </a:lnTo>
                          <a:lnTo>
                            <a:pt x="131" y="1296"/>
                          </a:lnTo>
                          <a:lnTo>
                            <a:pt x="131" y="1295"/>
                          </a:lnTo>
                          <a:lnTo>
                            <a:pt x="131" y="1292"/>
                          </a:lnTo>
                          <a:lnTo>
                            <a:pt x="131" y="1291"/>
                          </a:lnTo>
                          <a:lnTo>
                            <a:pt x="132" y="1290"/>
                          </a:lnTo>
                          <a:lnTo>
                            <a:pt x="132" y="1287"/>
                          </a:lnTo>
                          <a:lnTo>
                            <a:pt x="132" y="1286"/>
                          </a:lnTo>
                          <a:lnTo>
                            <a:pt x="132" y="1284"/>
                          </a:lnTo>
                          <a:lnTo>
                            <a:pt x="132" y="1282"/>
                          </a:lnTo>
                          <a:lnTo>
                            <a:pt x="132" y="1280"/>
                          </a:lnTo>
                          <a:lnTo>
                            <a:pt x="132" y="1278"/>
                          </a:lnTo>
                          <a:lnTo>
                            <a:pt x="132" y="1277"/>
                          </a:lnTo>
                          <a:lnTo>
                            <a:pt x="132" y="1274"/>
                          </a:lnTo>
                          <a:lnTo>
                            <a:pt x="132" y="1272"/>
                          </a:lnTo>
                          <a:lnTo>
                            <a:pt x="132" y="1270"/>
                          </a:lnTo>
                          <a:lnTo>
                            <a:pt x="132" y="1269"/>
                          </a:lnTo>
                          <a:lnTo>
                            <a:pt x="132" y="1266"/>
                          </a:lnTo>
                          <a:lnTo>
                            <a:pt x="132" y="1264"/>
                          </a:lnTo>
                          <a:lnTo>
                            <a:pt x="132" y="1261"/>
                          </a:lnTo>
                          <a:lnTo>
                            <a:pt x="132" y="1259"/>
                          </a:lnTo>
                          <a:lnTo>
                            <a:pt x="132" y="1257"/>
                          </a:lnTo>
                          <a:lnTo>
                            <a:pt x="132" y="1254"/>
                          </a:lnTo>
                          <a:lnTo>
                            <a:pt x="132" y="1252"/>
                          </a:lnTo>
                          <a:lnTo>
                            <a:pt x="132" y="1250"/>
                          </a:lnTo>
                          <a:lnTo>
                            <a:pt x="132" y="1247"/>
                          </a:lnTo>
                          <a:lnTo>
                            <a:pt x="132" y="1245"/>
                          </a:lnTo>
                          <a:lnTo>
                            <a:pt x="131" y="1243"/>
                          </a:lnTo>
                          <a:lnTo>
                            <a:pt x="131" y="1240"/>
                          </a:lnTo>
                          <a:lnTo>
                            <a:pt x="131" y="1238"/>
                          </a:lnTo>
                          <a:lnTo>
                            <a:pt x="131" y="1235"/>
                          </a:lnTo>
                          <a:lnTo>
                            <a:pt x="131" y="1233"/>
                          </a:lnTo>
                          <a:lnTo>
                            <a:pt x="130" y="1230"/>
                          </a:lnTo>
                          <a:lnTo>
                            <a:pt x="130" y="1227"/>
                          </a:lnTo>
                          <a:lnTo>
                            <a:pt x="130" y="1225"/>
                          </a:lnTo>
                          <a:lnTo>
                            <a:pt x="130" y="1222"/>
                          </a:lnTo>
                          <a:lnTo>
                            <a:pt x="129" y="1219"/>
                          </a:lnTo>
                          <a:lnTo>
                            <a:pt x="129" y="1217"/>
                          </a:lnTo>
                          <a:lnTo>
                            <a:pt x="129" y="1214"/>
                          </a:lnTo>
                          <a:lnTo>
                            <a:pt x="127" y="1207"/>
                          </a:lnTo>
                          <a:lnTo>
                            <a:pt x="125" y="1200"/>
                          </a:lnTo>
                          <a:lnTo>
                            <a:pt x="124" y="1194"/>
                          </a:lnTo>
                          <a:lnTo>
                            <a:pt x="123" y="1188"/>
                          </a:lnTo>
                          <a:lnTo>
                            <a:pt x="121" y="1182"/>
                          </a:lnTo>
                          <a:lnTo>
                            <a:pt x="120" y="1176"/>
                          </a:lnTo>
                          <a:lnTo>
                            <a:pt x="119" y="1172"/>
                          </a:lnTo>
                          <a:lnTo>
                            <a:pt x="118" y="1166"/>
                          </a:lnTo>
                          <a:lnTo>
                            <a:pt x="116" y="1161"/>
                          </a:lnTo>
                          <a:lnTo>
                            <a:pt x="115" y="1156"/>
                          </a:lnTo>
                          <a:lnTo>
                            <a:pt x="114" y="1152"/>
                          </a:lnTo>
                          <a:lnTo>
                            <a:pt x="112" y="1148"/>
                          </a:lnTo>
                          <a:lnTo>
                            <a:pt x="110" y="1145"/>
                          </a:lnTo>
                          <a:lnTo>
                            <a:pt x="109" y="1140"/>
                          </a:lnTo>
                          <a:lnTo>
                            <a:pt x="108" y="1136"/>
                          </a:lnTo>
                          <a:lnTo>
                            <a:pt x="107" y="1133"/>
                          </a:lnTo>
                          <a:lnTo>
                            <a:pt x="105" y="1129"/>
                          </a:lnTo>
                          <a:lnTo>
                            <a:pt x="103" y="1127"/>
                          </a:lnTo>
                          <a:lnTo>
                            <a:pt x="102" y="1123"/>
                          </a:lnTo>
                          <a:lnTo>
                            <a:pt x="101" y="1121"/>
                          </a:lnTo>
                          <a:lnTo>
                            <a:pt x="99" y="1117"/>
                          </a:lnTo>
                          <a:lnTo>
                            <a:pt x="98" y="1115"/>
                          </a:lnTo>
                          <a:lnTo>
                            <a:pt x="97" y="1113"/>
                          </a:lnTo>
                          <a:lnTo>
                            <a:pt x="96" y="1110"/>
                          </a:lnTo>
                          <a:lnTo>
                            <a:pt x="93" y="1107"/>
                          </a:lnTo>
                          <a:lnTo>
                            <a:pt x="92" y="1106"/>
                          </a:lnTo>
                          <a:lnTo>
                            <a:pt x="91" y="1102"/>
                          </a:lnTo>
                          <a:lnTo>
                            <a:pt x="90" y="1101"/>
                          </a:lnTo>
                          <a:lnTo>
                            <a:pt x="88" y="1098"/>
                          </a:lnTo>
                          <a:lnTo>
                            <a:pt x="87" y="1096"/>
                          </a:lnTo>
                          <a:lnTo>
                            <a:pt x="86" y="1094"/>
                          </a:lnTo>
                          <a:lnTo>
                            <a:pt x="85" y="1091"/>
                          </a:lnTo>
                          <a:lnTo>
                            <a:pt x="83" y="1089"/>
                          </a:lnTo>
                          <a:lnTo>
                            <a:pt x="82" y="1087"/>
                          </a:lnTo>
                          <a:lnTo>
                            <a:pt x="80" y="1084"/>
                          </a:lnTo>
                          <a:lnTo>
                            <a:pt x="78" y="1083"/>
                          </a:lnTo>
                          <a:lnTo>
                            <a:pt x="77" y="1080"/>
                          </a:lnTo>
                          <a:lnTo>
                            <a:pt x="77" y="1077"/>
                          </a:lnTo>
                          <a:lnTo>
                            <a:pt x="75" y="1075"/>
                          </a:lnTo>
                          <a:lnTo>
                            <a:pt x="75" y="1072"/>
                          </a:lnTo>
                          <a:lnTo>
                            <a:pt x="74" y="1070"/>
                          </a:lnTo>
                          <a:lnTo>
                            <a:pt x="72" y="1068"/>
                          </a:lnTo>
                          <a:lnTo>
                            <a:pt x="71" y="1064"/>
                          </a:lnTo>
                          <a:lnTo>
                            <a:pt x="70" y="1062"/>
                          </a:lnTo>
                          <a:lnTo>
                            <a:pt x="69" y="1059"/>
                          </a:lnTo>
                          <a:lnTo>
                            <a:pt x="67" y="1056"/>
                          </a:lnTo>
                          <a:lnTo>
                            <a:pt x="67" y="1052"/>
                          </a:lnTo>
                          <a:lnTo>
                            <a:pt x="66" y="1049"/>
                          </a:lnTo>
                          <a:lnTo>
                            <a:pt x="65" y="1045"/>
                          </a:lnTo>
                          <a:lnTo>
                            <a:pt x="64" y="1042"/>
                          </a:lnTo>
                          <a:lnTo>
                            <a:pt x="64" y="1038"/>
                          </a:lnTo>
                          <a:lnTo>
                            <a:pt x="63" y="1033"/>
                          </a:lnTo>
                          <a:lnTo>
                            <a:pt x="63" y="1030"/>
                          </a:lnTo>
                          <a:lnTo>
                            <a:pt x="61" y="1025"/>
                          </a:lnTo>
                          <a:lnTo>
                            <a:pt x="61" y="1020"/>
                          </a:lnTo>
                          <a:lnTo>
                            <a:pt x="60" y="1016"/>
                          </a:lnTo>
                          <a:lnTo>
                            <a:pt x="60" y="1010"/>
                          </a:lnTo>
                          <a:lnTo>
                            <a:pt x="59" y="1005"/>
                          </a:lnTo>
                          <a:lnTo>
                            <a:pt x="59" y="999"/>
                          </a:lnTo>
                          <a:lnTo>
                            <a:pt x="59" y="993"/>
                          </a:lnTo>
                          <a:lnTo>
                            <a:pt x="58" y="986"/>
                          </a:lnTo>
                          <a:lnTo>
                            <a:pt x="58" y="980"/>
                          </a:lnTo>
                          <a:lnTo>
                            <a:pt x="58" y="973"/>
                          </a:lnTo>
                          <a:lnTo>
                            <a:pt x="58" y="966"/>
                          </a:lnTo>
                          <a:lnTo>
                            <a:pt x="58" y="963"/>
                          </a:lnTo>
                          <a:lnTo>
                            <a:pt x="58" y="959"/>
                          </a:lnTo>
                          <a:lnTo>
                            <a:pt x="58" y="956"/>
                          </a:lnTo>
                          <a:lnTo>
                            <a:pt x="58" y="952"/>
                          </a:lnTo>
                          <a:lnTo>
                            <a:pt x="56" y="948"/>
                          </a:lnTo>
                          <a:lnTo>
                            <a:pt x="56" y="944"/>
                          </a:lnTo>
                          <a:lnTo>
                            <a:pt x="56" y="939"/>
                          </a:lnTo>
                          <a:lnTo>
                            <a:pt x="56" y="935"/>
                          </a:lnTo>
                          <a:lnTo>
                            <a:pt x="56" y="931"/>
                          </a:lnTo>
                          <a:lnTo>
                            <a:pt x="56" y="926"/>
                          </a:lnTo>
                          <a:lnTo>
                            <a:pt x="56" y="921"/>
                          </a:lnTo>
                          <a:lnTo>
                            <a:pt x="56" y="915"/>
                          </a:lnTo>
                          <a:lnTo>
                            <a:pt x="56" y="911"/>
                          </a:lnTo>
                          <a:lnTo>
                            <a:pt x="56" y="906"/>
                          </a:lnTo>
                          <a:lnTo>
                            <a:pt x="56" y="900"/>
                          </a:lnTo>
                          <a:lnTo>
                            <a:pt x="56" y="894"/>
                          </a:lnTo>
                          <a:lnTo>
                            <a:pt x="55" y="888"/>
                          </a:lnTo>
                          <a:lnTo>
                            <a:pt x="55" y="883"/>
                          </a:lnTo>
                          <a:lnTo>
                            <a:pt x="55" y="878"/>
                          </a:lnTo>
                          <a:lnTo>
                            <a:pt x="55" y="872"/>
                          </a:lnTo>
                          <a:lnTo>
                            <a:pt x="55" y="865"/>
                          </a:lnTo>
                          <a:lnTo>
                            <a:pt x="55" y="859"/>
                          </a:lnTo>
                          <a:lnTo>
                            <a:pt x="55" y="852"/>
                          </a:lnTo>
                          <a:lnTo>
                            <a:pt x="55" y="846"/>
                          </a:lnTo>
                          <a:lnTo>
                            <a:pt x="55" y="839"/>
                          </a:lnTo>
                          <a:lnTo>
                            <a:pt x="55" y="833"/>
                          </a:lnTo>
                          <a:lnTo>
                            <a:pt x="55" y="826"/>
                          </a:lnTo>
                          <a:lnTo>
                            <a:pt x="55" y="819"/>
                          </a:lnTo>
                          <a:lnTo>
                            <a:pt x="55" y="811"/>
                          </a:lnTo>
                          <a:lnTo>
                            <a:pt x="54" y="804"/>
                          </a:lnTo>
                          <a:lnTo>
                            <a:pt x="54" y="797"/>
                          </a:lnTo>
                          <a:lnTo>
                            <a:pt x="54" y="790"/>
                          </a:lnTo>
                          <a:lnTo>
                            <a:pt x="54" y="783"/>
                          </a:lnTo>
                          <a:lnTo>
                            <a:pt x="54" y="776"/>
                          </a:lnTo>
                          <a:lnTo>
                            <a:pt x="54" y="768"/>
                          </a:lnTo>
                          <a:lnTo>
                            <a:pt x="54" y="761"/>
                          </a:lnTo>
                          <a:lnTo>
                            <a:pt x="54" y="752"/>
                          </a:lnTo>
                          <a:lnTo>
                            <a:pt x="54" y="745"/>
                          </a:lnTo>
                          <a:lnTo>
                            <a:pt x="54" y="737"/>
                          </a:lnTo>
                          <a:lnTo>
                            <a:pt x="54" y="730"/>
                          </a:lnTo>
                          <a:lnTo>
                            <a:pt x="54" y="722"/>
                          </a:lnTo>
                          <a:lnTo>
                            <a:pt x="54" y="713"/>
                          </a:lnTo>
                          <a:lnTo>
                            <a:pt x="54" y="705"/>
                          </a:lnTo>
                          <a:lnTo>
                            <a:pt x="54" y="698"/>
                          </a:lnTo>
                          <a:lnTo>
                            <a:pt x="54" y="690"/>
                          </a:lnTo>
                          <a:lnTo>
                            <a:pt x="54" y="682"/>
                          </a:lnTo>
                          <a:lnTo>
                            <a:pt x="54" y="673"/>
                          </a:lnTo>
                          <a:lnTo>
                            <a:pt x="54" y="665"/>
                          </a:lnTo>
                          <a:lnTo>
                            <a:pt x="54" y="657"/>
                          </a:lnTo>
                          <a:lnTo>
                            <a:pt x="54" y="648"/>
                          </a:lnTo>
                          <a:lnTo>
                            <a:pt x="55" y="640"/>
                          </a:lnTo>
                          <a:lnTo>
                            <a:pt x="55" y="632"/>
                          </a:lnTo>
                          <a:lnTo>
                            <a:pt x="55" y="622"/>
                          </a:lnTo>
                          <a:lnTo>
                            <a:pt x="55" y="614"/>
                          </a:lnTo>
                          <a:lnTo>
                            <a:pt x="55" y="606"/>
                          </a:lnTo>
                          <a:lnTo>
                            <a:pt x="55" y="598"/>
                          </a:lnTo>
                          <a:lnTo>
                            <a:pt x="55" y="589"/>
                          </a:lnTo>
                          <a:lnTo>
                            <a:pt x="55" y="581"/>
                          </a:lnTo>
                          <a:lnTo>
                            <a:pt x="56" y="572"/>
                          </a:lnTo>
                          <a:lnTo>
                            <a:pt x="56" y="563"/>
                          </a:lnTo>
                          <a:lnTo>
                            <a:pt x="56" y="555"/>
                          </a:lnTo>
                          <a:lnTo>
                            <a:pt x="56" y="547"/>
                          </a:lnTo>
                          <a:lnTo>
                            <a:pt x="58" y="537"/>
                          </a:lnTo>
                          <a:lnTo>
                            <a:pt x="58" y="529"/>
                          </a:lnTo>
                          <a:lnTo>
                            <a:pt x="58" y="519"/>
                          </a:lnTo>
                          <a:lnTo>
                            <a:pt x="58" y="508"/>
                          </a:lnTo>
                          <a:lnTo>
                            <a:pt x="59" y="497"/>
                          </a:lnTo>
                          <a:lnTo>
                            <a:pt x="59" y="488"/>
                          </a:lnTo>
                          <a:lnTo>
                            <a:pt x="59" y="477"/>
                          </a:lnTo>
                          <a:lnTo>
                            <a:pt x="59" y="467"/>
                          </a:lnTo>
                          <a:lnTo>
                            <a:pt x="59" y="456"/>
                          </a:lnTo>
                          <a:lnTo>
                            <a:pt x="60" y="446"/>
                          </a:lnTo>
                          <a:lnTo>
                            <a:pt x="60" y="436"/>
                          </a:lnTo>
                          <a:lnTo>
                            <a:pt x="60" y="426"/>
                          </a:lnTo>
                          <a:lnTo>
                            <a:pt x="60" y="417"/>
                          </a:lnTo>
                          <a:lnTo>
                            <a:pt x="60" y="406"/>
                          </a:lnTo>
                          <a:lnTo>
                            <a:pt x="60" y="397"/>
                          </a:lnTo>
                          <a:lnTo>
                            <a:pt x="60" y="387"/>
                          </a:lnTo>
                          <a:lnTo>
                            <a:pt x="60" y="378"/>
                          </a:lnTo>
                          <a:lnTo>
                            <a:pt x="60" y="369"/>
                          </a:lnTo>
                          <a:lnTo>
                            <a:pt x="60" y="359"/>
                          </a:lnTo>
                          <a:lnTo>
                            <a:pt x="60" y="350"/>
                          </a:lnTo>
                          <a:lnTo>
                            <a:pt x="60" y="341"/>
                          </a:lnTo>
                          <a:lnTo>
                            <a:pt x="61" y="332"/>
                          </a:lnTo>
                          <a:lnTo>
                            <a:pt x="61" y="322"/>
                          </a:lnTo>
                          <a:lnTo>
                            <a:pt x="61" y="314"/>
                          </a:lnTo>
                          <a:lnTo>
                            <a:pt x="61" y="306"/>
                          </a:lnTo>
                          <a:lnTo>
                            <a:pt x="61" y="298"/>
                          </a:lnTo>
                          <a:lnTo>
                            <a:pt x="61" y="288"/>
                          </a:lnTo>
                          <a:lnTo>
                            <a:pt x="61" y="280"/>
                          </a:lnTo>
                          <a:lnTo>
                            <a:pt x="61" y="272"/>
                          </a:lnTo>
                          <a:lnTo>
                            <a:pt x="63" y="265"/>
                          </a:lnTo>
                          <a:lnTo>
                            <a:pt x="63" y="256"/>
                          </a:lnTo>
                          <a:lnTo>
                            <a:pt x="63" y="248"/>
                          </a:lnTo>
                          <a:lnTo>
                            <a:pt x="63" y="241"/>
                          </a:lnTo>
                          <a:lnTo>
                            <a:pt x="64" y="233"/>
                          </a:lnTo>
                          <a:lnTo>
                            <a:pt x="64" y="226"/>
                          </a:lnTo>
                          <a:lnTo>
                            <a:pt x="64" y="219"/>
                          </a:lnTo>
                          <a:lnTo>
                            <a:pt x="65" y="211"/>
                          </a:lnTo>
                          <a:lnTo>
                            <a:pt x="65" y="204"/>
                          </a:lnTo>
                          <a:lnTo>
                            <a:pt x="66" y="197"/>
                          </a:lnTo>
                          <a:lnTo>
                            <a:pt x="66" y="190"/>
                          </a:lnTo>
                          <a:lnTo>
                            <a:pt x="67" y="184"/>
                          </a:lnTo>
                          <a:lnTo>
                            <a:pt x="69" y="177"/>
                          </a:lnTo>
                          <a:lnTo>
                            <a:pt x="69" y="171"/>
                          </a:lnTo>
                          <a:lnTo>
                            <a:pt x="70" y="165"/>
                          </a:lnTo>
                          <a:lnTo>
                            <a:pt x="71" y="159"/>
                          </a:lnTo>
                          <a:lnTo>
                            <a:pt x="72" y="154"/>
                          </a:lnTo>
                          <a:lnTo>
                            <a:pt x="72" y="148"/>
                          </a:lnTo>
                          <a:lnTo>
                            <a:pt x="74" y="142"/>
                          </a:lnTo>
                          <a:lnTo>
                            <a:pt x="76" y="137"/>
                          </a:lnTo>
                          <a:lnTo>
                            <a:pt x="77" y="131"/>
                          </a:lnTo>
                          <a:lnTo>
                            <a:pt x="78" y="126"/>
                          </a:lnTo>
                          <a:lnTo>
                            <a:pt x="80" y="122"/>
                          </a:lnTo>
                          <a:lnTo>
                            <a:pt x="81" y="117"/>
                          </a:lnTo>
                          <a:lnTo>
                            <a:pt x="83" y="112"/>
                          </a:lnTo>
                          <a:lnTo>
                            <a:pt x="85" y="109"/>
                          </a:lnTo>
                          <a:lnTo>
                            <a:pt x="87" y="104"/>
                          </a:lnTo>
                          <a:lnTo>
                            <a:pt x="90" y="100"/>
                          </a:lnTo>
                          <a:lnTo>
                            <a:pt x="91" y="97"/>
                          </a:lnTo>
                          <a:lnTo>
                            <a:pt x="93" y="93"/>
                          </a:lnTo>
                          <a:lnTo>
                            <a:pt x="96" y="90"/>
                          </a:lnTo>
                          <a:lnTo>
                            <a:pt x="98" y="86"/>
                          </a:lnTo>
                          <a:lnTo>
                            <a:pt x="101" y="84"/>
                          </a:lnTo>
                          <a:lnTo>
                            <a:pt x="103" y="80"/>
                          </a:lnTo>
                          <a:lnTo>
                            <a:pt x="107" y="78"/>
                          </a:lnTo>
                          <a:lnTo>
                            <a:pt x="109" y="76"/>
                          </a:lnTo>
                          <a:lnTo>
                            <a:pt x="113" y="73"/>
                          </a:lnTo>
                          <a:lnTo>
                            <a:pt x="115" y="71"/>
                          </a:lnTo>
                          <a:lnTo>
                            <a:pt x="119" y="70"/>
                          </a:lnTo>
                          <a:lnTo>
                            <a:pt x="123" y="67"/>
                          </a:lnTo>
                          <a:lnTo>
                            <a:pt x="125" y="65"/>
                          </a:lnTo>
                          <a:lnTo>
                            <a:pt x="129" y="64"/>
                          </a:lnTo>
                          <a:lnTo>
                            <a:pt x="132" y="61"/>
                          </a:lnTo>
                          <a:lnTo>
                            <a:pt x="135" y="60"/>
                          </a:lnTo>
                          <a:lnTo>
                            <a:pt x="138" y="59"/>
                          </a:lnTo>
                          <a:lnTo>
                            <a:pt x="142" y="58"/>
                          </a:lnTo>
                          <a:lnTo>
                            <a:pt x="146" y="57"/>
                          </a:lnTo>
                          <a:lnTo>
                            <a:pt x="148" y="56"/>
                          </a:lnTo>
                          <a:lnTo>
                            <a:pt x="152" y="54"/>
                          </a:lnTo>
                          <a:lnTo>
                            <a:pt x="154" y="53"/>
                          </a:lnTo>
                          <a:lnTo>
                            <a:pt x="158" y="53"/>
                          </a:lnTo>
                          <a:lnTo>
                            <a:pt x="162" y="52"/>
                          </a:lnTo>
                          <a:lnTo>
                            <a:pt x="164" y="52"/>
                          </a:lnTo>
                          <a:lnTo>
                            <a:pt x="168" y="51"/>
                          </a:lnTo>
                          <a:lnTo>
                            <a:pt x="170" y="51"/>
                          </a:lnTo>
                          <a:lnTo>
                            <a:pt x="174" y="51"/>
                          </a:lnTo>
                          <a:lnTo>
                            <a:pt x="176" y="51"/>
                          </a:lnTo>
                          <a:lnTo>
                            <a:pt x="179" y="51"/>
                          </a:lnTo>
                          <a:lnTo>
                            <a:pt x="182" y="51"/>
                          </a:lnTo>
                          <a:lnTo>
                            <a:pt x="185" y="51"/>
                          </a:lnTo>
                          <a:lnTo>
                            <a:pt x="189" y="52"/>
                          </a:lnTo>
                          <a:lnTo>
                            <a:pt x="191" y="52"/>
                          </a:lnTo>
                          <a:lnTo>
                            <a:pt x="193" y="53"/>
                          </a:lnTo>
                          <a:lnTo>
                            <a:pt x="196" y="53"/>
                          </a:lnTo>
                          <a:lnTo>
                            <a:pt x="200" y="54"/>
                          </a:lnTo>
                          <a:lnTo>
                            <a:pt x="202" y="54"/>
                          </a:lnTo>
                          <a:lnTo>
                            <a:pt x="204" y="56"/>
                          </a:lnTo>
                          <a:lnTo>
                            <a:pt x="207" y="57"/>
                          </a:lnTo>
                          <a:lnTo>
                            <a:pt x="211" y="58"/>
                          </a:lnTo>
                          <a:lnTo>
                            <a:pt x="213" y="59"/>
                          </a:lnTo>
                          <a:lnTo>
                            <a:pt x="215" y="60"/>
                          </a:lnTo>
                          <a:lnTo>
                            <a:pt x="218" y="61"/>
                          </a:lnTo>
                          <a:lnTo>
                            <a:pt x="219" y="63"/>
                          </a:lnTo>
                          <a:lnTo>
                            <a:pt x="222" y="65"/>
                          </a:lnTo>
                          <a:lnTo>
                            <a:pt x="224" y="66"/>
                          </a:lnTo>
                          <a:lnTo>
                            <a:pt x="226" y="67"/>
                          </a:lnTo>
                          <a:lnTo>
                            <a:pt x="229" y="70"/>
                          </a:lnTo>
                          <a:lnTo>
                            <a:pt x="231" y="71"/>
                          </a:lnTo>
                          <a:lnTo>
                            <a:pt x="234" y="73"/>
                          </a:lnTo>
                          <a:lnTo>
                            <a:pt x="235" y="76"/>
                          </a:lnTo>
                          <a:lnTo>
                            <a:pt x="237" y="78"/>
                          </a:lnTo>
                          <a:lnTo>
                            <a:pt x="239" y="79"/>
                          </a:lnTo>
                          <a:lnTo>
                            <a:pt x="241" y="81"/>
                          </a:lnTo>
                          <a:lnTo>
                            <a:pt x="242" y="84"/>
                          </a:lnTo>
                          <a:lnTo>
                            <a:pt x="245" y="86"/>
                          </a:lnTo>
                          <a:lnTo>
                            <a:pt x="246" y="89"/>
                          </a:lnTo>
                          <a:lnTo>
                            <a:pt x="247" y="92"/>
                          </a:lnTo>
                          <a:lnTo>
                            <a:pt x="250" y="94"/>
                          </a:lnTo>
                          <a:lnTo>
                            <a:pt x="251" y="97"/>
                          </a:lnTo>
                          <a:lnTo>
                            <a:pt x="252" y="99"/>
                          </a:lnTo>
                          <a:lnTo>
                            <a:pt x="253" y="103"/>
                          </a:lnTo>
                          <a:lnTo>
                            <a:pt x="255" y="105"/>
                          </a:lnTo>
                          <a:lnTo>
                            <a:pt x="256" y="109"/>
                          </a:lnTo>
                          <a:lnTo>
                            <a:pt x="257" y="111"/>
                          </a:lnTo>
                          <a:lnTo>
                            <a:pt x="258" y="115"/>
                          </a:lnTo>
                          <a:lnTo>
                            <a:pt x="259" y="118"/>
                          </a:lnTo>
                          <a:lnTo>
                            <a:pt x="261" y="120"/>
                          </a:lnTo>
                          <a:lnTo>
                            <a:pt x="261" y="124"/>
                          </a:lnTo>
                          <a:lnTo>
                            <a:pt x="262" y="128"/>
                          </a:lnTo>
                          <a:lnTo>
                            <a:pt x="263" y="131"/>
                          </a:lnTo>
                          <a:lnTo>
                            <a:pt x="263" y="135"/>
                          </a:lnTo>
                          <a:lnTo>
                            <a:pt x="264" y="138"/>
                          </a:lnTo>
                          <a:lnTo>
                            <a:pt x="264" y="142"/>
                          </a:lnTo>
                          <a:lnTo>
                            <a:pt x="264" y="146"/>
                          </a:lnTo>
                          <a:lnTo>
                            <a:pt x="266" y="150"/>
                          </a:lnTo>
                          <a:lnTo>
                            <a:pt x="266" y="155"/>
                          </a:lnTo>
                          <a:lnTo>
                            <a:pt x="266" y="161"/>
                          </a:lnTo>
                          <a:lnTo>
                            <a:pt x="267" y="167"/>
                          </a:lnTo>
                          <a:lnTo>
                            <a:pt x="267" y="172"/>
                          </a:lnTo>
                          <a:lnTo>
                            <a:pt x="267" y="178"/>
                          </a:lnTo>
                          <a:lnTo>
                            <a:pt x="268" y="184"/>
                          </a:lnTo>
                          <a:lnTo>
                            <a:pt x="268" y="191"/>
                          </a:lnTo>
                          <a:lnTo>
                            <a:pt x="268" y="197"/>
                          </a:lnTo>
                          <a:lnTo>
                            <a:pt x="268" y="204"/>
                          </a:lnTo>
                          <a:lnTo>
                            <a:pt x="269" y="213"/>
                          </a:lnTo>
                          <a:lnTo>
                            <a:pt x="269" y="220"/>
                          </a:lnTo>
                          <a:lnTo>
                            <a:pt x="269" y="228"/>
                          </a:lnTo>
                          <a:lnTo>
                            <a:pt x="269" y="235"/>
                          </a:lnTo>
                          <a:lnTo>
                            <a:pt x="269" y="243"/>
                          </a:lnTo>
                          <a:lnTo>
                            <a:pt x="269" y="252"/>
                          </a:lnTo>
                          <a:lnTo>
                            <a:pt x="269" y="261"/>
                          </a:lnTo>
                          <a:lnTo>
                            <a:pt x="269" y="269"/>
                          </a:lnTo>
                          <a:lnTo>
                            <a:pt x="271" y="279"/>
                          </a:lnTo>
                          <a:lnTo>
                            <a:pt x="271" y="287"/>
                          </a:lnTo>
                          <a:lnTo>
                            <a:pt x="271" y="296"/>
                          </a:lnTo>
                          <a:lnTo>
                            <a:pt x="271" y="306"/>
                          </a:lnTo>
                          <a:lnTo>
                            <a:pt x="271" y="315"/>
                          </a:lnTo>
                          <a:lnTo>
                            <a:pt x="271" y="325"/>
                          </a:lnTo>
                          <a:lnTo>
                            <a:pt x="271" y="334"/>
                          </a:lnTo>
                          <a:lnTo>
                            <a:pt x="271" y="344"/>
                          </a:lnTo>
                          <a:lnTo>
                            <a:pt x="271" y="354"/>
                          </a:lnTo>
                          <a:lnTo>
                            <a:pt x="271" y="364"/>
                          </a:lnTo>
                          <a:lnTo>
                            <a:pt x="271" y="374"/>
                          </a:lnTo>
                          <a:lnTo>
                            <a:pt x="271" y="384"/>
                          </a:lnTo>
                          <a:lnTo>
                            <a:pt x="271" y="394"/>
                          </a:lnTo>
                          <a:lnTo>
                            <a:pt x="271" y="405"/>
                          </a:lnTo>
                          <a:lnTo>
                            <a:pt x="271" y="415"/>
                          </a:lnTo>
                          <a:lnTo>
                            <a:pt x="271" y="425"/>
                          </a:lnTo>
                          <a:lnTo>
                            <a:pt x="271" y="436"/>
                          </a:lnTo>
                          <a:lnTo>
                            <a:pt x="271" y="445"/>
                          </a:lnTo>
                          <a:lnTo>
                            <a:pt x="271" y="456"/>
                          </a:lnTo>
                          <a:lnTo>
                            <a:pt x="271" y="467"/>
                          </a:lnTo>
                          <a:lnTo>
                            <a:pt x="271" y="477"/>
                          </a:lnTo>
                          <a:lnTo>
                            <a:pt x="269" y="487"/>
                          </a:lnTo>
                          <a:lnTo>
                            <a:pt x="269" y="497"/>
                          </a:lnTo>
                          <a:lnTo>
                            <a:pt x="269" y="508"/>
                          </a:lnTo>
                          <a:lnTo>
                            <a:pt x="269" y="517"/>
                          </a:lnTo>
                          <a:lnTo>
                            <a:pt x="269" y="528"/>
                          </a:lnTo>
                          <a:lnTo>
                            <a:pt x="269" y="537"/>
                          </a:lnTo>
                          <a:lnTo>
                            <a:pt x="269" y="548"/>
                          </a:lnTo>
                          <a:lnTo>
                            <a:pt x="269" y="557"/>
                          </a:lnTo>
                          <a:lnTo>
                            <a:pt x="269" y="567"/>
                          </a:lnTo>
                          <a:lnTo>
                            <a:pt x="269" y="578"/>
                          </a:lnTo>
                          <a:lnTo>
                            <a:pt x="269" y="587"/>
                          </a:lnTo>
                          <a:lnTo>
                            <a:pt x="269" y="595"/>
                          </a:lnTo>
                          <a:lnTo>
                            <a:pt x="268" y="605"/>
                          </a:lnTo>
                          <a:lnTo>
                            <a:pt x="268" y="614"/>
                          </a:lnTo>
                          <a:lnTo>
                            <a:pt x="268" y="624"/>
                          </a:lnTo>
                          <a:lnTo>
                            <a:pt x="268" y="632"/>
                          </a:lnTo>
                          <a:lnTo>
                            <a:pt x="268" y="640"/>
                          </a:lnTo>
                          <a:lnTo>
                            <a:pt x="268" y="650"/>
                          </a:lnTo>
                          <a:lnTo>
                            <a:pt x="268" y="658"/>
                          </a:lnTo>
                          <a:lnTo>
                            <a:pt x="268" y="666"/>
                          </a:lnTo>
                          <a:lnTo>
                            <a:pt x="268" y="673"/>
                          </a:lnTo>
                          <a:lnTo>
                            <a:pt x="268" y="682"/>
                          </a:lnTo>
                          <a:lnTo>
                            <a:pt x="268" y="689"/>
                          </a:lnTo>
                          <a:lnTo>
                            <a:pt x="268" y="697"/>
                          </a:lnTo>
                          <a:lnTo>
                            <a:pt x="268" y="704"/>
                          </a:lnTo>
                          <a:lnTo>
                            <a:pt x="268" y="712"/>
                          </a:lnTo>
                          <a:lnTo>
                            <a:pt x="268" y="719"/>
                          </a:lnTo>
                          <a:lnTo>
                            <a:pt x="267" y="726"/>
                          </a:lnTo>
                          <a:lnTo>
                            <a:pt x="267" y="735"/>
                          </a:lnTo>
                          <a:lnTo>
                            <a:pt x="267" y="742"/>
                          </a:lnTo>
                          <a:lnTo>
                            <a:pt x="267" y="750"/>
                          </a:lnTo>
                          <a:lnTo>
                            <a:pt x="267" y="757"/>
                          </a:lnTo>
                          <a:lnTo>
                            <a:pt x="267" y="765"/>
                          </a:lnTo>
                          <a:lnTo>
                            <a:pt x="267" y="772"/>
                          </a:lnTo>
                          <a:lnTo>
                            <a:pt x="267" y="781"/>
                          </a:lnTo>
                          <a:lnTo>
                            <a:pt x="266" y="788"/>
                          </a:lnTo>
                          <a:lnTo>
                            <a:pt x="266" y="796"/>
                          </a:lnTo>
                          <a:lnTo>
                            <a:pt x="266" y="803"/>
                          </a:lnTo>
                          <a:lnTo>
                            <a:pt x="266" y="811"/>
                          </a:lnTo>
                          <a:lnTo>
                            <a:pt x="266" y="819"/>
                          </a:lnTo>
                          <a:lnTo>
                            <a:pt x="264" y="826"/>
                          </a:lnTo>
                          <a:lnTo>
                            <a:pt x="264" y="834"/>
                          </a:lnTo>
                          <a:lnTo>
                            <a:pt x="264" y="841"/>
                          </a:lnTo>
                          <a:lnTo>
                            <a:pt x="264" y="848"/>
                          </a:lnTo>
                          <a:lnTo>
                            <a:pt x="263" y="855"/>
                          </a:lnTo>
                          <a:lnTo>
                            <a:pt x="263" y="863"/>
                          </a:lnTo>
                          <a:lnTo>
                            <a:pt x="262" y="870"/>
                          </a:lnTo>
                          <a:lnTo>
                            <a:pt x="262" y="878"/>
                          </a:lnTo>
                          <a:lnTo>
                            <a:pt x="262" y="885"/>
                          </a:lnTo>
                          <a:lnTo>
                            <a:pt x="261" y="892"/>
                          </a:lnTo>
                          <a:lnTo>
                            <a:pt x="261" y="899"/>
                          </a:lnTo>
                          <a:lnTo>
                            <a:pt x="261" y="906"/>
                          </a:lnTo>
                          <a:lnTo>
                            <a:pt x="259" y="913"/>
                          </a:lnTo>
                          <a:lnTo>
                            <a:pt x="259" y="920"/>
                          </a:lnTo>
                          <a:lnTo>
                            <a:pt x="258" y="926"/>
                          </a:lnTo>
                          <a:lnTo>
                            <a:pt x="258" y="933"/>
                          </a:lnTo>
                          <a:lnTo>
                            <a:pt x="257" y="940"/>
                          </a:lnTo>
                          <a:lnTo>
                            <a:pt x="256" y="946"/>
                          </a:lnTo>
                          <a:lnTo>
                            <a:pt x="256" y="953"/>
                          </a:lnTo>
                          <a:lnTo>
                            <a:pt x="255" y="959"/>
                          </a:lnTo>
                          <a:lnTo>
                            <a:pt x="255" y="965"/>
                          </a:lnTo>
                          <a:lnTo>
                            <a:pt x="253" y="972"/>
                          </a:lnTo>
                          <a:lnTo>
                            <a:pt x="252" y="978"/>
                          </a:lnTo>
                          <a:lnTo>
                            <a:pt x="252" y="984"/>
                          </a:lnTo>
                          <a:lnTo>
                            <a:pt x="251" y="990"/>
                          </a:lnTo>
                          <a:lnTo>
                            <a:pt x="250" y="996"/>
                          </a:lnTo>
                          <a:lnTo>
                            <a:pt x="248" y="1002"/>
                          </a:lnTo>
                          <a:lnTo>
                            <a:pt x="247" y="1006"/>
                          </a:lnTo>
                          <a:lnTo>
                            <a:pt x="247" y="1012"/>
                          </a:lnTo>
                          <a:lnTo>
                            <a:pt x="246" y="1018"/>
                          </a:lnTo>
                          <a:lnTo>
                            <a:pt x="245" y="1023"/>
                          </a:lnTo>
                          <a:lnTo>
                            <a:pt x="244" y="1028"/>
                          </a:lnTo>
                          <a:lnTo>
                            <a:pt x="242" y="1033"/>
                          </a:lnTo>
                          <a:lnTo>
                            <a:pt x="241" y="1038"/>
                          </a:lnTo>
                          <a:lnTo>
                            <a:pt x="240" y="1043"/>
                          </a:lnTo>
                          <a:lnTo>
                            <a:pt x="239" y="1046"/>
                          </a:lnTo>
                          <a:lnTo>
                            <a:pt x="237" y="1051"/>
                          </a:lnTo>
                          <a:lnTo>
                            <a:pt x="236" y="1056"/>
                          </a:lnTo>
                          <a:lnTo>
                            <a:pt x="235" y="1059"/>
                          </a:lnTo>
                          <a:lnTo>
                            <a:pt x="233" y="1064"/>
                          </a:lnTo>
                          <a:lnTo>
                            <a:pt x="231" y="1068"/>
                          </a:lnTo>
                          <a:lnTo>
                            <a:pt x="230" y="1071"/>
                          </a:lnTo>
                          <a:lnTo>
                            <a:pt x="229" y="1075"/>
                          </a:lnTo>
                          <a:lnTo>
                            <a:pt x="226" y="1078"/>
                          </a:lnTo>
                          <a:lnTo>
                            <a:pt x="225" y="1081"/>
                          </a:lnTo>
                          <a:lnTo>
                            <a:pt x="224" y="1084"/>
                          </a:lnTo>
                          <a:lnTo>
                            <a:pt x="222" y="1088"/>
                          </a:lnTo>
                          <a:lnTo>
                            <a:pt x="219" y="1091"/>
                          </a:lnTo>
                          <a:lnTo>
                            <a:pt x="218" y="1095"/>
                          </a:lnTo>
                          <a:lnTo>
                            <a:pt x="215" y="1098"/>
                          </a:lnTo>
                          <a:lnTo>
                            <a:pt x="213" y="1102"/>
                          </a:lnTo>
                          <a:lnTo>
                            <a:pt x="212" y="1106"/>
                          </a:lnTo>
                          <a:lnTo>
                            <a:pt x="209" y="1109"/>
                          </a:lnTo>
                          <a:lnTo>
                            <a:pt x="208" y="1113"/>
                          </a:lnTo>
                          <a:lnTo>
                            <a:pt x="206" y="1116"/>
                          </a:lnTo>
                          <a:lnTo>
                            <a:pt x="204" y="1119"/>
                          </a:lnTo>
                          <a:lnTo>
                            <a:pt x="203" y="1122"/>
                          </a:lnTo>
                          <a:lnTo>
                            <a:pt x="201" y="1126"/>
                          </a:lnTo>
                          <a:lnTo>
                            <a:pt x="200" y="1128"/>
                          </a:lnTo>
                          <a:lnTo>
                            <a:pt x="198" y="1132"/>
                          </a:lnTo>
                          <a:lnTo>
                            <a:pt x="197" y="1134"/>
                          </a:lnTo>
                          <a:lnTo>
                            <a:pt x="196" y="1137"/>
                          </a:lnTo>
                          <a:lnTo>
                            <a:pt x="195" y="1141"/>
                          </a:lnTo>
                          <a:lnTo>
                            <a:pt x="192" y="1143"/>
                          </a:lnTo>
                          <a:lnTo>
                            <a:pt x="192" y="1146"/>
                          </a:lnTo>
                          <a:lnTo>
                            <a:pt x="191" y="1149"/>
                          </a:lnTo>
                          <a:lnTo>
                            <a:pt x="190" y="1152"/>
                          </a:lnTo>
                          <a:lnTo>
                            <a:pt x="189" y="1155"/>
                          </a:lnTo>
                          <a:lnTo>
                            <a:pt x="187" y="1158"/>
                          </a:lnTo>
                          <a:lnTo>
                            <a:pt x="186" y="1161"/>
                          </a:lnTo>
                          <a:lnTo>
                            <a:pt x="185" y="1163"/>
                          </a:lnTo>
                          <a:lnTo>
                            <a:pt x="184" y="1166"/>
                          </a:lnTo>
                          <a:lnTo>
                            <a:pt x="184" y="1168"/>
                          </a:lnTo>
                          <a:lnTo>
                            <a:pt x="182" y="1172"/>
                          </a:lnTo>
                          <a:lnTo>
                            <a:pt x="181" y="1174"/>
                          </a:lnTo>
                          <a:lnTo>
                            <a:pt x="181" y="1176"/>
                          </a:lnTo>
                          <a:lnTo>
                            <a:pt x="180" y="1180"/>
                          </a:lnTo>
                          <a:lnTo>
                            <a:pt x="180" y="1182"/>
                          </a:lnTo>
                          <a:lnTo>
                            <a:pt x="179" y="1185"/>
                          </a:lnTo>
                          <a:lnTo>
                            <a:pt x="178" y="1187"/>
                          </a:lnTo>
                          <a:lnTo>
                            <a:pt x="178" y="1191"/>
                          </a:lnTo>
                          <a:lnTo>
                            <a:pt x="176" y="1193"/>
                          </a:lnTo>
                          <a:lnTo>
                            <a:pt x="176" y="1195"/>
                          </a:lnTo>
                          <a:lnTo>
                            <a:pt x="175" y="1198"/>
                          </a:lnTo>
                          <a:lnTo>
                            <a:pt x="175" y="1201"/>
                          </a:lnTo>
                          <a:lnTo>
                            <a:pt x="175" y="1204"/>
                          </a:lnTo>
                          <a:lnTo>
                            <a:pt x="174" y="1206"/>
                          </a:lnTo>
                          <a:lnTo>
                            <a:pt x="174" y="1208"/>
                          </a:lnTo>
                          <a:lnTo>
                            <a:pt x="174" y="1212"/>
                          </a:lnTo>
                          <a:lnTo>
                            <a:pt x="173" y="1214"/>
                          </a:lnTo>
                          <a:lnTo>
                            <a:pt x="173" y="1217"/>
                          </a:lnTo>
                          <a:lnTo>
                            <a:pt x="173" y="1220"/>
                          </a:lnTo>
                          <a:lnTo>
                            <a:pt x="173" y="1222"/>
                          </a:lnTo>
                          <a:lnTo>
                            <a:pt x="171" y="1226"/>
                          </a:lnTo>
                          <a:lnTo>
                            <a:pt x="171" y="1228"/>
                          </a:lnTo>
                          <a:lnTo>
                            <a:pt x="171" y="1231"/>
                          </a:lnTo>
                          <a:lnTo>
                            <a:pt x="171" y="1234"/>
                          </a:lnTo>
                          <a:lnTo>
                            <a:pt x="171" y="1237"/>
                          </a:lnTo>
                          <a:lnTo>
                            <a:pt x="170" y="1240"/>
                          </a:lnTo>
                          <a:lnTo>
                            <a:pt x="170" y="1243"/>
                          </a:lnTo>
                          <a:lnTo>
                            <a:pt x="170" y="1246"/>
                          </a:lnTo>
                          <a:lnTo>
                            <a:pt x="170" y="1248"/>
                          </a:lnTo>
                          <a:lnTo>
                            <a:pt x="170" y="1252"/>
                          </a:lnTo>
                          <a:lnTo>
                            <a:pt x="170" y="1254"/>
                          </a:lnTo>
                          <a:lnTo>
                            <a:pt x="170" y="1258"/>
                          </a:lnTo>
                          <a:lnTo>
                            <a:pt x="170" y="1261"/>
                          </a:lnTo>
                          <a:lnTo>
                            <a:pt x="170" y="1265"/>
                          </a:lnTo>
                          <a:lnTo>
                            <a:pt x="170" y="1267"/>
                          </a:lnTo>
                          <a:lnTo>
                            <a:pt x="170" y="1271"/>
                          </a:lnTo>
                          <a:lnTo>
                            <a:pt x="170" y="1274"/>
                          </a:lnTo>
                          <a:lnTo>
                            <a:pt x="170" y="1278"/>
                          </a:lnTo>
                          <a:lnTo>
                            <a:pt x="170" y="1282"/>
                          </a:lnTo>
                          <a:lnTo>
                            <a:pt x="170" y="1285"/>
                          </a:lnTo>
                          <a:lnTo>
                            <a:pt x="170" y="1287"/>
                          </a:lnTo>
                          <a:lnTo>
                            <a:pt x="170" y="1291"/>
                          </a:lnTo>
                          <a:lnTo>
                            <a:pt x="170" y="1293"/>
                          </a:lnTo>
                          <a:lnTo>
                            <a:pt x="170" y="1297"/>
                          </a:lnTo>
                          <a:lnTo>
                            <a:pt x="170" y="1300"/>
                          </a:lnTo>
                          <a:lnTo>
                            <a:pt x="170" y="1303"/>
                          </a:lnTo>
                          <a:lnTo>
                            <a:pt x="170" y="1305"/>
                          </a:lnTo>
                          <a:lnTo>
                            <a:pt x="170" y="1308"/>
                          </a:lnTo>
                          <a:lnTo>
                            <a:pt x="170" y="1310"/>
                          </a:lnTo>
                          <a:lnTo>
                            <a:pt x="171" y="1313"/>
                          </a:lnTo>
                          <a:lnTo>
                            <a:pt x="171" y="1316"/>
                          </a:lnTo>
                          <a:lnTo>
                            <a:pt x="171" y="1318"/>
                          </a:lnTo>
                          <a:lnTo>
                            <a:pt x="171" y="1320"/>
                          </a:lnTo>
                          <a:lnTo>
                            <a:pt x="171" y="1322"/>
                          </a:lnTo>
                          <a:lnTo>
                            <a:pt x="171" y="1324"/>
                          </a:lnTo>
                          <a:lnTo>
                            <a:pt x="171" y="1326"/>
                          </a:lnTo>
                          <a:lnTo>
                            <a:pt x="171" y="1329"/>
                          </a:lnTo>
                          <a:lnTo>
                            <a:pt x="171" y="1330"/>
                          </a:lnTo>
                          <a:lnTo>
                            <a:pt x="173" y="1332"/>
                          </a:lnTo>
                          <a:lnTo>
                            <a:pt x="173" y="1335"/>
                          </a:lnTo>
                          <a:lnTo>
                            <a:pt x="173" y="1336"/>
                          </a:lnTo>
                          <a:lnTo>
                            <a:pt x="173" y="1337"/>
                          </a:lnTo>
                          <a:lnTo>
                            <a:pt x="173" y="1339"/>
                          </a:lnTo>
                          <a:lnTo>
                            <a:pt x="173" y="1341"/>
                          </a:lnTo>
                          <a:lnTo>
                            <a:pt x="174" y="1342"/>
                          </a:lnTo>
                          <a:lnTo>
                            <a:pt x="174" y="1344"/>
                          </a:lnTo>
                          <a:lnTo>
                            <a:pt x="174" y="1345"/>
                          </a:lnTo>
                          <a:lnTo>
                            <a:pt x="174" y="1346"/>
                          </a:lnTo>
                          <a:lnTo>
                            <a:pt x="174" y="1348"/>
                          </a:lnTo>
                          <a:lnTo>
                            <a:pt x="174" y="1349"/>
                          </a:lnTo>
                          <a:lnTo>
                            <a:pt x="175" y="1350"/>
                          </a:lnTo>
                          <a:lnTo>
                            <a:pt x="175" y="1351"/>
                          </a:lnTo>
                          <a:lnTo>
                            <a:pt x="175" y="1352"/>
                          </a:lnTo>
                          <a:lnTo>
                            <a:pt x="175" y="1354"/>
                          </a:lnTo>
                          <a:lnTo>
                            <a:pt x="175" y="1355"/>
                          </a:lnTo>
                          <a:lnTo>
                            <a:pt x="175" y="1356"/>
                          </a:lnTo>
                          <a:lnTo>
                            <a:pt x="175" y="1356"/>
                          </a:lnTo>
                          <a:lnTo>
                            <a:pt x="176" y="1357"/>
                          </a:lnTo>
                          <a:lnTo>
                            <a:pt x="176" y="1358"/>
                          </a:lnTo>
                          <a:lnTo>
                            <a:pt x="176" y="1358"/>
                          </a:lnTo>
                          <a:lnTo>
                            <a:pt x="176" y="1359"/>
                          </a:lnTo>
                          <a:lnTo>
                            <a:pt x="176" y="1361"/>
                          </a:lnTo>
                          <a:lnTo>
                            <a:pt x="176" y="1361"/>
                          </a:lnTo>
                          <a:lnTo>
                            <a:pt x="176" y="1362"/>
                          </a:lnTo>
                          <a:lnTo>
                            <a:pt x="176" y="1362"/>
                          </a:lnTo>
                          <a:lnTo>
                            <a:pt x="178" y="1363"/>
                          </a:lnTo>
                          <a:lnTo>
                            <a:pt x="178" y="1364"/>
                          </a:lnTo>
                          <a:lnTo>
                            <a:pt x="178" y="1364"/>
                          </a:lnTo>
                          <a:lnTo>
                            <a:pt x="178" y="1365"/>
                          </a:lnTo>
                          <a:lnTo>
                            <a:pt x="178" y="1365"/>
                          </a:lnTo>
                          <a:lnTo>
                            <a:pt x="178" y="1367"/>
                          </a:lnTo>
                          <a:lnTo>
                            <a:pt x="215" y="1355"/>
                          </a:lnTo>
                          <a:lnTo>
                            <a:pt x="215" y="1355"/>
                          </a:lnTo>
                          <a:lnTo>
                            <a:pt x="215" y="1354"/>
                          </a:lnTo>
                          <a:lnTo>
                            <a:pt x="215" y="1354"/>
                          </a:lnTo>
                          <a:lnTo>
                            <a:pt x="215" y="1352"/>
                          </a:lnTo>
                          <a:lnTo>
                            <a:pt x="215" y="1351"/>
                          </a:lnTo>
                          <a:lnTo>
                            <a:pt x="215" y="1351"/>
                          </a:lnTo>
                          <a:lnTo>
                            <a:pt x="215" y="1350"/>
                          </a:lnTo>
                          <a:lnTo>
                            <a:pt x="215" y="1349"/>
                          </a:lnTo>
                          <a:lnTo>
                            <a:pt x="215" y="1346"/>
                          </a:lnTo>
                          <a:lnTo>
                            <a:pt x="215" y="1345"/>
                          </a:lnTo>
                          <a:lnTo>
                            <a:pt x="215" y="1344"/>
                          </a:lnTo>
                          <a:lnTo>
                            <a:pt x="215" y="1342"/>
                          </a:lnTo>
                          <a:lnTo>
                            <a:pt x="215" y="1341"/>
                          </a:lnTo>
                          <a:lnTo>
                            <a:pt x="215" y="1339"/>
                          </a:lnTo>
                          <a:lnTo>
                            <a:pt x="215" y="1337"/>
                          </a:lnTo>
                          <a:lnTo>
                            <a:pt x="214" y="1335"/>
                          </a:lnTo>
                          <a:lnTo>
                            <a:pt x="214" y="1332"/>
                          </a:lnTo>
                          <a:lnTo>
                            <a:pt x="214" y="1330"/>
                          </a:lnTo>
                          <a:lnTo>
                            <a:pt x="214" y="1328"/>
                          </a:lnTo>
                          <a:lnTo>
                            <a:pt x="214" y="1325"/>
                          </a:lnTo>
                          <a:lnTo>
                            <a:pt x="214" y="1323"/>
                          </a:lnTo>
                          <a:lnTo>
                            <a:pt x="214" y="1320"/>
                          </a:lnTo>
                          <a:lnTo>
                            <a:pt x="214" y="1318"/>
                          </a:lnTo>
                          <a:lnTo>
                            <a:pt x="214" y="1315"/>
                          </a:lnTo>
                          <a:lnTo>
                            <a:pt x="215" y="1312"/>
                          </a:lnTo>
                          <a:lnTo>
                            <a:pt x="215" y="1309"/>
                          </a:lnTo>
                          <a:lnTo>
                            <a:pt x="215" y="1306"/>
                          </a:lnTo>
                          <a:lnTo>
                            <a:pt x="215" y="1303"/>
                          </a:lnTo>
                          <a:lnTo>
                            <a:pt x="215" y="1300"/>
                          </a:lnTo>
                          <a:lnTo>
                            <a:pt x="215" y="1297"/>
                          </a:lnTo>
                          <a:lnTo>
                            <a:pt x="215" y="1293"/>
                          </a:lnTo>
                          <a:lnTo>
                            <a:pt x="215" y="1290"/>
                          </a:lnTo>
                          <a:lnTo>
                            <a:pt x="215" y="1287"/>
                          </a:lnTo>
                          <a:lnTo>
                            <a:pt x="217" y="1284"/>
                          </a:lnTo>
                          <a:lnTo>
                            <a:pt x="217" y="1280"/>
                          </a:lnTo>
                          <a:lnTo>
                            <a:pt x="217" y="1277"/>
                          </a:lnTo>
                          <a:lnTo>
                            <a:pt x="217" y="1273"/>
                          </a:lnTo>
                          <a:lnTo>
                            <a:pt x="218" y="1270"/>
                          </a:lnTo>
                          <a:lnTo>
                            <a:pt x="218" y="1266"/>
                          </a:lnTo>
                          <a:lnTo>
                            <a:pt x="218" y="1263"/>
                          </a:lnTo>
                          <a:lnTo>
                            <a:pt x="219" y="1258"/>
                          </a:lnTo>
                          <a:lnTo>
                            <a:pt x="219" y="1254"/>
                          </a:lnTo>
                          <a:lnTo>
                            <a:pt x="220" y="1251"/>
                          </a:lnTo>
                          <a:lnTo>
                            <a:pt x="220" y="1247"/>
                          </a:lnTo>
                          <a:lnTo>
                            <a:pt x="222" y="1243"/>
                          </a:lnTo>
                          <a:lnTo>
                            <a:pt x="222" y="1239"/>
                          </a:lnTo>
                          <a:lnTo>
                            <a:pt x="223" y="1235"/>
                          </a:lnTo>
                          <a:lnTo>
                            <a:pt x="223" y="1232"/>
                          </a:lnTo>
                          <a:lnTo>
                            <a:pt x="224" y="1227"/>
                          </a:lnTo>
                          <a:lnTo>
                            <a:pt x="225" y="1224"/>
                          </a:lnTo>
                          <a:lnTo>
                            <a:pt x="225" y="1219"/>
                          </a:lnTo>
                          <a:lnTo>
                            <a:pt x="226" y="1215"/>
                          </a:lnTo>
                          <a:lnTo>
                            <a:pt x="228" y="1212"/>
                          </a:lnTo>
                          <a:lnTo>
                            <a:pt x="229" y="1207"/>
                          </a:lnTo>
                          <a:lnTo>
                            <a:pt x="230" y="1204"/>
                          </a:lnTo>
                          <a:lnTo>
                            <a:pt x="230" y="1200"/>
                          </a:lnTo>
                          <a:lnTo>
                            <a:pt x="231" y="1195"/>
                          </a:lnTo>
                          <a:lnTo>
                            <a:pt x="233" y="1192"/>
                          </a:lnTo>
                          <a:lnTo>
                            <a:pt x="234" y="1187"/>
                          </a:lnTo>
                          <a:lnTo>
                            <a:pt x="235" y="1183"/>
                          </a:lnTo>
                          <a:lnTo>
                            <a:pt x="237" y="1180"/>
                          </a:lnTo>
                          <a:lnTo>
                            <a:pt x="239" y="1175"/>
                          </a:lnTo>
                          <a:lnTo>
                            <a:pt x="240" y="1172"/>
                          </a:lnTo>
                          <a:lnTo>
                            <a:pt x="241" y="1168"/>
                          </a:lnTo>
                          <a:lnTo>
                            <a:pt x="242" y="1165"/>
                          </a:lnTo>
                          <a:lnTo>
                            <a:pt x="244" y="1161"/>
                          </a:lnTo>
                          <a:lnTo>
                            <a:pt x="245" y="1158"/>
                          </a:lnTo>
                          <a:lnTo>
                            <a:pt x="246" y="1154"/>
                          </a:lnTo>
                          <a:lnTo>
                            <a:pt x="248" y="1150"/>
                          </a:lnTo>
                          <a:lnTo>
                            <a:pt x="250" y="1148"/>
                          </a:lnTo>
                          <a:lnTo>
                            <a:pt x="251" y="1145"/>
                          </a:lnTo>
                          <a:lnTo>
                            <a:pt x="252" y="1142"/>
                          </a:lnTo>
                          <a:lnTo>
                            <a:pt x="253" y="1140"/>
                          </a:lnTo>
                          <a:lnTo>
                            <a:pt x="255" y="1137"/>
                          </a:lnTo>
                          <a:lnTo>
                            <a:pt x="256" y="1135"/>
                          </a:lnTo>
                          <a:lnTo>
                            <a:pt x="257" y="1133"/>
                          </a:lnTo>
                          <a:lnTo>
                            <a:pt x="258" y="1130"/>
                          </a:lnTo>
                          <a:lnTo>
                            <a:pt x="259" y="1128"/>
                          </a:lnTo>
                          <a:lnTo>
                            <a:pt x="261" y="1126"/>
                          </a:lnTo>
                          <a:lnTo>
                            <a:pt x="262" y="1123"/>
                          </a:lnTo>
                          <a:lnTo>
                            <a:pt x="263" y="1121"/>
                          </a:lnTo>
                          <a:lnTo>
                            <a:pt x="264" y="1119"/>
                          </a:lnTo>
                          <a:lnTo>
                            <a:pt x="266" y="1116"/>
                          </a:lnTo>
                          <a:lnTo>
                            <a:pt x="267" y="1114"/>
                          </a:lnTo>
                          <a:lnTo>
                            <a:pt x="269" y="1113"/>
                          </a:lnTo>
                          <a:lnTo>
                            <a:pt x="271" y="1110"/>
                          </a:lnTo>
                          <a:lnTo>
                            <a:pt x="272" y="1108"/>
                          </a:lnTo>
                          <a:lnTo>
                            <a:pt x="273" y="1106"/>
                          </a:lnTo>
                          <a:lnTo>
                            <a:pt x="273" y="1103"/>
                          </a:lnTo>
                          <a:lnTo>
                            <a:pt x="275" y="1101"/>
                          </a:lnTo>
                          <a:lnTo>
                            <a:pt x="277" y="1098"/>
                          </a:lnTo>
                          <a:lnTo>
                            <a:pt x="278" y="1096"/>
                          </a:lnTo>
                          <a:lnTo>
                            <a:pt x="278" y="1094"/>
                          </a:lnTo>
                          <a:lnTo>
                            <a:pt x="280" y="1091"/>
                          </a:lnTo>
                          <a:lnTo>
                            <a:pt x="282" y="1089"/>
                          </a:lnTo>
                          <a:lnTo>
                            <a:pt x="282" y="1087"/>
                          </a:lnTo>
                          <a:lnTo>
                            <a:pt x="283" y="1084"/>
                          </a:lnTo>
                          <a:lnTo>
                            <a:pt x="284" y="1081"/>
                          </a:lnTo>
                          <a:lnTo>
                            <a:pt x="285" y="1078"/>
                          </a:lnTo>
                          <a:lnTo>
                            <a:pt x="286" y="1075"/>
                          </a:lnTo>
                          <a:lnTo>
                            <a:pt x="288" y="1071"/>
                          </a:lnTo>
                          <a:lnTo>
                            <a:pt x="289" y="1069"/>
                          </a:lnTo>
                          <a:lnTo>
                            <a:pt x="290" y="1065"/>
                          </a:lnTo>
                          <a:lnTo>
                            <a:pt x="291" y="1062"/>
                          </a:lnTo>
                          <a:lnTo>
                            <a:pt x="293" y="1057"/>
                          </a:lnTo>
                          <a:lnTo>
                            <a:pt x="293" y="1054"/>
                          </a:lnTo>
                          <a:lnTo>
                            <a:pt x="294" y="1050"/>
                          </a:lnTo>
                          <a:lnTo>
                            <a:pt x="295" y="1045"/>
                          </a:lnTo>
                          <a:lnTo>
                            <a:pt x="296" y="1041"/>
                          </a:lnTo>
                          <a:lnTo>
                            <a:pt x="297" y="1037"/>
                          </a:lnTo>
                          <a:lnTo>
                            <a:pt x="299" y="1031"/>
                          </a:lnTo>
                          <a:lnTo>
                            <a:pt x="300" y="1026"/>
                          </a:lnTo>
                          <a:lnTo>
                            <a:pt x="300" y="1022"/>
                          </a:lnTo>
                          <a:lnTo>
                            <a:pt x="301" y="1016"/>
                          </a:lnTo>
                          <a:lnTo>
                            <a:pt x="302" y="1010"/>
                          </a:lnTo>
                          <a:lnTo>
                            <a:pt x="304" y="1005"/>
                          </a:lnTo>
                          <a:lnTo>
                            <a:pt x="305" y="998"/>
                          </a:lnTo>
                          <a:lnTo>
                            <a:pt x="305" y="992"/>
                          </a:lnTo>
                          <a:lnTo>
                            <a:pt x="306" y="985"/>
                          </a:lnTo>
                          <a:lnTo>
                            <a:pt x="307" y="979"/>
                          </a:lnTo>
                          <a:lnTo>
                            <a:pt x="308" y="971"/>
                          </a:lnTo>
                          <a:lnTo>
                            <a:pt x="308" y="964"/>
                          </a:lnTo>
                          <a:lnTo>
                            <a:pt x="310" y="957"/>
                          </a:lnTo>
                          <a:lnTo>
                            <a:pt x="311" y="948"/>
                          </a:lnTo>
                          <a:lnTo>
                            <a:pt x="312" y="940"/>
                          </a:lnTo>
                          <a:lnTo>
                            <a:pt x="312" y="931"/>
                          </a:lnTo>
                          <a:lnTo>
                            <a:pt x="313" y="922"/>
                          </a:lnTo>
                          <a:lnTo>
                            <a:pt x="315" y="913"/>
                          </a:lnTo>
                          <a:lnTo>
                            <a:pt x="315" y="904"/>
                          </a:lnTo>
                          <a:lnTo>
                            <a:pt x="316" y="894"/>
                          </a:lnTo>
                          <a:lnTo>
                            <a:pt x="316" y="883"/>
                          </a:lnTo>
                          <a:lnTo>
                            <a:pt x="317" y="873"/>
                          </a:lnTo>
                          <a:lnTo>
                            <a:pt x="318" y="862"/>
                          </a:lnTo>
                          <a:lnTo>
                            <a:pt x="318" y="852"/>
                          </a:lnTo>
                          <a:lnTo>
                            <a:pt x="318" y="841"/>
                          </a:lnTo>
                          <a:lnTo>
                            <a:pt x="319" y="830"/>
                          </a:lnTo>
                          <a:lnTo>
                            <a:pt x="319" y="819"/>
                          </a:lnTo>
                          <a:lnTo>
                            <a:pt x="321" y="807"/>
                          </a:lnTo>
                          <a:lnTo>
                            <a:pt x="321" y="795"/>
                          </a:lnTo>
                          <a:lnTo>
                            <a:pt x="321" y="783"/>
                          </a:lnTo>
                          <a:lnTo>
                            <a:pt x="322" y="771"/>
                          </a:lnTo>
                          <a:lnTo>
                            <a:pt x="322" y="759"/>
                          </a:lnTo>
                          <a:lnTo>
                            <a:pt x="322" y="748"/>
                          </a:lnTo>
                          <a:lnTo>
                            <a:pt x="323" y="735"/>
                          </a:lnTo>
                          <a:lnTo>
                            <a:pt x="323" y="723"/>
                          </a:lnTo>
                          <a:lnTo>
                            <a:pt x="323" y="710"/>
                          </a:lnTo>
                          <a:lnTo>
                            <a:pt x="324" y="697"/>
                          </a:lnTo>
                          <a:lnTo>
                            <a:pt x="324" y="684"/>
                          </a:lnTo>
                          <a:lnTo>
                            <a:pt x="324" y="672"/>
                          </a:lnTo>
                          <a:lnTo>
                            <a:pt x="324" y="659"/>
                          </a:lnTo>
                          <a:lnTo>
                            <a:pt x="324" y="646"/>
                          </a:lnTo>
                          <a:lnTo>
                            <a:pt x="324" y="633"/>
                          </a:lnTo>
                          <a:lnTo>
                            <a:pt x="324" y="620"/>
                          </a:lnTo>
                          <a:lnTo>
                            <a:pt x="326" y="607"/>
                          </a:lnTo>
                          <a:lnTo>
                            <a:pt x="326" y="594"/>
                          </a:lnTo>
                          <a:lnTo>
                            <a:pt x="326" y="581"/>
                          </a:lnTo>
                          <a:lnTo>
                            <a:pt x="326" y="568"/>
                          </a:lnTo>
                          <a:lnTo>
                            <a:pt x="326" y="556"/>
                          </a:lnTo>
                          <a:lnTo>
                            <a:pt x="326" y="543"/>
                          </a:lnTo>
                          <a:lnTo>
                            <a:pt x="326" y="530"/>
                          </a:lnTo>
                          <a:lnTo>
                            <a:pt x="326" y="517"/>
                          </a:lnTo>
                          <a:lnTo>
                            <a:pt x="326" y="506"/>
                          </a:lnTo>
                          <a:lnTo>
                            <a:pt x="326" y="493"/>
                          </a:lnTo>
                          <a:lnTo>
                            <a:pt x="326" y="480"/>
                          </a:lnTo>
                          <a:lnTo>
                            <a:pt x="326" y="468"/>
                          </a:lnTo>
                          <a:lnTo>
                            <a:pt x="326" y="456"/>
                          </a:lnTo>
                          <a:lnTo>
                            <a:pt x="326" y="443"/>
                          </a:lnTo>
                          <a:lnTo>
                            <a:pt x="326" y="431"/>
                          </a:lnTo>
                          <a:lnTo>
                            <a:pt x="326" y="419"/>
                          </a:lnTo>
                          <a:lnTo>
                            <a:pt x="326" y="409"/>
                          </a:lnTo>
                          <a:lnTo>
                            <a:pt x="326" y="397"/>
                          </a:lnTo>
                          <a:lnTo>
                            <a:pt x="326" y="385"/>
                          </a:lnTo>
                          <a:lnTo>
                            <a:pt x="326" y="374"/>
                          </a:lnTo>
                          <a:lnTo>
                            <a:pt x="326" y="364"/>
                          </a:lnTo>
                          <a:lnTo>
                            <a:pt x="326" y="353"/>
                          </a:lnTo>
                          <a:lnTo>
                            <a:pt x="326" y="343"/>
                          </a:lnTo>
                          <a:lnTo>
                            <a:pt x="326" y="332"/>
                          </a:lnTo>
                          <a:lnTo>
                            <a:pt x="326" y="322"/>
                          </a:lnTo>
                          <a:lnTo>
                            <a:pt x="326" y="313"/>
                          </a:lnTo>
                          <a:lnTo>
                            <a:pt x="326" y="304"/>
                          </a:lnTo>
                          <a:lnTo>
                            <a:pt x="326" y="294"/>
                          </a:lnTo>
                          <a:lnTo>
                            <a:pt x="326" y="286"/>
                          </a:lnTo>
                          <a:lnTo>
                            <a:pt x="326" y="276"/>
                          </a:lnTo>
                          <a:lnTo>
                            <a:pt x="326" y="269"/>
                          </a:lnTo>
                          <a:lnTo>
                            <a:pt x="326" y="261"/>
                          </a:lnTo>
                          <a:lnTo>
                            <a:pt x="326" y="253"/>
                          </a:lnTo>
                          <a:lnTo>
                            <a:pt x="326" y="246"/>
                          </a:lnTo>
                          <a:lnTo>
                            <a:pt x="326" y="240"/>
                          </a:lnTo>
                          <a:lnTo>
                            <a:pt x="326" y="233"/>
                          </a:lnTo>
                          <a:lnTo>
                            <a:pt x="326" y="227"/>
                          </a:lnTo>
                          <a:lnTo>
                            <a:pt x="326" y="221"/>
                          </a:lnTo>
                          <a:lnTo>
                            <a:pt x="324" y="215"/>
                          </a:lnTo>
                          <a:lnTo>
                            <a:pt x="324" y="209"/>
                          </a:lnTo>
                          <a:lnTo>
                            <a:pt x="324" y="203"/>
                          </a:lnTo>
                          <a:lnTo>
                            <a:pt x="324" y="197"/>
                          </a:lnTo>
                          <a:lnTo>
                            <a:pt x="324" y="191"/>
                          </a:lnTo>
                          <a:lnTo>
                            <a:pt x="324" y="187"/>
                          </a:lnTo>
                          <a:lnTo>
                            <a:pt x="323" y="181"/>
                          </a:lnTo>
                          <a:lnTo>
                            <a:pt x="323" y="175"/>
                          </a:lnTo>
                          <a:lnTo>
                            <a:pt x="322" y="170"/>
                          </a:lnTo>
                          <a:lnTo>
                            <a:pt x="322" y="164"/>
                          </a:lnTo>
                          <a:lnTo>
                            <a:pt x="321" y="158"/>
                          </a:lnTo>
                          <a:lnTo>
                            <a:pt x="321" y="154"/>
                          </a:lnTo>
                          <a:lnTo>
                            <a:pt x="319" y="148"/>
                          </a:lnTo>
                          <a:lnTo>
                            <a:pt x="319" y="143"/>
                          </a:lnTo>
                          <a:lnTo>
                            <a:pt x="318" y="137"/>
                          </a:lnTo>
                          <a:lnTo>
                            <a:pt x="317" y="132"/>
                          </a:lnTo>
                          <a:lnTo>
                            <a:pt x="316" y="128"/>
                          </a:lnTo>
                          <a:lnTo>
                            <a:pt x="315" y="122"/>
                          </a:lnTo>
                          <a:lnTo>
                            <a:pt x="313" y="117"/>
                          </a:lnTo>
                          <a:lnTo>
                            <a:pt x="312" y="112"/>
                          </a:lnTo>
                          <a:lnTo>
                            <a:pt x="311" y="107"/>
                          </a:lnTo>
                          <a:lnTo>
                            <a:pt x="310" y="103"/>
                          </a:lnTo>
                          <a:lnTo>
                            <a:pt x="308" y="98"/>
                          </a:lnTo>
                          <a:lnTo>
                            <a:pt x="307" y="93"/>
                          </a:lnTo>
                          <a:lnTo>
                            <a:pt x="305" y="89"/>
                          </a:lnTo>
                          <a:lnTo>
                            <a:pt x="304" y="84"/>
                          </a:lnTo>
                          <a:lnTo>
                            <a:pt x="301" y="80"/>
                          </a:lnTo>
                          <a:lnTo>
                            <a:pt x="300" y="76"/>
                          </a:lnTo>
                          <a:lnTo>
                            <a:pt x="297" y="72"/>
                          </a:lnTo>
                          <a:lnTo>
                            <a:pt x="296" y="67"/>
                          </a:lnTo>
                          <a:lnTo>
                            <a:pt x="294" y="64"/>
                          </a:lnTo>
                          <a:lnTo>
                            <a:pt x="291" y="60"/>
                          </a:lnTo>
                          <a:lnTo>
                            <a:pt x="289" y="56"/>
                          </a:lnTo>
                          <a:lnTo>
                            <a:pt x="286" y="52"/>
                          </a:lnTo>
                          <a:lnTo>
                            <a:pt x="284" y="48"/>
                          </a:lnTo>
                          <a:lnTo>
                            <a:pt x="282" y="45"/>
                          </a:lnTo>
                          <a:lnTo>
                            <a:pt x="279" y="43"/>
                          </a:lnTo>
                          <a:lnTo>
                            <a:pt x="275" y="39"/>
                          </a:lnTo>
                          <a:lnTo>
                            <a:pt x="273" y="35"/>
                          </a:lnTo>
                          <a:lnTo>
                            <a:pt x="269" y="32"/>
                          </a:lnTo>
                          <a:lnTo>
                            <a:pt x="267" y="30"/>
                          </a:lnTo>
                          <a:lnTo>
                            <a:pt x="263" y="27"/>
                          </a:lnTo>
                          <a:lnTo>
                            <a:pt x="261" y="24"/>
                          </a:lnTo>
                          <a:lnTo>
                            <a:pt x="257" y="21"/>
                          </a:lnTo>
                          <a:lnTo>
                            <a:pt x="253" y="19"/>
                          </a:lnTo>
                          <a:lnTo>
                            <a:pt x="250" y="17"/>
                          </a:lnTo>
                          <a:lnTo>
                            <a:pt x="246" y="15"/>
                          </a:lnTo>
                          <a:lnTo>
                            <a:pt x="241" y="13"/>
                          </a:lnTo>
                          <a:lnTo>
                            <a:pt x="237" y="11"/>
                          </a:lnTo>
                          <a:lnTo>
                            <a:pt x="234" y="9"/>
                          </a:lnTo>
                          <a:lnTo>
                            <a:pt x="229" y="7"/>
                          </a:lnTo>
                          <a:lnTo>
                            <a:pt x="225" y="6"/>
                          </a:lnTo>
                          <a:lnTo>
                            <a:pt x="220" y="5"/>
                          </a:lnTo>
                          <a:lnTo>
                            <a:pt x="215" y="4"/>
                          </a:lnTo>
                          <a:lnTo>
                            <a:pt x="212" y="2"/>
                          </a:lnTo>
                          <a:lnTo>
                            <a:pt x="207" y="1"/>
                          </a:lnTo>
                          <a:lnTo>
                            <a:pt x="202" y="1"/>
                          </a:lnTo>
                          <a:lnTo>
                            <a:pt x="196" y="0"/>
                          </a:lnTo>
                          <a:lnTo>
                            <a:pt x="191" y="0"/>
                          </a:lnTo>
                          <a:lnTo>
                            <a:pt x="186" y="0"/>
                          </a:lnTo>
                          <a:lnTo>
                            <a:pt x="180" y="0"/>
                          </a:lnTo>
                          <a:lnTo>
                            <a:pt x="175" y="0"/>
                          </a:lnTo>
                          <a:lnTo>
                            <a:pt x="169" y="0"/>
                          </a:lnTo>
                          <a:lnTo>
                            <a:pt x="163" y="0"/>
                          </a:lnTo>
                          <a:lnTo>
                            <a:pt x="158" y="1"/>
                          </a:lnTo>
                          <a:lnTo>
                            <a:pt x="152" y="1"/>
                          </a:lnTo>
                          <a:lnTo>
                            <a:pt x="147" y="2"/>
                          </a:lnTo>
                          <a:lnTo>
                            <a:pt x="141" y="2"/>
                          </a:lnTo>
                          <a:lnTo>
                            <a:pt x="136" y="4"/>
                          </a:lnTo>
                          <a:lnTo>
                            <a:pt x="131" y="5"/>
                          </a:lnTo>
                          <a:lnTo>
                            <a:pt x="126" y="6"/>
                          </a:lnTo>
                          <a:lnTo>
                            <a:pt x="123" y="7"/>
                          </a:lnTo>
                          <a:lnTo>
                            <a:pt x="118" y="8"/>
                          </a:lnTo>
                          <a:lnTo>
                            <a:pt x="113" y="9"/>
                          </a:lnTo>
                          <a:lnTo>
                            <a:pt x="109" y="12"/>
                          </a:lnTo>
                          <a:lnTo>
                            <a:pt x="104" y="13"/>
                          </a:lnTo>
                          <a:lnTo>
                            <a:pt x="101" y="15"/>
                          </a:lnTo>
                          <a:lnTo>
                            <a:pt x="97" y="17"/>
                          </a:lnTo>
                          <a:lnTo>
                            <a:pt x="93" y="19"/>
                          </a:lnTo>
                          <a:lnTo>
                            <a:pt x="88" y="21"/>
                          </a:lnTo>
                          <a:lnTo>
                            <a:pt x="85" y="24"/>
                          </a:lnTo>
                          <a:lnTo>
                            <a:pt x="81" y="26"/>
                          </a:lnTo>
                          <a:lnTo>
                            <a:pt x="78" y="28"/>
                          </a:lnTo>
                          <a:lnTo>
                            <a:pt x="75" y="31"/>
                          </a:lnTo>
                          <a:lnTo>
                            <a:pt x="71" y="34"/>
                          </a:lnTo>
                          <a:lnTo>
                            <a:pt x="69" y="37"/>
                          </a:lnTo>
                          <a:lnTo>
                            <a:pt x="65" y="40"/>
                          </a:lnTo>
                          <a:lnTo>
                            <a:pt x="63" y="43"/>
                          </a:lnTo>
                          <a:lnTo>
                            <a:pt x="60" y="46"/>
                          </a:lnTo>
                          <a:lnTo>
                            <a:pt x="56" y="50"/>
                          </a:lnTo>
                          <a:lnTo>
                            <a:pt x="54" y="53"/>
                          </a:lnTo>
                          <a:lnTo>
                            <a:pt x="52" y="57"/>
                          </a:lnTo>
                          <a:lnTo>
                            <a:pt x="49" y="60"/>
                          </a:lnTo>
                          <a:lnTo>
                            <a:pt x="47" y="64"/>
                          </a:lnTo>
                          <a:lnTo>
                            <a:pt x="44" y="67"/>
                          </a:lnTo>
                          <a:lnTo>
                            <a:pt x="42" y="72"/>
                          </a:lnTo>
                          <a:lnTo>
                            <a:pt x="41" y="76"/>
                          </a:lnTo>
                          <a:lnTo>
                            <a:pt x="38" y="80"/>
                          </a:lnTo>
                          <a:lnTo>
                            <a:pt x="36" y="85"/>
                          </a:lnTo>
                          <a:lnTo>
                            <a:pt x="34" y="90"/>
                          </a:lnTo>
                          <a:lnTo>
                            <a:pt x="32" y="94"/>
                          </a:lnTo>
                          <a:lnTo>
                            <a:pt x="31" y="99"/>
                          </a:lnTo>
                          <a:lnTo>
                            <a:pt x="30" y="104"/>
                          </a:lnTo>
                          <a:lnTo>
                            <a:pt x="27" y="109"/>
                          </a:lnTo>
                          <a:lnTo>
                            <a:pt x="26" y="113"/>
                          </a:lnTo>
                          <a:lnTo>
                            <a:pt x="25" y="119"/>
                          </a:lnTo>
                          <a:lnTo>
                            <a:pt x="23" y="124"/>
                          </a:lnTo>
                          <a:lnTo>
                            <a:pt x="22" y="130"/>
                          </a:lnTo>
                          <a:lnTo>
                            <a:pt x="21" y="136"/>
                          </a:lnTo>
                          <a:lnTo>
                            <a:pt x="20" y="142"/>
                          </a:lnTo>
                          <a:lnTo>
                            <a:pt x="19" y="148"/>
                          </a:lnTo>
                          <a:lnTo>
                            <a:pt x="17" y="154"/>
                          </a:lnTo>
                          <a:lnTo>
                            <a:pt x="16" y="159"/>
                          </a:lnTo>
                          <a:lnTo>
                            <a:pt x="15" y="165"/>
                          </a:lnTo>
                          <a:lnTo>
                            <a:pt x="15" y="172"/>
                          </a:lnTo>
                          <a:lnTo>
                            <a:pt x="14" y="178"/>
                          </a:lnTo>
                          <a:lnTo>
                            <a:pt x="12" y="185"/>
                          </a:lnTo>
                          <a:lnTo>
                            <a:pt x="12" y="193"/>
                          </a:lnTo>
                          <a:lnTo>
                            <a:pt x="11" y="200"/>
                          </a:lnTo>
                          <a:lnTo>
                            <a:pt x="11" y="207"/>
                          </a:lnTo>
                          <a:lnTo>
                            <a:pt x="10" y="214"/>
                          </a:lnTo>
                          <a:lnTo>
                            <a:pt x="10" y="221"/>
                          </a:lnTo>
                          <a:lnTo>
                            <a:pt x="9" y="228"/>
                          </a:lnTo>
                          <a:lnTo>
                            <a:pt x="9" y="236"/>
                          </a:lnTo>
                          <a:lnTo>
                            <a:pt x="8" y="243"/>
                          </a:lnTo>
                          <a:lnTo>
                            <a:pt x="8" y="252"/>
                          </a:lnTo>
                          <a:lnTo>
                            <a:pt x="8" y="260"/>
                          </a:lnTo>
                          <a:lnTo>
                            <a:pt x="8" y="268"/>
                          </a:lnTo>
                          <a:lnTo>
                            <a:pt x="6" y="276"/>
                          </a:lnTo>
                          <a:lnTo>
                            <a:pt x="6" y="286"/>
                          </a:lnTo>
                          <a:lnTo>
                            <a:pt x="6" y="295"/>
                          </a:lnTo>
                          <a:lnTo>
                            <a:pt x="5" y="305"/>
                          </a:lnTo>
                          <a:lnTo>
                            <a:pt x="5" y="314"/>
                          </a:lnTo>
                          <a:lnTo>
                            <a:pt x="5" y="325"/>
                          </a:lnTo>
                          <a:lnTo>
                            <a:pt x="5" y="334"/>
                          </a:lnTo>
                          <a:lnTo>
                            <a:pt x="4" y="345"/>
                          </a:lnTo>
                          <a:lnTo>
                            <a:pt x="4" y="357"/>
                          </a:lnTo>
                          <a:lnTo>
                            <a:pt x="4" y="367"/>
                          </a:lnTo>
                          <a:lnTo>
                            <a:pt x="4" y="379"/>
                          </a:lnTo>
                          <a:lnTo>
                            <a:pt x="3" y="391"/>
                          </a:lnTo>
                          <a:lnTo>
                            <a:pt x="3" y="403"/>
                          </a:lnTo>
                          <a:lnTo>
                            <a:pt x="3" y="415"/>
                          </a:lnTo>
                          <a:lnTo>
                            <a:pt x="3" y="428"/>
                          </a:lnTo>
                          <a:lnTo>
                            <a:pt x="3" y="439"/>
                          </a:lnTo>
                          <a:lnTo>
                            <a:pt x="1" y="452"/>
                          </a:lnTo>
                          <a:lnTo>
                            <a:pt x="1" y="465"/>
                          </a:lnTo>
                          <a:lnTo>
                            <a:pt x="1" y="478"/>
                          </a:lnTo>
                          <a:lnTo>
                            <a:pt x="1" y="491"/>
                          </a:lnTo>
                          <a:lnTo>
                            <a:pt x="1" y="504"/>
                          </a:lnTo>
                          <a:lnTo>
                            <a:pt x="1" y="517"/>
                          </a:lnTo>
                          <a:lnTo>
                            <a:pt x="1" y="530"/>
                          </a:lnTo>
                          <a:lnTo>
                            <a:pt x="0" y="543"/>
                          </a:lnTo>
                          <a:lnTo>
                            <a:pt x="0" y="557"/>
                          </a:lnTo>
                          <a:lnTo>
                            <a:pt x="0" y="570"/>
                          </a:lnTo>
                          <a:lnTo>
                            <a:pt x="0" y="585"/>
                          </a:lnTo>
                          <a:lnTo>
                            <a:pt x="0" y="598"/>
                          </a:lnTo>
                          <a:lnTo>
                            <a:pt x="0" y="612"/>
                          </a:lnTo>
                          <a:lnTo>
                            <a:pt x="0" y="625"/>
                          </a:lnTo>
                          <a:lnTo>
                            <a:pt x="0" y="638"/>
                          </a:lnTo>
                          <a:lnTo>
                            <a:pt x="0" y="652"/>
                          </a:lnTo>
                          <a:lnTo>
                            <a:pt x="0" y="665"/>
                          </a:lnTo>
                          <a:lnTo>
                            <a:pt x="0" y="679"/>
                          </a:lnTo>
                          <a:lnTo>
                            <a:pt x="0" y="692"/>
                          </a:lnTo>
                          <a:lnTo>
                            <a:pt x="0" y="705"/>
                          </a:lnTo>
                          <a:lnTo>
                            <a:pt x="0" y="718"/>
                          </a:lnTo>
                          <a:lnTo>
                            <a:pt x="0" y="731"/>
                          </a:lnTo>
                          <a:lnTo>
                            <a:pt x="0" y="744"/>
                          </a:lnTo>
                          <a:lnTo>
                            <a:pt x="0" y="757"/>
                          </a:lnTo>
                          <a:lnTo>
                            <a:pt x="0" y="769"/>
                          </a:lnTo>
                          <a:lnTo>
                            <a:pt x="0" y="782"/>
                          </a:lnTo>
                          <a:lnTo>
                            <a:pt x="0" y="794"/>
                          </a:lnTo>
                          <a:lnTo>
                            <a:pt x="0" y="806"/>
                          </a:lnTo>
                          <a:lnTo>
                            <a:pt x="0" y="819"/>
                          </a:lnTo>
                          <a:lnTo>
                            <a:pt x="0" y="829"/>
                          </a:lnTo>
                          <a:lnTo>
                            <a:pt x="1" y="841"/>
                          </a:lnTo>
                          <a:lnTo>
                            <a:pt x="1" y="853"/>
                          </a:lnTo>
                          <a:lnTo>
                            <a:pt x="1" y="863"/>
                          </a:lnTo>
                          <a:lnTo>
                            <a:pt x="1" y="874"/>
                          </a:lnTo>
                          <a:lnTo>
                            <a:pt x="1" y="885"/>
                          </a:lnTo>
                          <a:lnTo>
                            <a:pt x="1" y="894"/>
                          </a:lnTo>
                          <a:lnTo>
                            <a:pt x="1" y="905"/>
                          </a:lnTo>
                          <a:lnTo>
                            <a:pt x="3" y="914"/>
                          </a:lnTo>
                          <a:lnTo>
                            <a:pt x="3" y="924"/>
                          </a:lnTo>
                          <a:lnTo>
                            <a:pt x="3" y="932"/>
                          </a:lnTo>
                          <a:lnTo>
                            <a:pt x="3" y="940"/>
                          </a:lnTo>
                          <a:lnTo>
                            <a:pt x="4" y="948"/>
                          </a:lnTo>
                          <a:lnTo>
                            <a:pt x="4" y="957"/>
                          </a:lnTo>
                          <a:lnTo>
                            <a:pt x="4" y="964"/>
                          </a:lnTo>
                          <a:lnTo>
                            <a:pt x="4" y="971"/>
                          </a:lnTo>
                          <a:lnTo>
                            <a:pt x="5" y="978"/>
                          </a:lnTo>
                          <a:lnTo>
                            <a:pt x="5" y="984"/>
                          </a:lnTo>
                          <a:lnTo>
                            <a:pt x="5" y="990"/>
                          </a:lnTo>
                          <a:lnTo>
                            <a:pt x="6" y="996"/>
                          </a:lnTo>
                          <a:lnTo>
                            <a:pt x="6" y="1002"/>
                          </a:lnTo>
                          <a:lnTo>
                            <a:pt x="8" y="1006"/>
                          </a:lnTo>
                          <a:lnTo>
                            <a:pt x="8" y="1012"/>
                          </a:lnTo>
                          <a:lnTo>
                            <a:pt x="9" y="1017"/>
                          </a:lnTo>
                          <a:lnTo>
                            <a:pt x="9" y="1022"/>
                          </a:lnTo>
                          <a:lnTo>
                            <a:pt x="10" y="1026"/>
                          </a:lnTo>
                          <a:lnTo>
                            <a:pt x="10" y="1031"/>
                          </a:lnTo>
                          <a:lnTo>
                            <a:pt x="11" y="1036"/>
                          </a:lnTo>
                          <a:lnTo>
                            <a:pt x="11" y="1041"/>
                          </a:lnTo>
                          <a:lnTo>
                            <a:pt x="12" y="1045"/>
                          </a:lnTo>
                          <a:lnTo>
                            <a:pt x="14" y="1049"/>
                          </a:lnTo>
                          <a:lnTo>
                            <a:pt x="14" y="1054"/>
                          </a:lnTo>
                          <a:lnTo>
                            <a:pt x="15" y="1057"/>
                          </a:lnTo>
                          <a:lnTo>
                            <a:pt x="16" y="1061"/>
                          </a:lnTo>
                          <a:lnTo>
                            <a:pt x="17" y="1065"/>
                          </a:lnTo>
                          <a:lnTo>
                            <a:pt x="17" y="1069"/>
                          </a:lnTo>
                          <a:lnTo>
                            <a:pt x="19" y="1072"/>
                          </a:lnTo>
                          <a:lnTo>
                            <a:pt x="20" y="1076"/>
                          </a:lnTo>
                          <a:lnTo>
                            <a:pt x="21" y="1078"/>
                          </a:lnTo>
                          <a:lnTo>
                            <a:pt x="22" y="1082"/>
                          </a:lnTo>
                          <a:lnTo>
                            <a:pt x="22" y="1085"/>
                          </a:lnTo>
                          <a:lnTo>
                            <a:pt x="23" y="1088"/>
                          </a:lnTo>
                          <a:lnTo>
                            <a:pt x="25" y="1091"/>
                          </a:lnTo>
                          <a:lnTo>
                            <a:pt x="26" y="1094"/>
                          </a:lnTo>
                          <a:lnTo>
                            <a:pt x="27" y="1097"/>
                          </a:lnTo>
                          <a:lnTo>
                            <a:pt x="28" y="1100"/>
                          </a:lnTo>
                          <a:lnTo>
                            <a:pt x="30" y="1102"/>
                          </a:lnTo>
                          <a:lnTo>
                            <a:pt x="31" y="1104"/>
                          </a:lnTo>
                          <a:lnTo>
                            <a:pt x="31" y="1108"/>
                          </a:lnTo>
                          <a:lnTo>
                            <a:pt x="32" y="1110"/>
                          </a:lnTo>
                          <a:lnTo>
                            <a:pt x="33" y="1113"/>
                          </a:lnTo>
                          <a:lnTo>
                            <a:pt x="34" y="1115"/>
                          </a:lnTo>
                          <a:lnTo>
                            <a:pt x="36" y="1117"/>
                          </a:lnTo>
                          <a:lnTo>
                            <a:pt x="37" y="1120"/>
                          </a:lnTo>
                          <a:lnTo>
                            <a:pt x="38" y="1121"/>
                          </a:lnTo>
                          <a:lnTo>
                            <a:pt x="39" y="1123"/>
                          </a:lnTo>
                          <a:lnTo>
                            <a:pt x="41" y="1126"/>
                          </a:lnTo>
                          <a:lnTo>
                            <a:pt x="42" y="1128"/>
                          </a:lnTo>
                          <a:lnTo>
                            <a:pt x="43" y="1129"/>
                          </a:lnTo>
                          <a:lnTo>
                            <a:pt x="44" y="1132"/>
                          </a:lnTo>
                          <a:lnTo>
                            <a:pt x="45" y="1134"/>
                          </a:lnTo>
                          <a:lnTo>
                            <a:pt x="47" y="1136"/>
                          </a:lnTo>
                          <a:lnTo>
                            <a:pt x="48" y="1137"/>
                          </a:lnTo>
                          <a:lnTo>
                            <a:pt x="49" y="1140"/>
                          </a:lnTo>
                          <a:lnTo>
                            <a:pt x="50" y="1141"/>
                          </a:lnTo>
                          <a:lnTo>
                            <a:pt x="50" y="1143"/>
                          </a:lnTo>
                          <a:lnTo>
                            <a:pt x="52" y="1146"/>
                          </a:lnTo>
                          <a:lnTo>
                            <a:pt x="53" y="1147"/>
                          </a:lnTo>
                          <a:lnTo>
                            <a:pt x="54" y="1149"/>
                          </a:lnTo>
                          <a:lnTo>
                            <a:pt x="55" y="1152"/>
                          </a:lnTo>
                          <a:lnTo>
                            <a:pt x="56" y="1153"/>
                          </a:lnTo>
                          <a:lnTo>
                            <a:pt x="58" y="1155"/>
                          </a:lnTo>
                          <a:lnTo>
                            <a:pt x="59" y="1158"/>
                          </a:lnTo>
                          <a:lnTo>
                            <a:pt x="60" y="1159"/>
                          </a:lnTo>
                          <a:lnTo>
                            <a:pt x="61" y="1161"/>
                          </a:lnTo>
                          <a:lnTo>
                            <a:pt x="61" y="1162"/>
                          </a:lnTo>
                          <a:lnTo>
                            <a:pt x="63" y="1165"/>
                          </a:lnTo>
                          <a:lnTo>
                            <a:pt x="64" y="1167"/>
                          </a:lnTo>
                          <a:lnTo>
                            <a:pt x="65" y="1169"/>
                          </a:lnTo>
                          <a:lnTo>
                            <a:pt x="66" y="1172"/>
                          </a:lnTo>
                          <a:lnTo>
                            <a:pt x="66" y="1173"/>
                          </a:lnTo>
                          <a:lnTo>
                            <a:pt x="67" y="1175"/>
                          </a:lnTo>
                          <a:lnTo>
                            <a:pt x="69" y="1180"/>
                          </a:lnTo>
                          <a:lnTo>
                            <a:pt x="71" y="1183"/>
                          </a:lnTo>
                          <a:lnTo>
                            <a:pt x="72" y="1188"/>
                          </a:lnTo>
                          <a:lnTo>
                            <a:pt x="74" y="1192"/>
                          </a:lnTo>
                          <a:lnTo>
                            <a:pt x="75" y="1196"/>
                          </a:lnTo>
                          <a:lnTo>
                            <a:pt x="76" y="1200"/>
                          </a:lnTo>
                          <a:lnTo>
                            <a:pt x="77" y="1204"/>
                          </a:lnTo>
                          <a:lnTo>
                            <a:pt x="78" y="1208"/>
                          </a:lnTo>
                          <a:lnTo>
                            <a:pt x="80" y="1212"/>
                          </a:lnTo>
                          <a:lnTo>
                            <a:pt x="81" y="1215"/>
                          </a:lnTo>
                          <a:lnTo>
                            <a:pt x="81" y="1220"/>
                          </a:lnTo>
                          <a:lnTo>
                            <a:pt x="82" y="1224"/>
                          </a:lnTo>
                          <a:lnTo>
                            <a:pt x="83" y="1227"/>
                          </a:lnTo>
                          <a:lnTo>
                            <a:pt x="83" y="1231"/>
                          </a:lnTo>
                          <a:lnTo>
                            <a:pt x="85" y="1234"/>
                          </a:lnTo>
                          <a:lnTo>
                            <a:pt x="86" y="1239"/>
                          </a:lnTo>
                          <a:lnTo>
                            <a:pt x="86" y="1243"/>
                          </a:lnTo>
                          <a:lnTo>
                            <a:pt x="87" y="1246"/>
                          </a:lnTo>
                          <a:lnTo>
                            <a:pt x="87" y="1250"/>
                          </a:lnTo>
                          <a:lnTo>
                            <a:pt x="87" y="1253"/>
                          </a:lnTo>
                          <a:lnTo>
                            <a:pt x="88" y="1256"/>
                          </a:lnTo>
                          <a:lnTo>
                            <a:pt x="88" y="1259"/>
                          </a:lnTo>
                          <a:lnTo>
                            <a:pt x="88" y="1263"/>
                          </a:lnTo>
                          <a:lnTo>
                            <a:pt x="90" y="1266"/>
                          </a:lnTo>
                          <a:lnTo>
                            <a:pt x="90" y="1270"/>
                          </a:lnTo>
                          <a:lnTo>
                            <a:pt x="90" y="1272"/>
                          </a:lnTo>
                          <a:lnTo>
                            <a:pt x="90" y="1276"/>
                          </a:lnTo>
                          <a:lnTo>
                            <a:pt x="90" y="1279"/>
                          </a:lnTo>
                          <a:lnTo>
                            <a:pt x="90" y="1282"/>
                          </a:lnTo>
                          <a:lnTo>
                            <a:pt x="90" y="1285"/>
                          </a:lnTo>
                          <a:lnTo>
                            <a:pt x="90" y="1287"/>
                          </a:lnTo>
                          <a:lnTo>
                            <a:pt x="91" y="1291"/>
                          </a:lnTo>
                          <a:lnTo>
                            <a:pt x="90" y="1293"/>
                          </a:lnTo>
                          <a:lnTo>
                            <a:pt x="90" y="1296"/>
                          </a:lnTo>
                          <a:lnTo>
                            <a:pt x="90" y="1298"/>
                          </a:lnTo>
                          <a:lnTo>
                            <a:pt x="90" y="1300"/>
                          </a:lnTo>
                          <a:lnTo>
                            <a:pt x="90" y="1303"/>
                          </a:lnTo>
                          <a:lnTo>
                            <a:pt x="90" y="1306"/>
                          </a:lnTo>
                          <a:lnTo>
                            <a:pt x="90" y="1308"/>
                          </a:lnTo>
                          <a:lnTo>
                            <a:pt x="90" y="1310"/>
                          </a:lnTo>
                          <a:lnTo>
                            <a:pt x="90" y="1312"/>
                          </a:lnTo>
                          <a:lnTo>
                            <a:pt x="90" y="1315"/>
                          </a:lnTo>
                          <a:lnTo>
                            <a:pt x="88" y="1317"/>
                          </a:lnTo>
                          <a:lnTo>
                            <a:pt x="88" y="1318"/>
                          </a:lnTo>
                          <a:lnTo>
                            <a:pt x="88" y="1320"/>
                          </a:lnTo>
                          <a:lnTo>
                            <a:pt x="88" y="1322"/>
                          </a:lnTo>
                          <a:lnTo>
                            <a:pt x="88" y="1324"/>
                          </a:lnTo>
                          <a:lnTo>
                            <a:pt x="88" y="1325"/>
                          </a:lnTo>
                          <a:lnTo>
                            <a:pt x="87" y="1326"/>
                          </a:lnTo>
                          <a:lnTo>
                            <a:pt x="87" y="1329"/>
                          </a:lnTo>
                          <a:lnTo>
                            <a:pt x="87" y="1330"/>
                          </a:lnTo>
                          <a:lnTo>
                            <a:pt x="87" y="1331"/>
                          </a:lnTo>
                          <a:lnTo>
                            <a:pt x="87" y="1332"/>
                          </a:lnTo>
                          <a:lnTo>
                            <a:pt x="87" y="1333"/>
                          </a:lnTo>
                          <a:lnTo>
                            <a:pt x="87" y="1335"/>
                          </a:lnTo>
                          <a:lnTo>
                            <a:pt x="87" y="1335"/>
                          </a:lnTo>
                          <a:lnTo>
                            <a:pt x="86" y="1336"/>
                          </a:lnTo>
                          <a:lnTo>
                            <a:pt x="86" y="1336"/>
                          </a:lnTo>
                          <a:lnTo>
                            <a:pt x="86" y="1337"/>
                          </a:lnTo>
                          <a:lnTo>
                            <a:pt x="86" y="1337"/>
                          </a:lnTo>
                          <a:lnTo>
                            <a:pt x="86" y="1338"/>
                          </a:lnTo>
                          <a:lnTo>
                            <a:pt x="86" y="1338"/>
                          </a:lnTo>
                          <a:lnTo>
                            <a:pt x="129" y="1318"/>
                          </a:lnTo>
                          <a:lnTo>
                            <a:pt x="129" y="13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517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4201" y="2505"/>
                      <a:ext cx="50" cy="59"/>
                    </a:xfrm>
                    <a:custGeom>
                      <a:avLst/>
                      <a:gdLst>
                        <a:gd name="T0" fmla="*/ 60 w 151"/>
                        <a:gd name="T1" fmla="*/ 24 h 295"/>
                        <a:gd name="T2" fmla="*/ 60 w 151"/>
                        <a:gd name="T3" fmla="*/ 31 h 295"/>
                        <a:gd name="T4" fmla="*/ 60 w 151"/>
                        <a:gd name="T5" fmla="*/ 41 h 295"/>
                        <a:gd name="T6" fmla="*/ 60 w 151"/>
                        <a:gd name="T7" fmla="*/ 56 h 295"/>
                        <a:gd name="T8" fmla="*/ 58 w 151"/>
                        <a:gd name="T9" fmla="*/ 73 h 295"/>
                        <a:gd name="T10" fmla="*/ 57 w 151"/>
                        <a:gd name="T11" fmla="*/ 95 h 295"/>
                        <a:gd name="T12" fmla="*/ 55 w 151"/>
                        <a:gd name="T13" fmla="*/ 118 h 295"/>
                        <a:gd name="T14" fmla="*/ 52 w 151"/>
                        <a:gd name="T15" fmla="*/ 143 h 295"/>
                        <a:gd name="T16" fmla="*/ 50 w 151"/>
                        <a:gd name="T17" fmla="*/ 167 h 295"/>
                        <a:gd name="T18" fmla="*/ 47 w 151"/>
                        <a:gd name="T19" fmla="*/ 188 h 295"/>
                        <a:gd name="T20" fmla="*/ 47 w 151"/>
                        <a:gd name="T21" fmla="*/ 208 h 295"/>
                        <a:gd name="T22" fmla="*/ 50 w 151"/>
                        <a:gd name="T23" fmla="*/ 226 h 295"/>
                        <a:gd name="T24" fmla="*/ 55 w 151"/>
                        <a:gd name="T25" fmla="*/ 238 h 295"/>
                        <a:gd name="T26" fmla="*/ 64 w 151"/>
                        <a:gd name="T27" fmla="*/ 245 h 295"/>
                        <a:gd name="T28" fmla="*/ 80 w 151"/>
                        <a:gd name="T29" fmla="*/ 245 h 295"/>
                        <a:gd name="T30" fmla="*/ 90 w 151"/>
                        <a:gd name="T31" fmla="*/ 240 h 295"/>
                        <a:gd name="T32" fmla="*/ 96 w 151"/>
                        <a:gd name="T33" fmla="*/ 233 h 295"/>
                        <a:gd name="T34" fmla="*/ 99 w 151"/>
                        <a:gd name="T35" fmla="*/ 223 h 295"/>
                        <a:gd name="T36" fmla="*/ 101 w 151"/>
                        <a:gd name="T37" fmla="*/ 210 h 295"/>
                        <a:gd name="T38" fmla="*/ 101 w 151"/>
                        <a:gd name="T39" fmla="*/ 196 h 295"/>
                        <a:gd name="T40" fmla="*/ 100 w 151"/>
                        <a:gd name="T41" fmla="*/ 182 h 295"/>
                        <a:gd name="T42" fmla="*/ 99 w 151"/>
                        <a:gd name="T43" fmla="*/ 165 h 295"/>
                        <a:gd name="T44" fmla="*/ 96 w 151"/>
                        <a:gd name="T45" fmla="*/ 150 h 295"/>
                        <a:gd name="T46" fmla="*/ 95 w 151"/>
                        <a:gd name="T47" fmla="*/ 135 h 295"/>
                        <a:gd name="T48" fmla="*/ 94 w 151"/>
                        <a:gd name="T49" fmla="*/ 121 h 295"/>
                        <a:gd name="T50" fmla="*/ 93 w 151"/>
                        <a:gd name="T51" fmla="*/ 108 h 295"/>
                        <a:gd name="T52" fmla="*/ 93 w 151"/>
                        <a:gd name="T53" fmla="*/ 96 h 295"/>
                        <a:gd name="T54" fmla="*/ 93 w 151"/>
                        <a:gd name="T55" fmla="*/ 85 h 295"/>
                        <a:gd name="T56" fmla="*/ 93 w 151"/>
                        <a:gd name="T57" fmla="*/ 75 h 295"/>
                        <a:gd name="T58" fmla="*/ 94 w 151"/>
                        <a:gd name="T59" fmla="*/ 64 h 295"/>
                        <a:gd name="T60" fmla="*/ 95 w 151"/>
                        <a:gd name="T61" fmla="*/ 53 h 295"/>
                        <a:gd name="T62" fmla="*/ 149 w 151"/>
                        <a:gd name="T63" fmla="*/ 1 h 295"/>
                        <a:gd name="T64" fmla="*/ 148 w 151"/>
                        <a:gd name="T65" fmla="*/ 10 h 295"/>
                        <a:gd name="T66" fmla="*/ 145 w 151"/>
                        <a:gd name="T67" fmla="*/ 21 h 295"/>
                        <a:gd name="T68" fmla="*/ 144 w 151"/>
                        <a:gd name="T69" fmla="*/ 39 h 295"/>
                        <a:gd name="T70" fmla="*/ 141 w 151"/>
                        <a:gd name="T71" fmla="*/ 60 h 295"/>
                        <a:gd name="T72" fmla="*/ 141 w 151"/>
                        <a:gd name="T73" fmla="*/ 85 h 295"/>
                        <a:gd name="T74" fmla="*/ 143 w 151"/>
                        <a:gd name="T75" fmla="*/ 113 h 295"/>
                        <a:gd name="T76" fmla="*/ 146 w 151"/>
                        <a:gd name="T77" fmla="*/ 145 h 295"/>
                        <a:gd name="T78" fmla="*/ 150 w 151"/>
                        <a:gd name="T79" fmla="*/ 180 h 295"/>
                        <a:gd name="T80" fmla="*/ 150 w 151"/>
                        <a:gd name="T81" fmla="*/ 210 h 295"/>
                        <a:gd name="T82" fmla="*/ 146 w 151"/>
                        <a:gd name="T83" fmla="*/ 235 h 295"/>
                        <a:gd name="T84" fmla="*/ 139 w 151"/>
                        <a:gd name="T85" fmla="*/ 255 h 295"/>
                        <a:gd name="T86" fmla="*/ 129 w 151"/>
                        <a:gd name="T87" fmla="*/ 272 h 295"/>
                        <a:gd name="T88" fmla="*/ 116 w 151"/>
                        <a:gd name="T89" fmla="*/ 284 h 295"/>
                        <a:gd name="T90" fmla="*/ 99 w 151"/>
                        <a:gd name="T91" fmla="*/ 291 h 295"/>
                        <a:gd name="T92" fmla="*/ 79 w 151"/>
                        <a:gd name="T93" fmla="*/ 294 h 295"/>
                        <a:gd name="T94" fmla="*/ 56 w 151"/>
                        <a:gd name="T95" fmla="*/ 293 h 295"/>
                        <a:gd name="T96" fmla="*/ 36 w 151"/>
                        <a:gd name="T97" fmla="*/ 287 h 295"/>
                        <a:gd name="T98" fmla="*/ 20 w 151"/>
                        <a:gd name="T99" fmla="*/ 276 h 295"/>
                        <a:gd name="T100" fmla="*/ 9 w 151"/>
                        <a:gd name="T101" fmla="*/ 261 h 295"/>
                        <a:gd name="T102" fmla="*/ 2 w 151"/>
                        <a:gd name="T103" fmla="*/ 241 h 295"/>
                        <a:gd name="T104" fmla="*/ 0 w 151"/>
                        <a:gd name="T105" fmla="*/ 215 h 295"/>
                        <a:gd name="T106" fmla="*/ 0 w 151"/>
                        <a:gd name="T107" fmla="*/ 186 h 295"/>
                        <a:gd name="T108" fmla="*/ 4 w 151"/>
                        <a:gd name="T109" fmla="*/ 151 h 295"/>
                        <a:gd name="T110" fmla="*/ 7 w 151"/>
                        <a:gd name="T111" fmla="*/ 130 h 295"/>
                        <a:gd name="T112" fmla="*/ 9 w 151"/>
                        <a:gd name="T113" fmla="*/ 113 h 295"/>
                        <a:gd name="T114" fmla="*/ 12 w 151"/>
                        <a:gd name="T115" fmla="*/ 96 h 295"/>
                        <a:gd name="T116" fmla="*/ 13 w 151"/>
                        <a:gd name="T117" fmla="*/ 80 h 295"/>
                        <a:gd name="T118" fmla="*/ 14 w 151"/>
                        <a:gd name="T119" fmla="*/ 65 h 295"/>
                        <a:gd name="T120" fmla="*/ 14 w 151"/>
                        <a:gd name="T121" fmla="*/ 51 h 295"/>
                        <a:gd name="T122" fmla="*/ 16 w 151"/>
                        <a:gd name="T123" fmla="*/ 38 h 295"/>
                        <a:gd name="T124" fmla="*/ 16 w 151"/>
                        <a:gd name="T125" fmla="*/ 26 h 2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151" h="295">
                          <a:moveTo>
                            <a:pt x="58" y="19"/>
                          </a:moveTo>
                          <a:lnTo>
                            <a:pt x="58" y="19"/>
                          </a:lnTo>
                          <a:lnTo>
                            <a:pt x="58" y="19"/>
                          </a:lnTo>
                          <a:lnTo>
                            <a:pt x="58" y="20"/>
                          </a:lnTo>
                          <a:lnTo>
                            <a:pt x="58" y="21"/>
                          </a:lnTo>
                          <a:lnTo>
                            <a:pt x="58" y="23"/>
                          </a:lnTo>
                          <a:lnTo>
                            <a:pt x="58" y="23"/>
                          </a:lnTo>
                          <a:lnTo>
                            <a:pt x="60" y="24"/>
                          </a:lnTo>
                          <a:lnTo>
                            <a:pt x="60" y="24"/>
                          </a:lnTo>
                          <a:lnTo>
                            <a:pt x="60" y="25"/>
                          </a:lnTo>
                          <a:lnTo>
                            <a:pt x="60" y="26"/>
                          </a:lnTo>
                          <a:lnTo>
                            <a:pt x="60" y="26"/>
                          </a:lnTo>
                          <a:lnTo>
                            <a:pt x="60" y="27"/>
                          </a:lnTo>
                          <a:lnTo>
                            <a:pt x="60" y="28"/>
                          </a:lnTo>
                          <a:lnTo>
                            <a:pt x="60" y="30"/>
                          </a:lnTo>
                          <a:lnTo>
                            <a:pt x="60" y="31"/>
                          </a:lnTo>
                          <a:lnTo>
                            <a:pt x="60" y="32"/>
                          </a:lnTo>
                          <a:lnTo>
                            <a:pt x="60" y="33"/>
                          </a:lnTo>
                          <a:lnTo>
                            <a:pt x="60" y="34"/>
                          </a:lnTo>
                          <a:lnTo>
                            <a:pt x="60" y="36"/>
                          </a:lnTo>
                          <a:lnTo>
                            <a:pt x="60" y="37"/>
                          </a:lnTo>
                          <a:lnTo>
                            <a:pt x="60" y="39"/>
                          </a:lnTo>
                          <a:lnTo>
                            <a:pt x="60" y="40"/>
                          </a:lnTo>
                          <a:lnTo>
                            <a:pt x="60" y="41"/>
                          </a:lnTo>
                          <a:lnTo>
                            <a:pt x="60" y="44"/>
                          </a:lnTo>
                          <a:lnTo>
                            <a:pt x="60" y="45"/>
                          </a:lnTo>
                          <a:lnTo>
                            <a:pt x="60" y="46"/>
                          </a:lnTo>
                          <a:lnTo>
                            <a:pt x="60" y="49"/>
                          </a:lnTo>
                          <a:lnTo>
                            <a:pt x="60" y="50"/>
                          </a:lnTo>
                          <a:lnTo>
                            <a:pt x="60" y="52"/>
                          </a:lnTo>
                          <a:lnTo>
                            <a:pt x="60" y="54"/>
                          </a:lnTo>
                          <a:lnTo>
                            <a:pt x="60" y="56"/>
                          </a:lnTo>
                          <a:lnTo>
                            <a:pt x="60" y="58"/>
                          </a:lnTo>
                          <a:lnTo>
                            <a:pt x="60" y="60"/>
                          </a:lnTo>
                          <a:lnTo>
                            <a:pt x="58" y="62"/>
                          </a:lnTo>
                          <a:lnTo>
                            <a:pt x="58" y="64"/>
                          </a:lnTo>
                          <a:lnTo>
                            <a:pt x="58" y="66"/>
                          </a:lnTo>
                          <a:lnTo>
                            <a:pt x="58" y="69"/>
                          </a:lnTo>
                          <a:lnTo>
                            <a:pt x="58" y="71"/>
                          </a:lnTo>
                          <a:lnTo>
                            <a:pt x="58" y="73"/>
                          </a:lnTo>
                          <a:lnTo>
                            <a:pt x="58" y="76"/>
                          </a:lnTo>
                          <a:lnTo>
                            <a:pt x="58" y="78"/>
                          </a:lnTo>
                          <a:lnTo>
                            <a:pt x="58" y="80"/>
                          </a:lnTo>
                          <a:lnTo>
                            <a:pt x="57" y="84"/>
                          </a:lnTo>
                          <a:lnTo>
                            <a:pt x="57" y="86"/>
                          </a:lnTo>
                          <a:lnTo>
                            <a:pt x="57" y="89"/>
                          </a:lnTo>
                          <a:lnTo>
                            <a:pt x="57" y="91"/>
                          </a:lnTo>
                          <a:lnTo>
                            <a:pt x="57" y="95"/>
                          </a:lnTo>
                          <a:lnTo>
                            <a:pt x="57" y="97"/>
                          </a:lnTo>
                          <a:lnTo>
                            <a:pt x="56" y="100"/>
                          </a:lnTo>
                          <a:lnTo>
                            <a:pt x="56" y="103"/>
                          </a:lnTo>
                          <a:lnTo>
                            <a:pt x="56" y="106"/>
                          </a:lnTo>
                          <a:lnTo>
                            <a:pt x="56" y="109"/>
                          </a:lnTo>
                          <a:lnTo>
                            <a:pt x="56" y="112"/>
                          </a:lnTo>
                          <a:lnTo>
                            <a:pt x="55" y="116"/>
                          </a:lnTo>
                          <a:lnTo>
                            <a:pt x="55" y="118"/>
                          </a:lnTo>
                          <a:lnTo>
                            <a:pt x="55" y="122"/>
                          </a:lnTo>
                          <a:lnTo>
                            <a:pt x="55" y="125"/>
                          </a:lnTo>
                          <a:lnTo>
                            <a:pt x="53" y="128"/>
                          </a:lnTo>
                          <a:lnTo>
                            <a:pt x="53" y="131"/>
                          </a:lnTo>
                          <a:lnTo>
                            <a:pt x="53" y="134"/>
                          </a:lnTo>
                          <a:lnTo>
                            <a:pt x="52" y="137"/>
                          </a:lnTo>
                          <a:lnTo>
                            <a:pt x="52" y="139"/>
                          </a:lnTo>
                          <a:lnTo>
                            <a:pt x="52" y="143"/>
                          </a:lnTo>
                          <a:lnTo>
                            <a:pt x="52" y="145"/>
                          </a:lnTo>
                          <a:lnTo>
                            <a:pt x="51" y="149"/>
                          </a:lnTo>
                          <a:lnTo>
                            <a:pt x="51" y="151"/>
                          </a:lnTo>
                          <a:lnTo>
                            <a:pt x="51" y="155"/>
                          </a:lnTo>
                          <a:lnTo>
                            <a:pt x="50" y="157"/>
                          </a:lnTo>
                          <a:lnTo>
                            <a:pt x="50" y="161"/>
                          </a:lnTo>
                          <a:lnTo>
                            <a:pt x="50" y="163"/>
                          </a:lnTo>
                          <a:lnTo>
                            <a:pt x="50" y="167"/>
                          </a:lnTo>
                          <a:lnTo>
                            <a:pt x="49" y="169"/>
                          </a:lnTo>
                          <a:lnTo>
                            <a:pt x="49" y="171"/>
                          </a:lnTo>
                          <a:lnTo>
                            <a:pt x="49" y="175"/>
                          </a:lnTo>
                          <a:lnTo>
                            <a:pt x="49" y="177"/>
                          </a:lnTo>
                          <a:lnTo>
                            <a:pt x="47" y="180"/>
                          </a:lnTo>
                          <a:lnTo>
                            <a:pt x="47" y="183"/>
                          </a:lnTo>
                          <a:lnTo>
                            <a:pt x="47" y="186"/>
                          </a:lnTo>
                          <a:lnTo>
                            <a:pt x="47" y="188"/>
                          </a:lnTo>
                          <a:lnTo>
                            <a:pt x="47" y="191"/>
                          </a:lnTo>
                          <a:lnTo>
                            <a:pt x="47" y="194"/>
                          </a:lnTo>
                          <a:lnTo>
                            <a:pt x="47" y="196"/>
                          </a:lnTo>
                          <a:lnTo>
                            <a:pt x="47" y="199"/>
                          </a:lnTo>
                          <a:lnTo>
                            <a:pt x="47" y="201"/>
                          </a:lnTo>
                          <a:lnTo>
                            <a:pt x="47" y="203"/>
                          </a:lnTo>
                          <a:lnTo>
                            <a:pt x="47" y="206"/>
                          </a:lnTo>
                          <a:lnTo>
                            <a:pt x="47" y="208"/>
                          </a:lnTo>
                          <a:lnTo>
                            <a:pt x="47" y="210"/>
                          </a:lnTo>
                          <a:lnTo>
                            <a:pt x="47" y="213"/>
                          </a:lnTo>
                          <a:lnTo>
                            <a:pt x="47" y="215"/>
                          </a:lnTo>
                          <a:lnTo>
                            <a:pt x="47" y="217"/>
                          </a:lnTo>
                          <a:lnTo>
                            <a:pt x="49" y="220"/>
                          </a:lnTo>
                          <a:lnTo>
                            <a:pt x="49" y="221"/>
                          </a:lnTo>
                          <a:lnTo>
                            <a:pt x="49" y="223"/>
                          </a:lnTo>
                          <a:lnTo>
                            <a:pt x="50" y="226"/>
                          </a:lnTo>
                          <a:lnTo>
                            <a:pt x="50" y="227"/>
                          </a:lnTo>
                          <a:lnTo>
                            <a:pt x="50" y="229"/>
                          </a:lnTo>
                          <a:lnTo>
                            <a:pt x="51" y="230"/>
                          </a:lnTo>
                          <a:lnTo>
                            <a:pt x="51" y="232"/>
                          </a:lnTo>
                          <a:lnTo>
                            <a:pt x="52" y="233"/>
                          </a:lnTo>
                          <a:lnTo>
                            <a:pt x="53" y="235"/>
                          </a:lnTo>
                          <a:lnTo>
                            <a:pt x="53" y="236"/>
                          </a:lnTo>
                          <a:lnTo>
                            <a:pt x="55" y="238"/>
                          </a:lnTo>
                          <a:lnTo>
                            <a:pt x="56" y="239"/>
                          </a:lnTo>
                          <a:lnTo>
                            <a:pt x="57" y="240"/>
                          </a:lnTo>
                          <a:lnTo>
                            <a:pt x="58" y="241"/>
                          </a:lnTo>
                          <a:lnTo>
                            <a:pt x="60" y="241"/>
                          </a:lnTo>
                          <a:lnTo>
                            <a:pt x="61" y="242"/>
                          </a:lnTo>
                          <a:lnTo>
                            <a:pt x="62" y="243"/>
                          </a:lnTo>
                          <a:lnTo>
                            <a:pt x="63" y="243"/>
                          </a:lnTo>
                          <a:lnTo>
                            <a:pt x="64" y="245"/>
                          </a:lnTo>
                          <a:lnTo>
                            <a:pt x="67" y="245"/>
                          </a:lnTo>
                          <a:lnTo>
                            <a:pt x="68" y="245"/>
                          </a:lnTo>
                          <a:lnTo>
                            <a:pt x="69" y="245"/>
                          </a:lnTo>
                          <a:lnTo>
                            <a:pt x="72" y="245"/>
                          </a:lnTo>
                          <a:lnTo>
                            <a:pt x="74" y="245"/>
                          </a:lnTo>
                          <a:lnTo>
                            <a:pt x="75" y="245"/>
                          </a:lnTo>
                          <a:lnTo>
                            <a:pt x="78" y="245"/>
                          </a:lnTo>
                          <a:lnTo>
                            <a:pt x="80" y="245"/>
                          </a:lnTo>
                          <a:lnTo>
                            <a:pt x="83" y="243"/>
                          </a:lnTo>
                          <a:lnTo>
                            <a:pt x="85" y="243"/>
                          </a:lnTo>
                          <a:lnTo>
                            <a:pt x="85" y="242"/>
                          </a:lnTo>
                          <a:lnTo>
                            <a:pt x="86" y="242"/>
                          </a:lnTo>
                          <a:lnTo>
                            <a:pt x="88" y="242"/>
                          </a:lnTo>
                          <a:lnTo>
                            <a:pt x="89" y="241"/>
                          </a:lnTo>
                          <a:lnTo>
                            <a:pt x="89" y="241"/>
                          </a:lnTo>
                          <a:lnTo>
                            <a:pt x="90" y="240"/>
                          </a:lnTo>
                          <a:lnTo>
                            <a:pt x="91" y="239"/>
                          </a:lnTo>
                          <a:lnTo>
                            <a:pt x="93" y="239"/>
                          </a:lnTo>
                          <a:lnTo>
                            <a:pt x="93" y="238"/>
                          </a:lnTo>
                          <a:lnTo>
                            <a:pt x="94" y="236"/>
                          </a:lnTo>
                          <a:lnTo>
                            <a:pt x="94" y="236"/>
                          </a:lnTo>
                          <a:lnTo>
                            <a:pt x="95" y="235"/>
                          </a:lnTo>
                          <a:lnTo>
                            <a:pt x="95" y="234"/>
                          </a:lnTo>
                          <a:lnTo>
                            <a:pt x="96" y="233"/>
                          </a:lnTo>
                          <a:lnTo>
                            <a:pt x="96" y="232"/>
                          </a:lnTo>
                          <a:lnTo>
                            <a:pt x="96" y="230"/>
                          </a:lnTo>
                          <a:lnTo>
                            <a:pt x="97" y="229"/>
                          </a:lnTo>
                          <a:lnTo>
                            <a:pt x="97" y="228"/>
                          </a:lnTo>
                          <a:lnTo>
                            <a:pt x="97" y="227"/>
                          </a:lnTo>
                          <a:lnTo>
                            <a:pt x="99" y="226"/>
                          </a:lnTo>
                          <a:lnTo>
                            <a:pt x="99" y="225"/>
                          </a:lnTo>
                          <a:lnTo>
                            <a:pt x="99" y="223"/>
                          </a:lnTo>
                          <a:lnTo>
                            <a:pt x="99" y="222"/>
                          </a:lnTo>
                          <a:lnTo>
                            <a:pt x="100" y="220"/>
                          </a:lnTo>
                          <a:lnTo>
                            <a:pt x="100" y="219"/>
                          </a:lnTo>
                          <a:lnTo>
                            <a:pt x="100" y="217"/>
                          </a:lnTo>
                          <a:lnTo>
                            <a:pt x="100" y="215"/>
                          </a:lnTo>
                          <a:lnTo>
                            <a:pt x="100" y="214"/>
                          </a:lnTo>
                          <a:lnTo>
                            <a:pt x="100" y="213"/>
                          </a:lnTo>
                          <a:lnTo>
                            <a:pt x="101" y="210"/>
                          </a:lnTo>
                          <a:lnTo>
                            <a:pt x="101" y="209"/>
                          </a:lnTo>
                          <a:lnTo>
                            <a:pt x="101" y="208"/>
                          </a:lnTo>
                          <a:lnTo>
                            <a:pt x="101" y="206"/>
                          </a:lnTo>
                          <a:lnTo>
                            <a:pt x="101" y="204"/>
                          </a:lnTo>
                          <a:lnTo>
                            <a:pt x="101" y="202"/>
                          </a:lnTo>
                          <a:lnTo>
                            <a:pt x="101" y="200"/>
                          </a:lnTo>
                          <a:lnTo>
                            <a:pt x="101" y="199"/>
                          </a:lnTo>
                          <a:lnTo>
                            <a:pt x="101" y="196"/>
                          </a:lnTo>
                          <a:lnTo>
                            <a:pt x="101" y="195"/>
                          </a:lnTo>
                          <a:lnTo>
                            <a:pt x="101" y="193"/>
                          </a:lnTo>
                          <a:lnTo>
                            <a:pt x="100" y="191"/>
                          </a:lnTo>
                          <a:lnTo>
                            <a:pt x="100" y="189"/>
                          </a:lnTo>
                          <a:lnTo>
                            <a:pt x="100" y="187"/>
                          </a:lnTo>
                          <a:lnTo>
                            <a:pt x="100" y="186"/>
                          </a:lnTo>
                          <a:lnTo>
                            <a:pt x="100" y="183"/>
                          </a:lnTo>
                          <a:lnTo>
                            <a:pt x="100" y="182"/>
                          </a:lnTo>
                          <a:lnTo>
                            <a:pt x="100" y="180"/>
                          </a:lnTo>
                          <a:lnTo>
                            <a:pt x="100" y="177"/>
                          </a:lnTo>
                          <a:lnTo>
                            <a:pt x="99" y="175"/>
                          </a:lnTo>
                          <a:lnTo>
                            <a:pt x="99" y="174"/>
                          </a:lnTo>
                          <a:lnTo>
                            <a:pt x="99" y="171"/>
                          </a:lnTo>
                          <a:lnTo>
                            <a:pt x="99" y="169"/>
                          </a:lnTo>
                          <a:lnTo>
                            <a:pt x="99" y="168"/>
                          </a:lnTo>
                          <a:lnTo>
                            <a:pt x="99" y="165"/>
                          </a:lnTo>
                          <a:lnTo>
                            <a:pt x="97" y="164"/>
                          </a:lnTo>
                          <a:lnTo>
                            <a:pt x="97" y="162"/>
                          </a:lnTo>
                          <a:lnTo>
                            <a:pt x="97" y="160"/>
                          </a:lnTo>
                          <a:lnTo>
                            <a:pt x="97" y="158"/>
                          </a:lnTo>
                          <a:lnTo>
                            <a:pt x="97" y="156"/>
                          </a:lnTo>
                          <a:lnTo>
                            <a:pt x="97" y="154"/>
                          </a:lnTo>
                          <a:lnTo>
                            <a:pt x="96" y="152"/>
                          </a:lnTo>
                          <a:lnTo>
                            <a:pt x="96" y="150"/>
                          </a:lnTo>
                          <a:lnTo>
                            <a:pt x="96" y="148"/>
                          </a:lnTo>
                          <a:lnTo>
                            <a:pt x="96" y="147"/>
                          </a:lnTo>
                          <a:lnTo>
                            <a:pt x="96" y="144"/>
                          </a:lnTo>
                          <a:lnTo>
                            <a:pt x="96" y="142"/>
                          </a:lnTo>
                          <a:lnTo>
                            <a:pt x="95" y="141"/>
                          </a:lnTo>
                          <a:lnTo>
                            <a:pt x="95" y="138"/>
                          </a:lnTo>
                          <a:lnTo>
                            <a:pt x="95" y="136"/>
                          </a:lnTo>
                          <a:lnTo>
                            <a:pt x="95" y="135"/>
                          </a:lnTo>
                          <a:lnTo>
                            <a:pt x="95" y="132"/>
                          </a:lnTo>
                          <a:lnTo>
                            <a:pt x="95" y="131"/>
                          </a:lnTo>
                          <a:lnTo>
                            <a:pt x="94" y="129"/>
                          </a:lnTo>
                          <a:lnTo>
                            <a:pt x="94" y="128"/>
                          </a:lnTo>
                          <a:lnTo>
                            <a:pt x="94" y="125"/>
                          </a:lnTo>
                          <a:lnTo>
                            <a:pt x="94" y="124"/>
                          </a:lnTo>
                          <a:lnTo>
                            <a:pt x="94" y="122"/>
                          </a:lnTo>
                          <a:lnTo>
                            <a:pt x="94" y="121"/>
                          </a:lnTo>
                          <a:lnTo>
                            <a:pt x="94" y="119"/>
                          </a:lnTo>
                          <a:lnTo>
                            <a:pt x="94" y="117"/>
                          </a:lnTo>
                          <a:lnTo>
                            <a:pt x="94" y="116"/>
                          </a:lnTo>
                          <a:lnTo>
                            <a:pt x="94" y="113"/>
                          </a:lnTo>
                          <a:lnTo>
                            <a:pt x="93" y="112"/>
                          </a:lnTo>
                          <a:lnTo>
                            <a:pt x="93" y="111"/>
                          </a:lnTo>
                          <a:lnTo>
                            <a:pt x="93" y="109"/>
                          </a:lnTo>
                          <a:lnTo>
                            <a:pt x="93" y="108"/>
                          </a:lnTo>
                          <a:lnTo>
                            <a:pt x="93" y="106"/>
                          </a:lnTo>
                          <a:lnTo>
                            <a:pt x="93" y="105"/>
                          </a:lnTo>
                          <a:lnTo>
                            <a:pt x="93" y="103"/>
                          </a:lnTo>
                          <a:lnTo>
                            <a:pt x="93" y="102"/>
                          </a:lnTo>
                          <a:lnTo>
                            <a:pt x="93" y="100"/>
                          </a:lnTo>
                          <a:lnTo>
                            <a:pt x="93" y="99"/>
                          </a:lnTo>
                          <a:lnTo>
                            <a:pt x="93" y="97"/>
                          </a:lnTo>
                          <a:lnTo>
                            <a:pt x="93" y="96"/>
                          </a:lnTo>
                          <a:lnTo>
                            <a:pt x="93" y="95"/>
                          </a:lnTo>
                          <a:lnTo>
                            <a:pt x="93" y="93"/>
                          </a:lnTo>
                          <a:lnTo>
                            <a:pt x="93" y="92"/>
                          </a:lnTo>
                          <a:lnTo>
                            <a:pt x="93" y="91"/>
                          </a:lnTo>
                          <a:lnTo>
                            <a:pt x="93" y="89"/>
                          </a:lnTo>
                          <a:lnTo>
                            <a:pt x="93" y="87"/>
                          </a:lnTo>
                          <a:lnTo>
                            <a:pt x="93" y="86"/>
                          </a:lnTo>
                          <a:lnTo>
                            <a:pt x="93" y="85"/>
                          </a:lnTo>
                          <a:lnTo>
                            <a:pt x="93" y="84"/>
                          </a:lnTo>
                          <a:lnTo>
                            <a:pt x="93" y="83"/>
                          </a:lnTo>
                          <a:lnTo>
                            <a:pt x="93" y="82"/>
                          </a:lnTo>
                          <a:lnTo>
                            <a:pt x="93" y="79"/>
                          </a:lnTo>
                          <a:lnTo>
                            <a:pt x="93" y="78"/>
                          </a:lnTo>
                          <a:lnTo>
                            <a:pt x="93" y="77"/>
                          </a:lnTo>
                          <a:lnTo>
                            <a:pt x="93" y="76"/>
                          </a:lnTo>
                          <a:lnTo>
                            <a:pt x="93" y="75"/>
                          </a:lnTo>
                          <a:lnTo>
                            <a:pt x="93" y="73"/>
                          </a:lnTo>
                          <a:lnTo>
                            <a:pt x="93" y="72"/>
                          </a:lnTo>
                          <a:lnTo>
                            <a:pt x="93" y="71"/>
                          </a:lnTo>
                          <a:lnTo>
                            <a:pt x="94" y="69"/>
                          </a:lnTo>
                          <a:lnTo>
                            <a:pt x="94" y="67"/>
                          </a:lnTo>
                          <a:lnTo>
                            <a:pt x="94" y="66"/>
                          </a:lnTo>
                          <a:lnTo>
                            <a:pt x="94" y="65"/>
                          </a:lnTo>
                          <a:lnTo>
                            <a:pt x="94" y="64"/>
                          </a:lnTo>
                          <a:lnTo>
                            <a:pt x="94" y="63"/>
                          </a:lnTo>
                          <a:lnTo>
                            <a:pt x="94" y="62"/>
                          </a:lnTo>
                          <a:lnTo>
                            <a:pt x="94" y="60"/>
                          </a:lnTo>
                          <a:lnTo>
                            <a:pt x="94" y="58"/>
                          </a:lnTo>
                          <a:lnTo>
                            <a:pt x="94" y="57"/>
                          </a:lnTo>
                          <a:lnTo>
                            <a:pt x="95" y="56"/>
                          </a:lnTo>
                          <a:lnTo>
                            <a:pt x="95" y="54"/>
                          </a:lnTo>
                          <a:lnTo>
                            <a:pt x="95" y="53"/>
                          </a:lnTo>
                          <a:lnTo>
                            <a:pt x="95" y="52"/>
                          </a:lnTo>
                          <a:lnTo>
                            <a:pt x="95" y="51"/>
                          </a:lnTo>
                          <a:lnTo>
                            <a:pt x="150" y="0"/>
                          </a:lnTo>
                          <a:lnTo>
                            <a:pt x="150" y="0"/>
                          </a:lnTo>
                          <a:lnTo>
                            <a:pt x="150" y="0"/>
                          </a:lnTo>
                          <a:lnTo>
                            <a:pt x="149" y="1"/>
                          </a:lnTo>
                          <a:lnTo>
                            <a:pt x="149" y="1"/>
                          </a:lnTo>
                          <a:lnTo>
                            <a:pt x="149" y="1"/>
                          </a:lnTo>
                          <a:lnTo>
                            <a:pt x="149" y="2"/>
                          </a:lnTo>
                          <a:lnTo>
                            <a:pt x="149" y="4"/>
                          </a:lnTo>
                          <a:lnTo>
                            <a:pt x="149" y="4"/>
                          </a:lnTo>
                          <a:lnTo>
                            <a:pt x="149" y="5"/>
                          </a:lnTo>
                          <a:lnTo>
                            <a:pt x="149" y="6"/>
                          </a:lnTo>
                          <a:lnTo>
                            <a:pt x="148" y="7"/>
                          </a:lnTo>
                          <a:lnTo>
                            <a:pt x="148" y="8"/>
                          </a:lnTo>
                          <a:lnTo>
                            <a:pt x="148" y="10"/>
                          </a:lnTo>
                          <a:lnTo>
                            <a:pt x="148" y="11"/>
                          </a:lnTo>
                          <a:lnTo>
                            <a:pt x="148" y="12"/>
                          </a:lnTo>
                          <a:lnTo>
                            <a:pt x="146" y="13"/>
                          </a:lnTo>
                          <a:lnTo>
                            <a:pt x="146" y="15"/>
                          </a:lnTo>
                          <a:lnTo>
                            <a:pt x="146" y="17"/>
                          </a:lnTo>
                          <a:lnTo>
                            <a:pt x="146" y="18"/>
                          </a:lnTo>
                          <a:lnTo>
                            <a:pt x="145" y="20"/>
                          </a:lnTo>
                          <a:lnTo>
                            <a:pt x="145" y="21"/>
                          </a:lnTo>
                          <a:lnTo>
                            <a:pt x="145" y="24"/>
                          </a:lnTo>
                          <a:lnTo>
                            <a:pt x="145" y="26"/>
                          </a:lnTo>
                          <a:lnTo>
                            <a:pt x="145" y="27"/>
                          </a:lnTo>
                          <a:lnTo>
                            <a:pt x="145" y="30"/>
                          </a:lnTo>
                          <a:lnTo>
                            <a:pt x="144" y="32"/>
                          </a:lnTo>
                          <a:lnTo>
                            <a:pt x="144" y="34"/>
                          </a:lnTo>
                          <a:lnTo>
                            <a:pt x="144" y="37"/>
                          </a:lnTo>
                          <a:lnTo>
                            <a:pt x="144" y="39"/>
                          </a:lnTo>
                          <a:lnTo>
                            <a:pt x="144" y="41"/>
                          </a:lnTo>
                          <a:lnTo>
                            <a:pt x="143" y="44"/>
                          </a:lnTo>
                          <a:lnTo>
                            <a:pt x="143" y="46"/>
                          </a:lnTo>
                          <a:lnTo>
                            <a:pt x="143" y="49"/>
                          </a:lnTo>
                          <a:lnTo>
                            <a:pt x="143" y="52"/>
                          </a:lnTo>
                          <a:lnTo>
                            <a:pt x="143" y="54"/>
                          </a:lnTo>
                          <a:lnTo>
                            <a:pt x="143" y="57"/>
                          </a:lnTo>
                          <a:lnTo>
                            <a:pt x="141" y="60"/>
                          </a:lnTo>
                          <a:lnTo>
                            <a:pt x="141" y="63"/>
                          </a:lnTo>
                          <a:lnTo>
                            <a:pt x="141" y="66"/>
                          </a:lnTo>
                          <a:lnTo>
                            <a:pt x="141" y="69"/>
                          </a:lnTo>
                          <a:lnTo>
                            <a:pt x="141" y="72"/>
                          </a:lnTo>
                          <a:lnTo>
                            <a:pt x="141" y="76"/>
                          </a:lnTo>
                          <a:lnTo>
                            <a:pt x="141" y="78"/>
                          </a:lnTo>
                          <a:lnTo>
                            <a:pt x="141" y="82"/>
                          </a:lnTo>
                          <a:lnTo>
                            <a:pt x="141" y="85"/>
                          </a:lnTo>
                          <a:lnTo>
                            <a:pt x="141" y="89"/>
                          </a:lnTo>
                          <a:lnTo>
                            <a:pt x="141" y="92"/>
                          </a:lnTo>
                          <a:lnTo>
                            <a:pt x="141" y="96"/>
                          </a:lnTo>
                          <a:lnTo>
                            <a:pt x="143" y="99"/>
                          </a:lnTo>
                          <a:lnTo>
                            <a:pt x="143" y="103"/>
                          </a:lnTo>
                          <a:lnTo>
                            <a:pt x="143" y="106"/>
                          </a:lnTo>
                          <a:lnTo>
                            <a:pt x="143" y="110"/>
                          </a:lnTo>
                          <a:lnTo>
                            <a:pt x="143" y="113"/>
                          </a:lnTo>
                          <a:lnTo>
                            <a:pt x="144" y="117"/>
                          </a:lnTo>
                          <a:lnTo>
                            <a:pt x="144" y="122"/>
                          </a:lnTo>
                          <a:lnTo>
                            <a:pt x="144" y="125"/>
                          </a:lnTo>
                          <a:lnTo>
                            <a:pt x="145" y="129"/>
                          </a:lnTo>
                          <a:lnTo>
                            <a:pt x="145" y="134"/>
                          </a:lnTo>
                          <a:lnTo>
                            <a:pt x="145" y="137"/>
                          </a:lnTo>
                          <a:lnTo>
                            <a:pt x="146" y="141"/>
                          </a:lnTo>
                          <a:lnTo>
                            <a:pt x="146" y="145"/>
                          </a:lnTo>
                          <a:lnTo>
                            <a:pt x="148" y="150"/>
                          </a:lnTo>
                          <a:lnTo>
                            <a:pt x="148" y="154"/>
                          </a:lnTo>
                          <a:lnTo>
                            <a:pt x="149" y="158"/>
                          </a:lnTo>
                          <a:lnTo>
                            <a:pt x="149" y="163"/>
                          </a:lnTo>
                          <a:lnTo>
                            <a:pt x="150" y="168"/>
                          </a:lnTo>
                          <a:lnTo>
                            <a:pt x="150" y="171"/>
                          </a:lnTo>
                          <a:lnTo>
                            <a:pt x="150" y="176"/>
                          </a:lnTo>
                          <a:lnTo>
                            <a:pt x="150" y="180"/>
                          </a:lnTo>
                          <a:lnTo>
                            <a:pt x="150" y="184"/>
                          </a:lnTo>
                          <a:lnTo>
                            <a:pt x="150" y="188"/>
                          </a:lnTo>
                          <a:lnTo>
                            <a:pt x="150" y="191"/>
                          </a:lnTo>
                          <a:lnTo>
                            <a:pt x="150" y="195"/>
                          </a:lnTo>
                          <a:lnTo>
                            <a:pt x="151" y="200"/>
                          </a:lnTo>
                          <a:lnTo>
                            <a:pt x="150" y="202"/>
                          </a:lnTo>
                          <a:lnTo>
                            <a:pt x="150" y="207"/>
                          </a:lnTo>
                          <a:lnTo>
                            <a:pt x="150" y="210"/>
                          </a:lnTo>
                          <a:lnTo>
                            <a:pt x="150" y="213"/>
                          </a:lnTo>
                          <a:lnTo>
                            <a:pt x="150" y="216"/>
                          </a:lnTo>
                          <a:lnTo>
                            <a:pt x="149" y="220"/>
                          </a:lnTo>
                          <a:lnTo>
                            <a:pt x="149" y="223"/>
                          </a:lnTo>
                          <a:lnTo>
                            <a:pt x="149" y="226"/>
                          </a:lnTo>
                          <a:lnTo>
                            <a:pt x="148" y="229"/>
                          </a:lnTo>
                          <a:lnTo>
                            <a:pt x="148" y="232"/>
                          </a:lnTo>
                          <a:lnTo>
                            <a:pt x="146" y="235"/>
                          </a:lnTo>
                          <a:lnTo>
                            <a:pt x="146" y="238"/>
                          </a:lnTo>
                          <a:lnTo>
                            <a:pt x="145" y="241"/>
                          </a:lnTo>
                          <a:lnTo>
                            <a:pt x="144" y="243"/>
                          </a:lnTo>
                          <a:lnTo>
                            <a:pt x="144" y="246"/>
                          </a:lnTo>
                          <a:lnTo>
                            <a:pt x="143" y="248"/>
                          </a:lnTo>
                          <a:lnTo>
                            <a:pt x="141" y="250"/>
                          </a:lnTo>
                          <a:lnTo>
                            <a:pt x="140" y="253"/>
                          </a:lnTo>
                          <a:lnTo>
                            <a:pt x="139" y="255"/>
                          </a:lnTo>
                          <a:lnTo>
                            <a:pt x="139" y="258"/>
                          </a:lnTo>
                          <a:lnTo>
                            <a:pt x="138" y="260"/>
                          </a:lnTo>
                          <a:lnTo>
                            <a:pt x="137" y="262"/>
                          </a:lnTo>
                          <a:lnTo>
                            <a:pt x="135" y="265"/>
                          </a:lnTo>
                          <a:lnTo>
                            <a:pt x="133" y="266"/>
                          </a:lnTo>
                          <a:lnTo>
                            <a:pt x="132" y="268"/>
                          </a:lnTo>
                          <a:lnTo>
                            <a:pt x="130" y="271"/>
                          </a:lnTo>
                          <a:lnTo>
                            <a:pt x="129" y="272"/>
                          </a:lnTo>
                          <a:lnTo>
                            <a:pt x="128" y="274"/>
                          </a:lnTo>
                          <a:lnTo>
                            <a:pt x="126" y="275"/>
                          </a:lnTo>
                          <a:lnTo>
                            <a:pt x="124" y="276"/>
                          </a:lnTo>
                          <a:lnTo>
                            <a:pt x="123" y="278"/>
                          </a:lnTo>
                          <a:lnTo>
                            <a:pt x="121" y="280"/>
                          </a:lnTo>
                          <a:lnTo>
                            <a:pt x="119" y="281"/>
                          </a:lnTo>
                          <a:lnTo>
                            <a:pt x="117" y="282"/>
                          </a:lnTo>
                          <a:lnTo>
                            <a:pt x="116" y="284"/>
                          </a:lnTo>
                          <a:lnTo>
                            <a:pt x="113" y="285"/>
                          </a:lnTo>
                          <a:lnTo>
                            <a:pt x="112" y="286"/>
                          </a:lnTo>
                          <a:lnTo>
                            <a:pt x="110" y="287"/>
                          </a:lnTo>
                          <a:lnTo>
                            <a:pt x="107" y="288"/>
                          </a:lnTo>
                          <a:lnTo>
                            <a:pt x="106" y="288"/>
                          </a:lnTo>
                          <a:lnTo>
                            <a:pt x="104" y="289"/>
                          </a:lnTo>
                          <a:lnTo>
                            <a:pt x="101" y="291"/>
                          </a:lnTo>
                          <a:lnTo>
                            <a:pt x="99" y="291"/>
                          </a:lnTo>
                          <a:lnTo>
                            <a:pt x="96" y="292"/>
                          </a:lnTo>
                          <a:lnTo>
                            <a:pt x="94" y="292"/>
                          </a:lnTo>
                          <a:lnTo>
                            <a:pt x="93" y="293"/>
                          </a:lnTo>
                          <a:lnTo>
                            <a:pt x="90" y="293"/>
                          </a:lnTo>
                          <a:lnTo>
                            <a:pt x="88" y="294"/>
                          </a:lnTo>
                          <a:lnTo>
                            <a:pt x="84" y="294"/>
                          </a:lnTo>
                          <a:lnTo>
                            <a:pt x="82" y="294"/>
                          </a:lnTo>
                          <a:lnTo>
                            <a:pt x="79" y="294"/>
                          </a:lnTo>
                          <a:lnTo>
                            <a:pt x="77" y="295"/>
                          </a:lnTo>
                          <a:lnTo>
                            <a:pt x="73" y="294"/>
                          </a:lnTo>
                          <a:lnTo>
                            <a:pt x="71" y="294"/>
                          </a:lnTo>
                          <a:lnTo>
                            <a:pt x="67" y="294"/>
                          </a:lnTo>
                          <a:lnTo>
                            <a:pt x="64" y="294"/>
                          </a:lnTo>
                          <a:lnTo>
                            <a:pt x="61" y="294"/>
                          </a:lnTo>
                          <a:lnTo>
                            <a:pt x="58" y="294"/>
                          </a:lnTo>
                          <a:lnTo>
                            <a:pt x="56" y="293"/>
                          </a:lnTo>
                          <a:lnTo>
                            <a:pt x="53" y="293"/>
                          </a:lnTo>
                          <a:lnTo>
                            <a:pt x="50" y="292"/>
                          </a:lnTo>
                          <a:lnTo>
                            <a:pt x="47" y="292"/>
                          </a:lnTo>
                          <a:lnTo>
                            <a:pt x="45" y="291"/>
                          </a:lnTo>
                          <a:lnTo>
                            <a:pt x="42" y="291"/>
                          </a:lnTo>
                          <a:lnTo>
                            <a:pt x="40" y="289"/>
                          </a:lnTo>
                          <a:lnTo>
                            <a:pt x="39" y="288"/>
                          </a:lnTo>
                          <a:lnTo>
                            <a:pt x="36" y="287"/>
                          </a:lnTo>
                          <a:lnTo>
                            <a:pt x="34" y="286"/>
                          </a:lnTo>
                          <a:lnTo>
                            <a:pt x="31" y="285"/>
                          </a:lnTo>
                          <a:lnTo>
                            <a:pt x="30" y="284"/>
                          </a:lnTo>
                          <a:lnTo>
                            <a:pt x="28" y="282"/>
                          </a:lnTo>
                          <a:lnTo>
                            <a:pt x="25" y="281"/>
                          </a:lnTo>
                          <a:lnTo>
                            <a:pt x="24" y="280"/>
                          </a:lnTo>
                          <a:lnTo>
                            <a:pt x="23" y="278"/>
                          </a:lnTo>
                          <a:lnTo>
                            <a:pt x="20" y="276"/>
                          </a:lnTo>
                          <a:lnTo>
                            <a:pt x="19" y="275"/>
                          </a:lnTo>
                          <a:lnTo>
                            <a:pt x="18" y="273"/>
                          </a:lnTo>
                          <a:lnTo>
                            <a:pt x="16" y="272"/>
                          </a:lnTo>
                          <a:lnTo>
                            <a:pt x="14" y="269"/>
                          </a:lnTo>
                          <a:lnTo>
                            <a:pt x="13" y="267"/>
                          </a:lnTo>
                          <a:lnTo>
                            <a:pt x="12" y="266"/>
                          </a:lnTo>
                          <a:lnTo>
                            <a:pt x="11" y="263"/>
                          </a:lnTo>
                          <a:lnTo>
                            <a:pt x="9" y="261"/>
                          </a:lnTo>
                          <a:lnTo>
                            <a:pt x="8" y="259"/>
                          </a:lnTo>
                          <a:lnTo>
                            <a:pt x="7" y="256"/>
                          </a:lnTo>
                          <a:lnTo>
                            <a:pt x="7" y="254"/>
                          </a:lnTo>
                          <a:lnTo>
                            <a:pt x="6" y="252"/>
                          </a:lnTo>
                          <a:lnTo>
                            <a:pt x="4" y="249"/>
                          </a:lnTo>
                          <a:lnTo>
                            <a:pt x="3" y="246"/>
                          </a:lnTo>
                          <a:lnTo>
                            <a:pt x="3" y="243"/>
                          </a:lnTo>
                          <a:lnTo>
                            <a:pt x="2" y="241"/>
                          </a:lnTo>
                          <a:lnTo>
                            <a:pt x="2" y="238"/>
                          </a:lnTo>
                          <a:lnTo>
                            <a:pt x="1" y="235"/>
                          </a:lnTo>
                          <a:lnTo>
                            <a:pt x="1" y="232"/>
                          </a:lnTo>
                          <a:lnTo>
                            <a:pt x="1" y="229"/>
                          </a:lnTo>
                          <a:lnTo>
                            <a:pt x="0" y="226"/>
                          </a:lnTo>
                          <a:lnTo>
                            <a:pt x="0" y="222"/>
                          </a:lnTo>
                          <a:lnTo>
                            <a:pt x="0" y="219"/>
                          </a:lnTo>
                          <a:lnTo>
                            <a:pt x="0" y="215"/>
                          </a:lnTo>
                          <a:lnTo>
                            <a:pt x="0" y="213"/>
                          </a:lnTo>
                          <a:lnTo>
                            <a:pt x="0" y="209"/>
                          </a:lnTo>
                          <a:lnTo>
                            <a:pt x="0" y="204"/>
                          </a:lnTo>
                          <a:lnTo>
                            <a:pt x="0" y="201"/>
                          </a:lnTo>
                          <a:lnTo>
                            <a:pt x="0" y="197"/>
                          </a:lnTo>
                          <a:lnTo>
                            <a:pt x="0" y="194"/>
                          </a:lnTo>
                          <a:lnTo>
                            <a:pt x="0" y="189"/>
                          </a:lnTo>
                          <a:lnTo>
                            <a:pt x="0" y="186"/>
                          </a:lnTo>
                          <a:lnTo>
                            <a:pt x="1" y="182"/>
                          </a:lnTo>
                          <a:lnTo>
                            <a:pt x="1" y="177"/>
                          </a:lnTo>
                          <a:lnTo>
                            <a:pt x="1" y="174"/>
                          </a:lnTo>
                          <a:lnTo>
                            <a:pt x="2" y="169"/>
                          </a:lnTo>
                          <a:lnTo>
                            <a:pt x="2" y="164"/>
                          </a:lnTo>
                          <a:lnTo>
                            <a:pt x="3" y="160"/>
                          </a:lnTo>
                          <a:lnTo>
                            <a:pt x="3" y="156"/>
                          </a:lnTo>
                          <a:lnTo>
                            <a:pt x="4" y="151"/>
                          </a:lnTo>
                          <a:lnTo>
                            <a:pt x="6" y="147"/>
                          </a:lnTo>
                          <a:lnTo>
                            <a:pt x="6" y="144"/>
                          </a:lnTo>
                          <a:lnTo>
                            <a:pt x="6" y="142"/>
                          </a:lnTo>
                          <a:lnTo>
                            <a:pt x="6" y="139"/>
                          </a:lnTo>
                          <a:lnTo>
                            <a:pt x="7" y="137"/>
                          </a:lnTo>
                          <a:lnTo>
                            <a:pt x="7" y="135"/>
                          </a:lnTo>
                          <a:lnTo>
                            <a:pt x="7" y="132"/>
                          </a:lnTo>
                          <a:lnTo>
                            <a:pt x="7" y="130"/>
                          </a:lnTo>
                          <a:lnTo>
                            <a:pt x="8" y="129"/>
                          </a:lnTo>
                          <a:lnTo>
                            <a:pt x="8" y="126"/>
                          </a:lnTo>
                          <a:lnTo>
                            <a:pt x="8" y="124"/>
                          </a:lnTo>
                          <a:lnTo>
                            <a:pt x="8" y="122"/>
                          </a:lnTo>
                          <a:lnTo>
                            <a:pt x="9" y="119"/>
                          </a:lnTo>
                          <a:lnTo>
                            <a:pt x="9" y="117"/>
                          </a:lnTo>
                          <a:lnTo>
                            <a:pt x="9" y="116"/>
                          </a:lnTo>
                          <a:lnTo>
                            <a:pt x="9" y="113"/>
                          </a:lnTo>
                          <a:lnTo>
                            <a:pt x="11" y="111"/>
                          </a:lnTo>
                          <a:lnTo>
                            <a:pt x="11" y="109"/>
                          </a:lnTo>
                          <a:lnTo>
                            <a:pt x="11" y="106"/>
                          </a:lnTo>
                          <a:lnTo>
                            <a:pt x="11" y="104"/>
                          </a:lnTo>
                          <a:lnTo>
                            <a:pt x="11" y="103"/>
                          </a:lnTo>
                          <a:lnTo>
                            <a:pt x="11" y="100"/>
                          </a:lnTo>
                          <a:lnTo>
                            <a:pt x="12" y="98"/>
                          </a:lnTo>
                          <a:lnTo>
                            <a:pt x="12" y="96"/>
                          </a:lnTo>
                          <a:lnTo>
                            <a:pt x="12" y="95"/>
                          </a:lnTo>
                          <a:lnTo>
                            <a:pt x="12" y="92"/>
                          </a:lnTo>
                          <a:lnTo>
                            <a:pt x="12" y="90"/>
                          </a:lnTo>
                          <a:lnTo>
                            <a:pt x="12" y="87"/>
                          </a:lnTo>
                          <a:lnTo>
                            <a:pt x="13" y="86"/>
                          </a:lnTo>
                          <a:lnTo>
                            <a:pt x="13" y="84"/>
                          </a:lnTo>
                          <a:lnTo>
                            <a:pt x="13" y="82"/>
                          </a:lnTo>
                          <a:lnTo>
                            <a:pt x="13" y="80"/>
                          </a:lnTo>
                          <a:lnTo>
                            <a:pt x="13" y="78"/>
                          </a:lnTo>
                          <a:lnTo>
                            <a:pt x="13" y="76"/>
                          </a:lnTo>
                          <a:lnTo>
                            <a:pt x="13" y="75"/>
                          </a:lnTo>
                          <a:lnTo>
                            <a:pt x="13" y="72"/>
                          </a:lnTo>
                          <a:lnTo>
                            <a:pt x="13" y="71"/>
                          </a:lnTo>
                          <a:lnTo>
                            <a:pt x="14" y="69"/>
                          </a:lnTo>
                          <a:lnTo>
                            <a:pt x="14" y="66"/>
                          </a:lnTo>
                          <a:lnTo>
                            <a:pt x="14" y="65"/>
                          </a:lnTo>
                          <a:lnTo>
                            <a:pt x="14" y="63"/>
                          </a:lnTo>
                          <a:lnTo>
                            <a:pt x="14" y="62"/>
                          </a:lnTo>
                          <a:lnTo>
                            <a:pt x="14" y="59"/>
                          </a:lnTo>
                          <a:lnTo>
                            <a:pt x="14" y="58"/>
                          </a:lnTo>
                          <a:lnTo>
                            <a:pt x="14" y="56"/>
                          </a:lnTo>
                          <a:lnTo>
                            <a:pt x="14" y="54"/>
                          </a:lnTo>
                          <a:lnTo>
                            <a:pt x="14" y="52"/>
                          </a:lnTo>
                          <a:lnTo>
                            <a:pt x="14" y="51"/>
                          </a:lnTo>
                          <a:lnTo>
                            <a:pt x="16" y="49"/>
                          </a:lnTo>
                          <a:lnTo>
                            <a:pt x="16" y="47"/>
                          </a:lnTo>
                          <a:lnTo>
                            <a:pt x="16" y="46"/>
                          </a:lnTo>
                          <a:lnTo>
                            <a:pt x="16" y="44"/>
                          </a:lnTo>
                          <a:lnTo>
                            <a:pt x="16" y="43"/>
                          </a:lnTo>
                          <a:lnTo>
                            <a:pt x="16" y="41"/>
                          </a:lnTo>
                          <a:lnTo>
                            <a:pt x="16" y="39"/>
                          </a:lnTo>
                          <a:lnTo>
                            <a:pt x="16" y="38"/>
                          </a:lnTo>
                          <a:lnTo>
                            <a:pt x="16" y="37"/>
                          </a:lnTo>
                          <a:lnTo>
                            <a:pt x="16" y="34"/>
                          </a:lnTo>
                          <a:lnTo>
                            <a:pt x="16" y="33"/>
                          </a:lnTo>
                          <a:lnTo>
                            <a:pt x="16" y="32"/>
                          </a:lnTo>
                          <a:lnTo>
                            <a:pt x="16" y="31"/>
                          </a:lnTo>
                          <a:lnTo>
                            <a:pt x="16" y="30"/>
                          </a:lnTo>
                          <a:lnTo>
                            <a:pt x="16" y="27"/>
                          </a:lnTo>
                          <a:lnTo>
                            <a:pt x="16" y="26"/>
                          </a:lnTo>
                          <a:lnTo>
                            <a:pt x="16" y="25"/>
                          </a:lnTo>
                          <a:lnTo>
                            <a:pt x="58" y="19"/>
                          </a:lnTo>
                          <a:lnTo>
                            <a:pt x="58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518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4208" y="2511"/>
                      <a:ext cx="34" cy="11"/>
                    </a:xfrm>
                    <a:custGeom>
                      <a:avLst/>
                      <a:gdLst>
                        <a:gd name="T0" fmla="*/ 11 w 101"/>
                        <a:gd name="T1" fmla="*/ 55 h 56"/>
                        <a:gd name="T2" fmla="*/ 101 w 101"/>
                        <a:gd name="T3" fmla="*/ 56 h 56"/>
                        <a:gd name="T4" fmla="*/ 99 w 101"/>
                        <a:gd name="T5" fmla="*/ 0 h 56"/>
                        <a:gd name="T6" fmla="*/ 0 w 101"/>
                        <a:gd name="T7" fmla="*/ 1 h 56"/>
                        <a:gd name="T8" fmla="*/ 11 w 101"/>
                        <a:gd name="T9" fmla="*/ 55 h 56"/>
                        <a:gd name="T10" fmla="*/ 11 w 101"/>
                        <a:gd name="T11" fmla="*/ 55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1" h="56">
                          <a:moveTo>
                            <a:pt x="11" y="55"/>
                          </a:moveTo>
                          <a:lnTo>
                            <a:pt x="101" y="56"/>
                          </a:lnTo>
                          <a:lnTo>
                            <a:pt x="99" y="0"/>
                          </a:lnTo>
                          <a:lnTo>
                            <a:pt x="0" y="1"/>
                          </a:lnTo>
                          <a:lnTo>
                            <a:pt x="11" y="55"/>
                          </a:lnTo>
                          <a:lnTo>
                            <a:pt x="11" y="5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0519" name="AutoShape 471"/>
                  <p:cNvSpPr>
                    <a:spLocks noChangeArrowheads="1"/>
                  </p:cNvSpPr>
                  <p:nvPr/>
                </p:nvSpPr>
                <p:spPr bwMode="auto">
                  <a:xfrm>
                    <a:off x="3619" y="3097"/>
                    <a:ext cx="432" cy="240"/>
                  </a:xfrm>
                  <a:prstGeom prst="roundRect">
                    <a:avLst>
                      <a:gd name="adj" fmla="val 10417"/>
                    </a:avLst>
                  </a:prstGeom>
                  <a:solidFill>
                    <a:srgbClr val="D7E5D7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520" name="AutoShape 472"/>
                  <p:cNvSpPr>
                    <a:spLocks noChangeArrowheads="1"/>
                  </p:cNvSpPr>
                  <p:nvPr/>
                </p:nvSpPr>
                <p:spPr bwMode="auto">
                  <a:xfrm>
                    <a:off x="3669" y="3150"/>
                    <a:ext cx="75" cy="129"/>
                  </a:xfrm>
                  <a:prstGeom prst="roundRect">
                    <a:avLst>
                      <a:gd name="adj" fmla="val 34546"/>
                    </a:avLst>
                  </a:prstGeom>
                  <a:solidFill>
                    <a:schemeClr val="bg2"/>
                  </a:solidFill>
                  <a:ln w="9525">
                    <a:round/>
                    <a:headEnd/>
                    <a:tailEnd/>
                  </a:ln>
                  <a:effectLst/>
                  <a:scene3d>
                    <a:camera prst="legacyObliqueTop">
                      <a:rot lat="20099999" lon="1500000" rev="0"/>
                    </a:camera>
                    <a:lightRig rig="legacyHarsh3" dir="r"/>
                  </a:scene3d>
                  <a:sp3d extrusionH="23800" prstMaterial="legacyMetal">
                    <a:bevelT w="13500" h="13500" prst="angle"/>
                    <a:bevelB w="13500" h="13500" prst="angle"/>
                    <a:extrusionClr>
                      <a:srgbClr val="EAEAEA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521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3841" y="3147"/>
                    <a:ext cx="160" cy="150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Harsh3" dir="r"/>
                  </a:scene3d>
                  <a:sp3d prstMaterial="legacyMetal">
                    <a:bevelT w="13500" h="13500" prst="angle"/>
                    <a:bevelB w="13500" h="13500" prst="angle"/>
                    <a:extrusionClr>
                      <a:srgbClr val="EAEAEA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522" name="Freeform 474"/>
                  <p:cNvSpPr>
                    <a:spLocks/>
                  </p:cNvSpPr>
                  <p:nvPr/>
                </p:nvSpPr>
                <p:spPr bwMode="auto">
                  <a:xfrm>
                    <a:off x="3992" y="3186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23" name="Freeform 475"/>
                  <p:cNvSpPr>
                    <a:spLocks/>
                  </p:cNvSpPr>
                  <p:nvPr/>
                </p:nvSpPr>
                <p:spPr bwMode="auto">
                  <a:xfrm>
                    <a:off x="3992" y="3213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24" name="Freeform 476"/>
                  <p:cNvSpPr>
                    <a:spLocks/>
                  </p:cNvSpPr>
                  <p:nvPr/>
                </p:nvSpPr>
                <p:spPr bwMode="auto">
                  <a:xfrm>
                    <a:off x="3731" y="3171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25" name="Freeform 477"/>
                  <p:cNvSpPr>
                    <a:spLocks/>
                  </p:cNvSpPr>
                  <p:nvPr/>
                </p:nvSpPr>
                <p:spPr bwMode="auto">
                  <a:xfrm>
                    <a:off x="3731" y="3198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26" name="Freeform 478"/>
                  <p:cNvSpPr>
                    <a:spLocks/>
                  </p:cNvSpPr>
                  <p:nvPr/>
                </p:nvSpPr>
                <p:spPr bwMode="auto">
                  <a:xfrm>
                    <a:off x="3731" y="3225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27" name="Freeform 479"/>
                  <p:cNvSpPr>
                    <a:spLocks/>
                  </p:cNvSpPr>
                  <p:nvPr/>
                </p:nvSpPr>
                <p:spPr bwMode="auto">
                  <a:xfrm>
                    <a:off x="3731" y="3253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28" name="Freeform 480"/>
                  <p:cNvSpPr>
                    <a:spLocks/>
                  </p:cNvSpPr>
                  <p:nvPr/>
                </p:nvSpPr>
                <p:spPr bwMode="auto">
                  <a:xfrm flipH="1">
                    <a:off x="3651" y="3173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29" name="Freeform 481"/>
                  <p:cNvSpPr>
                    <a:spLocks/>
                  </p:cNvSpPr>
                  <p:nvPr/>
                </p:nvSpPr>
                <p:spPr bwMode="auto">
                  <a:xfrm flipH="1">
                    <a:off x="3651" y="3200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30" name="Freeform 482"/>
                  <p:cNvSpPr>
                    <a:spLocks/>
                  </p:cNvSpPr>
                  <p:nvPr/>
                </p:nvSpPr>
                <p:spPr bwMode="auto">
                  <a:xfrm flipH="1">
                    <a:off x="3824" y="3171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31" name="Freeform 483"/>
                  <p:cNvSpPr>
                    <a:spLocks/>
                  </p:cNvSpPr>
                  <p:nvPr/>
                </p:nvSpPr>
                <p:spPr bwMode="auto">
                  <a:xfrm flipH="1">
                    <a:off x="3824" y="3198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32" name="Freeform 484"/>
                  <p:cNvSpPr>
                    <a:spLocks/>
                  </p:cNvSpPr>
                  <p:nvPr/>
                </p:nvSpPr>
                <p:spPr bwMode="auto">
                  <a:xfrm flipH="1">
                    <a:off x="3824" y="3225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33" name="Freeform 485"/>
                  <p:cNvSpPr>
                    <a:spLocks/>
                  </p:cNvSpPr>
                  <p:nvPr/>
                </p:nvSpPr>
                <p:spPr bwMode="auto">
                  <a:xfrm flipH="1">
                    <a:off x="3824" y="3253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130534" name="AutoShape 486"/>
                  <p:cNvCxnSpPr>
                    <a:cxnSpLocks noChangeShapeType="1"/>
                    <a:stCxn id="130528" idx="3"/>
                    <a:endCxn id="130500" idx="2"/>
                  </p:cNvCxnSpPr>
                  <p:nvPr/>
                </p:nvCxnSpPr>
                <p:spPr bwMode="auto">
                  <a:xfrm rot="10800000">
                    <a:off x="3613" y="3161"/>
                    <a:ext cx="39" cy="26"/>
                  </a:xfrm>
                  <a:prstGeom prst="bentConnector3">
                    <a:avLst>
                      <a:gd name="adj1" fmla="val 51282"/>
                    </a:avLst>
                  </a:prstGeom>
                  <a:noFill/>
                  <a:ln w="9525">
                    <a:solidFill>
                      <a:srgbClr val="EAEAEA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535" name="AutoShape 487"/>
                  <p:cNvCxnSpPr>
                    <a:cxnSpLocks noChangeShapeType="1"/>
                    <a:stCxn id="130529" idx="3"/>
                    <a:endCxn id="130500" idx="2"/>
                  </p:cNvCxnSpPr>
                  <p:nvPr/>
                </p:nvCxnSpPr>
                <p:spPr bwMode="auto">
                  <a:xfrm rot="10800000">
                    <a:off x="3613" y="3161"/>
                    <a:ext cx="39" cy="53"/>
                  </a:xfrm>
                  <a:prstGeom prst="bentConnector3">
                    <a:avLst>
                      <a:gd name="adj1" fmla="val 51282"/>
                    </a:avLst>
                  </a:prstGeom>
                  <a:noFill/>
                  <a:ln w="9525">
                    <a:solidFill>
                      <a:srgbClr val="EAEAEA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536" name="AutoShape 488"/>
                  <p:cNvCxnSpPr>
                    <a:cxnSpLocks noChangeShapeType="1"/>
                    <a:stCxn id="130524" idx="3"/>
                    <a:endCxn id="130530" idx="3"/>
                  </p:cNvCxnSpPr>
                  <p:nvPr/>
                </p:nvCxnSpPr>
                <p:spPr bwMode="auto">
                  <a:xfrm>
                    <a:off x="3764" y="3185"/>
                    <a:ext cx="6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537" name="AutoShape 489"/>
                  <p:cNvCxnSpPr>
                    <a:cxnSpLocks noChangeShapeType="1"/>
                    <a:stCxn id="130525" idx="3"/>
                    <a:endCxn id="130531" idx="3"/>
                  </p:cNvCxnSpPr>
                  <p:nvPr/>
                </p:nvCxnSpPr>
                <p:spPr bwMode="auto">
                  <a:xfrm>
                    <a:off x="3764" y="3212"/>
                    <a:ext cx="6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538" name="AutoShape 490"/>
                  <p:cNvCxnSpPr>
                    <a:cxnSpLocks noChangeShapeType="1"/>
                    <a:stCxn id="130526" idx="3"/>
                    <a:endCxn id="130532" idx="3"/>
                  </p:cNvCxnSpPr>
                  <p:nvPr/>
                </p:nvCxnSpPr>
                <p:spPr bwMode="auto">
                  <a:xfrm>
                    <a:off x="3764" y="3239"/>
                    <a:ext cx="6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539" name="AutoShape 491"/>
                  <p:cNvCxnSpPr>
                    <a:cxnSpLocks noChangeShapeType="1"/>
                    <a:stCxn id="130527" idx="3"/>
                    <a:endCxn id="130533" idx="3"/>
                  </p:cNvCxnSpPr>
                  <p:nvPr/>
                </p:nvCxnSpPr>
                <p:spPr bwMode="auto">
                  <a:xfrm>
                    <a:off x="3764" y="3267"/>
                    <a:ext cx="6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30540" name="Line 49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39" y="3254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41" name="Line 4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26" y="3275"/>
                    <a:ext cx="7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130542" name="AutoShape 494"/>
                  <p:cNvCxnSpPr>
                    <a:cxnSpLocks noChangeShapeType="1"/>
                    <a:stCxn id="130522" idx="3"/>
                    <a:endCxn id="130540" idx="1"/>
                  </p:cNvCxnSpPr>
                  <p:nvPr/>
                </p:nvCxnSpPr>
                <p:spPr bwMode="auto">
                  <a:xfrm>
                    <a:off x="4025" y="3200"/>
                    <a:ext cx="15" cy="54"/>
                  </a:xfrm>
                  <a:prstGeom prst="bentConnector2">
                    <a:avLst/>
                  </a:prstGeom>
                  <a:noFill/>
                  <a:ln w="9525">
                    <a:solidFill>
                      <a:srgbClr val="EAEAEA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543" name="AutoShape 495"/>
                  <p:cNvCxnSpPr>
                    <a:cxnSpLocks noChangeShapeType="1"/>
                    <a:stCxn id="130523" idx="3"/>
                    <a:endCxn id="130541" idx="1"/>
                  </p:cNvCxnSpPr>
                  <p:nvPr/>
                </p:nvCxnSpPr>
                <p:spPr bwMode="auto">
                  <a:xfrm>
                    <a:off x="4025" y="3227"/>
                    <a:ext cx="1" cy="48"/>
                  </a:xfrm>
                  <a:prstGeom prst="bentConnector4">
                    <a:avLst>
                      <a:gd name="adj1" fmla="val 0"/>
                      <a:gd name="adj2" fmla="val 100000"/>
                    </a:avLst>
                  </a:prstGeom>
                  <a:noFill/>
                  <a:ln w="9525">
                    <a:solidFill>
                      <a:srgbClr val="EAEAEA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grpSp>
          <p:nvGrpSpPr>
            <p:cNvPr id="130544" name="Group 496"/>
            <p:cNvGrpSpPr>
              <a:grpSpLocks/>
            </p:cNvGrpSpPr>
            <p:nvPr/>
          </p:nvGrpSpPr>
          <p:grpSpPr bwMode="auto">
            <a:xfrm>
              <a:off x="130" y="1837"/>
              <a:ext cx="1546" cy="2064"/>
              <a:chOff x="254" y="156"/>
              <a:chExt cx="1546" cy="2064"/>
            </a:xfrm>
          </p:grpSpPr>
          <p:grpSp>
            <p:nvGrpSpPr>
              <p:cNvPr id="130545" name="Group 497"/>
              <p:cNvGrpSpPr>
                <a:grpSpLocks/>
              </p:cNvGrpSpPr>
              <p:nvPr/>
            </p:nvGrpSpPr>
            <p:grpSpPr bwMode="auto">
              <a:xfrm>
                <a:off x="254" y="1479"/>
                <a:ext cx="781" cy="314"/>
                <a:chOff x="3397" y="3023"/>
                <a:chExt cx="781" cy="314"/>
              </a:xfrm>
            </p:grpSpPr>
            <p:grpSp>
              <p:nvGrpSpPr>
                <p:cNvPr id="130546" name="Group 498"/>
                <p:cNvGrpSpPr>
                  <a:grpSpLocks/>
                </p:cNvGrpSpPr>
                <p:nvPr/>
              </p:nvGrpSpPr>
              <p:grpSpPr bwMode="auto">
                <a:xfrm>
                  <a:off x="3397" y="3023"/>
                  <a:ext cx="216" cy="138"/>
                  <a:chOff x="2463" y="2256"/>
                  <a:chExt cx="348" cy="176"/>
                </a:xfrm>
              </p:grpSpPr>
              <p:sp>
                <p:nvSpPr>
                  <p:cNvPr id="130547" name="Freeform 499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48" name="Freeform 500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49" name="Freeform 501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50" name="Freeform 502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51" name="Freeform 503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52" name="Freeform 504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53" name="Freeform 505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54" name="Freeform 506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55" name="Freeform 507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56" name="Line 5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57" name="Line 5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58" name="Oval 510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559" name="Group 511"/>
                <p:cNvGrpSpPr>
                  <a:grpSpLocks/>
                </p:cNvGrpSpPr>
                <p:nvPr/>
              </p:nvGrpSpPr>
              <p:grpSpPr bwMode="auto">
                <a:xfrm>
                  <a:off x="4086" y="3033"/>
                  <a:ext cx="92" cy="258"/>
                  <a:chOff x="4176" y="2256"/>
                  <a:chExt cx="117" cy="313"/>
                </a:xfrm>
              </p:grpSpPr>
              <p:sp>
                <p:nvSpPr>
                  <p:cNvPr id="130560" name="AutoShape 5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256"/>
                    <a:ext cx="117" cy="3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61" name="Freeform 513"/>
                  <p:cNvSpPr>
                    <a:spLocks/>
                  </p:cNvSpPr>
                  <p:nvPr/>
                </p:nvSpPr>
                <p:spPr bwMode="auto">
                  <a:xfrm>
                    <a:off x="4210" y="2510"/>
                    <a:ext cx="34" cy="48"/>
                  </a:xfrm>
                  <a:custGeom>
                    <a:avLst/>
                    <a:gdLst>
                      <a:gd name="T0" fmla="*/ 12 w 102"/>
                      <a:gd name="T1" fmla="*/ 0 h 237"/>
                      <a:gd name="T2" fmla="*/ 0 w 102"/>
                      <a:gd name="T3" fmla="*/ 126 h 237"/>
                      <a:gd name="T4" fmla="*/ 1 w 102"/>
                      <a:gd name="T5" fmla="*/ 204 h 237"/>
                      <a:gd name="T6" fmla="*/ 41 w 102"/>
                      <a:gd name="T7" fmla="*/ 237 h 237"/>
                      <a:gd name="T8" fmla="*/ 91 w 102"/>
                      <a:gd name="T9" fmla="*/ 226 h 237"/>
                      <a:gd name="T10" fmla="*/ 102 w 102"/>
                      <a:gd name="T11" fmla="*/ 147 h 237"/>
                      <a:gd name="T12" fmla="*/ 72 w 102"/>
                      <a:gd name="T13" fmla="*/ 19 h 237"/>
                      <a:gd name="T14" fmla="*/ 12 w 102"/>
                      <a:gd name="T15" fmla="*/ 0 h 237"/>
                      <a:gd name="T16" fmla="*/ 12 w 102"/>
                      <a:gd name="T17" fmla="*/ 0 h 2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2" h="237">
                        <a:moveTo>
                          <a:pt x="12" y="0"/>
                        </a:moveTo>
                        <a:lnTo>
                          <a:pt x="0" y="126"/>
                        </a:lnTo>
                        <a:lnTo>
                          <a:pt x="1" y="204"/>
                        </a:lnTo>
                        <a:lnTo>
                          <a:pt x="41" y="237"/>
                        </a:lnTo>
                        <a:lnTo>
                          <a:pt x="91" y="226"/>
                        </a:lnTo>
                        <a:lnTo>
                          <a:pt x="102" y="147"/>
                        </a:lnTo>
                        <a:lnTo>
                          <a:pt x="72" y="19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94A6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62" name="Freeform 514"/>
                  <p:cNvSpPr>
                    <a:spLocks/>
                  </p:cNvSpPr>
                  <p:nvPr/>
                </p:nvSpPr>
                <p:spPr bwMode="auto">
                  <a:xfrm>
                    <a:off x="4188" y="2261"/>
                    <a:ext cx="86" cy="254"/>
                  </a:xfrm>
                  <a:custGeom>
                    <a:avLst/>
                    <a:gdLst>
                      <a:gd name="T0" fmla="*/ 13 w 258"/>
                      <a:gd name="T1" fmla="*/ 1047 h 1271"/>
                      <a:gd name="T2" fmla="*/ 13 w 258"/>
                      <a:gd name="T3" fmla="*/ 1046 h 1271"/>
                      <a:gd name="T4" fmla="*/ 13 w 258"/>
                      <a:gd name="T5" fmla="*/ 1045 h 1271"/>
                      <a:gd name="T6" fmla="*/ 12 w 258"/>
                      <a:gd name="T7" fmla="*/ 1041 h 1271"/>
                      <a:gd name="T8" fmla="*/ 11 w 258"/>
                      <a:gd name="T9" fmla="*/ 1039 h 1271"/>
                      <a:gd name="T10" fmla="*/ 9 w 258"/>
                      <a:gd name="T11" fmla="*/ 1034 h 1271"/>
                      <a:gd name="T12" fmla="*/ 9 w 258"/>
                      <a:gd name="T13" fmla="*/ 1027 h 1271"/>
                      <a:gd name="T14" fmla="*/ 8 w 258"/>
                      <a:gd name="T15" fmla="*/ 1020 h 1271"/>
                      <a:gd name="T16" fmla="*/ 7 w 258"/>
                      <a:gd name="T17" fmla="*/ 1011 h 1271"/>
                      <a:gd name="T18" fmla="*/ 6 w 258"/>
                      <a:gd name="T19" fmla="*/ 999 h 1271"/>
                      <a:gd name="T20" fmla="*/ 5 w 258"/>
                      <a:gd name="T21" fmla="*/ 986 h 1271"/>
                      <a:gd name="T22" fmla="*/ 3 w 258"/>
                      <a:gd name="T23" fmla="*/ 971 h 1271"/>
                      <a:gd name="T24" fmla="*/ 2 w 258"/>
                      <a:gd name="T25" fmla="*/ 953 h 1271"/>
                      <a:gd name="T26" fmla="*/ 2 w 258"/>
                      <a:gd name="T27" fmla="*/ 932 h 1271"/>
                      <a:gd name="T28" fmla="*/ 1 w 258"/>
                      <a:gd name="T29" fmla="*/ 909 h 1271"/>
                      <a:gd name="T30" fmla="*/ 0 w 258"/>
                      <a:gd name="T31" fmla="*/ 883 h 1271"/>
                      <a:gd name="T32" fmla="*/ 0 w 258"/>
                      <a:gd name="T33" fmla="*/ 854 h 1271"/>
                      <a:gd name="T34" fmla="*/ 0 w 258"/>
                      <a:gd name="T35" fmla="*/ 822 h 1271"/>
                      <a:gd name="T36" fmla="*/ 0 w 258"/>
                      <a:gd name="T37" fmla="*/ 786 h 1271"/>
                      <a:gd name="T38" fmla="*/ 0 w 258"/>
                      <a:gd name="T39" fmla="*/ 747 h 1271"/>
                      <a:gd name="T40" fmla="*/ 1 w 258"/>
                      <a:gd name="T41" fmla="*/ 705 h 1271"/>
                      <a:gd name="T42" fmla="*/ 1 w 258"/>
                      <a:gd name="T43" fmla="*/ 659 h 1271"/>
                      <a:gd name="T44" fmla="*/ 2 w 258"/>
                      <a:gd name="T45" fmla="*/ 613 h 1271"/>
                      <a:gd name="T46" fmla="*/ 3 w 258"/>
                      <a:gd name="T47" fmla="*/ 568 h 1271"/>
                      <a:gd name="T48" fmla="*/ 6 w 258"/>
                      <a:gd name="T49" fmla="*/ 523 h 1271"/>
                      <a:gd name="T50" fmla="*/ 7 w 258"/>
                      <a:gd name="T51" fmla="*/ 480 h 1271"/>
                      <a:gd name="T52" fmla="*/ 9 w 258"/>
                      <a:gd name="T53" fmla="*/ 439 h 1271"/>
                      <a:gd name="T54" fmla="*/ 12 w 258"/>
                      <a:gd name="T55" fmla="*/ 398 h 1271"/>
                      <a:gd name="T56" fmla="*/ 14 w 258"/>
                      <a:gd name="T57" fmla="*/ 360 h 1271"/>
                      <a:gd name="T58" fmla="*/ 17 w 258"/>
                      <a:gd name="T59" fmla="*/ 323 h 1271"/>
                      <a:gd name="T60" fmla="*/ 19 w 258"/>
                      <a:gd name="T61" fmla="*/ 288 h 1271"/>
                      <a:gd name="T62" fmla="*/ 22 w 258"/>
                      <a:gd name="T63" fmla="*/ 256 h 1271"/>
                      <a:gd name="T64" fmla="*/ 24 w 258"/>
                      <a:gd name="T65" fmla="*/ 225 h 1271"/>
                      <a:gd name="T66" fmla="*/ 27 w 258"/>
                      <a:gd name="T67" fmla="*/ 196 h 1271"/>
                      <a:gd name="T68" fmla="*/ 29 w 258"/>
                      <a:gd name="T69" fmla="*/ 170 h 1271"/>
                      <a:gd name="T70" fmla="*/ 31 w 258"/>
                      <a:gd name="T71" fmla="*/ 147 h 1271"/>
                      <a:gd name="T72" fmla="*/ 33 w 258"/>
                      <a:gd name="T73" fmla="*/ 126 h 1271"/>
                      <a:gd name="T74" fmla="*/ 35 w 258"/>
                      <a:gd name="T75" fmla="*/ 108 h 1271"/>
                      <a:gd name="T76" fmla="*/ 36 w 258"/>
                      <a:gd name="T77" fmla="*/ 93 h 1271"/>
                      <a:gd name="T78" fmla="*/ 38 w 258"/>
                      <a:gd name="T79" fmla="*/ 81 h 1271"/>
                      <a:gd name="T80" fmla="*/ 39 w 258"/>
                      <a:gd name="T81" fmla="*/ 73 h 1271"/>
                      <a:gd name="T82" fmla="*/ 39 w 258"/>
                      <a:gd name="T83" fmla="*/ 68 h 1271"/>
                      <a:gd name="T84" fmla="*/ 40 w 258"/>
                      <a:gd name="T85" fmla="*/ 66 h 1271"/>
                      <a:gd name="T86" fmla="*/ 258 w 258"/>
                      <a:gd name="T87" fmla="*/ 92 h 1271"/>
                      <a:gd name="T88" fmla="*/ 167 w 258"/>
                      <a:gd name="T89" fmla="*/ 1157 h 1271"/>
                      <a:gd name="T90" fmla="*/ 77 w 258"/>
                      <a:gd name="T91" fmla="*/ 1259 h 12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258" h="1271">
                        <a:moveTo>
                          <a:pt x="77" y="1259"/>
                        </a:moveTo>
                        <a:lnTo>
                          <a:pt x="62" y="1138"/>
                        </a:lnTo>
                        <a:lnTo>
                          <a:pt x="13" y="1047"/>
                        </a:lnTo>
                        <a:lnTo>
                          <a:pt x="13" y="1046"/>
                        </a:lnTo>
                        <a:lnTo>
                          <a:pt x="13" y="1046"/>
                        </a:lnTo>
                        <a:lnTo>
                          <a:pt x="13" y="1046"/>
                        </a:lnTo>
                        <a:lnTo>
                          <a:pt x="13" y="1046"/>
                        </a:lnTo>
                        <a:lnTo>
                          <a:pt x="13" y="1045"/>
                        </a:lnTo>
                        <a:lnTo>
                          <a:pt x="13" y="1045"/>
                        </a:lnTo>
                        <a:lnTo>
                          <a:pt x="12" y="1044"/>
                        </a:lnTo>
                        <a:lnTo>
                          <a:pt x="12" y="1043"/>
                        </a:lnTo>
                        <a:lnTo>
                          <a:pt x="12" y="1041"/>
                        </a:lnTo>
                        <a:lnTo>
                          <a:pt x="12" y="1041"/>
                        </a:lnTo>
                        <a:lnTo>
                          <a:pt x="12" y="1040"/>
                        </a:lnTo>
                        <a:lnTo>
                          <a:pt x="11" y="1039"/>
                        </a:lnTo>
                        <a:lnTo>
                          <a:pt x="11" y="1037"/>
                        </a:lnTo>
                        <a:lnTo>
                          <a:pt x="11" y="1035"/>
                        </a:lnTo>
                        <a:lnTo>
                          <a:pt x="9" y="1034"/>
                        </a:lnTo>
                        <a:lnTo>
                          <a:pt x="9" y="1032"/>
                        </a:lnTo>
                        <a:lnTo>
                          <a:pt x="9" y="1030"/>
                        </a:lnTo>
                        <a:lnTo>
                          <a:pt x="9" y="1027"/>
                        </a:lnTo>
                        <a:lnTo>
                          <a:pt x="8" y="1025"/>
                        </a:lnTo>
                        <a:lnTo>
                          <a:pt x="8" y="1022"/>
                        </a:lnTo>
                        <a:lnTo>
                          <a:pt x="8" y="1020"/>
                        </a:lnTo>
                        <a:lnTo>
                          <a:pt x="8" y="1017"/>
                        </a:lnTo>
                        <a:lnTo>
                          <a:pt x="7" y="1014"/>
                        </a:lnTo>
                        <a:lnTo>
                          <a:pt x="7" y="1011"/>
                        </a:lnTo>
                        <a:lnTo>
                          <a:pt x="7" y="1007"/>
                        </a:lnTo>
                        <a:lnTo>
                          <a:pt x="6" y="1004"/>
                        </a:lnTo>
                        <a:lnTo>
                          <a:pt x="6" y="999"/>
                        </a:lnTo>
                        <a:lnTo>
                          <a:pt x="6" y="995"/>
                        </a:lnTo>
                        <a:lnTo>
                          <a:pt x="5" y="991"/>
                        </a:lnTo>
                        <a:lnTo>
                          <a:pt x="5" y="986"/>
                        </a:lnTo>
                        <a:lnTo>
                          <a:pt x="5" y="981"/>
                        </a:lnTo>
                        <a:lnTo>
                          <a:pt x="3" y="975"/>
                        </a:lnTo>
                        <a:lnTo>
                          <a:pt x="3" y="971"/>
                        </a:lnTo>
                        <a:lnTo>
                          <a:pt x="3" y="965"/>
                        </a:lnTo>
                        <a:lnTo>
                          <a:pt x="3" y="959"/>
                        </a:lnTo>
                        <a:lnTo>
                          <a:pt x="2" y="953"/>
                        </a:lnTo>
                        <a:lnTo>
                          <a:pt x="2" y="946"/>
                        </a:lnTo>
                        <a:lnTo>
                          <a:pt x="2" y="939"/>
                        </a:lnTo>
                        <a:lnTo>
                          <a:pt x="2" y="932"/>
                        </a:lnTo>
                        <a:lnTo>
                          <a:pt x="1" y="924"/>
                        </a:lnTo>
                        <a:lnTo>
                          <a:pt x="1" y="916"/>
                        </a:lnTo>
                        <a:lnTo>
                          <a:pt x="1" y="909"/>
                        </a:lnTo>
                        <a:lnTo>
                          <a:pt x="1" y="901"/>
                        </a:lnTo>
                        <a:lnTo>
                          <a:pt x="1" y="891"/>
                        </a:lnTo>
                        <a:lnTo>
                          <a:pt x="0" y="883"/>
                        </a:lnTo>
                        <a:lnTo>
                          <a:pt x="0" y="874"/>
                        </a:lnTo>
                        <a:lnTo>
                          <a:pt x="0" y="864"/>
                        </a:lnTo>
                        <a:lnTo>
                          <a:pt x="0" y="854"/>
                        </a:lnTo>
                        <a:lnTo>
                          <a:pt x="0" y="843"/>
                        </a:lnTo>
                        <a:lnTo>
                          <a:pt x="0" y="832"/>
                        </a:lnTo>
                        <a:lnTo>
                          <a:pt x="0" y="822"/>
                        </a:lnTo>
                        <a:lnTo>
                          <a:pt x="0" y="810"/>
                        </a:lnTo>
                        <a:lnTo>
                          <a:pt x="0" y="798"/>
                        </a:lnTo>
                        <a:lnTo>
                          <a:pt x="0" y="786"/>
                        </a:lnTo>
                        <a:lnTo>
                          <a:pt x="0" y="773"/>
                        </a:lnTo>
                        <a:lnTo>
                          <a:pt x="0" y="761"/>
                        </a:lnTo>
                        <a:lnTo>
                          <a:pt x="0" y="747"/>
                        </a:lnTo>
                        <a:lnTo>
                          <a:pt x="0" y="734"/>
                        </a:lnTo>
                        <a:lnTo>
                          <a:pt x="0" y="719"/>
                        </a:lnTo>
                        <a:lnTo>
                          <a:pt x="1" y="705"/>
                        </a:lnTo>
                        <a:lnTo>
                          <a:pt x="1" y="691"/>
                        </a:lnTo>
                        <a:lnTo>
                          <a:pt x="1" y="675"/>
                        </a:lnTo>
                        <a:lnTo>
                          <a:pt x="1" y="659"/>
                        </a:lnTo>
                        <a:lnTo>
                          <a:pt x="2" y="643"/>
                        </a:lnTo>
                        <a:lnTo>
                          <a:pt x="2" y="628"/>
                        </a:lnTo>
                        <a:lnTo>
                          <a:pt x="2" y="613"/>
                        </a:lnTo>
                        <a:lnTo>
                          <a:pt x="2" y="597"/>
                        </a:lnTo>
                        <a:lnTo>
                          <a:pt x="3" y="582"/>
                        </a:lnTo>
                        <a:lnTo>
                          <a:pt x="3" y="568"/>
                        </a:lnTo>
                        <a:lnTo>
                          <a:pt x="5" y="552"/>
                        </a:lnTo>
                        <a:lnTo>
                          <a:pt x="5" y="537"/>
                        </a:lnTo>
                        <a:lnTo>
                          <a:pt x="6" y="523"/>
                        </a:lnTo>
                        <a:lnTo>
                          <a:pt x="6" y="509"/>
                        </a:lnTo>
                        <a:lnTo>
                          <a:pt x="7" y="495"/>
                        </a:lnTo>
                        <a:lnTo>
                          <a:pt x="7" y="480"/>
                        </a:lnTo>
                        <a:lnTo>
                          <a:pt x="8" y="466"/>
                        </a:lnTo>
                        <a:lnTo>
                          <a:pt x="8" y="452"/>
                        </a:lnTo>
                        <a:lnTo>
                          <a:pt x="9" y="439"/>
                        </a:lnTo>
                        <a:lnTo>
                          <a:pt x="9" y="425"/>
                        </a:lnTo>
                        <a:lnTo>
                          <a:pt x="11" y="412"/>
                        </a:lnTo>
                        <a:lnTo>
                          <a:pt x="12" y="398"/>
                        </a:lnTo>
                        <a:lnTo>
                          <a:pt x="12" y="385"/>
                        </a:lnTo>
                        <a:lnTo>
                          <a:pt x="13" y="372"/>
                        </a:lnTo>
                        <a:lnTo>
                          <a:pt x="14" y="360"/>
                        </a:lnTo>
                        <a:lnTo>
                          <a:pt x="14" y="347"/>
                        </a:lnTo>
                        <a:lnTo>
                          <a:pt x="16" y="335"/>
                        </a:lnTo>
                        <a:lnTo>
                          <a:pt x="17" y="323"/>
                        </a:lnTo>
                        <a:lnTo>
                          <a:pt x="17" y="311"/>
                        </a:lnTo>
                        <a:lnTo>
                          <a:pt x="18" y="300"/>
                        </a:lnTo>
                        <a:lnTo>
                          <a:pt x="19" y="288"/>
                        </a:lnTo>
                        <a:lnTo>
                          <a:pt x="19" y="277"/>
                        </a:lnTo>
                        <a:lnTo>
                          <a:pt x="20" y="267"/>
                        </a:lnTo>
                        <a:lnTo>
                          <a:pt x="22" y="256"/>
                        </a:lnTo>
                        <a:lnTo>
                          <a:pt x="23" y="245"/>
                        </a:lnTo>
                        <a:lnTo>
                          <a:pt x="23" y="235"/>
                        </a:lnTo>
                        <a:lnTo>
                          <a:pt x="24" y="225"/>
                        </a:lnTo>
                        <a:lnTo>
                          <a:pt x="25" y="215"/>
                        </a:lnTo>
                        <a:lnTo>
                          <a:pt x="25" y="205"/>
                        </a:lnTo>
                        <a:lnTo>
                          <a:pt x="27" y="196"/>
                        </a:lnTo>
                        <a:lnTo>
                          <a:pt x="28" y="187"/>
                        </a:lnTo>
                        <a:lnTo>
                          <a:pt x="28" y="179"/>
                        </a:lnTo>
                        <a:lnTo>
                          <a:pt x="29" y="170"/>
                        </a:lnTo>
                        <a:lnTo>
                          <a:pt x="29" y="163"/>
                        </a:lnTo>
                        <a:lnTo>
                          <a:pt x="30" y="154"/>
                        </a:lnTo>
                        <a:lnTo>
                          <a:pt x="31" y="147"/>
                        </a:lnTo>
                        <a:lnTo>
                          <a:pt x="31" y="140"/>
                        </a:lnTo>
                        <a:lnTo>
                          <a:pt x="33" y="133"/>
                        </a:lnTo>
                        <a:lnTo>
                          <a:pt x="33" y="126"/>
                        </a:lnTo>
                        <a:lnTo>
                          <a:pt x="34" y="120"/>
                        </a:lnTo>
                        <a:lnTo>
                          <a:pt x="34" y="114"/>
                        </a:lnTo>
                        <a:lnTo>
                          <a:pt x="35" y="108"/>
                        </a:lnTo>
                        <a:lnTo>
                          <a:pt x="35" y="104"/>
                        </a:lnTo>
                        <a:lnTo>
                          <a:pt x="36" y="98"/>
                        </a:lnTo>
                        <a:lnTo>
                          <a:pt x="36" y="93"/>
                        </a:lnTo>
                        <a:lnTo>
                          <a:pt x="36" y="89"/>
                        </a:lnTo>
                        <a:lnTo>
                          <a:pt x="38" y="85"/>
                        </a:lnTo>
                        <a:lnTo>
                          <a:pt x="38" y="81"/>
                        </a:lnTo>
                        <a:lnTo>
                          <a:pt x="38" y="79"/>
                        </a:lnTo>
                        <a:lnTo>
                          <a:pt x="39" y="75"/>
                        </a:lnTo>
                        <a:lnTo>
                          <a:pt x="39" y="73"/>
                        </a:lnTo>
                        <a:lnTo>
                          <a:pt x="39" y="70"/>
                        </a:lnTo>
                        <a:lnTo>
                          <a:pt x="39" y="69"/>
                        </a:lnTo>
                        <a:lnTo>
                          <a:pt x="39" y="68"/>
                        </a:lnTo>
                        <a:lnTo>
                          <a:pt x="40" y="67"/>
                        </a:lnTo>
                        <a:lnTo>
                          <a:pt x="40" y="66"/>
                        </a:lnTo>
                        <a:lnTo>
                          <a:pt x="40" y="66"/>
                        </a:lnTo>
                        <a:lnTo>
                          <a:pt x="105" y="0"/>
                        </a:lnTo>
                        <a:lnTo>
                          <a:pt x="193" y="15"/>
                        </a:lnTo>
                        <a:lnTo>
                          <a:pt x="258" y="92"/>
                        </a:lnTo>
                        <a:lnTo>
                          <a:pt x="255" y="640"/>
                        </a:lnTo>
                        <a:lnTo>
                          <a:pt x="242" y="989"/>
                        </a:lnTo>
                        <a:lnTo>
                          <a:pt x="167" y="1157"/>
                        </a:lnTo>
                        <a:lnTo>
                          <a:pt x="150" y="1271"/>
                        </a:lnTo>
                        <a:lnTo>
                          <a:pt x="77" y="1259"/>
                        </a:lnTo>
                        <a:lnTo>
                          <a:pt x="77" y="1259"/>
                        </a:lnTo>
                        <a:close/>
                      </a:path>
                    </a:pathLst>
                  </a:custGeom>
                  <a:solidFill>
                    <a:srgbClr val="B3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63" name="Freeform 515"/>
                  <p:cNvSpPr>
                    <a:spLocks/>
                  </p:cNvSpPr>
                  <p:nvPr/>
                </p:nvSpPr>
                <p:spPr bwMode="auto">
                  <a:xfrm>
                    <a:off x="4206" y="2285"/>
                    <a:ext cx="51" cy="228"/>
                  </a:xfrm>
                  <a:custGeom>
                    <a:avLst/>
                    <a:gdLst>
                      <a:gd name="T0" fmla="*/ 8 w 151"/>
                      <a:gd name="T1" fmla="*/ 0 h 1139"/>
                      <a:gd name="T2" fmla="*/ 151 w 151"/>
                      <a:gd name="T3" fmla="*/ 1 h 1139"/>
                      <a:gd name="T4" fmla="*/ 143 w 151"/>
                      <a:gd name="T5" fmla="*/ 964 h 1139"/>
                      <a:gd name="T6" fmla="*/ 103 w 151"/>
                      <a:gd name="T7" fmla="*/ 1139 h 1139"/>
                      <a:gd name="T8" fmla="*/ 23 w 151"/>
                      <a:gd name="T9" fmla="*/ 1139 h 1139"/>
                      <a:gd name="T10" fmla="*/ 0 w 151"/>
                      <a:gd name="T11" fmla="*/ 1009 h 1139"/>
                      <a:gd name="T12" fmla="*/ 8 w 151"/>
                      <a:gd name="T13" fmla="*/ 0 h 1139"/>
                      <a:gd name="T14" fmla="*/ 8 w 151"/>
                      <a:gd name="T15" fmla="*/ 0 h 1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1" h="1139">
                        <a:moveTo>
                          <a:pt x="8" y="0"/>
                        </a:moveTo>
                        <a:lnTo>
                          <a:pt x="151" y="1"/>
                        </a:lnTo>
                        <a:lnTo>
                          <a:pt x="143" y="964"/>
                        </a:lnTo>
                        <a:lnTo>
                          <a:pt x="103" y="1139"/>
                        </a:lnTo>
                        <a:lnTo>
                          <a:pt x="23" y="1139"/>
                        </a:lnTo>
                        <a:lnTo>
                          <a:pt x="0" y="1009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D1BD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64" name="Freeform 516"/>
                  <p:cNvSpPr>
                    <a:spLocks/>
                  </p:cNvSpPr>
                  <p:nvPr/>
                </p:nvSpPr>
                <p:spPr bwMode="auto">
                  <a:xfrm>
                    <a:off x="4210" y="2311"/>
                    <a:ext cx="41" cy="9"/>
                  </a:xfrm>
                  <a:custGeom>
                    <a:avLst/>
                    <a:gdLst>
                      <a:gd name="T0" fmla="*/ 0 w 123"/>
                      <a:gd name="T1" fmla="*/ 46 h 46"/>
                      <a:gd name="T2" fmla="*/ 123 w 123"/>
                      <a:gd name="T3" fmla="*/ 46 h 46"/>
                      <a:gd name="T4" fmla="*/ 123 w 123"/>
                      <a:gd name="T5" fmla="*/ 0 h 46"/>
                      <a:gd name="T6" fmla="*/ 0 w 123"/>
                      <a:gd name="T7" fmla="*/ 0 h 46"/>
                      <a:gd name="T8" fmla="*/ 0 w 123"/>
                      <a:gd name="T9" fmla="*/ 46 h 46"/>
                      <a:gd name="T10" fmla="*/ 0 w 123"/>
                      <a:gd name="T11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6">
                        <a:moveTo>
                          <a:pt x="0" y="46"/>
                        </a:moveTo>
                        <a:lnTo>
                          <a:pt x="123" y="46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65" name="Freeform 517"/>
                  <p:cNvSpPr>
                    <a:spLocks/>
                  </p:cNvSpPr>
                  <p:nvPr/>
                </p:nvSpPr>
                <p:spPr bwMode="auto">
                  <a:xfrm>
                    <a:off x="4210" y="2342"/>
                    <a:ext cx="41" cy="9"/>
                  </a:xfrm>
                  <a:custGeom>
                    <a:avLst/>
                    <a:gdLst>
                      <a:gd name="T0" fmla="*/ 0 w 123"/>
                      <a:gd name="T1" fmla="*/ 47 h 47"/>
                      <a:gd name="T2" fmla="*/ 123 w 123"/>
                      <a:gd name="T3" fmla="*/ 47 h 47"/>
                      <a:gd name="T4" fmla="*/ 123 w 123"/>
                      <a:gd name="T5" fmla="*/ 0 h 47"/>
                      <a:gd name="T6" fmla="*/ 0 w 123"/>
                      <a:gd name="T7" fmla="*/ 0 h 47"/>
                      <a:gd name="T8" fmla="*/ 0 w 123"/>
                      <a:gd name="T9" fmla="*/ 47 h 47"/>
                      <a:gd name="T10" fmla="*/ 0 w 123"/>
                      <a:gd name="T11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7">
                        <a:moveTo>
                          <a:pt x="0" y="47"/>
                        </a:moveTo>
                        <a:lnTo>
                          <a:pt x="123" y="47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66" name="Freeform 518"/>
                  <p:cNvSpPr>
                    <a:spLocks/>
                  </p:cNvSpPr>
                  <p:nvPr/>
                </p:nvSpPr>
                <p:spPr bwMode="auto">
                  <a:xfrm>
                    <a:off x="4209" y="2370"/>
                    <a:ext cx="42" cy="9"/>
                  </a:xfrm>
                  <a:custGeom>
                    <a:avLst/>
                    <a:gdLst>
                      <a:gd name="T0" fmla="*/ 0 w 124"/>
                      <a:gd name="T1" fmla="*/ 48 h 48"/>
                      <a:gd name="T2" fmla="*/ 124 w 124"/>
                      <a:gd name="T3" fmla="*/ 48 h 48"/>
                      <a:gd name="T4" fmla="*/ 124 w 124"/>
                      <a:gd name="T5" fmla="*/ 0 h 48"/>
                      <a:gd name="T6" fmla="*/ 0 w 124"/>
                      <a:gd name="T7" fmla="*/ 0 h 48"/>
                      <a:gd name="T8" fmla="*/ 0 w 124"/>
                      <a:gd name="T9" fmla="*/ 48 h 48"/>
                      <a:gd name="T10" fmla="*/ 0 w 124"/>
                      <a:gd name="T11" fmla="*/ 4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4" h="48">
                        <a:moveTo>
                          <a:pt x="0" y="48"/>
                        </a:moveTo>
                        <a:lnTo>
                          <a:pt x="124" y="48"/>
                        </a:lnTo>
                        <a:lnTo>
                          <a:pt x="124" y="0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67" name="Freeform 519"/>
                  <p:cNvSpPr>
                    <a:spLocks/>
                  </p:cNvSpPr>
                  <p:nvPr/>
                </p:nvSpPr>
                <p:spPr bwMode="auto">
                  <a:xfrm>
                    <a:off x="4209" y="2397"/>
                    <a:ext cx="41" cy="9"/>
                  </a:xfrm>
                  <a:custGeom>
                    <a:avLst/>
                    <a:gdLst>
                      <a:gd name="T0" fmla="*/ 0 w 124"/>
                      <a:gd name="T1" fmla="*/ 46 h 46"/>
                      <a:gd name="T2" fmla="*/ 124 w 124"/>
                      <a:gd name="T3" fmla="*/ 46 h 46"/>
                      <a:gd name="T4" fmla="*/ 124 w 124"/>
                      <a:gd name="T5" fmla="*/ 0 h 46"/>
                      <a:gd name="T6" fmla="*/ 0 w 124"/>
                      <a:gd name="T7" fmla="*/ 0 h 46"/>
                      <a:gd name="T8" fmla="*/ 0 w 124"/>
                      <a:gd name="T9" fmla="*/ 46 h 46"/>
                      <a:gd name="T10" fmla="*/ 0 w 124"/>
                      <a:gd name="T11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4" h="46">
                        <a:moveTo>
                          <a:pt x="0" y="46"/>
                        </a:moveTo>
                        <a:lnTo>
                          <a:pt x="124" y="46"/>
                        </a:lnTo>
                        <a:lnTo>
                          <a:pt x="124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68" name="Freeform 520"/>
                  <p:cNvSpPr>
                    <a:spLocks/>
                  </p:cNvSpPr>
                  <p:nvPr/>
                </p:nvSpPr>
                <p:spPr bwMode="auto">
                  <a:xfrm>
                    <a:off x="4208" y="2422"/>
                    <a:ext cx="41" cy="9"/>
                  </a:xfrm>
                  <a:custGeom>
                    <a:avLst/>
                    <a:gdLst>
                      <a:gd name="T0" fmla="*/ 0 w 123"/>
                      <a:gd name="T1" fmla="*/ 47 h 47"/>
                      <a:gd name="T2" fmla="*/ 123 w 123"/>
                      <a:gd name="T3" fmla="*/ 47 h 47"/>
                      <a:gd name="T4" fmla="*/ 123 w 123"/>
                      <a:gd name="T5" fmla="*/ 0 h 47"/>
                      <a:gd name="T6" fmla="*/ 0 w 123"/>
                      <a:gd name="T7" fmla="*/ 0 h 47"/>
                      <a:gd name="T8" fmla="*/ 0 w 123"/>
                      <a:gd name="T9" fmla="*/ 47 h 47"/>
                      <a:gd name="T10" fmla="*/ 0 w 123"/>
                      <a:gd name="T11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7">
                        <a:moveTo>
                          <a:pt x="0" y="47"/>
                        </a:moveTo>
                        <a:lnTo>
                          <a:pt x="123" y="47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69" name="Freeform 521"/>
                  <p:cNvSpPr>
                    <a:spLocks/>
                  </p:cNvSpPr>
                  <p:nvPr/>
                </p:nvSpPr>
                <p:spPr bwMode="auto">
                  <a:xfrm>
                    <a:off x="4209" y="2449"/>
                    <a:ext cx="41" cy="10"/>
                  </a:xfrm>
                  <a:custGeom>
                    <a:avLst/>
                    <a:gdLst>
                      <a:gd name="T0" fmla="*/ 0 w 123"/>
                      <a:gd name="T1" fmla="*/ 48 h 48"/>
                      <a:gd name="T2" fmla="*/ 123 w 123"/>
                      <a:gd name="T3" fmla="*/ 48 h 48"/>
                      <a:gd name="T4" fmla="*/ 123 w 123"/>
                      <a:gd name="T5" fmla="*/ 0 h 48"/>
                      <a:gd name="T6" fmla="*/ 0 w 123"/>
                      <a:gd name="T7" fmla="*/ 0 h 48"/>
                      <a:gd name="T8" fmla="*/ 0 w 123"/>
                      <a:gd name="T9" fmla="*/ 48 h 48"/>
                      <a:gd name="T10" fmla="*/ 0 w 123"/>
                      <a:gd name="T11" fmla="*/ 4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8">
                        <a:moveTo>
                          <a:pt x="0" y="48"/>
                        </a:moveTo>
                        <a:lnTo>
                          <a:pt x="123" y="48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70" name="Freeform 522"/>
                  <p:cNvSpPr>
                    <a:spLocks/>
                  </p:cNvSpPr>
                  <p:nvPr/>
                </p:nvSpPr>
                <p:spPr bwMode="auto">
                  <a:xfrm>
                    <a:off x="4220" y="2291"/>
                    <a:ext cx="21" cy="222"/>
                  </a:xfrm>
                  <a:custGeom>
                    <a:avLst/>
                    <a:gdLst>
                      <a:gd name="T0" fmla="*/ 15 w 63"/>
                      <a:gd name="T1" fmla="*/ 0 h 1106"/>
                      <a:gd name="T2" fmla="*/ 0 w 63"/>
                      <a:gd name="T3" fmla="*/ 1103 h 1106"/>
                      <a:gd name="T4" fmla="*/ 43 w 63"/>
                      <a:gd name="T5" fmla="*/ 1106 h 1106"/>
                      <a:gd name="T6" fmla="*/ 63 w 63"/>
                      <a:gd name="T7" fmla="*/ 0 h 1106"/>
                      <a:gd name="T8" fmla="*/ 15 w 63"/>
                      <a:gd name="T9" fmla="*/ 0 h 1106"/>
                      <a:gd name="T10" fmla="*/ 15 w 63"/>
                      <a:gd name="T11" fmla="*/ 0 h 1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" h="1106">
                        <a:moveTo>
                          <a:pt x="15" y="0"/>
                        </a:moveTo>
                        <a:lnTo>
                          <a:pt x="0" y="1103"/>
                        </a:lnTo>
                        <a:lnTo>
                          <a:pt x="43" y="1106"/>
                        </a:lnTo>
                        <a:lnTo>
                          <a:pt x="63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F024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71" name="Freeform 523"/>
                  <p:cNvSpPr>
                    <a:spLocks/>
                  </p:cNvSpPr>
                  <p:nvPr/>
                </p:nvSpPr>
                <p:spPr bwMode="auto">
                  <a:xfrm>
                    <a:off x="4176" y="2259"/>
                    <a:ext cx="109" cy="273"/>
                  </a:xfrm>
                  <a:custGeom>
                    <a:avLst/>
                    <a:gdLst>
                      <a:gd name="T0" fmla="*/ 130 w 326"/>
                      <a:gd name="T1" fmla="*/ 1305 h 1367"/>
                      <a:gd name="T2" fmla="*/ 132 w 326"/>
                      <a:gd name="T3" fmla="*/ 1278 h 1367"/>
                      <a:gd name="T4" fmla="*/ 131 w 326"/>
                      <a:gd name="T5" fmla="*/ 1240 h 1367"/>
                      <a:gd name="T6" fmla="*/ 119 w 326"/>
                      <a:gd name="T7" fmla="*/ 1172 h 1367"/>
                      <a:gd name="T8" fmla="*/ 96 w 326"/>
                      <a:gd name="T9" fmla="*/ 1110 h 1367"/>
                      <a:gd name="T10" fmla="*/ 74 w 326"/>
                      <a:gd name="T11" fmla="*/ 1070 h 1367"/>
                      <a:gd name="T12" fmla="*/ 59 w 326"/>
                      <a:gd name="T13" fmla="*/ 1005 h 1367"/>
                      <a:gd name="T14" fmla="*/ 56 w 326"/>
                      <a:gd name="T15" fmla="*/ 921 h 1367"/>
                      <a:gd name="T16" fmla="*/ 55 w 326"/>
                      <a:gd name="T17" fmla="*/ 819 h 1367"/>
                      <a:gd name="T18" fmla="*/ 54 w 326"/>
                      <a:gd name="T19" fmla="*/ 690 h 1367"/>
                      <a:gd name="T20" fmla="*/ 56 w 326"/>
                      <a:gd name="T21" fmla="*/ 547 h 1367"/>
                      <a:gd name="T22" fmla="*/ 60 w 326"/>
                      <a:gd name="T23" fmla="*/ 378 h 1367"/>
                      <a:gd name="T24" fmla="*/ 64 w 326"/>
                      <a:gd name="T25" fmla="*/ 233 h 1367"/>
                      <a:gd name="T26" fmla="*/ 78 w 326"/>
                      <a:gd name="T27" fmla="*/ 126 h 1367"/>
                      <a:gd name="T28" fmla="*/ 119 w 326"/>
                      <a:gd name="T29" fmla="*/ 70 h 1367"/>
                      <a:gd name="T30" fmla="*/ 174 w 326"/>
                      <a:gd name="T31" fmla="*/ 51 h 1367"/>
                      <a:gd name="T32" fmla="*/ 219 w 326"/>
                      <a:gd name="T33" fmla="*/ 63 h 1367"/>
                      <a:gd name="T34" fmla="*/ 252 w 326"/>
                      <a:gd name="T35" fmla="*/ 99 h 1367"/>
                      <a:gd name="T36" fmla="*/ 266 w 326"/>
                      <a:gd name="T37" fmla="*/ 161 h 1367"/>
                      <a:gd name="T38" fmla="*/ 271 w 326"/>
                      <a:gd name="T39" fmla="*/ 287 h 1367"/>
                      <a:gd name="T40" fmla="*/ 271 w 326"/>
                      <a:gd name="T41" fmla="*/ 456 h 1367"/>
                      <a:gd name="T42" fmla="*/ 268 w 326"/>
                      <a:gd name="T43" fmla="*/ 624 h 1367"/>
                      <a:gd name="T44" fmla="*/ 267 w 326"/>
                      <a:gd name="T45" fmla="*/ 757 h 1367"/>
                      <a:gd name="T46" fmla="*/ 262 w 326"/>
                      <a:gd name="T47" fmla="*/ 885 h 1367"/>
                      <a:gd name="T48" fmla="*/ 250 w 326"/>
                      <a:gd name="T49" fmla="*/ 996 h 1367"/>
                      <a:gd name="T50" fmla="*/ 229 w 326"/>
                      <a:gd name="T51" fmla="*/ 1075 h 1367"/>
                      <a:gd name="T52" fmla="*/ 198 w 326"/>
                      <a:gd name="T53" fmla="*/ 1132 h 1367"/>
                      <a:gd name="T54" fmla="*/ 180 w 326"/>
                      <a:gd name="T55" fmla="*/ 1180 h 1367"/>
                      <a:gd name="T56" fmla="*/ 171 w 326"/>
                      <a:gd name="T57" fmla="*/ 1226 h 1367"/>
                      <a:gd name="T58" fmla="*/ 170 w 326"/>
                      <a:gd name="T59" fmla="*/ 1278 h 1367"/>
                      <a:gd name="T60" fmla="*/ 171 w 326"/>
                      <a:gd name="T61" fmla="*/ 1324 h 1367"/>
                      <a:gd name="T62" fmla="*/ 175 w 326"/>
                      <a:gd name="T63" fmla="*/ 1351 h 1367"/>
                      <a:gd name="T64" fmla="*/ 178 w 326"/>
                      <a:gd name="T65" fmla="*/ 1365 h 1367"/>
                      <a:gd name="T66" fmla="*/ 215 w 326"/>
                      <a:gd name="T67" fmla="*/ 1339 h 1367"/>
                      <a:gd name="T68" fmla="*/ 215 w 326"/>
                      <a:gd name="T69" fmla="*/ 1293 h 1367"/>
                      <a:gd name="T70" fmla="*/ 223 w 326"/>
                      <a:gd name="T71" fmla="*/ 1232 h 1367"/>
                      <a:gd name="T72" fmla="*/ 242 w 326"/>
                      <a:gd name="T73" fmla="*/ 1165 h 1367"/>
                      <a:gd name="T74" fmla="*/ 264 w 326"/>
                      <a:gd name="T75" fmla="*/ 1119 h 1367"/>
                      <a:gd name="T76" fmla="*/ 285 w 326"/>
                      <a:gd name="T77" fmla="*/ 1078 h 1367"/>
                      <a:gd name="T78" fmla="*/ 304 w 326"/>
                      <a:gd name="T79" fmla="*/ 1005 h 1367"/>
                      <a:gd name="T80" fmla="*/ 318 w 326"/>
                      <a:gd name="T81" fmla="*/ 862 h 1367"/>
                      <a:gd name="T82" fmla="*/ 324 w 326"/>
                      <a:gd name="T83" fmla="*/ 659 h 1367"/>
                      <a:gd name="T84" fmla="*/ 326 w 326"/>
                      <a:gd name="T85" fmla="*/ 443 h 1367"/>
                      <a:gd name="T86" fmla="*/ 326 w 326"/>
                      <a:gd name="T87" fmla="*/ 269 h 1367"/>
                      <a:gd name="T88" fmla="*/ 322 w 326"/>
                      <a:gd name="T89" fmla="*/ 164 h 1367"/>
                      <a:gd name="T90" fmla="*/ 301 w 326"/>
                      <a:gd name="T91" fmla="*/ 80 h 1367"/>
                      <a:gd name="T92" fmla="*/ 257 w 326"/>
                      <a:gd name="T93" fmla="*/ 21 h 1367"/>
                      <a:gd name="T94" fmla="*/ 180 w 326"/>
                      <a:gd name="T95" fmla="*/ 0 h 1367"/>
                      <a:gd name="T96" fmla="*/ 97 w 326"/>
                      <a:gd name="T97" fmla="*/ 17 h 1367"/>
                      <a:gd name="T98" fmla="*/ 44 w 326"/>
                      <a:gd name="T99" fmla="*/ 67 h 1367"/>
                      <a:gd name="T100" fmla="*/ 17 w 326"/>
                      <a:gd name="T101" fmla="*/ 154 h 1367"/>
                      <a:gd name="T102" fmla="*/ 6 w 326"/>
                      <a:gd name="T103" fmla="*/ 276 h 1367"/>
                      <a:gd name="T104" fmla="*/ 1 w 326"/>
                      <a:gd name="T105" fmla="*/ 465 h 1367"/>
                      <a:gd name="T106" fmla="*/ 0 w 326"/>
                      <a:gd name="T107" fmla="*/ 692 h 1367"/>
                      <a:gd name="T108" fmla="*/ 1 w 326"/>
                      <a:gd name="T109" fmla="*/ 894 h 1367"/>
                      <a:gd name="T110" fmla="*/ 9 w 326"/>
                      <a:gd name="T111" fmla="*/ 1017 h 1367"/>
                      <a:gd name="T112" fmla="*/ 22 w 326"/>
                      <a:gd name="T113" fmla="*/ 1085 h 1367"/>
                      <a:gd name="T114" fmla="*/ 42 w 326"/>
                      <a:gd name="T115" fmla="*/ 1128 h 1367"/>
                      <a:gd name="T116" fmla="*/ 61 w 326"/>
                      <a:gd name="T117" fmla="*/ 1161 h 1367"/>
                      <a:gd name="T118" fmla="*/ 81 w 326"/>
                      <a:gd name="T119" fmla="*/ 1215 h 1367"/>
                      <a:gd name="T120" fmla="*/ 90 w 326"/>
                      <a:gd name="T121" fmla="*/ 1276 h 1367"/>
                      <a:gd name="T122" fmla="*/ 88 w 326"/>
                      <a:gd name="T123" fmla="*/ 1318 h 1367"/>
                      <a:gd name="T124" fmla="*/ 86 w 326"/>
                      <a:gd name="T125" fmla="*/ 1338 h 1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26" h="1367">
                        <a:moveTo>
                          <a:pt x="129" y="1318"/>
                        </a:moveTo>
                        <a:lnTo>
                          <a:pt x="129" y="1317"/>
                        </a:lnTo>
                        <a:lnTo>
                          <a:pt x="129" y="1317"/>
                        </a:lnTo>
                        <a:lnTo>
                          <a:pt x="129" y="1316"/>
                        </a:lnTo>
                        <a:lnTo>
                          <a:pt x="129" y="1316"/>
                        </a:lnTo>
                        <a:lnTo>
                          <a:pt x="129" y="1315"/>
                        </a:lnTo>
                        <a:lnTo>
                          <a:pt x="129" y="1315"/>
                        </a:lnTo>
                        <a:lnTo>
                          <a:pt x="129" y="1313"/>
                        </a:lnTo>
                        <a:lnTo>
                          <a:pt x="129" y="1313"/>
                        </a:lnTo>
                        <a:lnTo>
                          <a:pt x="129" y="1312"/>
                        </a:lnTo>
                        <a:lnTo>
                          <a:pt x="129" y="1311"/>
                        </a:lnTo>
                        <a:lnTo>
                          <a:pt x="130" y="1310"/>
                        </a:lnTo>
                        <a:lnTo>
                          <a:pt x="130" y="1310"/>
                        </a:lnTo>
                        <a:lnTo>
                          <a:pt x="130" y="1309"/>
                        </a:lnTo>
                        <a:lnTo>
                          <a:pt x="130" y="1308"/>
                        </a:lnTo>
                        <a:lnTo>
                          <a:pt x="130" y="1306"/>
                        </a:lnTo>
                        <a:lnTo>
                          <a:pt x="130" y="1305"/>
                        </a:lnTo>
                        <a:lnTo>
                          <a:pt x="130" y="1304"/>
                        </a:lnTo>
                        <a:lnTo>
                          <a:pt x="130" y="1303"/>
                        </a:lnTo>
                        <a:lnTo>
                          <a:pt x="130" y="1302"/>
                        </a:lnTo>
                        <a:lnTo>
                          <a:pt x="131" y="1300"/>
                        </a:lnTo>
                        <a:lnTo>
                          <a:pt x="131" y="1298"/>
                        </a:lnTo>
                        <a:lnTo>
                          <a:pt x="131" y="1297"/>
                        </a:lnTo>
                        <a:lnTo>
                          <a:pt x="131" y="1296"/>
                        </a:lnTo>
                        <a:lnTo>
                          <a:pt x="131" y="1295"/>
                        </a:lnTo>
                        <a:lnTo>
                          <a:pt x="131" y="1292"/>
                        </a:lnTo>
                        <a:lnTo>
                          <a:pt x="131" y="1291"/>
                        </a:lnTo>
                        <a:lnTo>
                          <a:pt x="132" y="1290"/>
                        </a:lnTo>
                        <a:lnTo>
                          <a:pt x="132" y="1287"/>
                        </a:lnTo>
                        <a:lnTo>
                          <a:pt x="132" y="1286"/>
                        </a:lnTo>
                        <a:lnTo>
                          <a:pt x="132" y="1284"/>
                        </a:lnTo>
                        <a:lnTo>
                          <a:pt x="132" y="1282"/>
                        </a:lnTo>
                        <a:lnTo>
                          <a:pt x="132" y="1280"/>
                        </a:lnTo>
                        <a:lnTo>
                          <a:pt x="132" y="1278"/>
                        </a:lnTo>
                        <a:lnTo>
                          <a:pt x="132" y="1277"/>
                        </a:lnTo>
                        <a:lnTo>
                          <a:pt x="132" y="1274"/>
                        </a:lnTo>
                        <a:lnTo>
                          <a:pt x="132" y="1272"/>
                        </a:lnTo>
                        <a:lnTo>
                          <a:pt x="132" y="1270"/>
                        </a:lnTo>
                        <a:lnTo>
                          <a:pt x="132" y="1269"/>
                        </a:lnTo>
                        <a:lnTo>
                          <a:pt x="132" y="1266"/>
                        </a:lnTo>
                        <a:lnTo>
                          <a:pt x="132" y="1264"/>
                        </a:lnTo>
                        <a:lnTo>
                          <a:pt x="132" y="1261"/>
                        </a:lnTo>
                        <a:lnTo>
                          <a:pt x="132" y="1259"/>
                        </a:lnTo>
                        <a:lnTo>
                          <a:pt x="132" y="1257"/>
                        </a:lnTo>
                        <a:lnTo>
                          <a:pt x="132" y="1254"/>
                        </a:lnTo>
                        <a:lnTo>
                          <a:pt x="132" y="1252"/>
                        </a:lnTo>
                        <a:lnTo>
                          <a:pt x="132" y="1250"/>
                        </a:lnTo>
                        <a:lnTo>
                          <a:pt x="132" y="1247"/>
                        </a:lnTo>
                        <a:lnTo>
                          <a:pt x="132" y="1245"/>
                        </a:lnTo>
                        <a:lnTo>
                          <a:pt x="131" y="1243"/>
                        </a:lnTo>
                        <a:lnTo>
                          <a:pt x="131" y="1240"/>
                        </a:lnTo>
                        <a:lnTo>
                          <a:pt x="131" y="1238"/>
                        </a:lnTo>
                        <a:lnTo>
                          <a:pt x="131" y="1235"/>
                        </a:lnTo>
                        <a:lnTo>
                          <a:pt x="131" y="1233"/>
                        </a:lnTo>
                        <a:lnTo>
                          <a:pt x="130" y="1230"/>
                        </a:lnTo>
                        <a:lnTo>
                          <a:pt x="130" y="1227"/>
                        </a:lnTo>
                        <a:lnTo>
                          <a:pt x="130" y="1225"/>
                        </a:lnTo>
                        <a:lnTo>
                          <a:pt x="130" y="1222"/>
                        </a:lnTo>
                        <a:lnTo>
                          <a:pt x="129" y="1219"/>
                        </a:lnTo>
                        <a:lnTo>
                          <a:pt x="129" y="1217"/>
                        </a:lnTo>
                        <a:lnTo>
                          <a:pt x="129" y="1214"/>
                        </a:lnTo>
                        <a:lnTo>
                          <a:pt x="127" y="1207"/>
                        </a:lnTo>
                        <a:lnTo>
                          <a:pt x="125" y="1200"/>
                        </a:lnTo>
                        <a:lnTo>
                          <a:pt x="124" y="1194"/>
                        </a:lnTo>
                        <a:lnTo>
                          <a:pt x="123" y="1188"/>
                        </a:lnTo>
                        <a:lnTo>
                          <a:pt x="121" y="1182"/>
                        </a:lnTo>
                        <a:lnTo>
                          <a:pt x="120" y="1176"/>
                        </a:lnTo>
                        <a:lnTo>
                          <a:pt x="119" y="1172"/>
                        </a:lnTo>
                        <a:lnTo>
                          <a:pt x="118" y="1166"/>
                        </a:lnTo>
                        <a:lnTo>
                          <a:pt x="116" y="1161"/>
                        </a:lnTo>
                        <a:lnTo>
                          <a:pt x="115" y="1156"/>
                        </a:lnTo>
                        <a:lnTo>
                          <a:pt x="114" y="1152"/>
                        </a:lnTo>
                        <a:lnTo>
                          <a:pt x="112" y="1148"/>
                        </a:lnTo>
                        <a:lnTo>
                          <a:pt x="110" y="1145"/>
                        </a:lnTo>
                        <a:lnTo>
                          <a:pt x="109" y="1140"/>
                        </a:lnTo>
                        <a:lnTo>
                          <a:pt x="108" y="1136"/>
                        </a:lnTo>
                        <a:lnTo>
                          <a:pt x="107" y="1133"/>
                        </a:lnTo>
                        <a:lnTo>
                          <a:pt x="105" y="1129"/>
                        </a:lnTo>
                        <a:lnTo>
                          <a:pt x="103" y="1127"/>
                        </a:lnTo>
                        <a:lnTo>
                          <a:pt x="102" y="1123"/>
                        </a:lnTo>
                        <a:lnTo>
                          <a:pt x="101" y="1121"/>
                        </a:lnTo>
                        <a:lnTo>
                          <a:pt x="99" y="1117"/>
                        </a:lnTo>
                        <a:lnTo>
                          <a:pt x="98" y="1115"/>
                        </a:lnTo>
                        <a:lnTo>
                          <a:pt x="97" y="1113"/>
                        </a:lnTo>
                        <a:lnTo>
                          <a:pt x="96" y="1110"/>
                        </a:lnTo>
                        <a:lnTo>
                          <a:pt x="93" y="1107"/>
                        </a:lnTo>
                        <a:lnTo>
                          <a:pt x="92" y="1106"/>
                        </a:lnTo>
                        <a:lnTo>
                          <a:pt x="91" y="1102"/>
                        </a:lnTo>
                        <a:lnTo>
                          <a:pt x="90" y="1101"/>
                        </a:lnTo>
                        <a:lnTo>
                          <a:pt x="88" y="1098"/>
                        </a:lnTo>
                        <a:lnTo>
                          <a:pt x="87" y="1096"/>
                        </a:lnTo>
                        <a:lnTo>
                          <a:pt x="86" y="1094"/>
                        </a:lnTo>
                        <a:lnTo>
                          <a:pt x="85" y="1091"/>
                        </a:lnTo>
                        <a:lnTo>
                          <a:pt x="83" y="1089"/>
                        </a:lnTo>
                        <a:lnTo>
                          <a:pt x="82" y="1087"/>
                        </a:lnTo>
                        <a:lnTo>
                          <a:pt x="80" y="1084"/>
                        </a:lnTo>
                        <a:lnTo>
                          <a:pt x="78" y="1083"/>
                        </a:lnTo>
                        <a:lnTo>
                          <a:pt x="77" y="1080"/>
                        </a:lnTo>
                        <a:lnTo>
                          <a:pt x="77" y="1077"/>
                        </a:lnTo>
                        <a:lnTo>
                          <a:pt x="75" y="1075"/>
                        </a:lnTo>
                        <a:lnTo>
                          <a:pt x="75" y="1072"/>
                        </a:lnTo>
                        <a:lnTo>
                          <a:pt x="74" y="1070"/>
                        </a:lnTo>
                        <a:lnTo>
                          <a:pt x="72" y="1068"/>
                        </a:lnTo>
                        <a:lnTo>
                          <a:pt x="71" y="1064"/>
                        </a:lnTo>
                        <a:lnTo>
                          <a:pt x="70" y="1062"/>
                        </a:lnTo>
                        <a:lnTo>
                          <a:pt x="69" y="1059"/>
                        </a:lnTo>
                        <a:lnTo>
                          <a:pt x="67" y="1056"/>
                        </a:lnTo>
                        <a:lnTo>
                          <a:pt x="67" y="1052"/>
                        </a:lnTo>
                        <a:lnTo>
                          <a:pt x="66" y="1049"/>
                        </a:lnTo>
                        <a:lnTo>
                          <a:pt x="65" y="1045"/>
                        </a:lnTo>
                        <a:lnTo>
                          <a:pt x="64" y="1042"/>
                        </a:lnTo>
                        <a:lnTo>
                          <a:pt x="64" y="1038"/>
                        </a:lnTo>
                        <a:lnTo>
                          <a:pt x="63" y="1033"/>
                        </a:lnTo>
                        <a:lnTo>
                          <a:pt x="63" y="1030"/>
                        </a:lnTo>
                        <a:lnTo>
                          <a:pt x="61" y="1025"/>
                        </a:lnTo>
                        <a:lnTo>
                          <a:pt x="61" y="1020"/>
                        </a:lnTo>
                        <a:lnTo>
                          <a:pt x="60" y="1016"/>
                        </a:lnTo>
                        <a:lnTo>
                          <a:pt x="60" y="1010"/>
                        </a:lnTo>
                        <a:lnTo>
                          <a:pt x="59" y="1005"/>
                        </a:lnTo>
                        <a:lnTo>
                          <a:pt x="59" y="999"/>
                        </a:lnTo>
                        <a:lnTo>
                          <a:pt x="59" y="993"/>
                        </a:lnTo>
                        <a:lnTo>
                          <a:pt x="58" y="986"/>
                        </a:lnTo>
                        <a:lnTo>
                          <a:pt x="58" y="980"/>
                        </a:lnTo>
                        <a:lnTo>
                          <a:pt x="58" y="973"/>
                        </a:lnTo>
                        <a:lnTo>
                          <a:pt x="58" y="966"/>
                        </a:lnTo>
                        <a:lnTo>
                          <a:pt x="58" y="963"/>
                        </a:lnTo>
                        <a:lnTo>
                          <a:pt x="58" y="959"/>
                        </a:lnTo>
                        <a:lnTo>
                          <a:pt x="58" y="956"/>
                        </a:lnTo>
                        <a:lnTo>
                          <a:pt x="58" y="952"/>
                        </a:lnTo>
                        <a:lnTo>
                          <a:pt x="56" y="948"/>
                        </a:lnTo>
                        <a:lnTo>
                          <a:pt x="56" y="944"/>
                        </a:lnTo>
                        <a:lnTo>
                          <a:pt x="56" y="939"/>
                        </a:lnTo>
                        <a:lnTo>
                          <a:pt x="56" y="935"/>
                        </a:lnTo>
                        <a:lnTo>
                          <a:pt x="56" y="931"/>
                        </a:lnTo>
                        <a:lnTo>
                          <a:pt x="56" y="926"/>
                        </a:lnTo>
                        <a:lnTo>
                          <a:pt x="56" y="921"/>
                        </a:lnTo>
                        <a:lnTo>
                          <a:pt x="56" y="915"/>
                        </a:lnTo>
                        <a:lnTo>
                          <a:pt x="56" y="911"/>
                        </a:lnTo>
                        <a:lnTo>
                          <a:pt x="56" y="906"/>
                        </a:lnTo>
                        <a:lnTo>
                          <a:pt x="56" y="900"/>
                        </a:lnTo>
                        <a:lnTo>
                          <a:pt x="56" y="894"/>
                        </a:lnTo>
                        <a:lnTo>
                          <a:pt x="55" y="888"/>
                        </a:lnTo>
                        <a:lnTo>
                          <a:pt x="55" y="883"/>
                        </a:lnTo>
                        <a:lnTo>
                          <a:pt x="55" y="878"/>
                        </a:lnTo>
                        <a:lnTo>
                          <a:pt x="55" y="872"/>
                        </a:lnTo>
                        <a:lnTo>
                          <a:pt x="55" y="865"/>
                        </a:lnTo>
                        <a:lnTo>
                          <a:pt x="55" y="859"/>
                        </a:lnTo>
                        <a:lnTo>
                          <a:pt x="55" y="852"/>
                        </a:lnTo>
                        <a:lnTo>
                          <a:pt x="55" y="846"/>
                        </a:lnTo>
                        <a:lnTo>
                          <a:pt x="55" y="839"/>
                        </a:lnTo>
                        <a:lnTo>
                          <a:pt x="55" y="833"/>
                        </a:lnTo>
                        <a:lnTo>
                          <a:pt x="55" y="826"/>
                        </a:lnTo>
                        <a:lnTo>
                          <a:pt x="55" y="819"/>
                        </a:lnTo>
                        <a:lnTo>
                          <a:pt x="55" y="811"/>
                        </a:lnTo>
                        <a:lnTo>
                          <a:pt x="54" y="804"/>
                        </a:lnTo>
                        <a:lnTo>
                          <a:pt x="54" y="797"/>
                        </a:lnTo>
                        <a:lnTo>
                          <a:pt x="54" y="790"/>
                        </a:lnTo>
                        <a:lnTo>
                          <a:pt x="54" y="783"/>
                        </a:lnTo>
                        <a:lnTo>
                          <a:pt x="54" y="776"/>
                        </a:lnTo>
                        <a:lnTo>
                          <a:pt x="54" y="768"/>
                        </a:lnTo>
                        <a:lnTo>
                          <a:pt x="54" y="761"/>
                        </a:lnTo>
                        <a:lnTo>
                          <a:pt x="54" y="752"/>
                        </a:lnTo>
                        <a:lnTo>
                          <a:pt x="54" y="745"/>
                        </a:lnTo>
                        <a:lnTo>
                          <a:pt x="54" y="737"/>
                        </a:lnTo>
                        <a:lnTo>
                          <a:pt x="54" y="730"/>
                        </a:lnTo>
                        <a:lnTo>
                          <a:pt x="54" y="722"/>
                        </a:lnTo>
                        <a:lnTo>
                          <a:pt x="54" y="713"/>
                        </a:lnTo>
                        <a:lnTo>
                          <a:pt x="54" y="705"/>
                        </a:lnTo>
                        <a:lnTo>
                          <a:pt x="54" y="698"/>
                        </a:lnTo>
                        <a:lnTo>
                          <a:pt x="54" y="690"/>
                        </a:lnTo>
                        <a:lnTo>
                          <a:pt x="54" y="682"/>
                        </a:lnTo>
                        <a:lnTo>
                          <a:pt x="54" y="673"/>
                        </a:lnTo>
                        <a:lnTo>
                          <a:pt x="54" y="665"/>
                        </a:lnTo>
                        <a:lnTo>
                          <a:pt x="54" y="657"/>
                        </a:lnTo>
                        <a:lnTo>
                          <a:pt x="54" y="648"/>
                        </a:lnTo>
                        <a:lnTo>
                          <a:pt x="55" y="640"/>
                        </a:lnTo>
                        <a:lnTo>
                          <a:pt x="55" y="632"/>
                        </a:lnTo>
                        <a:lnTo>
                          <a:pt x="55" y="622"/>
                        </a:lnTo>
                        <a:lnTo>
                          <a:pt x="55" y="614"/>
                        </a:lnTo>
                        <a:lnTo>
                          <a:pt x="55" y="606"/>
                        </a:lnTo>
                        <a:lnTo>
                          <a:pt x="55" y="598"/>
                        </a:lnTo>
                        <a:lnTo>
                          <a:pt x="55" y="589"/>
                        </a:lnTo>
                        <a:lnTo>
                          <a:pt x="55" y="581"/>
                        </a:lnTo>
                        <a:lnTo>
                          <a:pt x="56" y="572"/>
                        </a:lnTo>
                        <a:lnTo>
                          <a:pt x="56" y="563"/>
                        </a:lnTo>
                        <a:lnTo>
                          <a:pt x="56" y="555"/>
                        </a:lnTo>
                        <a:lnTo>
                          <a:pt x="56" y="547"/>
                        </a:lnTo>
                        <a:lnTo>
                          <a:pt x="58" y="537"/>
                        </a:lnTo>
                        <a:lnTo>
                          <a:pt x="58" y="529"/>
                        </a:lnTo>
                        <a:lnTo>
                          <a:pt x="58" y="519"/>
                        </a:lnTo>
                        <a:lnTo>
                          <a:pt x="58" y="508"/>
                        </a:lnTo>
                        <a:lnTo>
                          <a:pt x="59" y="497"/>
                        </a:lnTo>
                        <a:lnTo>
                          <a:pt x="59" y="488"/>
                        </a:lnTo>
                        <a:lnTo>
                          <a:pt x="59" y="477"/>
                        </a:lnTo>
                        <a:lnTo>
                          <a:pt x="59" y="467"/>
                        </a:lnTo>
                        <a:lnTo>
                          <a:pt x="59" y="456"/>
                        </a:lnTo>
                        <a:lnTo>
                          <a:pt x="60" y="446"/>
                        </a:lnTo>
                        <a:lnTo>
                          <a:pt x="60" y="436"/>
                        </a:lnTo>
                        <a:lnTo>
                          <a:pt x="60" y="426"/>
                        </a:lnTo>
                        <a:lnTo>
                          <a:pt x="60" y="417"/>
                        </a:lnTo>
                        <a:lnTo>
                          <a:pt x="60" y="406"/>
                        </a:lnTo>
                        <a:lnTo>
                          <a:pt x="60" y="397"/>
                        </a:lnTo>
                        <a:lnTo>
                          <a:pt x="60" y="387"/>
                        </a:lnTo>
                        <a:lnTo>
                          <a:pt x="60" y="378"/>
                        </a:lnTo>
                        <a:lnTo>
                          <a:pt x="60" y="369"/>
                        </a:lnTo>
                        <a:lnTo>
                          <a:pt x="60" y="359"/>
                        </a:lnTo>
                        <a:lnTo>
                          <a:pt x="60" y="350"/>
                        </a:lnTo>
                        <a:lnTo>
                          <a:pt x="60" y="341"/>
                        </a:lnTo>
                        <a:lnTo>
                          <a:pt x="61" y="332"/>
                        </a:lnTo>
                        <a:lnTo>
                          <a:pt x="61" y="322"/>
                        </a:lnTo>
                        <a:lnTo>
                          <a:pt x="61" y="314"/>
                        </a:lnTo>
                        <a:lnTo>
                          <a:pt x="61" y="306"/>
                        </a:lnTo>
                        <a:lnTo>
                          <a:pt x="61" y="298"/>
                        </a:lnTo>
                        <a:lnTo>
                          <a:pt x="61" y="288"/>
                        </a:lnTo>
                        <a:lnTo>
                          <a:pt x="61" y="280"/>
                        </a:lnTo>
                        <a:lnTo>
                          <a:pt x="61" y="272"/>
                        </a:lnTo>
                        <a:lnTo>
                          <a:pt x="63" y="265"/>
                        </a:lnTo>
                        <a:lnTo>
                          <a:pt x="63" y="256"/>
                        </a:lnTo>
                        <a:lnTo>
                          <a:pt x="63" y="248"/>
                        </a:lnTo>
                        <a:lnTo>
                          <a:pt x="63" y="241"/>
                        </a:lnTo>
                        <a:lnTo>
                          <a:pt x="64" y="233"/>
                        </a:lnTo>
                        <a:lnTo>
                          <a:pt x="64" y="226"/>
                        </a:lnTo>
                        <a:lnTo>
                          <a:pt x="64" y="219"/>
                        </a:lnTo>
                        <a:lnTo>
                          <a:pt x="65" y="211"/>
                        </a:lnTo>
                        <a:lnTo>
                          <a:pt x="65" y="204"/>
                        </a:lnTo>
                        <a:lnTo>
                          <a:pt x="66" y="197"/>
                        </a:lnTo>
                        <a:lnTo>
                          <a:pt x="66" y="190"/>
                        </a:lnTo>
                        <a:lnTo>
                          <a:pt x="67" y="184"/>
                        </a:lnTo>
                        <a:lnTo>
                          <a:pt x="69" y="177"/>
                        </a:lnTo>
                        <a:lnTo>
                          <a:pt x="69" y="171"/>
                        </a:lnTo>
                        <a:lnTo>
                          <a:pt x="70" y="165"/>
                        </a:lnTo>
                        <a:lnTo>
                          <a:pt x="71" y="159"/>
                        </a:lnTo>
                        <a:lnTo>
                          <a:pt x="72" y="154"/>
                        </a:lnTo>
                        <a:lnTo>
                          <a:pt x="72" y="148"/>
                        </a:lnTo>
                        <a:lnTo>
                          <a:pt x="74" y="142"/>
                        </a:lnTo>
                        <a:lnTo>
                          <a:pt x="76" y="137"/>
                        </a:lnTo>
                        <a:lnTo>
                          <a:pt x="77" y="131"/>
                        </a:lnTo>
                        <a:lnTo>
                          <a:pt x="78" y="126"/>
                        </a:lnTo>
                        <a:lnTo>
                          <a:pt x="80" y="122"/>
                        </a:lnTo>
                        <a:lnTo>
                          <a:pt x="81" y="117"/>
                        </a:lnTo>
                        <a:lnTo>
                          <a:pt x="83" y="112"/>
                        </a:lnTo>
                        <a:lnTo>
                          <a:pt x="85" y="109"/>
                        </a:lnTo>
                        <a:lnTo>
                          <a:pt x="87" y="104"/>
                        </a:lnTo>
                        <a:lnTo>
                          <a:pt x="90" y="100"/>
                        </a:lnTo>
                        <a:lnTo>
                          <a:pt x="91" y="97"/>
                        </a:lnTo>
                        <a:lnTo>
                          <a:pt x="93" y="93"/>
                        </a:lnTo>
                        <a:lnTo>
                          <a:pt x="96" y="90"/>
                        </a:lnTo>
                        <a:lnTo>
                          <a:pt x="98" y="86"/>
                        </a:lnTo>
                        <a:lnTo>
                          <a:pt x="101" y="84"/>
                        </a:lnTo>
                        <a:lnTo>
                          <a:pt x="103" y="80"/>
                        </a:lnTo>
                        <a:lnTo>
                          <a:pt x="107" y="78"/>
                        </a:lnTo>
                        <a:lnTo>
                          <a:pt x="109" y="76"/>
                        </a:lnTo>
                        <a:lnTo>
                          <a:pt x="113" y="73"/>
                        </a:lnTo>
                        <a:lnTo>
                          <a:pt x="115" y="71"/>
                        </a:lnTo>
                        <a:lnTo>
                          <a:pt x="119" y="70"/>
                        </a:lnTo>
                        <a:lnTo>
                          <a:pt x="123" y="67"/>
                        </a:lnTo>
                        <a:lnTo>
                          <a:pt x="125" y="65"/>
                        </a:lnTo>
                        <a:lnTo>
                          <a:pt x="129" y="64"/>
                        </a:lnTo>
                        <a:lnTo>
                          <a:pt x="132" y="61"/>
                        </a:lnTo>
                        <a:lnTo>
                          <a:pt x="135" y="60"/>
                        </a:lnTo>
                        <a:lnTo>
                          <a:pt x="138" y="59"/>
                        </a:lnTo>
                        <a:lnTo>
                          <a:pt x="142" y="58"/>
                        </a:lnTo>
                        <a:lnTo>
                          <a:pt x="146" y="57"/>
                        </a:lnTo>
                        <a:lnTo>
                          <a:pt x="148" y="56"/>
                        </a:lnTo>
                        <a:lnTo>
                          <a:pt x="152" y="54"/>
                        </a:lnTo>
                        <a:lnTo>
                          <a:pt x="154" y="53"/>
                        </a:lnTo>
                        <a:lnTo>
                          <a:pt x="158" y="53"/>
                        </a:lnTo>
                        <a:lnTo>
                          <a:pt x="162" y="52"/>
                        </a:lnTo>
                        <a:lnTo>
                          <a:pt x="164" y="52"/>
                        </a:lnTo>
                        <a:lnTo>
                          <a:pt x="168" y="51"/>
                        </a:lnTo>
                        <a:lnTo>
                          <a:pt x="170" y="51"/>
                        </a:lnTo>
                        <a:lnTo>
                          <a:pt x="174" y="51"/>
                        </a:lnTo>
                        <a:lnTo>
                          <a:pt x="176" y="51"/>
                        </a:lnTo>
                        <a:lnTo>
                          <a:pt x="179" y="51"/>
                        </a:lnTo>
                        <a:lnTo>
                          <a:pt x="182" y="51"/>
                        </a:lnTo>
                        <a:lnTo>
                          <a:pt x="185" y="51"/>
                        </a:lnTo>
                        <a:lnTo>
                          <a:pt x="189" y="52"/>
                        </a:lnTo>
                        <a:lnTo>
                          <a:pt x="191" y="52"/>
                        </a:lnTo>
                        <a:lnTo>
                          <a:pt x="193" y="53"/>
                        </a:lnTo>
                        <a:lnTo>
                          <a:pt x="196" y="53"/>
                        </a:lnTo>
                        <a:lnTo>
                          <a:pt x="200" y="54"/>
                        </a:lnTo>
                        <a:lnTo>
                          <a:pt x="202" y="54"/>
                        </a:lnTo>
                        <a:lnTo>
                          <a:pt x="204" y="56"/>
                        </a:lnTo>
                        <a:lnTo>
                          <a:pt x="207" y="57"/>
                        </a:lnTo>
                        <a:lnTo>
                          <a:pt x="211" y="58"/>
                        </a:lnTo>
                        <a:lnTo>
                          <a:pt x="213" y="59"/>
                        </a:lnTo>
                        <a:lnTo>
                          <a:pt x="215" y="60"/>
                        </a:lnTo>
                        <a:lnTo>
                          <a:pt x="218" y="61"/>
                        </a:lnTo>
                        <a:lnTo>
                          <a:pt x="219" y="63"/>
                        </a:lnTo>
                        <a:lnTo>
                          <a:pt x="222" y="65"/>
                        </a:lnTo>
                        <a:lnTo>
                          <a:pt x="224" y="66"/>
                        </a:lnTo>
                        <a:lnTo>
                          <a:pt x="226" y="67"/>
                        </a:lnTo>
                        <a:lnTo>
                          <a:pt x="229" y="70"/>
                        </a:lnTo>
                        <a:lnTo>
                          <a:pt x="231" y="71"/>
                        </a:lnTo>
                        <a:lnTo>
                          <a:pt x="234" y="73"/>
                        </a:lnTo>
                        <a:lnTo>
                          <a:pt x="235" y="76"/>
                        </a:lnTo>
                        <a:lnTo>
                          <a:pt x="237" y="78"/>
                        </a:lnTo>
                        <a:lnTo>
                          <a:pt x="239" y="79"/>
                        </a:lnTo>
                        <a:lnTo>
                          <a:pt x="241" y="81"/>
                        </a:lnTo>
                        <a:lnTo>
                          <a:pt x="242" y="84"/>
                        </a:lnTo>
                        <a:lnTo>
                          <a:pt x="245" y="86"/>
                        </a:lnTo>
                        <a:lnTo>
                          <a:pt x="246" y="89"/>
                        </a:lnTo>
                        <a:lnTo>
                          <a:pt x="247" y="92"/>
                        </a:lnTo>
                        <a:lnTo>
                          <a:pt x="250" y="94"/>
                        </a:lnTo>
                        <a:lnTo>
                          <a:pt x="251" y="97"/>
                        </a:lnTo>
                        <a:lnTo>
                          <a:pt x="252" y="99"/>
                        </a:lnTo>
                        <a:lnTo>
                          <a:pt x="253" y="103"/>
                        </a:lnTo>
                        <a:lnTo>
                          <a:pt x="255" y="105"/>
                        </a:lnTo>
                        <a:lnTo>
                          <a:pt x="256" y="109"/>
                        </a:lnTo>
                        <a:lnTo>
                          <a:pt x="257" y="111"/>
                        </a:lnTo>
                        <a:lnTo>
                          <a:pt x="258" y="115"/>
                        </a:lnTo>
                        <a:lnTo>
                          <a:pt x="259" y="118"/>
                        </a:lnTo>
                        <a:lnTo>
                          <a:pt x="261" y="120"/>
                        </a:lnTo>
                        <a:lnTo>
                          <a:pt x="261" y="124"/>
                        </a:lnTo>
                        <a:lnTo>
                          <a:pt x="262" y="128"/>
                        </a:lnTo>
                        <a:lnTo>
                          <a:pt x="263" y="131"/>
                        </a:lnTo>
                        <a:lnTo>
                          <a:pt x="263" y="135"/>
                        </a:lnTo>
                        <a:lnTo>
                          <a:pt x="264" y="138"/>
                        </a:lnTo>
                        <a:lnTo>
                          <a:pt x="264" y="142"/>
                        </a:lnTo>
                        <a:lnTo>
                          <a:pt x="264" y="146"/>
                        </a:lnTo>
                        <a:lnTo>
                          <a:pt x="266" y="150"/>
                        </a:lnTo>
                        <a:lnTo>
                          <a:pt x="266" y="155"/>
                        </a:lnTo>
                        <a:lnTo>
                          <a:pt x="266" y="161"/>
                        </a:lnTo>
                        <a:lnTo>
                          <a:pt x="267" y="167"/>
                        </a:lnTo>
                        <a:lnTo>
                          <a:pt x="267" y="172"/>
                        </a:lnTo>
                        <a:lnTo>
                          <a:pt x="267" y="178"/>
                        </a:lnTo>
                        <a:lnTo>
                          <a:pt x="268" y="184"/>
                        </a:lnTo>
                        <a:lnTo>
                          <a:pt x="268" y="191"/>
                        </a:lnTo>
                        <a:lnTo>
                          <a:pt x="268" y="197"/>
                        </a:lnTo>
                        <a:lnTo>
                          <a:pt x="268" y="204"/>
                        </a:lnTo>
                        <a:lnTo>
                          <a:pt x="269" y="213"/>
                        </a:lnTo>
                        <a:lnTo>
                          <a:pt x="269" y="220"/>
                        </a:lnTo>
                        <a:lnTo>
                          <a:pt x="269" y="228"/>
                        </a:lnTo>
                        <a:lnTo>
                          <a:pt x="269" y="235"/>
                        </a:lnTo>
                        <a:lnTo>
                          <a:pt x="269" y="243"/>
                        </a:lnTo>
                        <a:lnTo>
                          <a:pt x="269" y="252"/>
                        </a:lnTo>
                        <a:lnTo>
                          <a:pt x="269" y="261"/>
                        </a:lnTo>
                        <a:lnTo>
                          <a:pt x="269" y="269"/>
                        </a:lnTo>
                        <a:lnTo>
                          <a:pt x="271" y="279"/>
                        </a:lnTo>
                        <a:lnTo>
                          <a:pt x="271" y="287"/>
                        </a:lnTo>
                        <a:lnTo>
                          <a:pt x="271" y="296"/>
                        </a:lnTo>
                        <a:lnTo>
                          <a:pt x="271" y="306"/>
                        </a:lnTo>
                        <a:lnTo>
                          <a:pt x="271" y="315"/>
                        </a:lnTo>
                        <a:lnTo>
                          <a:pt x="271" y="325"/>
                        </a:lnTo>
                        <a:lnTo>
                          <a:pt x="271" y="334"/>
                        </a:lnTo>
                        <a:lnTo>
                          <a:pt x="271" y="344"/>
                        </a:lnTo>
                        <a:lnTo>
                          <a:pt x="271" y="354"/>
                        </a:lnTo>
                        <a:lnTo>
                          <a:pt x="271" y="364"/>
                        </a:lnTo>
                        <a:lnTo>
                          <a:pt x="271" y="374"/>
                        </a:lnTo>
                        <a:lnTo>
                          <a:pt x="271" y="384"/>
                        </a:lnTo>
                        <a:lnTo>
                          <a:pt x="271" y="394"/>
                        </a:lnTo>
                        <a:lnTo>
                          <a:pt x="271" y="405"/>
                        </a:lnTo>
                        <a:lnTo>
                          <a:pt x="271" y="415"/>
                        </a:lnTo>
                        <a:lnTo>
                          <a:pt x="271" y="425"/>
                        </a:lnTo>
                        <a:lnTo>
                          <a:pt x="271" y="436"/>
                        </a:lnTo>
                        <a:lnTo>
                          <a:pt x="271" y="445"/>
                        </a:lnTo>
                        <a:lnTo>
                          <a:pt x="271" y="456"/>
                        </a:lnTo>
                        <a:lnTo>
                          <a:pt x="271" y="467"/>
                        </a:lnTo>
                        <a:lnTo>
                          <a:pt x="271" y="477"/>
                        </a:lnTo>
                        <a:lnTo>
                          <a:pt x="269" y="487"/>
                        </a:lnTo>
                        <a:lnTo>
                          <a:pt x="269" y="497"/>
                        </a:lnTo>
                        <a:lnTo>
                          <a:pt x="269" y="508"/>
                        </a:lnTo>
                        <a:lnTo>
                          <a:pt x="269" y="517"/>
                        </a:lnTo>
                        <a:lnTo>
                          <a:pt x="269" y="528"/>
                        </a:lnTo>
                        <a:lnTo>
                          <a:pt x="269" y="537"/>
                        </a:lnTo>
                        <a:lnTo>
                          <a:pt x="269" y="548"/>
                        </a:lnTo>
                        <a:lnTo>
                          <a:pt x="269" y="557"/>
                        </a:lnTo>
                        <a:lnTo>
                          <a:pt x="269" y="567"/>
                        </a:lnTo>
                        <a:lnTo>
                          <a:pt x="269" y="578"/>
                        </a:lnTo>
                        <a:lnTo>
                          <a:pt x="269" y="587"/>
                        </a:lnTo>
                        <a:lnTo>
                          <a:pt x="269" y="595"/>
                        </a:lnTo>
                        <a:lnTo>
                          <a:pt x="268" y="605"/>
                        </a:lnTo>
                        <a:lnTo>
                          <a:pt x="268" y="614"/>
                        </a:lnTo>
                        <a:lnTo>
                          <a:pt x="268" y="624"/>
                        </a:lnTo>
                        <a:lnTo>
                          <a:pt x="268" y="632"/>
                        </a:lnTo>
                        <a:lnTo>
                          <a:pt x="268" y="640"/>
                        </a:lnTo>
                        <a:lnTo>
                          <a:pt x="268" y="650"/>
                        </a:lnTo>
                        <a:lnTo>
                          <a:pt x="268" y="658"/>
                        </a:lnTo>
                        <a:lnTo>
                          <a:pt x="268" y="666"/>
                        </a:lnTo>
                        <a:lnTo>
                          <a:pt x="268" y="673"/>
                        </a:lnTo>
                        <a:lnTo>
                          <a:pt x="268" y="682"/>
                        </a:lnTo>
                        <a:lnTo>
                          <a:pt x="268" y="689"/>
                        </a:lnTo>
                        <a:lnTo>
                          <a:pt x="268" y="697"/>
                        </a:lnTo>
                        <a:lnTo>
                          <a:pt x="268" y="704"/>
                        </a:lnTo>
                        <a:lnTo>
                          <a:pt x="268" y="712"/>
                        </a:lnTo>
                        <a:lnTo>
                          <a:pt x="268" y="719"/>
                        </a:lnTo>
                        <a:lnTo>
                          <a:pt x="267" y="726"/>
                        </a:lnTo>
                        <a:lnTo>
                          <a:pt x="267" y="735"/>
                        </a:lnTo>
                        <a:lnTo>
                          <a:pt x="267" y="742"/>
                        </a:lnTo>
                        <a:lnTo>
                          <a:pt x="267" y="750"/>
                        </a:lnTo>
                        <a:lnTo>
                          <a:pt x="267" y="757"/>
                        </a:lnTo>
                        <a:lnTo>
                          <a:pt x="267" y="765"/>
                        </a:lnTo>
                        <a:lnTo>
                          <a:pt x="267" y="772"/>
                        </a:lnTo>
                        <a:lnTo>
                          <a:pt x="267" y="781"/>
                        </a:lnTo>
                        <a:lnTo>
                          <a:pt x="266" y="788"/>
                        </a:lnTo>
                        <a:lnTo>
                          <a:pt x="266" y="796"/>
                        </a:lnTo>
                        <a:lnTo>
                          <a:pt x="266" y="803"/>
                        </a:lnTo>
                        <a:lnTo>
                          <a:pt x="266" y="811"/>
                        </a:lnTo>
                        <a:lnTo>
                          <a:pt x="266" y="819"/>
                        </a:lnTo>
                        <a:lnTo>
                          <a:pt x="264" y="826"/>
                        </a:lnTo>
                        <a:lnTo>
                          <a:pt x="264" y="834"/>
                        </a:lnTo>
                        <a:lnTo>
                          <a:pt x="264" y="841"/>
                        </a:lnTo>
                        <a:lnTo>
                          <a:pt x="264" y="848"/>
                        </a:lnTo>
                        <a:lnTo>
                          <a:pt x="263" y="855"/>
                        </a:lnTo>
                        <a:lnTo>
                          <a:pt x="263" y="863"/>
                        </a:lnTo>
                        <a:lnTo>
                          <a:pt x="262" y="870"/>
                        </a:lnTo>
                        <a:lnTo>
                          <a:pt x="262" y="878"/>
                        </a:lnTo>
                        <a:lnTo>
                          <a:pt x="262" y="885"/>
                        </a:lnTo>
                        <a:lnTo>
                          <a:pt x="261" y="892"/>
                        </a:lnTo>
                        <a:lnTo>
                          <a:pt x="261" y="899"/>
                        </a:lnTo>
                        <a:lnTo>
                          <a:pt x="261" y="906"/>
                        </a:lnTo>
                        <a:lnTo>
                          <a:pt x="259" y="913"/>
                        </a:lnTo>
                        <a:lnTo>
                          <a:pt x="259" y="920"/>
                        </a:lnTo>
                        <a:lnTo>
                          <a:pt x="258" y="926"/>
                        </a:lnTo>
                        <a:lnTo>
                          <a:pt x="258" y="933"/>
                        </a:lnTo>
                        <a:lnTo>
                          <a:pt x="257" y="940"/>
                        </a:lnTo>
                        <a:lnTo>
                          <a:pt x="256" y="946"/>
                        </a:lnTo>
                        <a:lnTo>
                          <a:pt x="256" y="953"/>
                        </a:lnTo>
                        <a:lnTo>
                          <a:pt x="255" y="959"/>
                        </a:lnTo>
                        <a:lnTo>
                          <a:pt x="255" y="965"/>
                        </a:lnTo>
                        <a:lnTo>
                          <a:pt x="253" y="972"/>
                        </a:lnTo>
                        <a:lnTo>
                          <a:pt x="252" y="978"/>
                        </a:lnTo>
                        <a:lnTo>
                          <a:pt x="252" y="984"/>
                        </a:lnTo>
                        <a:lnTo>
                          <a:pt x="251" y="990"/>
                        </a:lnTo>
                        <a:lnTo>
                          <a:pt x="250" y="996"/>
                        </a:lnTo>
                        <a:lnTo>
                          <a:pt x="248" y="1002"/>
                        </a:lnTo>
                        <a:lnTo>
                          <a:pt x="247" y="1006"/>
                        </a:lnTo>
                        <a:lnTo>
                          <a:pt x="247" y="1012"/>
                        </a:lnTo>
                        <a:lnTo>
                          <a:pt x="246" y="1018"/>
                        </a:lnTo>
                        <a:lnTo>
                          <a:pt x="245" y="1023"/>
                        </a:lnTo>
                        <a:lnTo>
                          <a:pt x="244" y="1028"/>
                        </a:lnTo>
                        <a:lnTo>
                          <a:pt x="242" y="1033"/>
                        </a:lnTo>
                        <a:lnTo>
                          <a:pt x="241" y="1038"/>
                        </a:lnTo>
                        <a:lnTo>
                          <a:pt x="240" y="1043"/>
                        </a:lnTo>
                        <a:lnTo>
                          <a:pt x="239" y="1046"/>
                        </a:lnTo>
                        <a:lnTo>
                          <a:pt x="237" y="1051"/>
                        </a:lnTo>
                        <a:lnTo>
                          <a:pt x="236" y="1056"/>
                        </a:lnTo>
                        <a:lnTo>
                          <a:pt x="235" y="1059"/>
                        </a:lnTo>
                        <a:lnTo>
                          <a:pt x="233" y="1064"/>
                        </a:lnTo>
                        <a:lnTo>
                          <a:pt x="231" y="1068"/>
                        </a:lnTo>
                        <a:lnTo>
                          <a:pt x="230" y="1071"/>
                        </a:lnTo>
                        <a:lnTo>
                          <a:pt x="229" y="1075"/>
                        </a:lnTo>
                        <a:lnTo>
                          <a:pt x="226" y="1078"/>
                        </a:lnTo>
                        <a:lnTo>
                          <a:pt x="225" y="1081"/>
                        </a:lnTo>
                        <a:lnTo>
                          <a:pt x="224" y="1084"/>
                        </a:lnTo>
                        <a:lnTo>
                          <a:pt x="222" y="1088"/>
                        </a:lnTo>
                        <a:lnTo>
                          <a:pt x="219" y="1091"/>
                        </a:lnTo>
                        <a:lnTo>
                          <a:pt x="218" y="1095"/>
                        </a:lnTo>
                        <a:lnTo>
                          <a:pt x="215" y="1098"/>
                        </a:lnTo>
                        <a:lnTo>
                          <a:pt x="213" y="1102"/>
                        </a:lnTo>
                        <a:lnTo>
                          <a:pt x="212" y="1106"/>
                        </a:lnTo>
                        <a:lnTo>
                          <a:pt x="209" y="1109"/>
                        </a:lnTo>
                        <a:lnTo>
                          <a:pt x="208" y="1113"/>
                        </a:lnTo>
                        <a:lnTo>
                          <a:pt x="206" y="1116"/>
                        </a:lnTo>
                        <a:lnTo>
                          <a:pt x="204" y="1119"/>
                        </a:lnTo>
                        <a:lnTo>
                          <a:pt x="203" y="1122"/>
                        </a:lnTo>
                        <a:lnTo>
                          <a:pt x="201" y="1126"/>
                        </a:lnTo>
                        <a:lnTo>
                          <a:pt x="200" y="1128"/>
                        </a:lnTo>
                        <a:lnTo>
                          <a:pt x="198" y="1132"/>
                        </a:lnTo>
                        <a:lnTo>
                          <a:pt x="197" y="1134"/>
                        </a:lnTo>
                        <a:lnTo>
                          <a:pt x="196" y="1137"/>
                        </a:lnTo>
                        <a:lnTo>
                          <a:pt x="195" y="1141"/>
                        </a:lnTo>
                        <a:lnTo>
                          <a:pt x="192" y="1143"/>
                        </a:lnTo>
                        <a:lnTo>
                          <a:pt x="192" y="1146"/>
                        </a:lnTo>
                        <a:lnTo>
                          <a:pt x="191" y="1149"/>
                        </a:lnTo>
                        <a:lnTo>
                          <a:pt x="190" y="1152"/>
                        </a:lnTo>
                        <a:lnTo>
                          <a:pt x="189" y="1155"/>
                        </a:lnTo>
                        <a:lnTo>
                          <a:pt x="187" y="1158"/>
                        </a:lnTo>
                        <a:lnTo>
                          <a:pt x="186" y="1161"/>
                        </a:lnTo>
                        <a:lnTo>
                          <a:pt x="185" y="1163"/>
                        </a:lnTo>
                        <a:lnTo>
                          <a:pt x="184" y="1166"/>
                        </a:lnTo>
                        <a:lnTo>
                          <a:pt x="184" y="1168"/>
                        </a:lnTo>
                        <a:lnTo>
                          <a:pt x="182" y="1172"/>
                        </a:lnTo>
                        <a:lnTo>
                          <a:pt x="181" y="1174"/>
                        </a:lnTo>
                        <a:lnTo>
                          <a:pt x="181" y="1176"/>
                        </a:lnTo>
                        <a:lnTo>
                          <a:pt x="180" y="1180"/>
                        </a:lnTo>
                        <a:lnTo>
                          <a:pt x="180" y="1182"/>
                        </a:lnTo>
                        <a:lnTo>
                          <a:pt x="179" y="1185"/>
                        </a:lnTo>
                        <a:lnTo>
                          <a:pt x="178" y="1187"/>
                        </a:lnTo>
                        <a:lnTo>
                          <a:pt x="178" y="1191"/>
                        </a:lnTo>
                        <a:lnTo>
                          <a:pt x="176" y="1193"/>
                        </a:lnTo>
                        <a:lnTo>
                          <a:pt x="176" y="1195"/>
                        </a:lnTo>
                        <a:lnTo>
                          <a:pt x="175" y="1198"/>
                        </a:lnTo>
                        <a:lnTo>
                          <a:pt x="175" y="1201"/>
                        </a:lnTo>
                        <a:lnTo>
                          <a:pt x="175" y="1204"/>
                        </a:lnTo>
                        <a:lnTo>
                          <a:pt x="174" y="1206"/>
                        </a:lnTo>
                        <a:lnTo>
                          <a:pt x="174" y="1208"/>
                        </a:lnTo>
                        <a:lnTo>
                          <a:pt x="174" y="1212"/>
                        </a:lnTo>
                        <a:lnTo>
                          <a:pt x="173" y="1214"/>
                        </a:lnTo>
                        <a:lnTo>
                          <a:pt x="173" y="1217"/>
                        </a:lnTo>
                        <a:lnTo>
                          <a:pt x="173" y="1220"/>
                        </a:lnTo>
                        <a:lnTo>
                          <a:pt x="173" y="1222"/>
                        </a:lnTo>
                        <a:lnTo>
                          <a:pt x="171" y="1226"/>
                        </a:lnTo>
                        <a:lnTo>
                          <a:pt x="171" y="1228"/>
                        </a:lnTo>
                        <a:lnTo>
                          <a:pt x="171" y="1231"/>
                        </a:lnTo>
                        <a:lnTo>
                          <a:pt x="171" y="1234"/>
                        </a:lnTo>
                        <a:lnTo>
                          <a:pt x="171" y="1237"/>
                        </a:lnTo>
                        <a:lnTo>
                          <a:pt x="170" y="1240"/>
                        </a:lnTo>
                        <a:lnTo>
                          <a:pt x="170" y="1243"/>
                        </a:lnTo>
                        <a:lnTo>
                          <a:pt x="170" y="1246"/>
                        </a:lnTo>
                        <a:lnTo>
                          <a:pt x="170" y="1248"/>
                        </a:lnTo>
                        <a:lnTo>
                          <a:pt x="170" y="1252"/>
                        </a:lnTo>
                        <a:lnTo>
                          <a:pt x="170" y="1254"/>
                        </a:lnTo>
                        <a:lnTo>
                          <a:pt x="170" y="1258"/>
                        </a:lnTo>
                        <a:lnTo>
                          <a:pt x="170" y="1261"/>
                        </a:lnTo>
                        <a:lnTo>
                          <a:pt x="170" y="1265"/>
                        </a:lnTo>
                        <a:lnTo>
                          <a:pt x="170" y="1267"/>
                        </a:lnTo>
                        <a:lnTo>
                          <a:pt x="170" y="1271"/>
                        </a:lnTo>
                        <a:lnTo>
                          <a:pt x="170" y="1274"/>
                        </a:lnTo>
                        <a:lnTo>
                          <a:pt x="170" y="1278"/>
                        </a:lnTo>
                        <a:lnTo>
                          <a:pt x="170" y="1282"/>
                        </a:lnTo>
                        <a:lnTo>
                          <a:pt x="170" y="1285"/>
                        </a:lnTo>
                        <a:lnTo>
                          <a:pt x="170" y="1287"/>
                        </a:lnTo>
                        <a:lnTo>
                          <a:pt x="170" y="1291"/>
                        </a:lnTo>
                        <a:lnTo>
                          <a:pt x="170" y="1293"/>
                        </a:lnTo>
                        <a:lnTo>
                          <a:pt x="170" y="1297"/>
                        </a:lnTo>
                        <a:lnTo>
                          <a:pt x="170" y="1300"/>
                        </a:lnTo>
                        <a:lnTo>
                          <a:pt x="170" y="1303"/>
                        </a:lnTo>
                        <a:lnTo>
                          <a:pt x="170" y="1305"/>
                        </a:lnTo>
                        <a:lnTo>
                          <a:pt x="170" y="1308"/>
                        </a:lnTo>
                        <a:lnTo>
                          <a:pt x="170" y="1310"/>
                        </a:lnTo>
                        <a:lnTo>
                          <a:pt x="171" y="1313"/>
                        </a:lnTo>
                        <a:lnTo>
                          <a:pt x="171" y="1316"/>
                        </a:lnTo>
                        <a:lnTo>
                          <a:pt x="171" y="1318"/>
                        </a:lnTo>
                        <a:lnTo>
                          <a:pt x="171" y="1320"/>
                        </a:lnTo>
                        <a:lnTo>
                          <a:pt x="171" y="1322"/>
                        </a:lnTo>
                        <a:lnTo>
                          <a:pt x="171" y="1324"/>
                        </a:lnTo>
                        <a:lnTo>
                          <a:pt x="171" y="1326"/>
                        </a:lnTo>
                        <a:lnTo>
                          <a:pt x="171" y="1329"/>
                        </a:lnTo>
                        <a:lnTo>
                          <a:pt x="171" y="1330"/>
                        </a:lnTo>
                        <a:lnTo>
                          <a:pt x="173" y="1332"/>
                        </a:lnTo>
                        <a:lnTo>
                          <a:pt x="173" y="1335"/>
                        </a:lnTo>
                        <a:lnTo>
                          <a:pt x="173" y="1336"/>
                        </a:lnTo>
                        <a:lnTo>
                          <a:pt x="173" y="1337"/>
                        </a:lnTo>
                        <a:lnTo>
                          <a:pt x="173" y="1339"/>
                        </a:lnTo>
                        <a:lnTo>
                          <a:pt x="173" y="1341"/>
                        </a:lnTo>
                        <a:lnTo>
                          <a:pt x="174" y="1342"/>
                        </a:lnTo>
                        <a:lnTo>
                          <a:pt x="174" y="1344"/>
                        </a:lnTo>
                        <a:lnTo>
                          <a:pt x="174" y="1345"/>
                        </a:lnTo>
                        <a:lnTo>
                          <a:pt x="174" y="1346"/>
                        </a:lnTo>
                        <a:lnTo>
                          <a:pt x="174" y="1348"/>
                        </a:lnTo>
                        <a:lnTo>
                          <a:pt x="174" y="1349"/>
                        </a:lnTo>
                        <a:lnTo>
                          <a:pt x="175" y="1350"/>
                        </a:lnTo>
                        <a:lnTo>
                          <a:pt x="175" y="1351"/>
                        </a:lnTo>
                        <a:lnTo>
                          <a:pt x="175" y="1352"/>
                        </a:lnTo>
                        <a:lnTo>
                          <a:pt x="175" y="1354"/>
                        </a:lnTo>
                        <a:lnTo>
                          <a:pt x="175" y="1355"/>
                        </a:lnTo>
                        <a:lnTo>
                          <a:pt x="175" y="1356"/>
                        </a:lnTo>
                        <a:lnTo>
                          <a:pt x="175" y="1356"/>
                        </a:lnTo>
                        <a:lnTo>
                          <a:pt x="176" y="1357"/>
                        </a:lnTo>
                        <a:lnTo>
                          <a:pt x="176" y="1358"/>
                        </a:lnTo>
                        <a:lnTo>
                          <a:pt x="176" y="1358"/>
                        </a:lnTo>
                        <a:lnTo>
                          <a:pt x="176" y="1359"/>
                        </a:lnTo>
                        <a:lnTo>
                          <a:pt x="176" y="1361"/>
                        </a:lnTo>
                        <a:lnTo>
                          <a:pt x="176" y="1361"/>
                        </a:lnTo>
                        <a:lnTo>
                          <a:pt x="176" y="1362"/>
                        </a:lnTo>
                        <a:lnTo>
                          <a:pt x="176" y="1362"/>
                        </a:lnTo>
                        <a:lnTo>
                          <a:pt x="178" y="1363"/>
                        </a:lnTo>
                        <a:lnTo>
                          <a:pt x="178" y="1364"/>
                        </a:lnTo>
                        <a:lnTo>
                          <a:pt x="178" y="1364"/>
                        </a:lnTo>
                        <a:lnTo>
                          <a:pt x="178" y="1365"/>
                        </a:lnTo>
                        <a:lnTo>
                          <a:pt x="178" y="1365"/>
                        </a:lnTo>
                        <a:lnTo>
                          <a:pt x="178" y="1367"/>
                        </a:lnTo>
                        <a:lnTo>
                          <a:pt x="215" y="1355"/>
                        </a:lnTo>
                        <a:lnTo>
                          <a:pt x="215" y="1355"/>
                        </a:lnTo>
                        <a:lnTo>
                          <a:pt x="215" y="1354"/>
                        </a:lnTo>
                        <a:lnTo>
                          <a:pt x="215" y="1354"/>
                        </a:lnTo>
                        <a:lnTo>
                          <a:pt x="215" y="1352"/>
                        </a:lnTo>
                        <a:lnTo>
                          <a:pt x="215" y="1351"/>
                        </a:lnTo>
                        <a:lnTo>
                          <a:pt x="215" y="1351"/>
                        </a:lnTo>
                        <a:lnTo>
                          <a:pt x="215" y="1350"/>
                        </a:lnTo>
                        <a:lnTo>
                          <a:pt x="215" y="1349"/>
                        </a:lnTo>
                        <a:lnTo>
                          <a:pt x="215" y="1346"/>
                        </a:lnTo>
                        <a:lnTo>
                          <a:pt x="215" y="1345"/>
                        </a:lnTo>
                        <a:lnTo>
                          <a:pt x="215" y="1344"/>
                        </a:lnTo>
                        <a:lnTo>
                          <a:pt x="215" y="1342"/>
                        </a:lnTo>
                        <a:lnTo>
                          <a:pt x="215" y="1341"/>
                        </a:lnTo>
                        <a:lnTo>
                          <a:pt x="215" y="1339"/>
                        </a:lnTo>
                        <a:lnTo>
                          <a:pt x="215" y="1337"/>
                        </a:lnTo>
                        <a:lnTo>
                          <a:pt x="214" y="1335"/>
                        </a:lnTo>
                        <a:lnTo>
                          <a:pt x="214" y="1332"/>
                        </a:lnTo>
                        <a:lnTo>
                          <a:pt x="214" y="1330"/>
                        </a:lnTo>
                        <a:lnTo>
                          <a:pt x="214" y="1328"/>
                        </a:lnTo>
                        <a:lnTo>
                          <a:pt x="214" y="1325"/>
                        </a:lnTo>
                        <a:lnTo>
                          <a:pt x="214" y="1323"/>
                        </a:lnTo>
                        <a:lnTo>
                          <a:pt x="214" y="1320"/>
                        </a:lnTo>
                        <a:lnTo>
                          <a:pt x="214" y="1318"/>
                        </a:lnTo>
                        <a:lnTo>
                          <a:pt x="214" y="1315"/>
                        </a:lnTo>
                        <a:lnTo>
                          <a:pt x="215" y="1312"/>
                        </a:lnTo>
                        <a:lnTo>
                          <a:pt x="215" y="1309"/>
                        </a:lnTo>
                        <a:lnTo>
                          <a:pt x="215" y="1306"/>
                        </a:lnTo>
                        <a:lnTo>
                          <a:pt x="215" y="1303"/>
                        </a:lnTo>
                        <a:lnTo>
                          <a:pt x="215" y="1300"/>
                        </a:lnTo>
                        <a:lnTo>
                          <a:pt x="215" y="1297"/>
                        </a:lnTo>
                        <a:lnTo>
                          <a:pt x="215" y="1293"/>
                        </a:lnTo>
                        <a:lnTo>
                          <a:pt x="215" y="1290"/>
                        </a:lnTo>
                        <a:lnTo>
                          <a:pt x="215" y="1287"/>
                        </a:lnTo>
                        <a:lnTo>
                          <a:pt x="217" y="1284"/>
                        </a:lnTo>
                        <a:lnTo>
                          <a:pt x="217" y="1280"/>
                        </a:lnTo>
                        <a:lnTo>
                          <a:pt x="217" y="1277"/>
                        </a:lnTo>
                        <a:lnTo>
                          <a:pt x="217" y="1273"/>
                        </a:lnTo>
                        <a:lnTo>
                          <a:pt x="218" y="1270"/>
                        </a:lnTo>
                        <a:lnTo>
                          <a:pt x="218" y="1266"/>
                        </a:lnTo>
                        <a:lnTo>
                          <a:pt x="218" y="1263"/>
                        </a:lnTo>
                        <a:lnTo>
                          <a:pt x="219" y="1258"/>
                        </a:lnTo>
                        <a:lnTo>
                          <a:pt x="219" y="1254"/>
                        </a:lnTo>
                        <a:lnTo>
                          <a:pt x="220" y="1251"/>
                        </a:lnTo>
                        <a:lnTo>
                          <a:pt x="220" y="1247"/>
                        </a:lnTo>
                        <a:lnTo>
                          <a:pt x="222" y="1243"/>
                        </a:lnTo>
                        <a:lnTo>
                          <a:pt x="222" y="1239"/>
                        </a:lnTo>
                        <a:lnTo>
                          <a:pt x="223" y="1235"/>
                        </a:lnTo>
                        <a:lnTo>
                          <a:pt x="223" y="1232"/>
                        </a:lnTo>
                        <a:lnTo>
                          <a:pt x="224" y="1227"/>
                        </a:lnTo>
                        <a:lnTo>
                          <a:pt x="225" y="1224"/>
                        </a:lnTo>
                        <a:lnTo>
                          <a:pt x="225" y="1219"/>
                        </a:lnTo>
                        <a:lnTo>
                          <a:pt x="226" y="1215"/>
                        </a:lnTo>
                        <a:lnTo>
                          <a:pt x="228" y="1212"/>
                        </a:lnTo>
                        <a:lnTo>
                          <a:pt x="229" y="1207"/>
                        </a:lnTo>
                        <a:lnTo>
                          <a:pt x="230" y="1204"/>
                        </a:lnTo>
                        <a:lnTo>
                          <a:pt x="230" y="1200"/>
                        </a:lnTo>
                        <a:lnTo>
                          <a:pt x="231" y="1195"/>
                        </a:lnTo>
                        <a:lnTo>
                          <a:pt x="233" y="1192"/>
                        </a:lnTo>
                        <a:lnTo>
                          <a:pt x="234" y="1187"/>
                        </a:lnTo>
                        <a:lnTo>
                          <a:pt x="235" y="1183"/>
                        </a:lnTo>
                        <a:lnTo>
                          <a:pt x="237" y="1180"/>
                        </a:lnTo>
                        <a:lnTo>
                          <a:pt x="239" y="1175"/>
                        </a:lnTo>
                        <a:lnTo>
                          <a:pt x="240" y="1172"/>
                        </a:lnTo>
                        <a:lnTo>
                          <a:pt x="241" y="1168"/>
                        </a:lnTo>
                        <a:lnTo>
                          <a:pt x="242" y="1165"/>
                        </a:lnTo>
                        <a:lnTo>
                          <a:pt x="244" y="1161"/>
                        </a:lnTo>
                        <a:lnTo>
                          <a:pt x="245" y="1158"/>
                        </a:lnTo>
                        <a:lnTo>
                          <a:pt x="246" y="1154"/>
                        </a:lnTo>
                        <a:lnTo>
                          <a:pt x="248" y="1150"/>
                        </a:lnTo>
                        <a:lnTo>
                          <a:pt x="250" y="1148"/>
                        </a:lnTo>
                        <a:lnTo>
                          <a:pt x="251" y="1145"/>
                        </a:lnTo>
                        <a:lnTo>
                          <a:pt x="252" y="1142"/>
                        </a:lnTo>
                        <a:lnTo>
                          <a:pt x="253" y="1140"/>
                        </a:lnTo>
                        <a:lnTo>
                          <a:pt x="255" y="1137"/>
                        </a:lnTo>
                        <a:lnTo>
                          <a:pt x="256" y="1135"/>
                        </a:lnTo>
                        <a:lnTo>
                          <a:pt x="257" y="1133"/>
                        </a:lnTo>
                        <a:lnTo>
                          <a:pt x="258" y="1130"/>
                        </a:lnTo>
                        <a:lnTo>
                          <a:pt x="259" y="1128"/>
                        </a:lnTo>
                        <a:lnTo>
                          <a:pt x="261" y="1126"/>
                        </a:lnTo>
                        <a:lnTo>
                          <a:pt x="262" y="1123"/>
                        </a:lnTo>
                        <a:lnTo>
                          <a:pt x="263" y="1121"/>
                        </a:lnTo>
                        <a:lnTo>
                          <a:pt x="264" y="1119"/>
                        </a:lnTo>
                        <a:lnTo>
                          <a:pt x="266" y="1116"/>
                        </a:lnTo>
                        <a:lnTo>
                          <a:pt x="267" y="1114"/>
                        </a:lnTo>
                        <a:lnTo>
                          <a:pt x="269" y="1113"/>
                        </a:lnTo>
                        <a:lnTo>
                          <a:pt x="271" y="1110"/>
                        </a:lnTo>
                        <a:lnTo>
                          <a:pt x="272" y="1108"/>
                        </a:lnTo>
                        <a:lnTo>
                          <a:pt x="273" y="1106"/>
                        </a:lnTo>
                        <a:lnTo>
                          <a:pt x="273" y="1103"/>
                        </a:lnTo>
                        <a:lnTo>
                          <a:pt x="275" y="1101"/>
                        </a:lnTo>
                        <a:lnTo>
                          <a:pt x="277" y="1098"/>
                        </a:lnTo>
                        <a:lnTo>
                          <a:pt x="278" y="1096"/>
                        </a:lnTo>
                        <a:lnTo>
                          <a:pt x="278" y="1094"/>
                        </a:lnTo>
                        <a:lnTo>
                          <a:pt x="280" y="1091"/>
                        </a:lnTo>
                        <a:lnTo>
                          <a:pt x="282" y="1089"/>
                        </a:lnTo>
                        <a:lnTo>
                          <a:pt x="282" y="1087"/>
                        </a:lnTo>
                        <a:lnTo>
                          <a:pt x="283" y="1084"/>
                        </a:lnTo>
                        <a:lnTo>
                          <a:pt x="284" y="1081"/>
                        </a:lnTo>
                        <a:lnTo>
                          <a:pt x="285" y="1078"/>
                        </a:lnTo>
                        <a:lnTo>
                          <a:pt x="286" y="1075"/>
                        </a:lnTo>
                        <a:lnTo>
                          <a:pt x="288" y="1071"/>
                        </a:lnTo>
                        <a:lnTo>
                          <a:pt x="289" y="1069"/>
                        </a:lnTo>
                        <a:lnTo>
                          <a:pt x="290" y="1065"/>
                        </a:lnTo>
                        <a:lnTo>
                          <a:pt x="291" y="1062"/>
                        </a:lnTo>
                        <a:lnTo>
                          <a:pt x="293" y="1057"/>
                        </a:lnTo>
                        <a:lnTo>
                          <a:pt x="293" y="1054"/>
                        </a:lnTo>
                        <a:lnTo>
                          <a:pt x="294" y="1050"/>
                        </a:lnTo>
                        <a:lnTo>
                          <a:pt x="295" y="1045"/>
                        </a:lnTo>
                        <a:lnTo>
                          <a:pt x="296" y="1041"/>
                        </a:lnTo>
                        <a:lnTo>
                          <a:pt x="297" y="1037"/>
                        </a:lnTo>
                        <a:lnTo>
                          <a:pt x="299" y="1031"/>
                        </a:lnTo>
                        <a:lnTo>
                          <a:pt x="300" y="1026"/>
                        </a:lnTo>
                        <a:lnTo>
                          <a:pt x="300" y="1022"/>
                        </a:lnTo>
                        <a:lnTo>
                          <a:pt x="301" y="1016"/>
                        </a:lnTo>
                        <a:lnTo>
                          <a:pt x="302" y="1010"/>
                        </a:lnTo>
                        <a:lnTo>
                          <a:pt x="304" y="1005"/>
                        </a:lnTo>
                        <a:lnTo>
                          <a:pt x="305" y="998"/>
                        </a:lnTo>
                        <a:lnTo>
                          <a:pt x="305" y="992"/>
                        </a:lnTo>
                        <a:lnTo>
                          <a:pt x="306" y="985"/>
                        </a:lnTo>
                        <a:lnTo>
                          <a:pt x="307" y="979"/>
                        </a:lnTo>
                        <a:lnTo>
                          <a:pt x="308" y="971"/>
                        </a:lnTo>
                        <a:lnTo>
                          <a:pt x="308" y="964"/>
                        </a:lnTo>
                        <a:lnTo>
                          <a:pt x="310" y="957"/>
                        </a:lnTo>
                        <a:lnTo>
                          <a:pt x="311" y="948"/>
                        </a:lnTo>
                        <a:lnTo>
                          <a:pt x="312" y="940"/>
                        </a:lnTo>
                        <a:lnTo>
                          <a:pt x="312" y="931"/>
                        </a:lnTo>
                        <a:lnTo>
                          <a:pt x="313" y="922"/>
                        </a:lnTo>
                        <a:lnTo>
                          <a:pt x="315" y="913"/>
                        </a:lnTo>
                        <a:lnTo>
                          <a:pt x="315" y="904"/>
                        </a:lnTo>
                        <a:lnTo>
                          <a:pt x="316" y="894"/>
                        </a:lnTo>
                        <a:lnTo>
                          <a:pt x="316" y="883"/>
                        </a:lnTo>
                        <a:lnTo>
                          <a:pt x="317" y="873"/>
                        </a:lnTo>
                        <a:lnTo>
                          <a:pt x="318" y="862"/>
                        </a:lnTo>
                        <a:lnTo>
                          <a:pt x="318" y="852"/>
                        </a:lnTo>
                        <a:lnTo>
                          <a:pt x="318" y="841"/>
                        </a:lnTo>
                        <a:lnTo>
                          <a:pt x="319" y="830"/>
                        </a:lnTo>
                        <a:lnTo>
                          <a:pt x="319" y="819"/>
                        </a:lnTo>
                        <a:lnTo>
                          <a:pt x="321" y="807"/>
                        </a:lnTo>
                        <a:lnTo>
                          <a:pt x="321" y="795"/>
                        </a:lnTo>
                        <a:lnTo>
                          <a:pt x="321" y="783"/>
                        </a:lnTo>
                        <a:lnTo>
                          <a:pt x="322" y="771"/>
                        </a:lnTo>
                        <a:lnTo>
                          <a:pt x="322" y="759"/>
                        </a:lnTo>
                        <a:lnTo>
                          <a:pt x="322" y="748"/>
                        </a:lnTo>
                        <a:lnTo>
                          <a:pt x="323" y="735"/>
                        </a:lnTo>
                        <a:lnTo>
                          <a:pt x="323" y="723"/>
                        </a:lnTo>
                        <a:lnTo>
                          <a:pt x="323" y="710"/>
                        </a:lnTo>
                        <a:lnTo>
                          <a:pt x="324" y="697"/>
                        </a:lnTo>
                        <a:lnTo>
                          <a:pt x="324" y="684"/>
                        </a:lnTo>
                        <a:lnTo>
                          <a:pt x="324" y="672"/>
                        </a:lnTo>
                        <a:lnTo>
                          <a:pt x="324" y="659"/>
                        </a:lnTo>
                        <a:lnTo>
                          <a:pt x="324" y="646"/>
                        </a:lnTo>
                        <a:lnTo>
                          <a:pt x="324" y="633"/>
                        </a:lnTo>
                        <a:lnTo>
                          <a:pt x="324" y="620"/>
                        </a:lnTo>
                        <a:lnTo>
                          <a:pt x="326" y="607"/>
                        </a:lnTo>
                        <a:lnTo>
                          <a:pt x="326" y="594"/>
                        </a:lnTo>
                        <a:lnTo>
                          <a:pt x="326" y="581"/>
                        </a:lnTo>
                        <a:lnTo>
                          <a:pt x="326" y="568"/>
                        </a:lnTo>
                        <a:lnTo>
                          <a:pt x="326" y="556"/>
                        </a:lnTo>
                        <a:lnTo>
                          <a:pt x="326" y="543"/>
                        </a:lnTo>
                        <a:lnTo>
                          <a:pt x="326" y="530"/>
                        </a:lnTo>
                        <a:lnTo>
                          <a:pt x="326" y="517"/>
                        </a:lnTo>
                        <a:lnTo>
                          <a:pt x="326" y="506"/>
                        </a:lnTo>
                        <a:lnTo>
                          <a:pt x="326" y="493"/>
                        </a:lnTo>
                        <a:lnTo>
                          <a:pt x="326" y="480"/>
                        </a:lnTo>
                        <a:lnTo>
                          <a:pt x="326" y="468"/>
                        </a:lnTo>
                        <a:lnTo>
                          <a:pt x="326" y="456"/>
                        </a:lnTo>
                        <a:lnTo>
                          <a:pt x="326" y="443"/>
                        </a:lnTo>
                        <a:lnTo>
                          <a:pt x="326" y="431"/>
                        </a:lnTo>
                        <a:lnTo>
                          <a:pt x="326" y="419"/>
                        </a:lnTo>
                        <a:lnTo>
                          <a:pt x="326" y="409"/>
                        </a:lnTo>
                        <a:lnTo>
                          <a:pt x="326" y="397"/>
                        </a:lnTo>
                        <a:lnTo>
                          <a:pt x="326" y="385"/>
                        </a:lnTo>
                        <a:lnTo>
                          <a:pt x="326" y="374"/>
                        </a:lnTo>
                        <a:lnTo>
                          <a:pt x="326" y="364"/>
                        </a:lnTo>
                        <a:lnTo>
                          <a:pt x="326" y="353"/>
                        </a:lnTo>
                        <a:lnTo>
                          <a:pt x="326" y="343"/>
                        </a:lnTo>
                        <a:lnTo>
                          <a:pt x="326" y="332"/>
                        </a:lnTo>
                        <a:lnTo>
                          <a:pt x="326" y="322"/>
                        </a:lnTo>
                        <a:lnTo>
                          <a:pt x="326" y="313"/>
                        </a:lnTo>
                        <a:lnTo>
                          <a:pt x="326" y="304"/>
                        </a:lnTo>
                        <a:lnTo>
                          <a:pt x="326" y="294"/>
                        </a:lnTo>
                        <a:lnTo>
                          <a:pt x="326" y="286"/>
                        </a:lnTo>
                        <a:lnTo>
                          <a:pt x="326" y="276"/>
                        </a:lnTo>
                        <a:lnTo>
                          <a:pt x="326" y="269"/>
                        </a:lnTo>
                        <a:lnTo>
                          <a:pt x="326" y="261"/>
                        </a:lnTo>
                        <a:lnTo>
                          <a:pt x="326" y="253"/>
                        </a:lnTo>
                        <a:lnTo>
                          <a:pt x="326" y="246"/>
                        </a:lnTo>
                        <a:lnTo>
                          <a:pt x="326" y="240"/>
                        </a:lnTo>
                        <a:lnTo>
                          <a:pt x="326" y="233"/>
                        </a:lnTo>
                        <a:lnTo>
                          <a:pt x="326" y="227"/>
                        </a:lnTo>
                        <a:lnTo>
                          <a:pt x="326" y="221"/>
                        </a:lnTo>
                        <a:lnTo>
                          <a:pt x="324" y="215"/>
                        </a:lnTo>
                        <a:lnTo>
                          <a:pt x="324" y="209"/>
                        </a:lnTo>
                        <a:lnTo>
                          <a:pt x="324" y="203"/>
                        </a:lnTo>
                        <a:lnTo>
                          <a:pt x="324" y="197"/>
                        </a:lnTo>
                        <a:lnTo>
                          <a:pt x="324" y="191"/>
                        </a:lnTo>
                        <a:lnTo>
                          <a:pt x="324" y="187"/>
                        </a:lnTo>
                        <a:lnTo>
                          <a:pt x="323" y="181"/>
                        </a:lnTo>
                        <a:lnTo>
                          <a:pt x="323" y="175"/>
                        </a:lnTo>
                        <a:lnTo>
                          <a:pt x="322" y="170"/>
                        </a:lnTo>
                        <a:lnTo>
                          <a:pt x="322" y="164"/>
                        </a:lnTo>
                        <a:lnTo>
                          <a:pt x="321" y="158"/>
                        </a:lnTo>
                        <a:lnTo>
                          <a:pt x="321" y="154"/>
                        </a:lnTo>
                        <a:lnTo>
                          <a:pt x="319" y="148"/>
                        </a:lnTo>
                        <a:lnTo>
                          <a:pt x="319" y="143"/>
                        </a:lnTo>
                        <a:lnTo>
                          <a:pt x="318" y="137"/>
                        </a:lnTo>
                        <a:lnTo>
                          <a:pt x="317" y="132"/>
                        </a:lnTo>
                        <a:lnTo>
                          <a:pt x="316" y="128"/>
                        </a:lnTo>
                        <a:lnTo>
                          <a:pt x="315" y="122"/>
                        </a:lnTo>
                        <a:lnTo>
                          <a:pt x="313" y="117"/>
                        </a:lnTo>
                        <a:lnTo>
                          <a:pt x="312" y="112"/>
                        </a:lnTo>
                        <a:lnTo>
                          <a:pt x="311" y="107"/>
                        </a:lnTo>
                        <a:lnTo>
                          <a:pt x="310" y="103"/>
                        </a:lnTo>
                        <a:lnTo>
                          <a:pt x="308" y="98"/>
                        </a:lnTo>
                        <a:lnTo>
                          <a:pt x="307" y="93"/>
                        </a:lnTo>
                        <a:lnTo>
                          <a:pt x="305" y="89"/>
                        </a:lnTo>
                        <a:lnTo>
                          <a:pt x="304" y="84"/>
                        </a:lnTo>
                        <a:lnTo>
                          <a:pt x="301" y="80"/>
                        </a:lnTo>
                        <a:lnTo>
                          <a:pt x="300" y="76"/>
                        </a:lnTo>
                        <a:lnTo>
                          <a:pt x="297" y="72"/>
                        </a:lnTo>
                        <a:lnTo>
                          <a:pt x="296" y="67"/>
                        </a:lnTo>
                        <a:lnTo>
                          <a:pt x="294" y="64"/>
                        </a:lnTo>
                        <a:lnTo>
                          <a:pt x="291" y="60"/>
                        </a:lnTo>
                        <a:lnTo>
                          <a:pt x="289" y="56"/>
                        </a:lnTo>
                        <a:lnTo>
                          <a:pt x="286" y="52"/>
                        </a:lnTo>
                        <a:lnTo>
                          <a:pt x="284" y="48"/>
                        </a:lnTo>
                        <a:lnTo>
                          <a:pt x="282" y="45"/>
                        </a:lnTo>
                        <a:lnTo>
                          <a:pt x="279" y="43"/>
                        </a:lnTo>
                        <a:lnTo>
                          <a:pt x="275" y="39"/>
                        </a:lnTo>
                        <a:lnTo>
                          <a:pt x="273" y="35"/>
                        </a:lnTo>
                        <a:lnTo>
                          <a:pt x="269" y="32"/>
                        </a:lnTo>
                        <a:lnTo>
                          <a:pt x="267" y="30"/>
                        </a:lnTo>
                        <a:lnTo>
                          <a:pt x="263" y="27"/>
                        </a:lnTo>
                        <a:lnTo>
                          <a:pt x="261" y="24"/>
                        </a:lnTo>
                        <a:lnTo>
                          <a:pt x="257" y="21"/>
                        </a:lnTo>
                        <a:lnTo>
                          <a:pt x="253" y="19"/>
                        </a:lnTo>
                        <a:lnTo>
                          <a:pt x="250" y="17"/>
                        </a:lnTo>
                        <a:lnTo>
                          <a:pt x="246" y="15"/>
                        </a:lnTo>
                        <a:lnTo>
                          <a:pt x="241" y="13"/>
                        </a:lnTo>
                        <a:lnTo>
                          <a:pt x="237" y="11"/>
                        </a:lnTo>
                        <a:lnTo>
                          <a:pt x="234" y="9"/>
                        </a:lnTo>
                        <a:lnTo>
                          <a:pt x="229" y="7"/>
                        </a:lnTo>
                        <a:lnTo>
                          <a:pt x="225" y="6"/>
                        </a:lnTo>
                        <a:lnTo>
                          <a:pt x="220" y="5"/>
                        </a:lnTo>
                        <a:lnTo>
                          <a:pt x="215" y="4"/>
                        </a:lnTo>
                        <a:lnTo>
                          <a:pt x="212" y="2"/>
                        </a:lnTo>
                        <a:lnTo>
                          <a:pt x="207" y="1"/>
                        </a:lnTo>
                        <a:lnTo>
                          <a:pt x="202" y="1"/>
                        </a:lnTo>
                        <a:lnTo>
                          <a:pt x="196" y="0"/>
                        </a:lnTo>
                        <a:lnTo>
                          <a:pt x="191" y="0"/>
                        </a:lnTo>
                        <a:lnTo>
                          <a:pt x="186" y="0"/>
                        </a:lnTo>
                        <a:lnTo>
                          <a:pt x="180" y="0"/>
                        </a:lnTo>
                        <a:lnTo>
                          <a:pt x="175" y="0"/>
                        </a:lnTo>
                        <a:lnTo>
                          <a:pt x="169" y="0"/>
                        </a:lnTo>
                        <a:lnTo>
                          <a:pt x="163" y="0"/>
                        </a:lnTo>
                        <a:lnTo>
                          <a:pt x="158" y="1"/>
                        </a:lnTo>
                        <a:lnTo>
                          <a:pt x="152" y="1"/>
                        </a:lnTo>
                        <a:lnTo>
                          <a:pt x="147" y="2"/>
                        </a:lnTo>
                        <a:lnTo>
                          <a:pt x="141" y="2"/>
                        </a:lnTo>
                        <a:lnTo>
                          <a:pt x="136" y="4"/>
                        </a:lnTo>
                        <a:lnTo>
                          <a:pt x="131" y="5"/>
                        </a:lnTo>
                        <a:lnTo>
                          <a:pt x="126" y="6"/>
                        </a:lnTo>
                        <a:lnTo>
                          <a:pt x="123" y="7"/>
                        </a:lnTo>
                        <a:lnTo>
                          <a:pt x="118" y="8"/>
                        </a:lnTo>
                        <a:lnTo>
                          <a:pt x="113" y="9"/>
                        </a:lnTo>
                        <a:lnTo>
                          <a:pt x="109" y="12"/>
                        </a:lnTo>
                        <a:lnTo>
                          <a:pt x="104" y="13"/>
                        </a:lnTo>
                        <a:lnTo>
                          <a:pt x="101" y="15"/>
                        </a:lnTo>
                        <a:lnTo>
                          <a:pt x="97" y="17"/>
                        </a:lnTo>
                        <a:lnTo>
                          <a:pt x="93" y="19"/>
                        </a:lnTo>
                        <a:lnTo>
                          <a:pt x="88" y="21"/>
                        </a:lnTo>
                        <a:lnTo>
                          <a:pt x="85" y="24"/>
                        </a:lnTo>
                        <a:lnTo>
                          <a:pt x="81" y="26"/>
                        </a:lnTo>
                        <a:lnTo>
                          <a:pt x="78" y="28"/>
                        </a:lnTo>
                        <a:lnTo>
                          <a:pt x="75" y="31"/>
                        </a:lnTo>
                        <a:lnTo>
                          <a:pt x="71" y="34"/>
                        </a:lnTo>
                        <a:lnTo>
                          <a:pt x="69" y="37"/>
                        </a:lnTo>
                        <a:lnTo>
                          <a:pt x="65" y="40"/>
                        </a:lnTo>
                        <a:lnTo>
                          <a:pt x="63" y="43"/>
                        </a:lnTo>
                        <a:lnTo>
                          <a:pt x="60" y="46"/>
                        </a:lnTo>
                        <a:lnTo>
                          <a:pt x="56" y="50"/>
                        </a:lnTo>
                        <a:lnTo>
                          <a:pt x="54" y="53"/>
                        </a:lnTo>
                        <a:lnTo>
                          <a:pt x="52" y="57"/>
                        </a:lnTo>
                        <a:lnTo>
                          <a:pt x="49" y="60"/>
                        </a:lnTo>
                        <a:lnTo>
                          <a:pt x="47" y="64"/>
                        </a:lnTo>
                        <a:lnTo>
                          <a:pt x="44" y="67"/>
                        </a:lnTo>
                        <a:lnTo>
                          <a:pt x="42" y="72"/>
                        </a:lnTo>
                        <a:lnTo>
                          <a:pt x="41" y="76"/>
                        </a:lnTo>
                        <a:lnTo>
                          <a:pt x="38" y="80"/>
                        </a:lnTo>
                        <a:lnTo>
                          <a:pt x="36" y="85"/>
                        </a:lnTo>
                        <a:lnTo>
                          <a:pt x="34" y="90"/>
                        </a:lnTo>
                        <a:lnTo>
                          <a:pt x="32" y="94"/>
                        </a:lnTo>
                        <a:lnTo>
                          <a:pt x="31" y="99"/>
                        </a:lnTo>
                        <a:lnTo>
                          <a:pt x="30" y="104"/>
                        </a:lnTo>
                        <a:lnTo>
                          <a:pt x="27" y="109"/>
                        </a:lnTo>
                        <a:lnTo>
                          <a:pt x="26" y="113"/>
                        </a:lnTo>
                        <a:lnTo>
                          <a:pt x="25" y="119"/>
                        </a:lnTo>
                        <a:lnTo>
                          <a:pt x="23" y="124"/>
                        </a:lnTo>
                        <a:lnTo>
                          <a:pt x="22" y="130"/>
                        </a:lnTo>
                        <a:lnTo>
                          <a:pt x="21" y="136"/>
                        </a:lnTo>
                        <a:lnTo>
                          <a:pt x="20" y="142"/>
                        </a:lnTo>
                        <a:lnTo>
                          <a:pt x="19" y="148"/>
                        </a:lnTo>
                        <a:lnTo>
                          <a:pt x="17" y="154"/>
                        </a:lnTo>
                        <a:lnTo>
                          <a:pt x="16" y="159"/>
                        </a:lnTo>
                        <a:lnTo>
                          <a:pt x="15" y="165"/>
                        </a:lnTo>
                        <a:lnTo>
                          <a:pt x="15" y="172"/>
                        </a:lnTo>
                        <a:lnTo>
                          <a:pt x="14" y="178"/>
                        </a:lnTo>
                        <a:lnTo>
                          <a:pt x="12" y="185"/>
                        </a:lnTo>
                        <a:lnTo>
                          <a:pt x="12" y="193"/>
                        </a:lnTo>
                        <a:lnTo>
                          <a:pt x="11" y="200"/>
                        </a:lnTo>
                        <a:lnTo>
                          <a:pt x="11" y="207"/>
                        </a:lnTo>
                        <a:lnTo>
                          <a:pt x="10" y="214"/>
                        </a:lnTo>
                        <a:lnTo>
                          <a:pt x="10" y="221"/>
                        </a:lnTo>
                        <a:lnTo>
                          <a:pt x="9" y="228"/>
                        </a:lnTo>
                        <a:lnTo>
                          <a:pt x="9" y="236"/>
                        </a:lnTo>
                        <a:lnTo>
                          <a:pt x="8" y="243"/>
                        </a:lnTo>
                        <a:lnTo>
                          <a:pt x="8" y="252"/>
                        </a:lnTo>
                        <a:lnTo>
                          <a:pt x="8" y="260"/>
                        </a:lnTo>
                        <a:lnTo>
                          <a:pt x="8" y="268"/>
                        </a:lnTo>
                        <a:lnTo>
                          <a:pt x="6" y="276"/>
                        </a:lnTo>
                        <a:lnTo>
                          <a:pt x="6" y="286"/>
                        </a:lnTo>
                        <a:lnTo>
                          <a:pt x="6" y="295"/>
                        </a:lnTo>
                        <a:lnTo>
                          <a:pt x="5" y="305"/>
                        </a:lnTo>
                        <a:lnTo>
                          <a:pt x="5" y="314"/>
                        </a:lnTo>
                        <a:lnTo>
                          <a:pt x="5" y="325"/>
                        </a:lnTo>
                        <a:lnTo>
                          <a:pt x="5" y="334"/>
                        </a:lnTo>
                        <a:lnTo>
                          <a:pt x="4" y="345"/>
                        </a:lnTo>
                        <a:lnTo>
                          <a:pt x="4" y="357"/>
                        </a:lnTo>
                        <a:lnTo>
                          <a:pt x="4" y="367"/>
                        </a:lnTo>
                        <a:lnTo>
                          <a:pt x="4" y="379"/>
                        </a:lnTo>
                        <a:lnTo>
                          <a:pt x="3" y="391"/>
                        </a:lnTo>
                        <a:lnTo>
                          <a:pt x="3" y="403"/>
                        </a:lnTo>
                        <a:lnTo>
                          <a:pt x="3" y="415"/>
                        </a:lnTo>
                        <a:lnTo>
                          <a:pt x="3" y="428"/>
                        </a:lnTo>
                        <a:lnTo>
                          <a:pt x="3" y="439"/>
                        </a:lnTo>
                        <a:lnTo>
                          <a:pt x="1" y="452"/>
                        </a:lnTo>
                        <a:lnTo>
                          <a:pt x="1" y="465"/>
                        </a:lnTo>
                        <a:lnTo>
                          <a:pt x="1" y="478"/>
                        </a:lnTo>
                        <a:lnTo>
                          <a:pt x="1" y="491"/>
                        </a:lnTo>
                        <a:lnTo>
                          <a:pt x="1" y="504"/>
                        </a:lnTo>
                        <a:lnTo>
                          <a:pt x="1" y="517"/>
                        </a:lnTo>
                        <a:lnTo>
                          <a:pt x="1" y="530"/>
                        </a:lnTo>
                        <a:lnTo>
                          <a:pt x="0" y="543"/>
                        </a:lnTo>
                        <a:lnTo>
                          <a:pt x="0" y="557"/>
                        </a:lnTo>
                        <a:lnTo>
                          <a:pt x="0" y="570"/>
                        </a:lnTo>
                        <a:lnTo>
                          <a:pt x="0" y="585"/>
                        </a:lnTo>
                        <a:lnTo>
                          <a:pt x="0" y="598"/>
                        </a:lnTo>
                        <a:lnTo>
                          <a:pt x="0" y="612"/>
                        </a:lnTo>
                        <a:lnTo>
                          <a:pt x="0" y="625"/>
                        </a:lnTo>
                        <a:lnTo>
                          <a:pt x="0" y="638"/>
                        </a:lnTo>
                        <a:lnTo>
                          <a:pt x="0" y="652"/>
                        </a:lnTo>
                        <a:lnTo>
                          <a:pt x="0" y="665"/>
                        </a:lnTo>
                        <a:lnTo>
                          <a:pt x="0" y="679"/>
                        </a:lnTo>
                        <a:lnTo>
                          <a:pt x="0" y="692"/>
                        </a:lnTo>
                        <a:lnTo>
                          <a:pt x="0" y="705"/>
                        </a:lnTo>
                        <a:lnTo>
                          <a:pt x="0" y="718"/>
                        </a:lnTo>
                        <a:lnTo>
                          <a:pt x="0" y="731"/>
                        </a:lnTo>
                        <a:lnTo>
                          <a:pt x="0" y="744"/>
                        </a:lnTo>
                        <a:lnTo>
                          <a:pt x="0" y="757"/>
                        </a:lnTo>
                        <a:lnTo>
                          <a:pt x="0" y="769"/>
                        </a:lnTo>
                        <a:lnTo>
                          <a:pt x="0" y="782"/>
                        </a:lnTo>
                        <a:lnTo>
                          <a:pt x="0" y="794"/>
                        </a:lnTo>
                        <a:lnTo>
                          <a:pt x="0" y="806"/>
                        </a:lnTo>
                        <a:lnTo>
                          <a:pt x="0" y="819"/>
                        </a:lnTo>
                        <a:lnTo>
                          <a:pt x="0" y="829"/>
                        </a:lnTo>
                        <a:lnTo>
                          <a:pt x="1" y="841"/>
                        </a:lnTo>
                        <a:lnTo>
                          <a:pt x="1" y="853"/>
                        </a:lnTo>
                        <a:lnTo>
                          <a:pt x="1" y="863"/>
                        </a:lnTo>
                        <a:lnTo>
                          <a:pt x="1" y="874"/>
                        </a:lnTo>
                        <a:lnTo>
                          <a:pt x="1" y="885"/>
                        </a:lnTo>
                        <a:lnTo>
                          <a:pt x="1" y="894"/>
                        </a:lnTo>
                        <a:lnTo>
                          <a:pt x="1" y="905"/>
                        </a:lnTo>
                        <a:lnTo>
                          <a:pt x="3" y="914"/>
                        </a:lnTo>
                        <a:lnTo>
                          <a:pt x="3" y="924"/>
                        </a:lnTo>
                        <a:lnTo>
                          <a:pt x="3" y="932"/>
                        </a:lnTo>
                        <a:lnTo>
                          <a:pt x="3" y="940"/>
                        </a:lnTo>
                        <a:lnTo>
                          <a:pt x="4" y="948"/>
                        </a:lnTo>
                        <a:lnTo>
                          <a:pt x="4" y="957"/>
                        </a:lnTo>
                        <a:lnTo>
                          <a:pt x="4" y="964"/>
                        </a:lnTo>
                        <a:lnTo>
                          <a:pt x="4" y="971"/>
                        </a:lnTo>
                        <a:lnTo>
                          <a:pt x="5" y="978"/>
                        </a:lnTo>
                        <a:lnTo>
                          <a:pt x="5" y="984"/>
                        </a:lnTo>
                        <a:lnTo>
                          <a:pt x="5" y="990"/>
                        </a:lnTo>
                        <a:lnTo>
                          <a:pt x="6" y="996"/>
                        </a:lnTo>
                        <a:lnTo>
                          <a:pt x="6" y="1002"/>
                        </a:lnTo>
                        <a:lnTo>
                          <a:pt x="8" y="1006"/>
                        </a:lnTo>
                        <a:lnTo>
                          <a:pt x="8" y="1012"/>
                        </a:lnTo>
                        <a:lnTo>
                          <a:pt x="9" y="1017"/>
                        </a:lnTo>
                        <a:lnTo>
                          <a:pt x="9" y="1022"/>
                        </a:lnTo>
                        <a:lnTo>
                          <a:pt x="10" y="1026"/>
                        </a:lnTo>
                        <a:lnTo>
                          <a:pt x="10" y="1031"/>
                        </a:lnTo>
                        <a:lnTo>
                          <a:pt x="11" y="1036"/>
                        </a:lnTo>
                        <a:lnTo>
                          <a:pt x="11" y="1041"/>
                        </a:lnTo>
                        <a:lnTo>
                          <a:pt x="12" y="1045"/>
                        </a:lnTo>
                        <a:lnTo>
                          <a:pt x="14" y="1049"/>
                        </a:lnTo>
                        <a:lnTo>
                          <a:pt x="14" y="1054"/>
                        </a:lnTo>
                        <a:lnTo>
                          <a:pt x="15" y="1057"/>
                        </a:lnTo>
                        <a:lnTo>
                          <a:pt x="16" y="1061"/>
                        </a:lnTo>
                        <a:lnTo>
                          <a:pt x="17" y="1065"/>
                        </a:lnTo>
                        <a:lnTo>
                          <a:pt x="17" y="1069"/>
                        </a:lnTo>
                        <a:lnTo>
                          <a:pt x="19" y="1072"/>
                        </a:lnTo>
                        <a:lnTo>
                          <a:pt x="20" y="1076"/>
                        </a:lnTo>
                        <a:lnTo>
                          <a:pt x="21" y="1078"/>
                        </a:lnTo>
                        <a:lnTo>
                          <a:pt x="22" y="1082"/>
                        </a:lnTo>
                        <a:lnTo>
                          <a:pt x="22" y="1085"/>
                        </a:lnTo>
                        <a:lnTo>
                          <a:pt x="23" y="1088"/>
                        </a:lnTo>
                        <a:lnTo>
                          <a:pt x="25" y="1091"/>
                        </a:lnTo>
                        <a:lnTo>
                          <a:pt x="26" y="1094"/>
                        </a:lnTo>
                        <a:lnTo>
                          <a:pt x="27" y="1097"/>
                        </a:lnTo>
                        <a:lnTo>
                          <a:pt x="28" y="1100"/>
                        </a:lnTo>
                        <a:lnTo>
                          <a:pt x="30" y="1102"/>
                        </a:lnTo>
                        <a:lnTo>
                          <a:pt x="31" y="1104"/>
                        </a:lnTo>
                        <a:lnTo>
                          <a:pt x="31" y="1108"/>
                        </a:lnTo>
                        <a:lnTo>
                          <a:pt x="32" y="1110"/>
                        </a:lnTo>
                        <a:lnTo>
                          <a:pt x="33" y="1113"/>
                        </a:lnTo>
                        <a:lnTo>
                          <a:pt x="34" y="1115"/>
                        </a:lnTo>
                        <a:lnTo>
                          <a:pt x="36" y="1117"/>
                        </a:lnTo>
                        <a:lnTo>
                          <a:pt x="37" y="1120"/>
                        </a:lnTo>
                        <a:lnTo>
                          <a:pt x="38" y="1121"/>
                        </a:lnTo>
                        <a:lnTo>
                          <a:pt x="39" y="1123"/>
                        </a:lnTo>
                        <a:lnTo>
                          <a:pt x="41" y="1126"/>
                        </a:lnTo>
                        <a:lnTo>
                          <a:pt x="42" y="1128"/>
                        </a:lnTo>
                        <a:lnTo>
                          <a:pt x="43" y="1129"/>
                        </a:lnTo>
                        <a:lnTo>
                          <a:pt x="44" y="1132"/>
                        </a:lnTo>
                        <a:lnTo>
                          <a:pt x="45" y="1134"/>
                        </a:lnTo>
                        <a:lnTo>
                          <a:pt x="47" y="1136"/>
                        </a:lnTo>
                        <a:lnTo>
                          <a:pt x="48" y="1137"/>
                        </a:lnTo>
                        <a:lnTo>
                          <a:pt x="49" y="1140"/>
                        </a:lnTo>
                        <a:lnTo>
                          <a:pt x="50" y="1141"/>
                        </a:lnTo>
                        <a:lnTo>
                          <a:pt x="50" y="1143"/>
                        </a:lnTo>
                        <a:lnTo>
                          <a:pt x="52" y="1146"/>
                        </a:lnTo>
                        <a:lnTo>
                          <a:pt x="53" y="1147"/>
                        </a:lnTo>
                        <a:lnTo>
                          <a:pt x="54" y="1149"/>
                        </a:lnTo>
                        <a:lnTo>
                          <a:pt x="55" y="1152"/>
                        </a:lnTo>
                        <a:lnTo>
                          <a:pt x="56" y="1153"/>
                        </a:lnTo>
                        <a:lnTo>
                          <a:pt x="58" y="1155"/>
                        </a:lnTo>
                        <a:lnTo>
                          <a:pt x="59" y="1158"/>
                        </a:lnTo>
                        <a:lnTo>
                          <a:pt x="60" y="1159"/>
                        </a:lnTo>
                        <a:lnTo>
                          <a:pt x="61" y="1161"/>
                        </a:lnTo>
                        <a:lnTo>
                          <a:pt x="61" y="1162"/>
                        </a:lnTo>
                        <a:lnTo>
                          <a:pt x="63" y="1165"/>
                        </a:lnTo>
                        <a:lnTo>
                          <a:pt x="64" y="1167"/>
                        </a:lnTo>
                        <a:lnTo>
                          <a:pt x="65" y="1169"/>
                        </a:lnTo>
                        <a:lnTo>
                          <a:pt x="66" y="1172"/>
                        </a:lnTo>
                        <a:lnTo>
                          <a:pt x="66" y="1173"/>
                        </a:lnTo>
                        <a:lnTo>
                          <a:pt x="67" y="1175"/>
                        </a:lnTo>
                        <a:lnTo>
                          <a:pt x="69" y="1180"/>
                        </a:lnTo>
                        <a:lnTo>
                          <a:pt x="71" y="1183"/>
                        </a:lnTo>
                        <a:lnTo>
                          <a:pt x="72" y="1188"/>
                        </a:lnTo>
                        <a:lnTo>
                          <a:pt x="74" y="1192"/>
                        </a:lnTo>
                        <a:lnTo>
                          <a:pt x="75" y="1196"/>
                        </a:lnTo>
                        <a:lnTo>
                          <a:pt x="76" y="1200"/>
                        </a:lnTo>
                        <a:lnTo>
                          <a:pt x="77" y="1204"/>
                        </a:lnTo>
                        <a:lnTo>
                          <a:pt x="78" y="1208"/>
                        </a:lnTo>
                        <a:lnTo>
                          <a:pt x="80" y="1212"/>
                        </a:lnTo>
                        <a:lnTo>
                          <a:pt x="81" y="1215"/>
                        </a:lnTo>
                        <a:lnTo>
                          <a:pt x="81" y="1220"/>
                        </a:lnTo>
                        <a:lnTo>
                          <a:pt x="82" y="1224"/>
                        </a:lnTo>
                        <a:lnTo>
                          <a:pt x="83" y="1227"/>
                        </a:lnTo>
                        <a:lnTo>
                          <a:pt x="83" y="1231"/>
                        </a:lnTo>
                        <a:lnTo>
                          <a:pt x="85" y="1234"/>
                        </a:lnTo>
                        <a:lnTo>
                          <a:pt x="86" y="1239"/>
                        </a:lnTo>
                        <a:lnTo>
                          <a:pt x="86" y="1243"/>
                        </a:lnTo>
                        <a:lnTo>
                          <a:pt x="87" y="1246"/>
                        </a:lnTo>
                        <a:lnTo>
                          <a:pt x="87" y="1250"/>
                        </a:lnTo>
                        <a:lnTo>
                          <a:pt x="87" y="1253"/>
                        </a:lnTo>
                        <a:lnTo>
                          <a:pt x="88" y="1256"/>
                        </a:lnTo>
                        <a:lnTo>
                          <a:pt x="88" y="1259"/>
                        </a:lnTo>
                        <a:lnTo>
                          <a:pt x="88" y="1263"/>
                        </a:lnTo>
                        <a:lnTo>
                          <a:pt x="90" y="1266"/>
                        </a:lnTo>
                        <a:lnTo>
                          <a:pt x="90" y="1270"/>
                        </a:lnTo>
                        <a:lnTo>
                          <a:pt x="90" y="1272"/>
                        </a:lnTo>
                        <a:lnTo>
                          <a:pt x="90" y="1276"/>
                        </a:lnTo>
                        <a:lnTo>
                          <a:pt x="90" y="1279"/>
                        </a:lnTo>
                        <a:lnTo>
                          <a:pt x="90" y="1282"/>
                        </a:lnTo>
                        <a:lnTo>
                          <a:pt x="90" y="1285"/>
                        </a:lnTo>
                        <a:lnTo>
                          <a:pt x="90" y="1287"/>
                        </a:lnTo>
                        <a:lnTo>
                          <a:pt x="91" y="1291"/>
                        </a:lnTo>
                        <a:lnTo>
                          <a:pt x="90" y="1293"/>
                        </a:lnTo>
                        <a:lnTo>
                          <a:pt x="90" y="1296"/>
                        </a:lnTo>
                        <a:lnTo>
                          <a:pt x="90" y="1298"/>
                        </a:lnTo>
                        <a:lnTo>
                          <a:pt x="90" y="1300"/>
                        </a:lnTo>
                        <a:lnTo>
                          <a:pt x="90" y="1303"/>
                        </a:lnTo>
                        <a:lnTo>
                          <a:pt x="90" y="1306"/>
                        </a:lnTo>
                        <a:lnTo>
                          <a:pt x="90" y="1308"/>
                        </a:lnTo>
                        <a:lnTo>
                          <a:pt x="90" y="1310"/>
                        </a:lnTo>
                        <a:lnTo>
                          <a:pt x="90" y="1312"/>
                        </a:lnTo>
                        <a:lnTo>
                          <a:pt x="90" y="1315"/>
                        </a:lnTo>
                        <a:lnTo>
                          <a:pt x="88" y="1317"/>
                        </a:lnTo>
                        <a:lnTo>
                          <a:pt x="88" y="1318"/>
                        </a:lnTo>
                        <a:lnTo>
                          <a:pt x="88" y="1320"/>
                        </a:lnTo>
                        <a:lnTo>
                          <a:pt x="88" y="1322"/>
                        </a:lnTo>
                        <a:lnTo>
                          <a:pt x="88" y="1324"/>
                        </a:lnTo>
                        <a:lnTo>
                          <a:pt x="88" y="1325"/>
                        </a:lnTo>
                        <a:lnTo>
                          <a:pt x="87" y="1326"/>
                        </a:lnTo>
                        <a:lnTo>
                          <a:pt x="87" y="1329"/>
                        </a:lnTo>
                        <a:lnTo>
                          <a:pt x="87" y="1330"/>
                        </a:lnTo>
                        <a:lnTo>
                          <a:pt x="87" y="1331"/>
                        </a:lnTo>
                        <a:lnTo>
                          <a:pt x="87" y="1332"/>
                        </a:lnTo>
                        <a:lnTo>
                          <a:pt x="87" y="1333"/>
                        </a:lnTo>
                        <a:lnTo>
                          <a:pt x="87" y="1335"/>
                        </a:lnTo>
                        <a:lnTo>
                          <a:pt x="87" y="1335"/>
                        </a:lnTo>
                        <a:lnTo>
                          <a:pt x="86" y="1336"/>
                        </a:lnTo>
                        <a:lnTo>
                          <a:pt x="86" y="1336"/>
                        </a:lnTo>
                        <a:lnTo>
                          <a:pt x="86" y="1337"/>
                        </a:lnTo>
                        <a:lnTo>
                          <a:pt x="86" y="1337"/>
                        </a:lnTo>
                        <a:lnTo>
                          <a:pt x="86" y="1338"/>
                        </a:lnTo>
                        <a:lnTo>
                          <a:pt x="86" y="1338"/>
                        </a:lnTo>
                        <a:lnTo>
                          <a:pt x="129" y="1318"/>
                        </a:lnTo>
                        <a:lnTo>
                          <a:pt x="129" y="13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72" name="Freeform 524"/>
                  <p:cNvSpPr>
                    <a:spLocks/>
                  </p:cNvSpPr>
                  <p:nvPr/>
                </p:nvSpPr>
                <p:spPr bwMode="auto">
                  <a:xfrm>
                    <a:off x="4201" y="2505"/>
                    <a:ext cx="50" cy="59"/>
                  </a:xfrm>
                  <a:custGeom>
                    <a:avLst/>
                    <a:gdLst>
                      <a:gd name="T0" fmla="*/ 60 w 151"/>
                      <a:gd name="T1" fmla="*/ 24 h 295"/>
                      <a:gd name="T2" fmla="*/ 60 w 151"/>
                      <a:gd name="T3" fmla="*/ 31 h 295"/>
                      <a:gd name="T4" fmla="*/ 60 w 151"/>
                      <a:gd name="T5" fmla="*/ 41 h 295"/>
                      <a:gd name="T6" fmla="*/ 60 w 151"/>
                      <a:gd name="T7" fmla="*/ 56 h 295"/>
                      <a:gd name="T8" fmla="*/ 58 w 151"/>
                      <a:gd name="T9" fmla="*/ 73 h 295"/>
                      <a:gd name="T10" fmla="*/ 57 w 151"/>
                      <a:gd name="T11" fmla="*/ 95 h 295"/>
                      <a:gd name="T12" fmla="*/ 55 w 151"/>
                      <a:gd name="T13" fmla="*/ 118 h 295"/>
                      <a:gd name="T14" fmla="*/ 52 w 151"/>
                      <a:gd name="T15" fmla="*/ 143 h 295"/>
                      <a:gd name="T16" fmla="*/ 50 w 151"/>
                      <a:gd name="T17" fmla="*/ 167 h 295"/>
                      <a:gd name="T18" fmla="*/ 47 w 151"/>
                      <a:gd name="T19" fmla="*/ 188 h 295"/>
                      <a:gd name="T20" fmla="*/ 47 w 151"/>
                      <a:gd name="T21" fmla="*/ 208 h 295"/>
                      <a:gd name="T22" fmla="*/ 50 w 151"/>
                      <a:gd name="T23" fmla="*/ 226 h 295"/>
                      <a:gd name="T24" fmla="*/ 55 w 151"/>
                      <a:gd name="T25" fmla="*/ 238 h 295"/>
                      <a:gd name="T26" fmla="*/ 64 w 151"/>
                      <a:gd name="T27" fmla="*/ 245 h 295"/>
                      <a:gd name="T28" fmla="*/ 80 w 151"/>
                      <a:gd name="T29" fmla="*/ 245 h 295"/>
                      <a:gd name="T30" fmla="*/ 90 w 151"/>
                      <a:gd name="T31" fmla="*/ 240 h 295"/>
                      <a:gd name="T32" fmla="*/ 96 w 151"/>
                      <a:gd name="T33" fmla="*/ 233 h 295"/>
                      <a:gd name="T34" fmla="*/ 99 w 151"/>
                      <a:gd name="T35" fmla="*/ 223 h 295"/>
                      <a:gd name="T36" fmla="*/ 101 w 151"/>
                      <a:gd name="T37" fmla="*/ 210 h 295"/>
                      <a:gd name="T38" fmla="*/ 101 w 151"/>
                      <a:gd name="T39" fmla="*/ 196 h 295"/>
                      <a:gd name="T40" fmla="*/ 100 w 151"/>
                      <a:gd name="T41" fmla="*/ 182 h 295"/>
                      <a:gd name="T42" fmla="*/ 99 w 151"/>
                      <a:gd name="T43" fmla="*/ 165 h 295"/>
                      <a:gd name="T44" fmla="*/ 96 w 151"/>
                      <a:gd name="T45" fmla="*/ 150 h 295"/>
                      <a:gd name="T46" fmla="*/ 95 w 151"/>
                      <a:gd name="T47" fmla="*/ 135 h 295"/>
                      <a:gd name="T48" fmla="*/ 94 w 151"/>
                      <a:gd name="T49" fmla="*/ 121 h 295"/>
                      <a:gd name="T50" fmla="*/ 93 w 151"/>
                      <a:gd name="T51" fmla="*/ 108 h 295"/>
                      <a:gd name="T52" fmla="*/ 93 w 151"/>
                      <a:gd name="T53" fmla="*/ 96 h 295"/>
                      <a:gd name="T54" fmla="*/ 93 w 151"/>
                      <a:gd name="T55" fmla="*/ 85 h 295"/>
                      <a:gd name="T56" fmla="*/ 93 w 151"/>
                      <a:gd name="T57" fmla="*/ 75 h 295"/>
                      <a:gd name="T58" fmla="*/ 94 w 151"/>
                      <a:gd name="T59" fmla="*/ 64 h 295"/>
                      <a:gd name="T60" fmla="*/ 95 w 151"/>
                      <a:gd name="T61" fmla="*/ 53 h 295"/>
                      <a:gd name="T62" fmla="*/ 149 w 151"/>
                      <a:gd name="T63" fmla="*/ 1 h 295"/>
                      <a:gd name="T64" fmla="*/ 148 w 151"/>
                      <a:gd name="T65" fmla="*/ 10 h 295"/>
                      <a:gd name="T66" fmla="*/ 145 w 151"/>
                      <a:gd name="T67" fmla="*/ 21 h 295"/>
                      <a:gd name="T68" fmla="*/ 144 w 151"/>
                      <a:gd name="T69" fmla="*/ 39 h 295"/>
                      <a:gd name="T70" fmla="*/ 141 w 151"/>
                      <a:gd name="T71" fmla="*/ 60 h 295"/>
                      <a:gd name="T72" fmla="*/ 141 w 151"/>
                      <a:gd name="T73" fmla="*/ 85 h 295"/>
                      <a:gd name="T74" fmla="*/ 143 w 151"/>
                      <a:gd name="T75" fmla="*/ 113 h 295"/>
                      <a:gd name="T76" fmla="*/ 146 w 151"/>
                      <a:gd name="T77" fmla="*/ 145 h 295"/>
                      <a:gd name="T78" fmla="*/ 150 w 151"/>
                      <a:gd name="T79" fmla="*/ 180 h 295"/>
                      <a:gd name="T80" fmla="*/ 150 w 151"/>
                      <a:gd name="T81" fmla="*/ 210 h 295"/>
                      <a:gd name="T82" fmla="*/ 146 w 151"/>
                      <a:gd name="T83" fmla="*/ 235 h 295"/>
                      <a:gd name="T84" fmla="*/ 139 w 151"/>
                      <a:gd name="T85" fmla="*/ 255 h 295"/>
                      <a:gd name="T86" fmla="*/ 129 w 151"/>
                      <a:gd name="T87" fmla="*/ 272 h 295"/>
                      <a:gd name="T88" fmla="*/ 116 w 151"/>
                      <a:gd name="T89" fmla="*/ 284 h 295"/>
                      <a:gd name="T90" fmla="*/ 99 w 151"/>
                      <a:gd name="T91" fmla="*/ 291 h 295"/>
                      <a:gd name="T92" fmla="*/ 79 w 151"/>
                      <a:gd name="T93" fmla="*/ 294 h 295"/>
                      <a:gd name="T94" fmla="*/ 56 w 151"/>
                      <a:gd name="T95" fmla="*/ 293 h 295"/>
                      <a:gd name="T96" fmla="*/ 36 w 151"/>
                      <a:gd name="T97" fmla="*/ 287 h 295"/>
                      <a:gd name="T98" fmla="*/ 20 w 151"/>
                      <a:gd name="T99" fmla="*/ 276 h 295"/>
                      <a:gd name="T100" fmla="*/ 9 w 151"/>
                      <a:gd name="T101" fmla="*/ 261 h 295"/>
                      <a:gd name="T102" fmla="*/ 2 w 151"/>
                      <a:gd name="T103" fmla="*/ 241 h 295"/>
                      <a:gd name="T104" fmla="*/ 0 w 151"/>
                      <a:gd name="T105" fmla="*/ 215 h 295"/>
                      <a:gd name="T106" fmla="*/ 0 w 151"/>
                      <a:gd name="T107" fmla="*/ 186 h 295"/>
                      <a:gd name="T108" fmla="*/ 4 w 151"/>
                      <a:gd name="T109" fmla="*/ 151 h 295"/>
                      <a:gd name="T110" fmla="*/ 7 w 151"/>
                      <a:gd name="T111" fmla="*/ 130 h 295"/>
                      <a:gd name="T112" fmla="*/ 9 w 151"/>
                      <a:gd name="T113" fmla="*/ 113 h 295"/>
                      <a:gd name="T114" fmla="*/ 12 w 151"/>
                      <a:gd name="T115" fmla="*/ 96 h 295"/>
                      <a:gd name="T116" fmla="*/ 13 w 151"/>
                      <a:gd name="T117" fmla="*/ 80 h 295"/>
                      <a:gd name="T118" fmla="*/ 14 w 151"/>
                      <a:gd name="T119" fmla="*/ 65 h 295"/>
                      <a:gd name="T120" fmla="*/ 14 w 151"/>
                      <a:gd name="T121" fmla="*/ 51 h 295"/>
                      <a:gd name="T122" fmla="*/ 16 w 151"/>
                      <a:gd name="T123" fmla="*/ 38 h 295"/>
                      <a:gd name="T124" fmla="*/ 16 w 151"/>
                      <a:gd name="T125" fmla="*/ 26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51" h="295">
                        <a:moveTo>
                          <a:pt x="58" y="19"/>
                        </a:moveTo>
                        <a:lnTo>
                          <a:pt x="58" y="19"/>
                        </a:lnTo>
                        <a:lnTo>
                          <a:pt x="58" y="19"/>
                        </a:lnTo>
                        <a:lnTo>
                          <a:pt x="58" y="20"/>
                        </a:lnTo>
                        <a:lnTo>
                          <a:pt x="58" y="21"/>
                        </a:lnTo>
                        <a:lnTo>
                          <a:pt x="58" y="23"/>
                        </a:lnTo>
                        <a:lnTo>
                          <a:pt x="58" y="23"/>
                        </a:lnTo>
                        <a:lnTo>
                          <a:pt x="60" y="24"/>
                        </a:lnTo>
                        <a:lnTo>
                          <a:pt x="60" y="24"/>
                        </a:lnTo>
                        <a:lnTo>
                          <a:pt x="60" y="25"/>
                        </a:lnTo>
                        <a:lnTo>
                          <a:pt x="60" y="26"/>
                        </a:lnTo>
                        <a:lnTo>
                          <a:pt x="60" y="26"/>
                        </a:lnTo>
                        <a:lnTo>
                          <a:pt x="60" y="27"/>
                        </a:lnTo>
                        <a:lnTo>
                          <a:pt x="60" y="28"/>
                        </a:lnTo>
                        <a:lnTo>
                          <a:pt x="60" y="30"/>
                        </a:lnTo>
                        <a:lnTo>
                          <a:pt x="60" y="31"/>
                        </a:lnTo>
                        <a:lnTo>
                          <a:pt x="60" y="32"/>
                        </a:lnTo>
                        <a:lnTo>
                          <a:pt x="60" y="33"/>
                        </a:lnTo>
                        <a:lnTo>
                          <a:pt x="60" y="34"/>
                        </a:lnTo>
                        <a:lnTo>
                          <a:pt x="60" y="36"/>
                        </a:lnTo>
                        <a:lnTo>
                          <a:pt x="60" y="37"/>
                        </a:lnTo>
                        <a:lnTo>
                          <a:pt x="60" y="39"/>
                        </a:lnTo>
                        <a:lnTo>
                          <a:pt x="60" y="40"/>
                        </a:lnTo>
                        <a:lnTo>
                          <a:pt x="60" y="41"/>
                        </a:lnTo>
                        <a:lnTo>
                          <a:pt x="60" y="44"/>
                        </a:lnTo>
                        <a:lnTo>
                          <a:pt x="60" y="45"/>
                        </a:lnTo>
                        <a:lnTo>
                          <a:pt x="60" y="46"/>
                        </a:lnTo>
                        <a:lnTo>
                          <a:pt x="60" y="49"/>
                        </a:lnTo>
                        <a:lnTo>
                          <a:pt x="60" y="50"/>
                        </a:lnTo>
                        <a:lnTo>
                          <a:pt x="60" y="52"/>
                        </a:lnTo>
                        <a:lnTo>
                          <a:pt x="60" y="54"/>
                        </a:lnTo>
                        <a:lnTo>
                          <a:pt x="60" y="56"/>
                        </a:lnTo>
                        <a:lnTo>
                          <a:pt x="60" y="58"/>
                        </a:lnTo>
                        <a:lnTo>
                          <a:pt x="60" y="60"/>
                        </a:lnTo>
                        <a:lnTo>
                          <a:pt x="58" y="62"/>
                        </a:lnTo>
                        <a:lnTo>
                          <a:pt x="58" y="64"/>
                        </a:lnTo>
                        <a:lnTo>
                          <a:pt x="58" y="66"/>
                        </a:lnTo>
                        <a:lnTo>
                          <a:pt x="58" y="69"/>
                        </a:lnTo>
                        <a:lnTo>
                          <a:pt x="58" y="71"/>
                        </a:lnTo>
                        <a:lnTo>
                          <a:pt x="58" y="73"/>
                        </a:lnTo>
                        <a:lnTo>
                          <a:pt x="58" y="76"/>
                        </a:lnTo>
                        <a:lnTo>
                          <a:pt x="58" y="78"/>
                        </a:lnTo>
                        <a:lnTo>
                          <a:pt x="58" y="80"/>
                        </a:lnTo>
                        <a:lnTo>
                          <a:pt x="57" y="84"/>
                        </a:lnTo>
                        <a:lnTo>
                          <a:pt x="57" y="86"/>
                        </a:lnTo>
                        <a:lnTo>
                          <a:pt x="57" y="89"/>
                        </a:lnTo>
                        <a:lnTo>
                          <a:pt x="57" y="91"/>
                        </a:lnTo>
                        <a:lnTo>
                          <a:pt x="57" y="95"/>
                        </a:lnTo>
                        <a:lnTo>
                          <a:pt x="57" y="97"/>
                        </a:lnTo>
                        <a:lnTo>
                          <a:pt x="56" y="100"/>
                        </a:lnTo>
                        <a:lnTo>
                          <a:pt x="56" y="103"/>
                        </a:lnTo>
                        <a:lnTo>
                          <a:pt x="56" y="106"/>
                        </a:lnTo>
                        <a:lnTo>
                          <a:pt x="56" y="109"/>
                        </a:lnTo>
                        <a:lnTo>
                          <a:pt x="56" y="112"/>
                        </a:lnTo>
                        <a:lnTo>
                          <a:pt x="55" y="116"/>
                        </a:lnTo>
                        <a:lnTo>
                          <a:pt x="55" y="118"/>
                        </a:lnTo>
                        <a:lnTo>
                          <a:pt x="55" y="122"/>
                        </a:lnTo>
                        <a:lnTo>
                          <a:pt x="55" y="125"/>
                        </a:lnTo>
                        <a:lnTo>
                          <a:pt x="53" y="128"/>
                        </a:lnTo>
                        <a:lnTo>
                          <a:pt x="53" y="131"/>
                        </a:lnTo>
                        <a:lnTo>
                          <a:pt x="53" y="134"/>
                        </a:lnTo>
                        <a:lnTo>
                          <a:pt x="52" y="137"/>
                        </a:lnTo>
                        <a:lnTo>
                          <a:pt x="52" y="139"/>
                        </a:lnTo>
                        <a:lnTo>
                          <a:pt x="52" y="143"/>
                        </a:lnTo>
                        <a:lnTo>
                          <a:pt x="52" y="145"/>
                        </a:lnTo>
                        <a:lnTo>
                          <a:pt x="51" y="149"/>
                        </a:lnTo>
                        <a:lnTo>
                          <a:pt x="51" y="151"/>
                        </a:lnTo>
                        <a:lnTo>
                          <a:pt x="51" y="155"/>
                        </a:lnTo>
                        <a:lnTo>
                          <a:pt x="50" y="157"/>
                        </a:lnTo>
                        <a:lnTo>
                          <a:pt x="50" y="161"/>
                        </a:lnTo>
                        <a:lnTo>
                          <a:pt x="50" y="163"/>
                        </a:lnTo>
                        <a:lnTo>
                          <a:pt x="50" y="167"/>
                        </a:lnTo>
                        <a:lnTo>
                          <a:pt x="49" y="169"/>
                        </a:lnTo>
                        <a:lnTo>
                          <a:pt x="49" y="171"/>
                        </a:lnTo>
                        <a:lnTo>
                          <a:pt x="49" y="175"/>
                        </a:lnTo>
                        <a:lnTo>
                          <a:pt x="49" y="177"/>
                        </a:lnTo>
                        <a:lnTo>
                          <a:pt x="47" y="180"/>
                        </a:lnTo>
                        <a:lnTo>
                          <a:pt x="47" y="183"/>
                        </a:lnTo>
                        <a:lnTo>
                          <a:pt x="47" y="186"/>
                        </a:lnTo>
                        <a:lnTo>
                          <a:pt x="47" y="188"/>
                        </a:lnTo>
                        <a:lnTo>
                          <a:pt x="47" y="191"/>
                        </a:lnTo>
                        <a:lnTo>
                          <a:pt x="47" y="194"/>
                        </a:lnTo>
                        <a:lnTo>
                          <a:pt x="47" y="196"/>
                        </a:lnTo>
                        <a:lnTo>
                          <a:pt x="47" y="199"/>
                        </a:lnTo>
                        <a:lnTo>
                          <a:pt x="47" y="201"/>
                        </a:lnTo>
                        <a:lnTo>
                          <a:pt x="47" y="203"/>
                        </a:lnTo>
                        <a:lnTo>
                          <a:pt x="47" y="206"/>
                        </a:lnTo>
                        <a:lnTo>
                          <a:pt x="47" y="208"/>
                        </a:lnTo>
                        <a:lnTo>
                          <a:pt x="47" y="210"/>
                        </a:lnTo>
                        <a:lnTo>
                          <a:pt x="47" y="213"/>
                        </a:lnTo>
                        <a:lnTo>
                          <a:pt x="47" y="215"/>
                        </a:lnTo>
                        <a:lnTo>
                          <a:pt x="47" y="217"/>
                        </a:lnTo>
                        <a:lnTo>
                          <a:pt x="49" y="220"/>
                        </a:lnTo>
                        <a:lnTo>
                          <a:pt x="49" y="221"/>
                        </a:lnTo>
                        <a:lnTo>
                          <a:pt x="49" y="223"/>
                        </a:lnTo>
                        <a:lnTo>
                          <a:pt x="50" y="226"/>
                        </a:lnTo>
                        <a:lnTo>
                          <a:pt x="50" y="227"/>
                        </a:lnTo>
                        <a:lnTo>
                          <a:pt x="50" y="229"/>
                        </a:lnTo>
                        <a:lnTo>
                          <a:pt x="51" y="230"/>
                        </a:lnTo>
                        <a:lnTo>
                          <a:pt x="51" y="232"/>
                        </a:lnTo>
                        <a:lnTo>
                          <a:pt x="52" y="233"/>
                        </a:lnTo>
                        <a:lnTo>
                          <a:pt x="53" y="235"/>
                        </a:lnTo>
                        <a:lnTo>
                          <a:pt x="53" y="236"/>
                        </a:lnTo>
                        <a:lnTo>
                          <a:pt x="55" y="238"/>
                        </a:lnTo>
                        <a:lnTo>
                          <a:pt x="56" y="239"/>
                        </a:lnTo>
                        <a:lnTo>
                          <a:pt x="57" y="240"/>
                        </a:lnTo>
                        <a:lnTo>
                          <a:pt x="58" y="241"/>
                        </a:lnTo>
                        <a:lnTo>
                          <a:pt x="60" y="241"/>
                        </a:lnTo>
                        <a:lnTo>
                          <a:pt x="61" y="242"/>
                        </a:lnTo>
                        <a:lnTo>
                          <a:pt x="62" y="243"/>
                        </a:lnTo>
                        <a:lnTo>
                          <a:pt x="63" y="243"/>
                        </a:lnTo>
                        <a:lnTo>
                          <a:pt x="64" y="245"/>
                        </a:lnTo>
                        <a:lnTo>
                          <a:pt x="67" y="245"/>
                        </a:lnTo>
                        <a:lnTo>
                          <a:pt x="68" y="245"/>
                        </a:lnTo>
                        <a:lnTo>
                          <a:pt x="69" y="245"/>
                        </a:lnTo>
                        <a:lnTo>
                          <a:pt x="72" y="245"/>
                        </a:lnTo>
                        <a:lnTo>
                          <a:pt x="74" y="245"/>
                        </a:lnTo>
                        <a:lnTo>
                          <a:pt x="75" y="245"/>
                        </a:lnTo>
                        <a:lnTo>
                          <a:pt x="78" y="245"/>
                        </a:lnTo>
                        <a:lnTo>
                          <a:pt x="80" y="245"/>
                        </a:lnTo>
                        <a:lnTo>
                          <a:pt x="83" y="243"/>
                        </a:lnTo>
                        <a:lnTo>
                          <a:pt x="85" y="243"/>
                        </a:lnTo>
                        <a:lnTo>
                          <a:pt x="85" y="242"/>
                        </a:lnTo>
                        <a:lnTo>
                          <a:pt x="86" y="242"/>
                        </a:lnTo>
                        <a:lnTo>
                          <a:pt x="88" y="242"/>
                        </a:lnTo>
                        <a:lnTo>
                          <a:pt x="89" y="241"/>
                        </a:lnTo>
                        <a:lnTo>
                          <a:pt x="89" y="241"/>
                        </a:lnTo>
                        <a:lnTo>
                          <a:pt x="90" y="240"/>
                        </a:lnTo>
                        <a:lnTo>
                          <a:pt x="91" y="239"/>
                        </a:lnTo>
                        <a:lnTo>
                          <a:pt x="93" y="239"/>
                        </a:lnTo>
                        <a:lnTo>
                          <a:pt x="93" y="238"/>
                        </a:lnTo>
                        <a:lnTo>
                          <a:pt x="94" y="236"/>
                        </a:lnTo>
                        <a:lnTo>
                          <a:pt x="94" y="236"/>
                        </a:lnTo>
                        <a:lnTo>
                          <a:pt x="95" y="235"/>
                        </a:lnTo>
                        <a:lnTo>
                          <a:pt x="95" y="234"/>
                        </a:lnTo>
                        <a:lnTo>
                          <a:pt x="96" y="233"/>
                        </a:lnTo>
                        <a:lnTo>
                          <a:pt x="96" y="232"/>
                        </a:lnTo>
                        <a:lnTo>
                          <a:pt x="96" y="230"/>
                        </a:lnTo>
                        <a:lnTo>
                          <a:pt x="97" y="229"/>
                        </a:lnTo>
                        <a:lnTo>
                          <a:pt x="97" y="228"/>
                        </a:lnTo>
                        <a:lnTo>
                          <a:pt x="97" y="227"/>
                        </a:lnTo>
                        <a:lnTo>
                          <a:pt x="99" y="226"/>
                        </a:lnTo>
                        <a:lnTo>
                          <a:pt x="99" y="225"/>
                        </a:lnTo>
                        <a:lnTo>
                          <a:pt x="99" y="223"/>
                        </a:lnTo>
                        <a:lnTo>
                          <a:pt x="99" y="222"/>
                        </a:lnTo>
                        <a:lnTo>
                          <a:pt x="100" y="220"/>
                        </a:lnTo>
                        <a:lnTo>
                          <a:pt x="100" y="219"/>
                        </a:lnTo>
                        <a:lnTo>
                          <a:pt x="100" y="217"/>
                        </a:lnTo>
                        <a:lnTo>
                          <a:pt x="100" y="215"/>
                        </a:lnTo>
                        <a:lnTo>
                          <a:pt x="100" y="214"/>
                        </a:lnTo>
                        <a:lnTo>
                          <a:pt x="100" y="213"/>
                        </a:lnTo>
                        <a:lnTo>
                          <a:pt x="101" y="210"/>
                        </a:lnTo>
                        <a:lnTo>
                          <a:pt x="101" y="209"/>
                        </a:lnTo>
                        <a:lnTo>
                          <a:pt x="101" y="208"/>
                        </a:lnTo>
                        <a:lnTo>
                          <a:pt x="101" y="206"/>
                        </a:lnTo>
                        <a:lnTo>
                          <a:pt x="101" y="204"/>
                        </a:lnTo>
                        <a:lnTo>
                          <a:pt x="101" y="202"/>
                        </a:lnTo>
                        <a:lnTo>
                          <a:pt x="101" y="200"/>
                        </a:lnTo>
                        <a:lnTo>
                          <a:pt x="101" y="199"/>
                        </a:lnTo>
                        <a:lnTo>
                          <a:pt x="101" y="196"/>
                        </a:lnTo>
                        <a:lnTo>
                          <a:pt x="101" y="195"/>
                        </a:lnTo>
                        <a:lnTo>
                          <a:pt x="101" y="193"/>
                        </a:lnTo>
                        <a:lnTo>
                          <a:pt x="100" y="191"/>
                        </a:lnTo>
                        <a:lnTo>
                          <a:pt x="100" y="189"/>
                        </a:lnTo>
                        <a:lnTo>
                          <a:pt x="100" y="187"/>
                        </a:lnTo>
                        <a:lnTo>
                          <a:pt x="100" y="186"/>
                        </a:lnTo>
                        <a:lnTo>
                          <a:pt x="100" y="183"/>
                        </a:lnTo>
                        <a:lnTo>
                          <a:pt x="100" y="182"/>
                        </a:lnTo>
                        <a:lnTo>
                          <a:pt x="100" y="180"/>
                        </a:lnTo>
                        <a:lnTo>
                          <a:pt x="100" y="177"/>
                        </a:lnTo>
                        <a:lnTo>
                          <a:pt x="99" y="175"/>
                        </a:lnTo>
                        <a:lnTo>
                          <a:pt x="99" y="174"/>
                        </a:lnTo>
                        <a:lnTo>
                          <a:pt x="99" y="171"/>
                        </a:lnTo>
                        <a:lnTo>
                          <a:pt x="99" y="169"/>
                        </a:lnTo>
                        <a:lnTo>
                          <a:pt x="99" y="168"/>
                        </a:lnTo>
                        <a:lnTo>
                          <a:pt x="99" y="165"/>
                        </a:lnTo>
                        <a:lnTo>
                          <a:pt x="97" y="164"/>
                        </a:lnTo>
                        <a:lnTo>
                          <a:pt x="97" y="162"/>
                        </a:lnTo>
                        <a:lnTo>
                          <a:pt x="97" y="160"/>
                        </a:lnTo>
                        <a:lnTo>
                          <a:pt x="97" y="158"/>
                        </a:lnTo>
                        <a:lnTo>
                          <a:pt x="97" y="156"/>
                        </a:lnTo>
                        <a:lnTo>
                          <a:pt x="97" y="154"/>
                        </a:lnTo>
                        <a:lnTo>
                          <a:pt x="96" y="152"/>
                        </a:lnTo>
                        <a:lnTo>
                          <a:pt x="96" y="150"/>
                        </a:lnTo>
                        <a:lnTo>
                          <a:pt x="96" y="148"/>
                        </a:lnTo>
                        <a:lnTo>
                          <a:pt x="96" y="147"/>
                        </a:lnTo>
                        <a:lnTo>
                          <a:pt x="96" y="144"/>
                        </a:lnTo>
                        <a:lnTo>
                          <a:pt x="96" y="142"/>
                        </a:lnTo>
                        <a:lnTo>
                          <a:pt x="95" y="141"/>
                        </a:lnTo>
                        <a:lnTo>
                          <a:pt x="95" y="138"/>
                        </a:lnTo>
                        <a:lnTo>
                          <a:pt x="95" y="136"/>
                        </a:lnTo>
                        <a:lnTo>
                          <a:pt x="95" y="135"/>
                        </a:lnTo>
                        <a:lnTo>
                          <a:pt x="95" y="132"/>
                        </a:lnTo>
                        <a:lnTo>
                          <a:pt x="95" y="131"/>
                        </a:lnTo>
                        <a:lnTo>
                          <a:pt x="94" y="129"/>
                        </a:lnTo>
                        <a:lnTo>
                          <a:pt x="94" y="128"/>
                        </a:lnTo>
                        <a:lnTo>
                          <a:pt x="94" y="125"/>
                        </a:lnTo>
                        <a:lnTo>
                          <a:pt x="94" y="124"/>
                        </a:lnTo>
                        <a:lnTo>
                          <a:pt x="94" y="122"/>
                        </a:lnTo>
                        <a:lnTo>
                          <a:pt x="94" y="121"/>
                        </a:lnTo>
                        <a:lnTo>
                          <a:pt x="94" y="119"/>
                        </a:lnTo>
                        <a:lnTo>
                          <a:pt x="94" y="117"/>
                        </a:lnTo>
                        <a:lnTo>
                          <a:pt x="94" y="116"/>
                        </a:lnTo>
                        <a:lnTo>
                          <a:pt x="94" y="113"/>
                        </a:lnTo>
                        <a:lnTo>
                          <a:pt x="93" y="112"/>
                        </a:lnTo>
                        <a:lnTo>
                          <a:pt x="93" y="111"/>
                        </a:lnTo>
                        <a:lnTo>
                          <a:pt x="93" y="109"/>
                        </a:lnTo>
                        <a:lnTo>
                          <a:pt x="93" y="108"/>
                        </a:lnTo>
                        <a:lnTo>
                          <a:pt x="93" y="106"/>
                        </a:lnTo>
                        <a:lnTo>
                          <a:pt x="93" y="105"/>
                        </a:lnTo>
                        <a:lnTo>
                          <a:pt x="93" y="103"/>
                        </a:lnTo>
                        <a:lnTo>
                          <a:pt x="93" y="102"/>
                        </a:lnTo>
                        <a:lnTo>
                          <a:pt x="93" y="100"/>
                        </a:lnTo>
                        <a:lnTo>
                          <a:pt x="93" y="99"/>
                        </a:lnTo>
                        <a:lnTo>
                          <a:pt x="93" y="97"/>
                        </a:lnTo>
                        <a:lnTo>
                          <a:pt x="93" y="96"/>
                        </a:lnTo>
                        <a:lnTo>
                          <a:pt x="93" y="95"/>
                        </a:lnTo>
                        <a:lnTo>
                          <a:pt x="93" y="93"/>
                        </a:lnTo>
                        <a:lnTo>
                          <a:pt x="93" y="92"/>
                        </a:lnTo>
                        <a:lnTo>
                          <a:pt x="93" y="91"/>
                        </a:lnTo>
                        <a:lnTo>
                          <a:pt x="93" y="89"/>
                        </a:lnTo>
                        <a:lnTo>
                          <a:pt x="93" y="87"/>
                        </a:lnTo>
                        <a:lnTo>
                          <a:pt x="93" y="86"/>
                        </a:lnTo>
                        <a:lnTo>
                          <a:pt x="93" y="85"/>
                        </a:lnTo>
                        <a:lnTo>
                          <a:pt x="93" y="84"/>
                        </a:lnTo>
                        <a:lnTo>
                          <a:pt x="93" y="83"/>
                        </a:lnTo>
                        <a:lnTo>
                          <a:pt x="93" y="82"/>
                        </a:lnTo>
                        <a:lnTo>
                          <a:pt x="93" y="79"/>
                        </a:lnTo>
                        <a:lnTo>
                          <a:pt x="93" y="78"/>
                        </a:lnTo>
                        <a:lnTo>
                          <a:pt x="93" y="77"/>
                        </a:lnTo>
                        <a:lnTo>
                          <a:pt x="93" y="76"/>
                        </a:lnTo>
                        <a:lnTo>
                          <a:pt x="93" y="75"/>
                        </a:lnTo>
                        <a:lnTo>
                          <a:pt x="93" y="73"/>
                        </a:lnTo>
                        <a:lnTo>
                          <a:pt x="93" y="72"/>
                        </a:lnTo>
                        <a:lnTo>
                          <a:pt x="93" y="71"/>
                        </a:lnTo>
                        <a:lnTo>
                          <a:pt x="94" y="69"/>
                        </a:lnTo>
                        <a:lnTo>
                          <a:pt x="94" y="67"/>
                        </a:lnTo>
                        <a:lnTo>
                          <a:pt x="94" y="66"/>
                        </a:lnTo>
                        <a:lnTo>
                          <a:pt x="94" y="65"/>
                        </a:lnTo>
                        <a:lnTo>
                          <a:pt x="94" y="64"/>
                        </a:lnTo>
                        <a:lnTo>
                          <a:pt x="94" y="63"/>
                        </a:lnTo>
                        <a:lnTo>
                          <a:pt x="94" y="62"/>
                        </a:lnTo>
                        <a:lnTo>
                          <a:pt x="94" y="60"/>
                        </a:lnTo>
                        <a:lnTo>
                          <a:pt x="94" y="58"/>
                        </a:lnTo>
                        <a:lnTo>
                          <a:pt x="94" y="57"/>
                        </a:lnTo>
                        <a:lnTo>
                          <a:pt x="95" y="56"/>
                        </a:lnTo>
                        <a:lnTo>
                          <a:pt x="95" y="54"/>
                        </a:lnTo>
                        <a:lnTo>
                          <a:pt x="95" y="53"/>
                        </a:lnTo>
                        <a:lnTo>
                          <a:pt x="95" y="52"/>
                        </a:lnTo>
                        <a:lnTo>
                          <a:pt x="95" y="51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lnTo>
                          <a:pt x="149" y="1"/>
                        </a:lnTo>
                        <a:lnTo>
                          <a:pt x="149" y="1"/>
                        </a:lnTo>
                        <a:lnTo>
                          <a:pt x="149" y="1"/>
                        </a:lnTo>
                        <a:lnTo>
                          <a:pt x="149" y="2"/>
                        </a:lnTo>
                        <a:lnTo>
                          <a:pt x="149" y="4"/>
                        </a:lnTo>
                        <a:lnTo>
                          <a:pt x="149" y="4"/>
                        </a:lnTo>
                        <a:lnTo>
                          <a:pt x="149" y="5"/>
                        </a:lnTo>
                        <a:lnTo>
                          <a:pt x="149" y="6"/>
                        </a:lnTo>
                        <a:lnTo>
                          <a:pt x="148" y="7"/>
                        </a:lnTo>
                        <a:lnTo>
                          <a:pt x="148" y="8"/>
                        </a:lnTo>
                        <a:lnTo>
                          <a:pt x="148" y="10"/>
                        </a:lnTo>
                        <a:lnTo>
                          <a:pt x="148" y="11"/>
                        </a:lnTo>
                        <a:lnTo>
                          <a:pt x="148" y="12"/>
                        </a:lnTo>
                        <a:lnTo>
                          <a:pt x="146" y="13"/>
                        </a:lnTo>
                        <a:lnTo>
                          <a:pt x="146" y="15"/>
                        </a:lnTo>
                        <a:lnTo>
                          <a:pt x="146" y="17"/>
                        </a:lnTo>
                        <a:lnTo>
                          <a:pt x="146" y="18"/>
                        </a:lnTo>
                        <a:lnTo>
                          <a:pt x="145" y="20"/>
                        </a:lnTo>
                        <a:lnTo>
                          <a:pt x="145" y="21"/>
                        </a:lnTo>
                        <a:lnTo>
                          <a:pt x="145" y="24"/>
                        </a:lnTo>
                        <a:lnTo>
                          <a:pt x="145" y="26"/>
                        </a:lnTo>
                        <a:lnTo>
                          <a:pt x="145" y="27"/>
                        </a:lnTo>
                        <a:lnTo>
                          <a:pt x="145" y="30"/>
                        </a:lnTo>
                        <a:lnTo>
                          <a:pt x="144" y="32"/>
                        </a:lnTo>
                        <a:lnTo>
                          <a:pt x="144" y="34"/>
                        </a:lnTo>
                        <a:lnTo>
                          <a:pt x="144" y="37"/>
                        </a:lnTo>
                        <a:lnTo>
                          <a:pt x="144" y="39"/>
                        </a:lnTo>
                        <a:lnTo>
                          <a:pt x="144" y="41"/>
                        </a:lnTo>
                        <a:lnTo>
                          <a:pt x="143" y="44"/>
                        </a:lnTo>
                        <a:lnTo>
                          <a:pt x="143" y="46"/>
                        </a:lnTo>
                        <a:lnTo>
                          <a:pt x="143" y="49"/>
                        </a:lnTo>
                        <a:lnTo>
                          <a:pt x="143" y="52"/>
                        </a:lnTo>
                        <a:lnTo>
                          <a:pt x="143" y="54"/>
                        </a:lnTo>
                        <a:lnTo>
                          <a:pt x="143" y="57"/>
                        </a:lnTo>
                        <a:lnTo>
                          <a:pt x="141" y="60"/>
                        </a:lnTo>
                        <a:lnTo>
                          <a:pt x="141" y="63"/>
                        </a:lnTo>
                        <a:lnTo>
                          <a:pt x="141" y="66"/>
                        </a:lnTo>
                        <a:lnTo>
                          <a:pt x="141" y="69"/>
                        </a:lnTo>
                        <a:lnTo>
                          <a:pt x="141" y="72"/>
                        </a:lnTo>
                        <a:lnTo>
                          <a:pt x="141" y="76"/>
                        </a:lnTo>
                        <a:lnTo>
                          <a:pt x="141" y="78"/>
                        </a:lnTo>
                        <a:lnTo>
                          <a:pt x="141" y="82"/>
                        </a:lnTo>
                        <a:lnTo>
                          <a:pt x="141" y="85"/>
                        </a:lnTo>
                        <a:lnTo>
                          <a:pt x="141" y="89"/>
                        </a:lnTo>
                        <a:lnTo>
                          <a:pt x="141" y="92"/>
                        </a:lnTo>
                        <a:lnTo>
                          <a:pt x="141" y="96"/>
                        </a:lnTo>
                        <a:lnTo>
                          <a:pt x="143" y="99"/>
                        </a:lnTo>
                        <a:lnTo>
                          <a:pt x="143" y="103"/>
                        </a:lnTo>
                        <a:lnTo>
                          <a:pt x="143" y="106"/>
                        </a:lnTo>
                        <a:lnTo>
                          <a:pt x="143" y="110"/>
                        </a:lnTo>
                        <a:lnTo>
                          <a:pt x="143" y="113"/>
                        </a:lnTo>
                        <a:lnTo>
                          <a:pt x="144" y="117"/>
                        </a:lnTo>
                        <a:lnTo>
                          <a:pt x="144" y="122"/>
                        </a:lnTo>
                        <a:lnTo>
                          <a:pt x="144" y="125"/>
                        </a:lnTo>
                        <a:lnTo>
                          <a:pt x="145" y="129"/>
                        </a:lnTo>
                        <a:lnTo>
                          <a:pt x="145" y="134"/>
                        </a:lnTo>
                        <a:lnTo>
                          <a:pt x="145" y="137"/>
                        </a:lnTo>
                        <a:lnTo>
                          <a:pt x="146" y="141"/>
                        </a:lnTo>
                        <a:lnTo>
                          <a:pt x="146" y="145"/>
                        </a:lnTo>
                        <a:lnTo>
                          <a:pt x="148" y="150"/>
                        </a:lnTo>
                        <a:lnTo>
                          <a:pt x="148" y="154"/>
                        </a:lnTo>
                        <a:lnTo>
                          <a:pt x="149" y="158"/>
                        </a:lnTo>
                        <a:lnTo>
                          <a:pt x="149" y="163"/>
                        </a:lnTo>
                        <a:lnTo>
                          <a:pt x="150" y="168"/>
                        </a:lnTo>
                        <a:lnTo>
                          <a:pt x="150" y="171"/>
                        </a:lnTo>
                        <a:lnTo>
                          <a:pt x="150" y="176"/>
                        </a:lnTo>
                        <a:lnTo>
                          <a:pt x="150" y="180"/>
                        </a:lnTo>
                        <a:lnTo>
                          <a:pt x="150" y="184"/>
                        </a:lnTo>
                        <a:lnTo>
                          <a:pt x="150" y="188"/>
                        </a:lnTo>
                        <a:lnTo>
                          <a:pt x="150" y="191"/>
                        </a:lnTo>
                        <a:lnTo>
                          <a:pt x="150" y="195"/>
                        </a:lnTo>
                        <a:lnTo>
                          <a:pt x="151" y="200"/>
                        </a:lnTo>
                        <a:lnTo>
                          <a:pt x="150" y="202"/>
                        </a:lnTo>
                        <a:lnTo>
                          <a:pt x="150" y="207"/>
                        </a:lnTo>
                        <a:lnTo>
                          <a:pt x="150" y="210"/>
                        </a:lnTo>
                        <a:lnTo>
                          <a:pt x="150" y="213"/>
                        </a:lnTo>
                        <a:lnTo>
                          <a:pt x="150" y="216"/>
                        </a:lnTo>
                        <a:lnTo>
                          <a:pt x="149" y="220"/>
                        </a:lnTo>
                        <a:lnTo>
                          <a:pt x="149" y="223"/>
                        </a:lnTo>
                        <a:lnTo>
                          <a:pt x="149" y="226"/>
                        </a:lnTo>
                        <a:lnTo>
                          <a:pt x="148" y="229"/>
                        </a:lnTo>
                        <a:lnTo>
                          <a:pt x="148" y="232"/>
                        </a:lnTo>
                        <a:lnTo>
                          <a:pt x="146" y="235"/>
                        </a:lnTo>
                        <a:lnTo>
                          <a:pt x="146" y="238"/>
                        </a:lnTo>
                        <a:lnTo>
                          <a:pt x="145" y="241"/>
                        </a:lnTo>
                        <a:lnTo>
                          <a:pt x="144" y="243"/>
                        </a:lnTo>
                        <a:lnTo>
                          <a:pt x="144" y="246"/>
                        </a:lnTo>
                        <a:lnTo>
                          <a:pt x="143" y="248"/>
                        </a:lnTo>
                        <a:lnTo>
                          <a:pt x="141" y="250"/>
                        </a:lnTo>
                        <a:lnTo>
                          <a:pt x="140" y="253"/>
                        </a:lnTo>
                        <a:lnTo>
                          <a:pt x="139" y="255"/>
                        </a:lnTo>
                        <a:lnTo>
                          <a:pt x="139" y="258"/>
                        </a:lnTo>
                        <a:lnTo>
                          <a:pt x="138" y="260"/>
                        </a:lnTo>
                        <a:lnTo>
                          <a:pt x="137" y="262"/>
                        </a:lnTo>
                        <a:lnTo>
                          <a:pt x="135" y="265"/>
                        </a:lnTo>
                        <a:lnTo>
                          <a:pt x="133" y="266"/>
                        </a:lnTo>
                        <a:lnTo>
                          <a:pt x="132" y="268"/>
                        </a:lnTo>
                        <a:lnTo>
                          <a:pt x="130" y="271"/>
                        </a:lnTo>
                        <a:lnTo>
                          <a:pt x="129" y="272"/>
                        </a:lnTo>
                        <a:lnTo>
                          <a:pt x="128" y="274"/>
                        </a:lnTo>
                        <a:lnTo>
                          <a:pt x="126" y="275"/>
                        </a:lnTo>
                        <a:lnTo>
                          <a:pt x="124" y="276"/>
                        </a:lnTo>
                        <a:lnTo>
                          <a:pt x="123" y="278"/>
                        </a:lnTo>
                        <a:lnTo>
                          <a:pt x="121" y="280"/>
                        </a:lnTo>
                        <a:lnTo>
                          <a:pt x="119" y="281"/>
                        </a:lnTo>
                        <a:lnTo>
                          <a:pt x="117" y="282"/>
                        </a:lnTo>
                        <a:lnTo>
                          <a:pt x="116" y="284"/>
                        </a:lnTo>
                        <a:lnTo>
                          <a:pt x="113" y="285"/>
                        </a:lnTo>
                        <a:lnTo>
                          <a:pt x="112" y="286"/>
                        </a:lnTo>
                        <a:lnTo>
                          <a:pt x="110" y="287"/>
                        </a:lnTo>
                        <a:lnTo>
                          <a:pt x="107" y="288"/>
                        </a:lnTo>
                        <a:lnTo>
                          <a:pt x="106" y="288"/>
                        </a:lnTo>
                        <a:lnTo>
                          <a:pt x="104" y="289"/>
                        </a:lnTo>
                        <a:lnTo>
                          <a:pt x="101" y="291"/>
                        </a:lnTo>
                        <a:lnTo>
                          <a:pt x="99" y="291"/>
                        </a:lnTo>
                        <a:lnTo>
                          <a:pt x="96" y="292"/>
                        </a:lnTo>
                        <a:lnTo>
                          <a:pt x="94" y="292"/>
                        </a:lnTo>
                        <a:lnTo>
                          <a:pt x="93" y="293"/>
                        </a:lnTo>
                        <a:lnTo>
                          <a:pt x="90" y="293"/>
                        </a:lnTo>
                        <a:lnTo>
                          <a:pt x="88" y="294"/>
                        </a:lnTo>
                        <a:lnTo>
                          <a:pt x="84" y="294"/>
                        </a:lnTo>
                        <a:lnTo>
                          <a:pt x="82" y="294"/>
                        </a:lnTo>
                        <a:lnTo>
                          <a:pt x="79" y="294"/>
                        </a:lnTo>
                        <a:lnTo>
                          <a:pt x="77" y="295"/>
                        </a:lnTo>
                        <a:lnTo>
                          <a:pt x="73" y="294"/>
                        </a:lnTo>
                        <a:lnTo>
                          <a:pt x="71" y="294"/>
                        </a:lnTo>
                        <a:lnTo>
                          <a:pt x="67" y="294"/>
                        </a:lnTo>
                        <a:lnTo>
                          <a:pt x="64" y="294"/>
                        </a:lnTo>
                        <a:lnTo>
                          <a:pt x="61" y="294"/>
                        </a:lnTo>
                        <a:lnTo>
                          <a:pt x="58" y="294"/>
                        </a:lnTo>
                        <a:lnTo>
                          <a:pt x="56" y="293"/>
                        </a:lnTo>
                        <a:lnTo>
                          <a:pt x="53" y="293"/>
                        </a:lnTo>
                        <a:lnTo>
                          <a:pt x="50" y="292"/>
                        </a:lnTo>
                        <a:lnTo>
                          <a:pt x="47" y="292"/>
                        </a:lnTo>
                        <a:lnTo>
                          <a:pt x="45" y="291"/>
                        </a:lnTo>
                        <a:lnTo>
                          <a:pt x="42" y="291"/>
                        </a:lnTo>
                        <a:lnTo>
                          <a:pt x="40" y="289"/>
                        </a:lnTo>
                        <a:lnTo>
                          <a:pt x="39" y="288"/>
                        </a:lnTo>
                        <a:lnTo>
                          <a:pt x="36" y="287"/>
                        </a:lnTo>
                        <a:lnTo>
                          <a:pt x="34" y="286"/>
                        </a:lnTo>
                        <a:lnTo>
                          <a:pt x="31" y="285"/>
                        </a:lnTo>
                        <a:lnTo>
                          <a:pt x="30" y="284"/>
                        </a:lnTo>
                        <a:lnTo>
                          <a:pt x="28" y="282"/>
                        </a:lnTo>
                        <a:lnTo>
                          <a:pt x="25" y="281"/>
                        </a:lnTo>
                        <a:lnTo>
                          <a:pt x="24" y="280"/>
                        </a:lnTo>
                        <a:lnTo>
                          <a:pt x="23" y="278"/>
                        </a:lnTo>
                        <a:lnTo>
                          <a:pt x="20" y="276"/>
                        </a:lnTo>
                        <a:lnTo>
                          <a:pt x="19" y="275"/>
                        </a:lnTo>
                        <a:lnTo>
                          <a:pt x="18" y="273"/>
                        </a:lnTo>
                        <a:lnTo>
                          <a:pt x="16" y="272"/>
                        </a:lnTo>
                        <a:lnTo>
                          <a:pt x="14" y="269"/>
                        </a:lnTo>
                        <a:lnTo>
                          <a:pt x="13" y="267"/>
                        </a:lnTo>
                        <a:lnTo>
                          <a:pt x="12" y="266"/>
                        </a:lnTo>
                        <a:lnTo>
                          <a:pt x="11" y="263"/>
                        </a:lnTo>
                        <a:lnTo>
                          <a:pt x="9" y="261"/>
                        </a:lnTo>
                        <a:lnTo>
                          <a:pt x="8" y="259"/>
                        </a:lnTo>
                        <a:lnTo>
                          <a:pt x="7" y="256"/>
                        </a:lnTo>
                        <a:lnTo>
                          <a:pt x="7" y="254"/>
                        </a:lnTo>
                        <a:lnTo>
                          <a:pt x="6" y="252"/>
                        </a:lnTo>
                        <a:lnTo>
                          <a:pt x="4" y="249"/>
                        </a:lnTo>
                        <a:lnTo>
                          <a:pt x="3" y="246"/>
                        </a:lnTo>
                        <a:lnTo>
                          <a:pt x="3" y="243"/>
                        </a:lnTo>
                        <a:lnTo>
                          <a:pt x="2" y="241"/>
                        </a:lnTo>
                        <a:lnTo>
                          <a:pt x="2" y="238"/>
                        </a:lnTo>
                        <a:lnTo>
                          <a:pt x="1" y="235"/>
                        </a:lnTo>
                        <a:lnTo>
                          <a:pt x="1" y="232"/>
                        </a:lnTo>
                        <a:lnTo>
                          <a:pt x="1" y="229"/>
                        </a:lnTo>
                        <a:lnTo>
                          <a:pt x="0" y="226"/>
                        </a:lnTo>
                        <a:lnTo>
                          <a:pt x="0" y="222"/>
                        </a:lnTo>
                        <a:lnTo>
                          <a:pt x="0" y="219"/>
                        </a:lnTo>
                        <a:lnTo>
                          <a:pt x="0" y="215"/>
                        </a:lnTo>
                        <a:lnTo>
                          <a:pt x="0" y="213"/>
                        </a:lnTo>
                        <a:lnTo>
                          <a:pt x="0" y="209"/>
                        </a:lnTo>
                        <a:lnTo>
                          <a:pt x="0" y="204"/>
                        </a:lnTo>
                        <a:lnTo>
                          <a:pt x="0" y="201"/>
                        </a:lnTo>
                        <a:lnTo>
                          <a:pt x="0" y="197"/>
                        </a:lnTo>
                        <a:lnTo>
                          <a:pt x="0" y="194"/>
                        </a:lnTo>
                        <a:lnTo>
                          <a:pt x="0" y="189"/>
                        </a:lnTo>
                        <a:lnTo>
                          <a:pt x="0" y="186"/>
                        </a:lnTo>
                        <a:lnTo>
                          <a:pt x="1" y="182"/>
                        </a:lnTo>
                        <a:lnTo>
                          <a:pt x="1" y="177"/>
                        </a:lnTo>
                        <a:lnTo>
                          <a:pt x="1" y="174"/>
                        </a:lnTo>
                        <a:lnTo>
                          <a:pt x="2" y="169"/>
                        </a:lnTo>
                        <a:lnTo>
                          <a:pt x="2" y="164"/>
                        </a:lnTo>
                        <a:lnTo>
                          <a:pt x="3" y="160"/>
                        </a:lnTo>
                        <a:lnTo>
                          <a:pt x="3" y="156"/>
                        </a:lnTo>
                        <a:lnTo>
                          <a:pt x="4" y="151"/>
                        </a:lnTo>
                        <a:lnTo>
                          <a:pt x="6" y="147"/>
                        </a:lnTo>
                        <a:lnTo>
                          <a:pt x="6" y="144"/>
                        </a:lnTo>
                        <a:lnTo>
                          <a:pt x="6" y="142"/>
                        </a:lnTo>
                        <a:lnTo>
                          <a:pt x="6" y="139"/>
                        </a:lnTo>
                        <a:lnTo>
                          <a:pt x="7" y="137"/>
                        </a:lnTo>
                        <a:lnTo>
                          <a:pt x="7" y="135"/>
                        </a:lnTo>
                        <a:lnTo>
                          <a:pt x="7" y="132"/>
                        </a:lnTo>
                        <a:lnTo>
                          <a:pt x="7" y="130"/>
                        </a:lnTo>
                        <a:lnTo>
                          <a:pt x="8" y="129"/>
                        </a:lnTo>
                        <a:lnTo>
                          <a:pt x="8" y="126"/>
                        </a:lnTo>
                        <a:lnTo>
                          <a:pt x="8" y="124"/>
                        </a:lnTo>
                        <a:lnTo>
                          <a:pt x="8" y="122"/>
                        </a:lnTo>
                        <a:lnTo>
                          <a:pt x="9" y="119"/>
                        </a:lnTo>
                        <a:lnTo>
                          <a:pt x="9" y="117"/>
                        </a:lnTo>
                        <a:lnTo>
                          <a:pt x="9" y="116"/>
                        </a:lnTo>
                        <a:lnTo>
                          <a:pt x="9" y="113"/>
                        </a:lnTo>
                        <a:lnTo>
                          <a:pt x="11" y="111"/>
                        </a:lnTo>
                        <a:lnTo>
                          <a:pt x="11" y="109"/>
                        </a:lnTo>
                        <a:lnTo>
                          <a:pt x="11" y="106"/>
                        </a:lnTo>
                        <a:lnTo>
                          <a:pt x="11" y="104"/>
                        </a:lnTo>
                        <a:lnTo>
                          <a:pt x="11" y="103"/>
                        </a:lnTo>
                        <a:lnTo>
                          <a:pt x="11" y="100"/>
                        </a:lnTo>
                        <a:lnTo>
                          <a:pt x="12" y="98"/>
                        </a:lnTo>
                        <a:lnTo>
                          <a:pt x="12" y="96"/>
                        </a:lnTo>
                        <a:lnTo>
                          <a:pt x="12" y="95"/>
                        </a:lnTo>
                        <a:lnTo>
                          <a:pt x="12" y="92"/>
                        </a:lnTo>
                        <a:lnTo>
                          <a:pt x="12" y="90"/>
                        </a:lnTo>
                        <a:lnTo>
                          <a:pt x="12" y="87"/>
                        </a:lnTo>
                        <a:lnTo>
                          <a:pt x="13" y="86"/>
                        </a:lnTo>
                        <a:lnTo>
                          <a:pt x="13" y="84"/>
                        </a:lnTo>
                        <a:lnTo>
                          <a:pt x="13" y="82"/>
                        </a:lnTo>
                        <a:lnTo>
                          <a:pt x="13" y="80"/>
                        </a:lnTo>
                        <a:lnTo>
                          <a:pt x="13" y="78"/>
                        </a:lnTo>
                        <a:lnTo>
                          <a:pt x="13" y="76"/>
                        </a:lnTo>
                        <a:lnTo>
                          <a:pt x="13" y="75"/>
                        </a:lnTo>
                        <a:lnTo>
                          <a:pt x="13" y="72"/>
                        </a:lnTo>
                        <a:lnTo>
                          <a:pt x="13" y="71"/>
                        </a:lnTo>
                        <a:lnTo>
                          <a:pt x="14" y="69"/>
                        </a:lnTo>
                        <a:lnTo>
                          <a:pt x="14" y="66"/>
                        </a:lnTo>
                        <a:lnTo>
                          <a:pt x="14" y="65"/>
                        </a:lnTo>
                        <a:lnTo>
                          <a:pt x="14" y="63"/>
                        </a:lnTo>
                        <a:lnTo>
                          <a:pt x="14" y="62"/>
                        </a:lnTo>
                        <a:lnTo>
                          <a:pt x="14" y="59"/>
                        </a:lnTo>
                        <a:lnTo>
                          <a:pt x="14" y="58"/>
                        </a:lnTo>
                        <a:lnTo>
                          <a:pt x="14" y="56"/>
                        </a:lnTo>
                        <a:lnTo>
                          <a:pt x="14" y="54"/>
                        </a:lnTo>
                        <a:lnTo>
                          <a:pt x="14" y="52"/>
                        </a:lnTo>
                        <a:lnTo>
                          <a:pt x="14" y="51"/>
                        </a:lnTo>
                        <a:lnTo>
                          <a:pt x="16" y="49"/>
                        </a:lnTo>
                        <a:lnTo>
                          <a:pt x="16" y="47"/>
                        </a:lnTo>
                        <a:lnTo>
                          <a:pt x="16" y="46"/>
                        </a:lnTo>
                        <a:lnTo>
                          <a:pt x="16" y="44"/>
                        </a:lnTo>
                        <a:lnTo>
                          <a:pt x="16" y="43"/>
                        </a:lnTo>
                        <a:lnTo>
                          <a:pt x="16" y="41"/>
                        </a:lnTo>
                        <a:lnTo>
                          <a:pt x="16" y="39"/>
                        </a:lnTo>
                        <a:lnTo>
                          <a:pt x="16" y="38"/>
                        </a:lnTo>
                        <a:lnTo>
                          <a:pt x="16" y="37"/>
                        </a:lnTo>
                        <a:lnTo>
                          <a:pt x="16" y="34"/>
                        </a:lnTo>
                        <a:lnTo>
                          <a:pt x="16" y="33"/>
                        </a:lnTo>
                        <a:lnTo>
                          <a:pt x="16" y="32"/>
                        </a:lnTo>
                        <a:lnTo>
                          <a:pt x="16" y="31"/>
                        </a:lnTo>
                        <a:lnTo>
                          <a:pt x="16" y="30"/>
                        </a:lnTo>
                        <a:lnTo>
                          <a:pt x="16" y="27"/>
                        </a:lnTo>
                        <a:lnTo>
                          <a:pt x="16" y="26"/>
                        </a:lnTo>
                        <a:lnTo>
                          <a:pt x="16" y="25"/>
                        </a:lnTo>
                        <a:lnTo>
                          <a:pt x="58" y="19"/>
                        </a:lnTo>
                        <a:lnTo>
                          <a:pt x="58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573" name="Freeform 525"/>
                  <p:cNvSpPr>
                    <a:spLocks/>
                  </p:cNvSpPr>
                  <p:nvPr/>
                </p:nvSpPr>
                <p:spPr bwMode="auto">
                  <a:xfrm>
                    <a:off x="4208" y="2511"/>
                    <a:ext cx="34" cy="11"/>
                  </a:xfrm>
                  <a:custGeom>
                    <a:avLst/>
                    <a:gdLst>
                      <a:gd name="T0" fmla="*/ 11 w 101"/>
                      <a:gd name="T1" fmla="*/ 55 h 56"/>
                      <a:gd name="T2" fmla="*/ 101 w 101"/>
                      <a:gd name="T3" fmla="*/ 56 h 56"/>
                      <a:gd name="T4" fmla="*/ 99 w 101"/>
                      <a:gd name="T5" fmla="*/ 0 h 56"/>
                      <a:gd name="T6" fmla="*/ 0 w 101"/>
                      <a:gd name="T7" fmla="*/ 1 h 56"/>
                      <a:gd name="T8" fmla="*/ 11 w 101"/>
                      <a:gd name="T9" fmla="*/ 55 h 56"/>
                      <a:gd name="T10" fmla="*/ 11 w 101"/>
                      <a:gd name="T11" fmla="*/ 55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1" h="56">
                        <a:moveTo>
                          <a:pt x="11" y="55"/>
                        </a:moveTo>
                        <a:lnTo>
                          <a:pt x="101" y="56"/>
                        </a:lnTo>
                        <a:lnTo>
                          <a:pt x="99" y="0"/>
                        </a:lnTo>
                        <a:lnTo>
                          <a:pt x="0" y="1"/>
                        </a:lnTo>
                        <a:lnTo>
                          <a:pt x="11" y="55"/>
                        </a:lnTo>
                        <a:lnTo>
                          <a:pt x="11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0574" name="AutoShape 526"/>
                <p:cNvSpPr>
                  <a:spLocks noChangeArrowheads="1"/>
                </p:cNvSpPr>
                <p:nvPr/>
              </p:nvSpPr>
              <p:spPr bwMode="auto">
                <a:xfrm>
                  <a:off x="3619" y="3097"/>
                  <a:ext cx="432" cy="240"/>
                </a:xfrm>
                <a:prstGeom prst="roundRect">
                  <a:avLst>
                    <a:gd name="adj" fmla="val 10417"/>
                  </a:avLst>
                </a:prstGeom>
                <a:solidFill>
                  <a:srgbClr val="D7E5D7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575" name="AutoShape 527"/>
                <p:cNvSpPr>
                  <a:spLocks noChangeArrowheads="1"/>
                </p:cNvSpPr>
                <p:nvPr/>
              </p:nvSpPr>
              <p:spPr bwMode="auto">
                <a:xfrm>
                  <a:off x="3669" y="3150"/>
                  <a:ext cx="75" cy="129"/>
                </a:xfrm>
                <a:prstGeom prst="roundRect">
                  <a:avLst>
                    <a:gd name="adj" fmla="val 34546"/>
                  </a:avLst>
                </a:prstGeom>
                <a:solidFill>
                  <a:schemeClr val="bg2"/>
                </a:solidFill>
                <a:ln w="9525">
                  <a:round/>
                  <a:headEnd/>
                  <a:tailEnd/>
                </a:ln>
                <a:effectLst/>
                <a:scene3d>
                  <a:camera prst="legacyObliqueTop">
                    <a:rot lat="20099999" lon="1500000" rev="0"/>
                  </a:camera>
                  <a:lightRig rig="legacyHarsh3" dir="r"/>
                </a:scene3d>
                <a:sp3d extrusionH="23800" prstMaterial="legacyMetal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30576" name="Rectangle 528"/>
                <p:cNvSpPr>
                  <a:spLocks noChangeArrowheads="1"/>
                </p:cNvSpPr>
                <p:nvPr/>
              </p:nvSpPr>
              <p:spPr bwMode="auto">
                <a:xfrm>
                  <a:off x="3841" y="3147"/>
                  <a:ext cx="160" cy="15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Harsh3" dir="r"/>
                </a:scene3d>
                <a:sp3d prstMaterial="legacyMetal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30577" name="Freeform 529"/>
                <p:cNvSpPr>
                  <a:spLocks/>
                </p:cNvSpPr>
                <p:nvPr/>
              </p:nvSpPr>
              <p:spPr bwMode="auto">
                <a:xfrm>
                  <a:off x="3992" y="3186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78" name="Freeform 530"/>
                <p:cNvSpPr>
                  <a:spLocks/>
                </p:cNvSpPr>
                <p:nvPr/>
              </p:nvSpPr>
              <p:spPr bwMode="auto">
                <a:xfrm>
                  <a:off x="3992" y="321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79" name="Freeform 531"/>
                <p:cNvSpPr>
                  <a:spLocks/>
                </p:cNvSpPr>
                <p:nvPr/>
              </p:nvSpPr>
              <p:spPr bwMode="auto">
                <a:xfrm>
                  <a:off x="3731" y="3171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80" name="Freeform 532"/>
                <p:cNvSpPr>
                  <a:spLocks/>
                </p:cNvSpPr>
                <p:nvPr/>
              </p:nvSpPr>
              <p:spPr bwMode="auto">
                <a:xfrm>
                  <a:off x="3731" y="3198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81" name="Freeform 533"/>
                <p:cNvSpPr>
                  <a:spLocks/>
                </p:cNvSpPr>
                <p:nvPr/>
              </p:nvSpPr>
              <p:spPr bwMode="auto">
                <a:xfrm>
                  <a:off x="3731" y="3225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82" name="Freeform 534"/>
                <p:cNvSpPr>
                  <a:spLocks/>
                </p:cNvSpPr>
                <p:nvPr/>
              </p:nvSpPr>
              <p:spPr bwMode="auto">
                <a:xfrm>
                  <a:off x="3731" y="325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83" name="Freeform 535"/>
                <p:cNvSpPr>
                  <a:spLocks/>
                </p:cNvSpPr>
                <p:nvPr/>
              </p:nvSpPr>
              <p:spPr bwMode="auto">
                <a:xfrm flipH="1">
                  <a:off x="3651" y="317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84" name="Freeform 536"/>
                <p:cNvSpPr>
                  <a:spLocks/>
                </p:cNvSpPr>
                <p:nvPr/>
              </p:nvSpPr>
              <p:spPr bwMode="auto">
                <a:xfrm flipH="1">
                  <a:off x="3651" y="3200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85" name="Freeform 537"/>
                <p:cNvSpPr>
                  <a:spLocks/>
                </p:cNvSpPr>
                <p:nvPr/>
              </p:nvSpPr>
              <p:spPr bwMode="auto">
                <a:xfrm flipH="1">
                  <a:off x="3824" y="3171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86" name="Freeform 538"/>
                <p:cNvSpPr>
                  <a:spLocks/>
                </p:cNvSpPr>
                <p:nvPr/>
              </p:nvSpPr>
              <p:spPr bwMode="auto">
                <a:xfrm flipH="1">
                  <a:off x="3824" y="3198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87" name="Freeform 539"/>
                <p:cNvSpPr>
                  <a:spLocks/>
                </p:cNvSpPr>
                <p:nvPr/>
              </p:nvSpPr>
              <p:spPr bwMode="auto">
                <a:xfrm flipH="1">
                  <a:off x="3824" y="3225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88" name="Freeform 540"/>
                <p:cNvSpPr>
                  <a:spLocks/>
                </p:cNvSpPr>
                <p:nvPr/>
              </p:nvSpPr>
              <p:spPr bwMode="auto">
                <a:xfrm flipH="1">
                  <a:off x="3824" y="325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30589" name="AutoShape 541"/>
                <p:cNvCxnSpPr>
                  <a:cxnSpLocks noChangeShapeType="1"/>
                  <a:stCxn id="130583" idx="3"/>
                  <a:endCxn id="130555" idx="2"/>
                </p:cNvCxnSpPr>
                <p:nvPr/>
              </p:nvCxnSpPr>
              <p:spPr bwMode="auto">
                <a:xfrm rot="10800000">
                  <a:off x="3613" y="3161"/>
                  <a:ext cx="39" cy="26"/>
                </a:xfrm>
                <a:prstGeom prst="bentConnector3">
                  <a:avLst>
                    <a:gd name="adj1" fmla="val 51282"/>
                  </a:avLst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590" name="AutoShape 542"/>
                <p:cNvCxnSpPr>
                  <a:cxnSpLocks noChangeShapeType="1"/>
                  <a:stCxn id="130584" idx="3"/>
                  <a:endCxn id="130555" idx="2"/>
                </p:cNvCxnSpPr>
                <p:nvPr/>
              </p:nvCxnSpPr>
              <p:spPr bwMode="auto">
                <a:xfrm rot="10800000">
                  <a:off x="3613" y="3161"/>
                  <a:ext cx="39" cy="53"/>
                </a:xfrm>
                <a:prstGeom prst="bentConnector3">
                  <a:avLst>
                    <a:gd name="adj1" fmla="val 51282"/>
                  </a:avLst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591" name="AutoShape 543"/>
                <p:cNvCxnSpPr>
                  <a:cxnSpLocks noChangeShapeType="1"/>
                  <a:stCxn id="130579" idx="3"/>
                  <a:endCxn id="130585" idx="3"/>
                </p:cNvCxnSpPr>
                <p:nvPr/>
              </p:nvCxnSpPr>
              <p:spPr bwMode="auto">
                <a:xfrm>
                  <a:off x="3764" y="3185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592" name="AutoShape 544"/>
                <p:cNvCxnSpPr>
                  <a:cxnSpLocks noChangeShapeType="1"/>
                  <a:stCxn id="130580" idx="3"/>
                  <a:endCxn id="130586" idx="3"/>
                </p:cNvCxnSpPr>
                <p:nvPr/>
              </p:nvCxnSpPr>
              <p:spPr bwMode="auto">
                <a:xfrm>
                  <a:off x="3764" y="3212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593" name="AutoShape 545"/>
                <p:cNvCxnSpPr>
                  <a:cxnSpLocks noChangeShapeType="1"/>
                  <a:stCxn id="130581" idx="3"/>
                  <a:endCxn id="130587" idx="3"/>
                </p:cNvCxnSpPr>
                <p:nvPr/>
              </p:nvCxnSpPr>
              <p:spPr bwMode="auto">
                <a:xfrm>
                  <a:off x="3764" y="3239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594" name="AutoShape 546"/>
                <p:cNvCxnSpPr>
                  <a:cxnSpLocks noChangeShapeType="1"/>
                  <a:stCxn id="130582" idx="3"/>
                  <a:endCxn id="130588" idx="3"/>
                </p:cNvCxnSpPr>
                <p:nvPr/>
              </p:nvCxnSpPr>
              <p:spPr bwMode="auto">
                <a:xfrm>
                  <a:off x="3764" y="3267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30595" name="Line 547"/>
                <p:cNvSpPr>
                  <a:spLocks noChangeShapeType="1"/>
                </p:cNvSpPr>
                <p:nvPr/>
              </p:nvSpPr>
              <p:spPr bwMode="auto">
                <a:xfrm flipH="1" flipV="1">
                  <a:off x="4039" y="3254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96" name="Line 548"/>
                <p:cNvSpPr>
                  <a:spLocks noChangeShapeType="1"/>
                </p:cNvSpPr>
                <p:nvPr/>
              </p:nvSpPr>
              <p:spPr bwMode="auto">
                <a:xfrm flipH="1">
                  <a:off x="4026" y="3275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30597" name="AutoShape 549"/>
                <p:cNvCxnSpPr>
                  <a:cxnSpLocks noChangeShapeType="1"/>
                  <a:stCxn id="130577" idx="3"/>
                  <a:endCxn id="130595" idx="1"/>
                </p:cNvCxnSpPr>
                <p:nvPr/>
              </p:nvCxnSpPr>
              <p:spPr bwMode="auto">
                <a:xfrm>
                  <a:off x="4025" y="3200"/>
                  <a:ext cx="15" cy="54"/>
                </a:xfrm>
                <a:prstGeom prst="bentConnector2">
                  <a:avLst/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598" name="AutoShape 550"/>
                <p:cNvCxnSpPr>
                  <a:cxnSpLocks noChangeShapeType="1"/>
                  <a:stCxn id="130578" idx="3"/>
                  <a:endCxn id="130596" idx="1"/>
                </p:cNvCxnSpPr>
                <p:nvPr/>
              </p:nvCxnSpPr>
              <p:spPr bwMode="auto">
                <a:xfrm>
                  <a:off x="4025" y="3227"/>
                  <a:ext cx="1" cy="48"/>
                </a:xfrm>
                <a:prstGeom prst="bentConnector4">
                  <a:avLst>
                    <a:gd name="adj1" fmla="val 0"/>
                    <a:gd name="adj2" fmla="val 100000"/>
                  </a:avLst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30599" name="Text Box 551"/>
              <p:cNvSpPr txBox="1">
                <a:spLocks noChangeArrowheads="1"/>
              </p:cNvSpPr>
              <p:nvPr/>
            </p:nvSpPr>
            <p:spPr bwMode="auto">
              <a:xfrm>
                <a:off x="446" y="1838"/>
                <a:ext cx="655" cy="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de-DE">
                    <a:latin typeface="Arial" charset="0"/>
                  </a:rPr>
                  <a:t>Sink</a:t>
                </a:r>
                <a:endParaRPr lang="en-US">
                  <a:latin typeface="Arial" charset="0"/>
                </a:endParaRPr>
              </a:p>
            </p:txBody>
          </p:sp>
          <p:grpSp>
            <p:nvGrpSpPr>
              <p:cNvPr id="130600" name="Group 552"/>
              <p:cNvGrpSpPr>
                <a:grpSpLocks/>
              </p:cNvGrpSpPr>
              <p:nvPr/>
            </p:nvGrpSpPr>
            <p:grpSpPr bwMode="auto">
              <a:xfrm>
                <a:off x="983" y="156"/>
                <a:ext cx="781" cy="314"/>
                <a:chOff x="3397" y="3023"/>
                <a:chExt cx="781" cy="314"/>
              </a:xfrm>
            </p:grpSpPr>
            <p:grpSp>
              <p:nvGrpSpPr>
                <p:cNvPr id="130601" name="Group 553"/>
                <p:cNvGrpSpPr>
                  <a:grpSpLocks/>
                </p:cNvGrpSpPr>
                <p:nvPr/>
              </p:nvGrpSpPr>
              <p:grpSpPr bwMode="auto">
                <a:xfrm>
                  <a:off x="3397" y="3023"/>
                  <a:ext cx="216" cy="138"/>
                  <a:chOff x="2463" y="2256"/>
                  <a:chExt cx="348" cy="176"/>
                </a:xfrm>
              </p:grpSpPr>
              <p:sp>
                <p:nvSpPr>
                  <p:cNvPr id="130602" name="Freeform 554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03" name="Freeform 555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04" name="Freeform 556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05" name="Freeform 557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06" name="Freeform 558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07" name="Freeform 559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08" name="Freeform 560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09" name="Freeform 561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10" name="Freeform 562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11" name="Line 56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12" name="Line 5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13" name="Oval 565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614" name="Group 566"/>
                <p:cNvGrpSpPr>
                  <a:grpSpLocks/>
                </p:cNvGrpSpPr>
                <p:nvPr/>
              </p:nvGrpSpPr>
              <p:grpSpPr bwMode="auto">
                <a:xfrm>
                  <a:off x="4086" y="3033"/>
                  <a:ext cx="92" cy="258"/>
                  <a:chOff x="4176" y="2256"/>
                  <a:chExt cx="117" cy="313"/>
                </a:xfrm>
              </p:grpSpPr>
              <p:sp>
                <p:nvSpPr>
                  <p:cNvPr id="130615" name="AutoShape 5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256"/>
                    <a:ext cx="117" cy="3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16" name="Freeform 568"/>
                  <p:cNvSpPr>
                    <a:spLocks/>
                  </p:cNvSpPr>
                  <p:nvPr/>
                </p:nvSpPr>
                <p:spPr bwMode="auto">
                  <a:xfrm>
                    <a:off x="4210" y="2510"/>
                    <a:ext cx="34" cy="48"/>
                  </a:xfrm>
                  <a:custGeom>
                    <a:avLst/>
                    <a:gdLst>
                      <a:gd name="T0" fmla="*/ 12 w 102"/>
                      <a:gd name="T1" fmla="*/ 0 h 237"/>
                      <a:gd name="T2" fmla="*/ 0 w 102"/>
                      <a:gd name="T3" fmla="*/ 126 h 237"/>
                      <a:gd name="T4" fmla="*/ 1 w 102"/>
                      <a:gd name="T5" fmla="*/ 204 h 237"/>
                      <a:gd name="T6" fmla="*/ 41 w 102"/>
                      <a:gd name="T7" fmla="*/ 237 h 237"/>
                      <a:gd name="T8" fmla="*/ 91 w 102"/>
                      <a:gd name="T9" fmla="*/ 226 h 237"/>
                      <a:gd name="T10" fmla="*/ 102 w 102"/>
                      <a:gd name="T11" fmla="*/ 147 h 237"/>
                      <a:gd name="T12" fmla="*/ 72 w 102"/>
                      <a:gd name="T13" fmla="*/ 19 h 237"/>
                      <a:gd name="T14" fmla="*/ 12 w 102"/>
                      <a:gd name="T15" fmla="*/ 0 h 237"/>
                      <a:gd name="T16" fmla="*/ 12 w 102"/>
                      <a:gd name="T17" fmla="*/ 0 h 2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2" h="237">
                        <a:moveTo>
                          <a:pt x="12" y="0"/>
                        </a:moveTo>
                        <a:lnTo>
                          <a:pt x="0" y="126"/>
                        </a:lnTo>
                        <a:lnTo>
                          <a:pt x="1" y="204"/>
                        </a:lnTo>
                        <a:lnTo>
                          <a:pt x="41" y="237"/>
                        </a:lnTo>
                        <a:lnTo>
                          <a:pt x="91" y="226"/>
                        </a:lnTo>
                        <a:lnTo>
                          <a:pt x="102" y="147"/>
                        </a:lnTo>
                        <a:lnTo>
                          <a:pt x="72" y="19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94A6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17" name="Freeform 569"/>
                  <p:cNvSpPr>
                    <a:spLocks/>
                  </p:cNvSpPr>
                  <p:nvPr/>
                </p:nvSpPr>
                <p:spPr bwMode="auto">
                  <a:xfrm>
                    <a:off x="4188" y="2261"/>
                    <a:ext cx="86" cy="254"/>
                  </a:xfrm>
                  <a:custGeom>
                    <a:avLst/>
                    <a:gdLst>
                      <a:gd name="T0" fmla="*/ 13 w 258"/>
                      <a:gd name="T1" fmla="*/ 1047 h 1271"/>
                      <a:gd name="T2" fmla="*/ 13 w 258"/>
                      <a:gd name="T3" fmla="*/ 1046 h 1271"/>
                      <a:gd name="T4" fmla="*/ 13 w 258"/>
                      <a:gd name="T5" fmla="*/ 1045 h 1271"/>
                      <a:gd name="T6" fmla="*/ 12 w 258"/>
                      <a:gd name="T7" fmla="*/ 1041 h 1271"/>
                      <a:gd name="T8" fmla="*/ 11 w 258"/>
                      <a:gd name="T9" fmla="*/ 1039 h 1271"/>
                      <a:gd name="T10" fmla="*/ 9 w 258"/>
                      <a:gd name="T11" fmla="*/ 1034 h 1271"/>
                      <a:gd name="T12" fmla="*/ 9 w 258"/>
                      <a:gd name="T13" fmla="*/ 1027 h 1271"/>
                      <a:gd name="T14" fmla="*/ 8 w 258"/>
                      <a:gd name="T15" fmla="*/ 1020 h 1271"/>
                      <a:gd name="T16" fmla="*/ 7 w 258"/>
                      <a:gd name="T17" fmla="*/ 1011 h 1271"/>
                      <a:gd name="T18" fmla="*/ 6 w 258"/>
                      <a:gd name="T19" fmla="*/ 999 h 1271"/>
                      <a:gd name="T20" fmla="*/ 5 w 258"/>
                      <a:gd name="T21" fmla="*/ 986 h 1271"/>
                      <a:gd name="T22" fmla="*/ 3 w 258"/>
                      <a:gd name="T23" fmla="*/ 971 h 1271"/>
                      <a:gd name="T24" fmla="*/ 2 w 258"/>
                      <a:gd name="T25" fmla="*/ 953 h 1271"/>
                      <a:gd name="T26" fmla="*/ 2 w 258"/>
                      <a:gd name="T27" fmla="*/ 932 h 1271"/>
                      <a:gd name="T28" fmla="*/ 1 w 258"/>
                      <a:gd name="T29" fmla="*/ 909 h 1271"/>
                      <a:gd name="T30" fmla="*/ 0 w 258"/>
                      <a:gd name="T31" fmla="*/ 883 h 1271"/>
                      <a:gd name="T32" fmla="*/ 0 w 258"/>
                      <a:gd name="T33" fmla="*/ 854 h 1271"/>
                      <a:gd name="T34" fmla="*/ 0 w 258"/>
                      <a:gd name="T35" fmla="*/ 822 h 1271"/>
                      <a:gd name="T36" fmla="*/ 0 w 258"/>
                      <a:gd name="T37" fmla="*/ 786 h 1271"/>
                      <a:gd name="T38" fmla="*/ 0 w 258"/>
                      <a:gd name="T39" fmla="*/ 747 h 1271"/>
                      <a:gd name="T40" fmla="*/ 1 w 258"/>
                      <a:gd name="T41" fmla="*/ 705 h 1271"/>
                      <a:gd name="T42" fmla="*/ 1 w 258"/>
                      <a:gd name="T43" fmla="*/ 659 h 1271"/>
                      <a:gd name="T44" fmla="*/ 2 w 258"/>
                      <a:gd name="T45" fmla="*/ 613 h 1271"/>
                      <a:gd name="T46" fmla="*/ 3 w 258"/>
                      <a:gd name="T47" fmla="*/ 568 h 1271"/>
                      <a:gd name="T48" fmla="*/ 6 w 258"/>
                      <a:gd name="T49" fmla="*/ 523 h 1271"/>
                      <a:gd name="T50" fmla="*/ 7 w 258"/>
                      <a:gd name="T51" fmla="*/ 480 h 1271"/>
                      <a:gd name="T52" fmla="*/ 9 w 258"/>
                      <a:gd name="T53" fmla="*/ 439 h 1271"/>
                      <a:gd name="T54" fmla="*/ 12 w 258"/>
                      <a:gd name="T55" fmla="*/ 398 h 1271"/>
                      <a:gd name="T56" fmla="*/ 14 w 258"/>
                      <a:gd name="T57" fmla="*/ 360 h 1271"/>
                      <a:gd name="T58" fmla="*/ 17 w 258"/>
                      <a:gd name="T59" fmla="*/ 323 h 1271"/>
                      <a:gd name="T60" fmla="*/ 19 w 258"/>
                      <a:gd name="T61" fmla="*/ 288 h 1271"/>
                      <a:gd name="T62" fmla="*/ 22 w 258"/>
                      <a:gd name="T63" fmla="*/ 256 h 1271"/>
                      <a:gd name="T64" fmla="*/ 24 w 258"/>
                      <a:gd name="T65" fmla="*/ 225 h 1271"/>
                      <a:gd name="T66" fmla="*/ 27 w 258"/>
                      <a:gd name="T67" fmla="*/ 196 h 1271"/>
                      <a:gd name="T68" fmla="*/ 29 w 258"/>
                      <a:gd name="T69" fmla="*/ 170 h 1271"/>
                      <a:gd name="T70" fmla="*/ 31 w 258"/>
                      <a:gd name="T71" fmla="*/ 147 h 1271"/>
                      <a:gd name="T72" fmla="*/ 33 w 258"/>
                      <a:gd name="T73" fmla="*/ 126 h 1271"/>
                      <a:gd name="T74" fmla="*/ 35 w 258"/>
                      <a:gd name="T75" fmla="*/ 108 h 1271"/>
                      <a:gd name="T76" fmla="*/ 36 w 258"/>
                      <a:gd name="T77" fmla="*/ 93 h 1271"/>
                      <a:gd name="T78" fmla="*/ 38 w 258"/>
                      <a:gd name="T79" fmla="*/ 81 h 1271"/>
                      <a:gd name="T80" fmla="*/ 39 w 258"/>
                      <a:gd name="T81" fmla="*/ 73 h 1271"/>
                      <a:gd name="T82" fmla="*/ 39 w 258"/>
                      <a:gd name="T83" fmla="*/ 68 h 1271"/>
                      <a:gd name="T84" fmla="*/ 40 w 258"/>
                      <a:gd name="T85" fmla="*/ 66 h 1271"/>
                      <a:gd name="T86" fmla="*/ 258 w 258"/>
                      <a:gd name="T87" fmla="*/ 92 h 1271"/>
                      <a:gd name="T88" fmla="*/ 167 w 258"/>
                      <a:gd name="T89" fmla="*/ 1157 h 1271"/>
                      <a:gd name="T90" fmla="*/ 77 w 258"/>
                      <a:gd name="T91" fmla="*/ 1259 h 12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258" h="1271">
                        <a:moveTo>
                          <a:pt x="77" y="1259"/>
                        </a:moveTo>
                        <a:lnTo>
                          <a:pt x="62" y="1138"/>
                        </a:lnTo>
                        <a:lnTo>
                          <a:pt x="13" y="1047"/>
                        </a:lnTo>
                        <a:lnTo>
                          <a:pt x="13" y="1046"/>
                        </a:lnTo>
                        <a:lnTo>
                          <a:pt x="13" y="1046"/>
                        </a:lnTo>
                        <a:lnTo>
                          <a:pt x="13" y="1046"/>
                        </a:lnTo>
                        <a:lnTo>
                          <a:pt x="13" y="1046"/>
                        </a:lnTo>
                        <a:lnTo>
                          <a:pt x="13" y="1045"/>
                        </a:lnTo>
                        <a:lnTo>
                          <a:pt x="13" y="1045"/>
                        </a:lnTo>
                        <a:lnTo>
                          <a:pt x="12" y="1044"/>
                        </a:lnTo>
                        <a:lnTo>
                          <a:pt x="12" y="1043"/>
                        </a:lnTo>
                        <a:lnTo>
                          <a:pt x="12" y="1041"/>
                        </a:lnTo>
                        <a:lnTo>
                          <a:pt x="12" y="1041"/>
                        </a:lnTo>
                        <a:lnTo>
                          <a:pt x="12" y="1040"/>
                        </a:lnTo>
                        <a:lnTo>
                          <a:pt x="11" y="1039"/>
                        </a:lnTo>
                        <a:lnTo>
                          <a:pt x="11" y="1037"/>
                        </a:lnTo>
                        <a:lnTo>
                          <a:pt x="11" y="1035"/>
                        </a:lnTo>
                        <a:lnTo>
                          <a:pt x="9" y="1034"/>
                        </a:lnTo>
                        <a:lnTo>
                          <a:pt x="9" y="1032"/>
                        </a:lnTo>
                        <a:lnTo>
                          <a:pt x="9" y="1030"/>
                        </a:lnTo>
                        <a:lnTo>
                          <a:pt x="9" y="1027"/>
                        </a:lnTo>
                        <a:lnTo>
                          <a:pt x="8" y="1025"/>
                        </a:lnTo>
                        <a:lnTo>
                          <a:pt x="8" y="1022"/>
                        </a:lnTo>
                        <a:lnTo>
                          <a:pt x="8" y="1020"/>
                        </a:lnTo>
                        <a:lnTo>
                          <a:pt x="8" y="1017"/>
                        </a:lnTo>
                        <a:lnTo>
                          <a:pt x="7" y="1014"/>
                        </a:lnTo>
                        <a:lnTo>
                          <a:pt x="7" y="1011"/>
                        </a:lnTo>
                        <a:lnTo>
                          <a:pt x="7" y="1007"/>
                        </a:lnTo>
                        <a:lnTo>
                          <a:pt x="6" y="1004"/>
                        </a:lnTo>
                        <a:lnTo>
                          <a:pt x="6" y="999"/>
                        </a:lnTo>
                        <a:lnTo>
                          <a:pt x="6" y="995"/>
                        </a:lnTo>
                        <a:lnTo>
                          <a:pt x="5" y="991"/>
                        </a:lnTo>
                        <a:lnTo>
                          <a:pt x="5" y="986"/>
                        </a:lnTo>
                        <a:lnTo>
                          <a:pt x="5" y="981"/>
                        </a:lnTo>
                        <a:lnTo>
                          <a:pt x="3" y="975"/>
                        </a:lnTo>
                        <a:lnTo>
                          <a:pt x="3" y="971"/>
                        </a:lnTo>
                        <a:lnTo>
                          <a:pt x="3" y="965"/>
                        </a:lnTo>
                        <a:lnTo>
                          <a:pt x="3" y="959"/>
                        </a:lnTo>
                        <a:lnTo>
                          <a:pt x="2" y="953"/>
                        </a:lnTo>
                        <a:lnTo>
                          <a:pt x="2" y="946"/>
                        </a:lnTo>
                        <a:lnTo>
                          <a:pt x="2" y="939"/>
                        </a:lnTo>
                        <a:lnTo>
                          <a:pt x="2" y="932"/>
                        </a:lnTo>
                        <a:lnTo>
                          <a:pt x="1" y="924"/>
                        </a:lnTo>
                        <a:lnTo>
                          <a:pt x="1" y="916"/>
                        </a:lnTo>
                        <a:lnTo>
                          <a:pt x="1" y="909"/>
                        </a:lnTo>
                        <a:lnTo>
                          <a:pt x="1" y="901"/>
                        </a:lnTo>
                        <a:lnTo>
                          <a:pt x="1" y="891"/>
                        </a:lnTo>
                        <a:lnTo>
                          <a:pt x="0" y="883"/>
                        </a:lnTo>
                        <a:lnTo>
                          <a:pt x="0" y="874"/>
                        </a:lnTo>
                        <a:lnTo>
                          <a:pt x="0" y="864"/>
                        </a:lnTo>
                        <a:lnTo>
                          <a:pt x="0" y="854"/>
                        </a:lnTo>
                        <a:lnTo>
                          <a:pt x="0" y="843"/>
                        </a:lnTo>
                        <a:lnTo>
                          <a:pt x="0" y="832"/>
                        </a:lnTo>
                        <a:lnTo>
                          <a:pt x="0" y="822"/>
                        </a:lnTo>
                        <a:lnTo>
                          <a:pt x="0" y="810"/>
                        </a:lnTo>
                        <a:lnTo>
                          <a:pt x="0" y="798"/>
                        </a:lnTo>
                        <a:lnTo>
                          <a:pt x="0" y="786"/>
                        </a:lnTo>
                        <a:lnTo>
                          <a:pt x="0" y="773"/>
                        </a:lnTo>
                        <a:lnTo>
                          <a:pt x="0" y="761"/>
                        </a:lnTo>
                        <a:lnTo>
                          <a:pt x="0" y="747"/>
                        </a:lnTo>
                        <a:lnTo>
                          <a:pt x="0" y="734"/>
                        </a:lnTo>
                        <a:lnTo>
                          <a:pt x="0" y="719"/>
                        </a:lnTo>
                        <a:lnTo>
                          <a:pt x="1" y="705"/>
                        </a:lnTo>
                        <a:lnTo>
                          <a:pt x="1" y="691"/>
                        </a:lnTo>
                        <a:lnTo>
                          <a:pt x="1" y="675"/>
                        </a:lnTo>
                        <a:lnTo>
                          <a:pt x="1" y="659"/>
                        </a:lnTo>
                        <a:lnTo>
                          <a:pt x="2" y="643"/>
                        </a:lnTo>
                        <a:lnTo>
                          <a:pt x="2" y="628"/>
                        </a:lnTo>
                        <a:lnTo>
                          <a:pt x="2" y="613"/>
                        </a:lnTo>
                        <a:lnTo>
                          <a:pt x="2" y="597"/>
                        </a:lnTo>
                        <a:lnTo>
                          <a:pt x="3" y="582"/>
                        </a:lnTo>
                        <a:lnTo>
                          <a:pt x="3" y="568"/>
                        </a:lnTo>
                        <a:lnTo>
                          <a:pt x="5" y="552"/>
                        </a:lnTo>
                        <a:lnTo>
                          <a:pt x="5" y="537"/>
                        </a:lnTo>
                        <a:lnTo>
                          <a:pt x="6" y="523"/>
                        </a:lnTo>
                        <a:lnTo>
                          <a:pt x="6" y="509"/>
                        </a:lnTo>
                        <a:lnTo>
                          <a:pt x="7" y="495"/>
                        </a:lnTo>
                        <a:lnTo>
                          <a:pt x="7" y="480"/>
                        </a:lnTo>
                        <a:lnTo>
                          <a:pt x="8" y="466"/>
                        </a:lnTo>
                        <a:lnTo>
                          <a:pt x="8" y="452"/>
                        </a:lnTo>
                        <a:lnTo>
                          <a:pt x="9" y="439"/>
                        </a:lnTo>
                        <a:lnTo>
                          <a:pt x="9" y="425"/>
                        </a:lnTo>
                        <a:lnTo>
                          <a:pt x="11" y="412"/>
                        </a:lnTo>
                        <a:lnTo>
                          <a:pt x="12" y="398"/>
                        </a:lnTo>
                        <a:lnTo>
                          <a:pt x="12" y="385"/>
                        </a:lnTo>
                        <a:lnTo>
                          <a:pt x="13" y="372"/>
                        </a:lnTo>
                        <a:lnTo>
                          <a:pt x="14" y="360"/>
                        </a:lnTo>
                        <a:lnTo>
                          <a:pt x="14" y="347"/>
                        </a:lnTo>
                        <a:lnTo>
                          <a:pt x="16" y="335"/>
                        </a:lnTo>
                        <a:lnTo>
                          <a:pt x="17" y="323"/>
                        </a:lnTo>
                        <a:lnTo>
                          <a:pt x="17" y="311"/>
                        </a:lnTo>
                        <a:lnTo>
                          <a:pt x="18" y="300"/>
                        </a:lnTo>
                        <a:lnTo>
                          <a:pt x="19" y="288"/>
                        </a:lnTo>
                        <a:lnTo>
                          <a:pt x="19" y="277"/>
                        </a:lnTo>
                        <a:lnTo>
                          <a:pt x="20" y="267"/>
                        </a:lnTo>
                        <a:lnTo>
                          <a:pt x="22" y="256"/>
                        </a:lnTo>
                        <a:lnTo>
                          <a:pt x="23" y="245"/>
                        </a:lnTo>
                        <a:lnTo>
                          <a:pt x="23" y="235"/>
                        </a:lnTo>
                        <a:lnTo>
                          <a:pt x="24" y="225"/>
                        </a:lnTo>
                        <a:lnTo>
                          <a:pt x="25" y="215"/>
                        </a:lnTo>
                        <a:lnTo>
                          <a:pt x="25" y="205"/>
                        </a:lnTo>
                        <a:lnTo>
                          <a:pt x="27" y="196"/>
                        </a:lnTo>
                        <a:lnTo>
                          <a:pt x="28" y="187"/>
                        </a:lnTo>
                        <a:lnTo>
                          <a:pt x="28" y="179"/>
                        </a:lnTo>
                        <a:lnTo>
                          <a:pt x="29" y="170"/>
                        </a:lnTo>
                        <a:lnTo>
                          <a:pt x="29" y="163"/>
                        </a:lnTo>
                        <a:lnTo>
                          <a:pt x="30" y="154"/>
                        </a:lnTo>
                        <a:lnTo>
                          <a:pt x="31" y="147"/>
                        </a:lnTo>
                        <a:lnTo>
                          <a:pt x="31" y="140"/>
                        </a:lnTo>
                        <a:lnTo>
                          <a:pt x="33" y="133"/>
                        </a:lnTo>
                        <a:lnTo>
                          <a:pt x="33" y="126"/>
                        </a:lnTo>
                        <a:lnTo>
                          <a:pt x="34" y="120"/>
                        </a:lnTo>
                        <a:lnTo>
                          <a:pt x="34" y="114"/>
                        </a:lnTo>
                        <a:lnTo>
                          <a:pt x="35" y="108"/>
                        </a:lnTo>
                        <a:lnTo>
                          <a:pt x="35" y="104"/>
                        </a:lnTo>
                        <a:lnTo>
                          <a:pt x="36" y="98"/>
                        </a:lnTo>
                        <a:lnTo>
                          <a:pt x="36" y="93"/>
                        </a:lnTo>
                        <a:lnTo>
                          <a:pt x="36" y="89"/>
                        </a:lnTo>
                        <a:lnTo>
                          <a:pt x="38" y="85"/>
                        </a:lnTo>
                        <a:lnTo>
                          <a:pt x="38" y="81"/>
                        </a:lnTo>
                        <a:lnTo>
                          <a:pt x="38" y="79"/>
                        </a:lnTo>
                        <a:lnTo>
                          <a:pt x="39" y="75"/>
                        </a:lnTo>
                        <a:lnTo>
                          <a:pt x="39" y="73"/>
                        </a:lnTo>
                        <a:lnTo>
                          <a:pt x="39" y="70"/>
                        </a:lnTo>
                        <a:lnTo>
                          <a:pt x="39" y="69"/>
                        </a:lnTo>
                        <a:lnTo>
                          <a:pt x="39" y="68"/>
                        </a:lnTo>
                        <a:lnTo>
                          <a:pt x="40" y="67"/>
                        </a:lnTo>
                        <a:lnTo>
                          <a:pt x="40" y="66"/>
                        </a:lnTo>
                        <a:lnTo>
                          <a:pt x="40" y="66"/>
                        </a:lnTo>
                        <a:lnTo>
                          <a:pt x="105" y="0"/>
                        </a:lnTo>
                        <a:lnTo>
                          <a:pt x="193" y="15"/>
                        </a:lnTo>
                        <a:lnTo>
                          <a:pt x="258" y="92"/>
                        </a:lnTo>
                        <a:lnTo>
                          <a:pt x="255" y="640"/>
                        </a:lnTo>
                        <a:lnTo>
                          <a:pt x="242" y="989"/>
                        </a:lnTo>
                        <a:lnTo>
                          <a:pt x="167" y="1157"/>
                        </a:lnTo>
                        <a:lnTo>
                          <a:pt x="150" y="1271"/>
                        </a:lnTo>
                        <a:lnTo>
                          <a:pt x="77" y="1259"/>
                        </a:lnTo>
                        <a:lnTo>
                          <a:pt x="77" y="1259"/>
                        </a:lnTo>
                        <a:close/>
                      </a:path>
                    </a:pathLst>
                  </a:custGeom>
                  <a:solidFill>
                    <a:srgbClr val="B3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18" name="Freeform 570"/>
                  <p:cNvSpPr>
                    <a:spLocks/>
                  </p:cNvSpPr>
                  <p:nvPr/>
                </p:nvSpPr>
                <p:spPr bwMode="auto">
                  <a:xfrm>
                    <a:off x="4206" y="2285"/>
                    <a:ext cx="51" cy="228"/>
                  </a:xfrm>
                  <a:custGeom>
                    <a:avLst/>
                    <a:gdLst>
                      <a:gd name="T0" fmla="*/ 8 w 151"/>
                      <a:gd name="T1" fmla="*/ 0 h 1139"/>
                      <a:gd name="T2" fmla="*/ 151 w 151"/>
                      <a:gd name="T3" fmla="*/ 1 h 1139"/>
                      <a:gd name="T4" fmla="*/ 143 w 151"/>
                      <a:gd name="T5" fmla="*/ 964 h 1139"/>
                      <a:gd name="T6" fmla="*/ 103 w 151"/>
                      <a:gd name="T7" fmla="*/ 1139 h 1139"/>
                      <a:gd name="T8" fmla="*/ 23 w 151"/>
                      <a:gd name="T9" fmla="*/ 1139 h 1139"/>
                      <a:gd name="T10" fmla="*/ 0 w 151"/>
                      <a:gd name="T11" fmla="*/ 1009 h 1139"/>
                      <a:gd name="T12" fmla="*/ 8 w 151"/>
                      <a:gd name="T13" fmla="*/ 0 h 1139"/>
                      <a:gd name="T14" fmla="*/ 8 w 151"/>
                      <a:gd name="T15" fmla="*/ 0 h 1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1" h="1139">
                        <a:moveTo>
                          <a:pt x="8" y="0"/>
                        </a:moveTo>
                        <a:lnTo>
                          <a:pt x="151" y="1"/>
                        </a:lnTo>
                        <a:lnTo>
                          <a:pt x="143" y="964"/>
                        </a:lnTo>
                        <a:lnTo>
                          <a:pt x="103" y="1139"/>
                        </a:lnTo>
                        <a:lnTo>
                          <a:pt x="23" y="1139"/>
                        </a:lnTo>
                        <a:lnTo>
                          <a:pt x="0" y="1009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D1BD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19" name="Freeform 571"/>
                  <p:cNvSpPr>
                    <a:spLocks/>
                  </p:cNvSpPr>
                  <p:nvPr/>
                </p:nvSpPr>
                <p:spPr bwMode="auto">
                  <a:xfrm>
                    <a:off x="4210" y="2311"/>
                    <a:ext cx="41" cy="9"/>
                  </a:xfrm>
                  <a:custGeom>
                    <a:avLst/>
                    <a:gdLst>
                      <a:gd name="T0" fmla="*/ 0 w 123"/>
                      <a:gd name="T1" fmla="*/ 46 h 46"/>
                      <a:gd name="T2" fmla="*/ 123 w 123"/>
                      <a:gd name="T3" fmla="*/ 46 h 46"/>
                      <a:gd name="T4" fmla="*/ 123 w 123"/>
                      <a:gd name="T5" fmla="*/ 0 h 46"/>
                      <a:gd name="T6" fmla="*/ 0 w 123"/>
                      <a:gd name="T7" fmla="*/ 0 h 46"/>
                      <a:gd name="T8" fmla="*/ 0 w 123"/>
                      <a:gd name="T9" fmla="*/ 46 h 46"/>
                      <a:gd name="T10" fmla="*/ 0 w 123"/>
                      <a:gd name="T11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6">
                        <a:moveTo>
                          <a:pt x="0" y="46"/>
                        </a:moveTo>
                        <a:lnTo>
                          <a:pt x="123" y="46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20" name="Freeform 572"/>
                  <p:cNvSpPr>
                    <a:spLocks/>
                  </p:cNvSpPr>
                  <p:nvPr/>
                </p:nvSpPr>
                <p:spPr bwMode="auto">
                  <a:xfrm>
                    <a:off x="4210" y="2342"/>
                    <a:ext cx="41" cy="9"/>
                  </a:xfrm>
                  <a:custGeom>
                    <a:avLst/>
                    <a:gdLst>
                      <a:gd name="T0" fmla="*/ 0 w 123"/>
                      <a:gd name="T1" fmla="*/ 47 h 47"/>
                      <a:gd name="T2" fmla="*/ 123 w 123"/>
                      <a:gd name="T3" fmla="*/ 47 h 47"/>
                      <a:gd name="T4" fmla="*/ 123 w 123"/>
                      <a:gd name="T5" fmla="*/ 0 h 47"/>
                      <a:gd name="T6" fmla="*/ 0 w 123"/>
                      <a:gd name="T7" fmla="*/ 0 h 47"/>
                      <a:gd name="T8" fmla="*/ 0 w 123"/>
                      <a:gd name="T9" fmla="*/ 47 h 47"/>
                      <a:gd name="T10" fmla="*/ 0 w 123"/>
                      <a:gd name="T11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7">
                        <a:moveTo>
                          <a:pt x="0" y="47"/>
                        </a:moveTo>
                        <a:lnTo>
                          <a:pt x="123" y="47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21" name="Freeform 573"/>
                  <p:cNvSpPr>
                    <a:spLocks/>
                  </p:cNvSpPr>
                  <p:nvPr/>
                </p:nvSpPr>
                <p:spPr bwMode="auto">
                  <a:xfrm>
                    <a:off x="4209" y="2370"/>
                    <a:ext cx="42" cy="9"/>
                  </a:xfrm>
                  <a:custGeom>
                    <a:avLst/>
                    <a:gdLst>
                      <a:gd name="T0" fmla="*/ 0 w 124"/>
                      <a:gd name="T1" fmla="*/ 48 h 48"/>
                      <a:gd name="T2" fmla="*/ 124 w 124"/>
                      <a:gd name="T3" fmla="*/ 48 h 48"/>
                      <a:gd name="T4" fmla="*/ 124 w 124"/>
                      <a:gd name="T5" fmla="*/ 0 h 48"/>
                      <a:gd name="T6" fmla="*/ 0 w 124"/>
                      <a:gd name="T7" fmla="*/ 0 h 48"/>
                      <a:gd name="T8" fmla="*/ 0 w 124"/>
                      <a:gd name="T9" fmla="*/ 48 h 48"/>
                      <a:gd name="T10" fmla="*/ 0 w 124"/>
                      <a:gd name="T11" fmla="*/ 4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4" h="48">
                        <a:moveTo>
                          <a:pt x="0" y="48"/>
                        </a:moveTo>
                        <a:lnTo>
                          <a:pt x="124" y="48"/>
                        </a:lnTo>
                        <a:lnTo>
                          <a:pt x="124" y="0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22" name="Freeform 574"/>
                  <p:cNvSpPr>
                    <a:spLocks/>
                  </p:cNvSpPr>
                  <p:nvPr/>
                </p:nvSpPr>
                <p:spPr bwMode="auto">
                  <a:xfrm>
                    <a:off x="4209" y="2397"/>
                    <a:ext cx="41" cy="9"/>
                  </a:xfrm>
                  <a:custGeom>
                    <a:avLst/>
                    <a:gdLst>
                      <a:gd name="T0" fmla="*/ 0 w 124"/>
                      <a:gd name="T1" fmla="*/ 46 h 46"/>
                      <a:gd name="T2" fmla="*/ 124 w 124"/>
                      <a:gd name="T3" fmla="*/ 46 h 46"/>
                      <a:gd name="T4" fmla="*/ 124 w 124"/>
                      <a:gd name="T5" fmla="*/ 0 h 46"/>
                      <a:gd name="T6" fmla="*/ 0 w 124"/>
                      <a:gd name="T7" fmla="*/ 0 h 46"/>
                      <a:gd name="T8" fmla="*/ 0 w 124"/>
                      <a:gd name="T9" fmla="*/ 46 h 46"/>
                      <a:gd name="T10" fmla="*/ 0 w 124"/>
                      <a:gd name="T11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4" h="46">
                        <a:moveTo>
                          <a:pt x="0" y="46"/>
                        </a:moveTo>
                        <a:lnTo>
                          <a:pt x="124" y="46"/>
                        </a:lnTo>
                        <a:lnTo>
                          <a:pt x="124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23" name="Freeform 575"/>
                  <p:cNvSpPr>
                    <a:spLocks/>
                  </p:cNvSpPr>
                  <p:nvPr/>
                </p:nvSpPr>
                <p:spPr bwMode="auto">
                  <a:xfrm>
                    <a:off x="4208" y="2422"/>
                    <a:ext cx="41" cy="9"/>
                  </a:xfrm>
                  <a:custGeom>
                    <a:avLst/>
                    <a:gdLst>
                      <a:gd name="T0" fmla="*/ 0 w 123"/>
                      <a:gd name="T1" fmla="*/ 47 h 47"/>
                      <a:gd name="T2" fmla="*/ 123 w 123"/>
                      <a:gd name="T3" fmla="*/ 47 h 47"/>
                      <a:gd name="T4" fmla="*/ 123 w 123"/>
                      <a:gd name="T5" fmla="*/ 0 h 47"/>
                      <a:gd name="T6" fmla="*/ 0 w 123"/>
                      <a:gd name="T7" fmla="*/ 0 h 47"/>
                      <a:gd name="T8" fmla="*/ 0 w 123"/>
                      <a:gd name="T9" fmla="*/ 47 h 47"/>
                      <a:gd name="T10" fmla="*/ 0 w 123"/>
                      <a:gd name="T11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7">
                        <a:moveTo>
                          <a:pt x="0" y="47"/>
                        </a:moveTo>
                        <a:lnTo>
                          <a:pt x="123" y="47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24" name="Freeform 576"/>
                  <p:cNvSpPr>
                    <a:spLocks/>
                  </p:cNvSpPr>
                  <p:nvPr/>
                </p:nvSpPr>
                <p:spPr bwMode="auto">
                  <a:xfrm>
                    <a:off x="4209" y="2449"/>
                    <a:ext cx="41" cy="10"/>
                  </a:xfrm>
                  <a:custGeom>
                    <a:avLst/>
                    <a:gdLst>
                      <a:gd name="T0" fmla="*/ 0 w 123"/>
                      <a:gd name="T1" fmla="*/ 48 h 48"/>
                      <a:gd name="T2" fmla="*/ 123 w 123"/>
                      <a:gd name="T3" fmla="*/ 48 h 48"/>
                      <a:gd name="T4" fmla="*/ 123 w 123"/>
                      <a:gd name="T5" fmla="*/ 0 h 48"/>
                      <a:gd name="T6" fmla="*/ 0 w 123"/>
                      <a:gd name="T7" fmla="*/ 0 h 48"/>
                      <a:gd name="T8" fmla="*/ 0 w 123"/>
                      <a:gd name="T9" fmla="*/ 48 h 48"/>
                      <a:gd name="T10" fmla="*/ 0 w 123"/>
                      <a:gd name="T11" fmla="*/ 4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8">
                        <a:moveTo>
                          <a:pt x="0" y="48"/>
                        </a:moveTo>
                        <a:lnTo>
                          <a:pt x="123" y="48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25" name="Freeform 577"/>
                  <p:cNvSpPr>
                    <a:spLocks/>
                  </p:cNvSpPr>
                  <p:nvPr/>
                </p:nvSpPr>
                <p:spPr bwMode="auto">
                  <a:xfrm>
                    <a:off x="4220" y="2291"/>
                    <a:ext cx="21" cy="222"/>
                  </a:xfrm>
                  <a:custGeom>
                    <a:avLst/>
                    <a:gdLst>
                      <a:gd name="T0" fmla="*/ 15 w 63"/>
                      <a:gd name="T1" fmla="*/ 0 h 1106"/>
                      <a:gd name="T2" fmla="*/ 0 w 63"/>
                      <a:gd name="T3" fmla="*/ 1103 h 1106"/>
                      <a:gd name="T4" fmla="*/ 43 w 63"/>
                      <a:gd name="T5" fmla="*/ 1106 h 1106"/>
                      <a:gd name="T6" fmla="*/ 63 w 63"/>
                      <a:gd name="T7" fmla="*/ 0 h 1106"/>
                      <a:gd name="T8" fmla="*/ 15 w 63"/>
                      <a:gd name="T9" fmla="*/ 0 h 1106"/>
                      <a:gd name="T10" fmla="*/ 15 w 63"/>
                      <a:gd name="T11" fmla="*/ 0 h 1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" h="1106">
                        <a:moveTo>
                          <a:pt x="15" y="0"/>
                        </a:moveTo>
                        <a:lnTo>
                          <a:pt x="0" y="1103"/>
                        </a:lnTo>
                        <a:lnTo>
                          <a:pt x="43" y="1106"/>
                        </a:lnTo>
                        <a:lnTo>
                          <a:pt x="63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F024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26" name="Freeform 578"/>
                  <p:cNvSpPr>
                    <a:spLocks/>
                  </p:cNvSpPr>
                  <p:nvPr/>
                </p:nvSpPr>
                <p:spPr bwMode="auto">
                  <a:xfrm>
                    <a:off x="4176" y="2259"/>
                    <a:ext cx="109" cy="273"/>
                  </a:xfrm>
                  <a:custGeom>
                    <a:avLst/>
                    <a:gdLst>
                      <a:gd name="T0" fmla="*/ 130 w 326"/>
                      <a:gd name="T1" fmla="*/ 1305 h 1367"/>
                      <a:gd name="T2" fmla="*/ 132 w 326"/>
                      <a:gd name="T3" fmla="*/ 1278 h 1367"/>
                      <a:gd name="T4" fmla="*/ 131 w 326"/>
                      <a:gd name="T5" fmla="*/ 1240 h 1367"/>
                      <a:gd name="T6" fmla="*/ 119 w 326"/>
                      <a:gd name="T7" fmla="*/ 1172 h 1367"/>
                      <a:gd name="T8" fmla="*/ 96 w 326"/>
                      <a:gd name="T9" fmla="*/ 1110 h 1367"/>
                      <a:gd name="T10" fmla="*/ 74 w 326"/>
                      <a:gd name="T11" fmla="*/ 1070 h 1367"/>
                      <a:gd name="T12" fmla="*/ 59 w 326"/>
                      <a:gd name="T13" fmla="*/ 1005 h 1367"/>
                      <a:gd name="T14" fmla="*/ 56 w 326"/>
                      <a:gd name="T15" fmla="*/ 921 h 1367"/>
                      <a:gd name="T16" fmla="*/ 55 w 326"/>
                      <a:gd name="T17" fmla="*/ 819 h 1367"/>
                      <a:gd name="T18" fmla="*/ 54 w 326"/>
                      <a:gd name="T19" fmla="*/ 690 h 1367"/>
                      <a:gd name="T20" fmla="*/ 56 w 326"/>
                      <a:gd name="T21" fmla="*/ 547 h 1367"/>
                      <a:gd name="T22" fmla="*/ 60 w 326"/>
                      <a:gd name="T23" fmla="*/ 378 h 1367"/>
                      <a:gd name="T24" fmla="*/ 64 w 326"/>
                      <a:gd name="T25" fmla="*/ 233 h 1367"/>
                      <a:gd name="T26" fmla="*/ 78 w 326"/>
                      <a:gd name="T27" fmla="*/ 126 h 1367"/>
                      <a:gd name="T28" fmla="*/ 119 w 326"/>
                      <a:gd name="T29" fmla="*/ 70 h 1367"/>
                      <a:gd name="T30" fmla="*/ 174 w 326"/>
                      <a:gd name="T31" fmla="*/ 51 h 1367"/>
                      <a:gd name="T32" fmla="*/ 219 w 326"/>
                      <a:gd name="T33" fmla="*/ 63 h 1367"/>
                      <a:gd name="T34" fmla="*/ 252 w 326"/>
                      <a:gd name="T35" fmla="*/ 99 h 1367"/>
                      <a:gd name="T36" fmla="*/ 266 w 326"/>
                      <a:gd name="T37" fmla="*/ 161 h 1367"/>
                      <a:gd name="T38" fmla="*/ 271 w 326"/>
                      <a:gd name="T39" fmla="*/ 287 h 1367"/>
                      <a:gd name="T40" fmla="*/ 271 w 326"/>
                      <a:gd name="T41" fmla="*/ 456 h 1367"/>
                      <a:gd name="T42" fmla="*/ 268 w 326"/>
                      <a:gd name="T43" fmla="*/ 624 h 1367"/>
                      <a:gd name="T44" fmla="*/ 267 w 326"/>
                      <a:gd name="T45" fmla="*/ 757 h 1367"/>
                      <a:gd name="T46" fmla="*/ 262 w 326"/>
                      <a:gd name="T47" fmla="*/ 885 h 1367"/>
                      <a:gd name="T48" fmla="*/ 250 w 326"/>
                      <a:gd name="T49" fmla="*/ 996 h 1367"/>
                      <a:gd name="T50" fmla="*/ 229 w 326"/>
                      <a:gd name="T51" fmla="*/ 1075 h 1367"/>
                      <a:gd name="T52" fmla="*/ 198 w 326"/>
                      <a:gd name="T53" fmla="*/ 1132 h 1367"/>
                      <a:gd name="T54" fmla="*/ 180 w 326"/>
                      <a:gd name="T55" fmla="*/ 1180 h 1367"/>
                      <a:gd name="T56" fmla="*/ 171 w 326"/>
                      <a:gd name="T57" fmla="*/ 1226 h 1367"/>
                      <a:gd name="T58" fmla="*/ 170 w 326"/>
                      <a:gd name="T59" fmla="*/ 1278 h 1367"/>
                      <a:gd name="T60" fmla="*/ 171 w 326"/>
                      <a:gd name="T61" fmla="*/ 1324 h 1367"/>
                      <a:gd name="T62" fmla="*/ 175 w 326"/>
                      <a:gd name="T63" fmla="*/ 1351 h 1367"/>
                      <a:gd name="T64" fmla="*/ 178 w 326"/>
                      <a:gd name="T65" fmla="*/ 1365 h 1367"/>
                      <a:gd name="T66" fmla="*/ 215 w 326"/>
                      <a:gd name="T67" fmla="*/ 1339 h 1367"/>
                      <a:gd name="T68" fmla="*/ 215 w 326"/>
                      <a:gd name="T69" fmla="*/ 1293 h 1367"/>
                      <a:gd name="T70" fmla="*/ 223 w 326"/>
                      <a:gd name="T71" fmla="*/ 1232 h 1367"/>
                      <a:gd name="T72" fmla="*/ 242 w 326"/>
                      <a:gd name="T73" fmla="*/ 1165 h 1367"/>
                      <a:gd name="T74" fmla="*/ 264 w 326"/>
                      <a:gd name="T75" fmla="*/ 1119 h 1367"/>
                      <a:gd name="T76" fmla="*/ 285 w 326"/>
                      <a:gd name="T77" fmla="*/ 1078 h 1367"/>
                      <a:gd name="T78" fmla="*/ 304 w 326"/>
                      <a:gd name="T79" fmla="*/ 1005 h 1367"/>
                      <a:gd name="T80" fmla="*/ 318 w 326"/>
                      <a:gd name="T81" fmla="*/ 862 h 1367"/>
                      <a:gd name="T82" fmla="*/ 324 w 326"/>
                      <a:gd name="T83" fmla="*/ 659 h 1367"/>
                      <a:gd name="T84" fmla="*/ 326 w 326"/>
                      <a:gd name="T85" fmla="*/ 443 h 1367"/>
                      <a:gd name="T86" fmla="*/ 326 w 326"/>
                      <a:gd name="T87" fmla="*/ 269 h 1367"/>
                      <a:gd name="T88" fmla="*/ 322 w 326"/>
                      <a:gd name="T89" fmla="*/ 164 h 1367"/>
                      <a:gd name="T90" fmla="*/ 301 w 326"/>
                      <a:gd name="T91" fmla="*/ 80 h 1367"/>
                      <a:gd name="T92" fmla="*/ 257 w 326"/>
                      <a:gd name="T93" fmla="*/ 21 h 1367"/>
                      <a:gd name="T94" fmla="*/ 180 w 326"/>
                      <a:gd name="T95" fmla="*/ 0 h 1367"/>
                      <a:gd name="T96" fmla="*/ 97 w 326"/>
                      <a:gd name="T97" fmla="*/ 17 h 1367"/>
                      <a:gd name="T98" fmla="*/ 44 w 326"/>
                      <a:gd name="T99" fmla="*/ 67 h 1367"/>
                      <a:gd name="T100" fmla="*/ 17 w 326"/>
                      <a:gd name="T101" fmla="*/ 154 h 1367"/>
                      <a:gd name="T102" fmla="*/ 6 w 326"/>
                      <a:gd name="T103" fmla="*/ 276 h 1367"/>
                      <a:gd name="T104" fmla="*/ 1 w 326"/>
                      <a:gd name="T105" fmla="*/ 465 h 1367"/>
                      <a:gd name="T106" fmla="*/ 0 w 326"/>
                      <a:gd name="T107" fmla="*/ 692 h 1367"/>
                      <a:gd name="T108" fmla="*/ 1 w 326"/>
                      <a:gd name="T109" fmla="*/ 894 h 1367"/>
                      <a:gd name="T110" fmla="*/ 9 w 326"/>
                      <a:gd name="T111" fmla="*/ 1017 h 1367"/>
                      <a:gd name="T112" fmla="*/ 22 w 326"/>
                      <a:gd name="T113" fmla="*/ 1085 h 1367"/>
                      <a:gd name="T114" fmla="*/ 42 w 326"/>
                      <a:gd name="T115" fmla="*/ 1128 h 1367"/>
                      <a:gd name="T116" fmla="*/ 61 w 326"/>
                      <a:gd name="T117" fmla="*/ 1161 h 1367"/>
                      <a:gd name="T118" fmla="*/ 81 w 326"/>
                      <a:gd name="T119" fmla="*/ 1215 h 1367"/>
                      <a:gd name="T120" fmla="*/ 90 w 326"/>
                      <a:gd name="T121" fmla="*/ 1276 h 1367"/>
                      <a:gd name="T122" fmla="*/ 88 w 326"/>
                      <a:gd name="T123" fmla="*/ 1318 h 1367"/>
                      <a:gd name="T124" fmla="*/ 86 w 326"/>
                      <a:gd name="T125" fmla="*/ 1338 h 1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26" h="1367">
                        <a:moveTo>
                          <a:pt x="129" y="1318"/>
                        </a:moveTo>
                        <a:lnTo>
                          <a:pt x="129" y="1317"/>
                        </a:lnTo>
                        <a:lnTo>
                          <a:pt x="129" y="1317"/>
                        </a:lnTo>
                        <a:lnTo>
                          <a:pt x="129" y="1316"/>
                        </a:lnTo>
                        <a:lnTo>
                          <a:pt x="129" y="1316"/>
                        </a:lnTo>
                        <a:lnTo>
                          <a:pt x="129" y="1315"/>
                        </a:lnTo>
                        <a:lnTo>
                          <a:pt x="129" y="1315"/>
                        </a:lnTo>
                        <a:lnTo>
                          <a:pt x="129" y="1313"/>
                        </a:lnTo>
                        <a:lnTo>
                          <a:pt x="129" y="1313"/>
                        </a:lnTo>
                        <a:lnTo>
                          <a:pt x="129" y="1312"/>
                        </a:lnTo>
                        <a:lnTo>
                          <a:pt x="129" y="1311"/>
                        </a:lnTo>
                        <a:lnTo>
                          <a:pt x="130" y="1310"/>
                        </a:lnTo>
                        <a:lnTo>
                          <a:pt x="130" y="1310"/>
                        </a:lnTo>
                        <a:lnTo>
                          <a:pt x="130" y="1309"/>
                        </a:lnTo>
                        <a:lnTo>
                          <a:pt x="130" y="1308"/>
                        </a:lnTo>
                        <a:lnTo>
                          <a:pt x="130" y="1306"/>
                        </a:lnTo>
                        <a:lnTo>
                          <a:pt x="130" y="1305"/>
                        </a:lnTo>
                        <a:lnTo>
                          <a:pt x="130" y="1304"/>
                        </a:lnTo>
                        <a:lnTo>
                          <a:pt x="130" y="1303"/>
                        </a:lnTo>
                        <a:lnTo>
                          <a:pt x="130" y="1302"/>
                        </a:lnTo>
                        <a:lnTo>
                          <a:pt x="131" y="1300"/>
                        </a:lnTo>
                        <a:lnTo>
                          <a:pt x="131" y="1298"/>
                        </a:lnTo>
                        <a:lnTo>
                          <a:pt x="131" y="1297"/>
                        </a:lnTo>
                        <a:lnTo>
                          <a:pt x="131" y="1296"/>
                        </a:lnTo>
                        <a:lnTo>
                          <a:pt x="131" y="1295"/>
                        </a:lnTo>
                        <a:lnTo>
                          <a:pt x="131" y="1292"/>
                        </a:lnTo>
                        <a:lnTo>
                          <a:pt x="131" y="1291"/>
                        </a:lnTo>
                        <a:lnTo>
                          <a:pt x="132" y="1290"/>
                        </a:lnTo>
                        <a:lnTo>
                          <a:pt x="132" y="1287"/>
                        </a:lnTo>
                        <a:lnTo>
                          <a:pt x="132" y="1286"/>
                        </a:lnTo>
                        <a:lnTo>
                          <a:pt x="132" y="1284"/>
                        </a:lnTo>
                        <a:lnTo>
                          <a:pt x="132" y="1282"/>
                        </a:lnTo>
                        <a:lnTo>
                          <a:pt x="132" y="1280"/>
                        </a:lnTo>
                        <a:lnTo>
                          <a:pt x="132" y="1278"/>
                        </a:lnTo>
                        <a:lnTo>
                          <a:pt x="132" y="1277"/>
                        </a:lnTo>
                        <a:lnTo>
                          <a:pt x="132" y="1274"/>
                        </a:lnTo>
                        <a:lnTo>
                          <a:pt x="132" y="1272"/>
                        </a:lnTo>
                        <a:lnTo>
                          <a:pt x="132" y="1270"/>
                        </a:lnTo>
                        <a:lnTo>
                          <a:pt x="132" y="1269"/>
                        </a:lnTo>
                        <a:lnTo>
                          <a:pt x="132" y="1266"/>
                        </a:lnTo>
                        <a:lnTo>
                          <a:pt x="132" y="1264"/>
                        </a:lnTo>
                        <a:lnTo>
                          <a:pt x="132" y="1261"/>
                        </a:lnTo>
                        <a:lnTo>
                          <a:pt x="132" y="1259"/>
                        </a:lnTo>
                        <a:lnTo>
                          <a:pt x="132" y="1257"/>
                        </a:lnTo>
                        <a:lnTo>
                          <a:pt x="132" y="1254"/>
                        </a:lnTo>
                        <a:lnTo>
                          <a:pt x="132" y="1252"/>
                        </a:lnTo>
                        <a:lnTo>
                          <a:pt x="132" y="1250"/>
                        </a:lnTo>
                        <a:lnTo>
                          <a:pt x="132" y="1247"/>
                        </a:lnTo>
                        <a:lnTo>
                          <a:pt x="132" y="1245"/>
                        </a:lnTo>
                        <a:lnTo>
                          <a:pt x="131" y="1243"/>
                        </a:lnTo>
                        <a:lnTo>
                          <a:pt x="131" y="1240"/>
                        </a:lnTo>
                        <a:lnTo>
                          <a:pt x="131" y="1238"/>
                        </a:lnTo>
                        <a:lnTo>
                          <a:pt x="131" y="1235"/>
                        </a:lnTo>
                        <a:lnTo>
                          <a:pt x="131" y="1233"/>
                        </a:lnTo>
                        <a:lnTo>
                          <a:pt x="130" y="1230"/>
                        </a:lnTo>
                        <a:lnTo>
                          <a:pt x="130" y="1227"/>
                        </a:lnTo>
                        <a:lnTo>
                          <a:pt x="130" y="1225"/>
                        </a:lnTo>
                        <a:lnTo>
                          <a:pt x="130" y="1222"/>
                        </a:lnTo>
                        <a:lnTo>
                          <a:pt x="129" y="1219"/>
                        </a:lnTo>
                        <a:lnTo>
                          <a:pt x="129" y="1217"/>
                        </a:lnTo>
                        <a:lnTo>
                          <a:pt x="129" y="1214"/>
                        </a:lnTo>
                        <a:lnTo>
                          <a:pt x="127" y="1207"/>
                        </a:lnTo>
                        <a:lnTo>
                          <a:pt x="125" y="1200"/>
                        </a:lnTo>
                        <a:lnTo>
                          <a:pt x="124" y="1194"/>
                        </a:lnTo>
                        <a:lnTo>
                          <a:pt x="123" y="1188"/>
                        </a:lnTo>
                        <a:lnTo>
                          <a:pt x="121" y="1182"/>
                        </a:lnTo>
                        <a:lnTo>
                          <a:pt x="120" y="1176"/>
                        </a:lnTo>
                        <a:lnTo>
                          <a:pt x="119" y="1172"/>
                        </a:lnTo>
                        <a:lnTo>
                          <a:pt x="118" y="1166"/>
                        </a:lnTo>
                        <a:lnTo>
                          <a:pt x="116" y="1161"/>
                        </a:lnTo>
                        <a:lnTo>
                          <a:pt x="115" y="1156"/>
                        </a:lnTo>
                        <a:lnTo>
                          <a:pt x="114" y="1152"/>
                        </a:lnTo>
                        <a:lnTo>
                          <a:pt x="112" y="1148"/>
                        </a:lnTo>
                        <a:lnTo>
                          <a:pt x="110" y="1145"/>
                        </a:lnTo>
                        <a:lnTo>
                          <a:pt x="109" y="1140"/>
                        </a:lnTo>
                        <a:lnTo>
                          <a:pt x="108" y="1136"/>
                        </a:lnTo>
                        <a:lnTo>
                          <a:pt x="107" y="1133"/>
                        </a:lnTo>
                        <a:lnTo>
                          <a:pt x="105" y="1129"/>
                        </a:lnTo>
                        <a:lnTo>
                          <a:pt x="103" y="1127"/>
                        </a:lnTo>
                        <a:lnTo>
                          <a:pt x="102" y="1123"/>
                        </a:lnTo>
                        <a:lnTo>
                          <a:pt x="101" y="1121"/>
                        </a:lnTo>
                        <a:lnTo>
                          <a:pt x="99" y="1117"/>
                        </a:lnTo>
                        <a:lnTo>
                          <a:pt x="98" y="1115"/>
                        </a:lnTo>
                        <a:lnTo>
                          <a:pt x="97" y="1113"/>
                        </a:lnTo>
                        <a:lnTo>
                          <a:pt x="96" y="1110"/>
                        </a:lnTo>
                        <a:lnTo>
                          <a:pt x="93" y="1107"/>
                        </a:lnTo>
                        <a:lnTo>
                          <a:pt x="92" y="1106"/>
                        </a:lnTo>
                        <a:lnTo>
                          <a:pt x="91" y="1102"/>
                        </a:lnTo>
                        <a:lnTo>
                          <a:pt x="90" y="1101"/>
                        </a:lnTo>
                        <a:lnTo>
                          <a:pt x="88" y="1098"/>
                        </a:lnTo>
                        <a:lnTo>
                          <a:pt x="87" y="1096"/>
                        </a:lnTo>
                        <a:lnTo>
                          <a:pt x="86" y="1094"/>
                        </a:lnTo>
                        <a:lnTo>
                          <a:pt x="85" y="1091"/>
                        </a:lnTo>
                        <a:lnTo>
                          <a:pt x="83" y="1089"/>
                        </a:lnTo>
                        <a:lnTo>
                          <a:pt x="82" y="1087"/>
                        </a:lnTo>
                        <a:lnTo>
                          <a:pt x="80" y="1084"/>
                        </a:lnTo>
                        <a:lnTo>
                          <a:pt x="78" y="1083"/>
                        </a:lnTo>
                        <a:lnTo>
                          <a:pt x="77" y="1080"/>
                        </a:lnTo>
                        <a:lnTo>
                          <a:pt x="77" y="1077"/>
                        </a:lnTo>
                        <a:lnTo>
                          <a:pt x="75" y="1075"/>
                        </a:lnTo>
                        <a:lnTo>
                          <a:pt x="75" y="1072"/>
                        </a:lnTo>
                        <a:lnTo>
                          <a:pt x="74" y="1070"/>
                        </a:lnTo>
                        <a:lnTo>
                          <a:pt x="72" y="1068"/>
                        </a:lnTo>
                        <a:lnTo>
                          <a:pt x="71" y="1064"/>
                        </a:lnTo>
                        <a:lnTo>
                          <a:pt x="70" y="1062"/>
                        </a:lnTo>
                        <a:lnTo>
                          <a:pt x="69" y="1059"/>
                        </a:lnTo>
                        <a:lnTo>
                          <a:pt x="67" y="1056"/>
                        </a:lnTo>
                        <a:lnTo>
                          <a:pt x="67" y="1052"/>
                        </a:lnTo>
                        <a:lnTo>
                          <a:pt x="66" y="1049"/>
                        </a:lnTo>
                        <a:lnTo>
                          <a:pt x="65" y="1045"/>
                        </a:lnTo>
                        <a:lnTo>
                          <a:pt x="64" y="1042"/>
                        </a:lnTo>
                        <a:lnTo>
                          <a:pt x="64" y="1038"/>
                        </a:lnTo>
                        <a:lnTo>
                          <a:pt x="63" y="1033"/>
                        </a:lnTo>
                        <a:lnTo>
                          <a:pt x="63" y="1030"/>
                        </a:lnTo>
                        <a:lnTo>
                          <a:pt x="61" y="1025"/>
                        </a:lnTo>
                        <a:lnTo>
                          <a:pt x="61" y="1020"/>
                        </a:lnTo>
                        <a:lnTo>
                          <a:pt x="60" y="1016"/>
                        </a:lnTo>
                        <a:lnTo>
                          <a:pt x="60" y="1010"/>
                        </a:lnTo>
                        <a:lnTo>
                          <a:pt x="59" y="1005"/>
                        </a:lnTo>
                        <a:lnTo>
                          <a:pt x="59" y="999"/>
                        </a:lnTo>
                        <a:lnTo>
                          <a:pt x="59" y="993"/>
                        </a:lnTo>
                        <a:lnTo>
                          <a:pt x="58" y="986"/>
                        </a:lnTo>
                        <a:lnTo>
                          <a:pt x="58" y="980"/>
                        </a:lnTo>
                        <a:lnTo>
                          <a:pt x="58" y="973"/>
                        </a:lnTo>
                        <a:lnTo>
                          <a:pt x="58" y="966"/>
                        </a:lnTo>
                        <a:lnTo>
                          <a:pt x="58" y="963"/>
                        </a:lnTo>
                        <a:lnTo>
                          <a:pt x="58" y="959"/>
                        </a:lnTo>
                        <a:lnTo>
                          <a:pt x="58" y="956"/>
                        </a:lnTo>
                        <a:lnTo>
                          <a:pt x="58" y="952"/>
                        </a:lnTo>
                        <a:lnTo>
                          <a:pt x="56" y="948"/>
                        </a:lnTo>
                        <a:lnTo>
                          <a:pt x="56" y="944"/>
                        </a:lnTo>
                        <a:lnTo>
                          <a:pt x="56" y="939"/>
                        </a:lnTo>
                        <a:lnTo>
                          <a:pt x="56" y="935"/>
                        </a:lnTo>
                        <a:lnTo>
                          <a:pt x="56" y="931"/>
                        </a:lnTo>
                        <a:lnTo>
                          <a:pt x="56" y="926"/>
                        </a:lnTo>
                        <a:lnTo>
                          <a:pt x="56" y="921"/>
                        </a:lnTo>
                        <a:lnTo>
                          <a:pt x="56" y="915"/>
                        </a:lnTo>
                        <a:lnTo>
                          <a:pt x="56" y="911"/>
                        </a:lnTo>
                        <a:lnTo>
                          <a:pt x="56" y="906"/>
                        </a:lnTo>
                        <a:lnTo>
                          <a:pt x="56" y="900"/>
                        </a:lnTo>
                        <a:lnTo>
                          <a:pt x="56" y="894"/>
                        </a:lnTo>
                        <a:lnTo>
                          <a:pt x="55" y="888"/>
                        </a:lnTo>
                        <a:lnTo>
                          <a:pt x="55" y="883"/>
                        </a:lnTo>
                        <a:lnTo>
                          <a:pt x="55" y="878"/>
                        </a:lnTo>
                        <a:lnTo>
                          <a:pt x="55" y="872"/>
                        </a:lnTo>
                        <a:lnTo>
                          <a:pt x="55" y="865"/>
                        </a:lnTo>
                        <a:lnTo>
                          <a:pt x="55" y="859"/>
                        </a:lnTo>
                        <a:lnTo>
                          <a:pt x="55" y="852"/>
                        </a:lnTo>
                        <a:lnTo>
                          <a:pt x="55" y="846"/>
                        </a:lnTo>
                        <a:lnTo>
                          <a:pt x="55" y="839"/>
                        </a:lnTo>
                        <a:lnTo>
                          <a:pt x="55" y="833"/>
                        </a:lnTo>
                        <a:lnTo>
                          <a:pt x="55" y="826"/>
                        </a:lnTo>
                        <a:lnTo>
                          <a:pt x="55" y="819"/>
                        </a:lnTo>
                        <a:lnTo>
                          <a:pt x="55" y="811"/>
                        </a:lnTo>
                        <a:lnTo>
                          <a:pt x="54" y="804"/>
                        </a:lnTo>
                        <a:lnTo>
                          <a:pt x="54" y="797"/>
                        </a:lnTo>
                        <a:lnTo>
                          <a:pt x="54" y="790"/>
                        </a:lnTo>
                        <a:lnTo>
                          <a:pt x="54" y="783"/>
                        </a:lnTo>
                        <a:lnTo>
                          <a:pt x="54" y="776"/>
                        </a:lnTo>
                        <a:lnTo>
                          <a:pt x="54" y="768"/>
                        </a:lnTo>
                        <a:lnTo>
                          <a:pt x="54" y="761"/>
                        </a:lnTo>
                        <a:lnTo>
                          <a:pt x="54" y="752"/>
                        </a:lnTo>
                        <a:lnTo>
                          <a:pt x="54" y="745"/>
                        </a:lnTo>
                        <a:lnTo>
                          <a:pt x="54" y="737"/>
                        </a:lnTo>
                        <a:lnTo>
                          <a:pt x="54" y="730"/>
                        </a:lnTo>
                        <a:lnTo>
                          <a:pt x="54" y="722"/>
                        </a:lnTo>
                        <a:lnTo>
                          <a:pt x="54" y="713"/>
                        </a:lnTo>
                        <a:lnTo>
                          <a:pt x="54" y="705"/>
                        </a:lnTo>
                        <a:lnTo>
                          <a:pt x="54" y="698"/>
                        </a:lnTo>
                        <a:lnTo>
                          <a:pt x="54" y="690"/>
                        </a:lnTo>
                        <a:lnTo>
                          <a:pt x="54" y="682"/>
                        </a:lnTo>
                        <a:lnTo>
                          <a:pt x="54" y="673"/>
                        </a:lnTo>
                        <a:lnTo>
                          <a:pt x="54" y="665"/>
                        </a:lnTo>
                        <a:lnTo>
                          <a:pt x="54" y="657"/>
                        </a:lnTo>
                        <a:lnTo>
                          <a:pt x="54" y="648"/>
                        </a:lnTo>
                        <a:lnTo>
                          <a:pt x="55" y="640"/>
                        </a:lnTo>
                        <a:lnTo>
                          <a:pt x="55" y="632"/>
                        </a:lnTo>
                        <a:lnTo>
                          <a:pt x="55" y="622"/>
                        </a:lnTo>
                        <a:lnTo>
                          <a:pt x="55" y="614"/>
                        </a:lnTo>
                        <a:lnTo>
                          <a:pt x="55" y="606"/>
                        </a:lnTo>
                        <a:lnTo>
                          <a:pt x="55" y="598"/>
                        </a:lnTo>
                        <a:lnTo>
                          <a:pt x="55" y="589"/>
                        </a:lnTo>
                        <a:lnTo>
                          <a:pt x="55" y="581"/>
                        </a:lnTo>
                        <a:lnTo>
                          <a:pt x="56" y="572"/>
                        </a:lnTo>
                        <a:lnTo>
                          <a:pt x="56" y="563"/>
                        </a:lnTo>
                        <a:lnTo>
                          <a:pt x="56" y="555"/>
                        </a:lnTo>
                        <a:lnTo>
                          <a:pt x="56" y="547"/>
                        </a:lnTo>
                        <a:lnTo>
                          <a:pt x="58" y="537"/>
                        </a:lnTo>
                        <a:lnTo>
                          <a:pt x="58" y="529"/>
                        </a:lnTo>
                        <a:lnTo>
                          <a:pt x="58" y="519"/>
                        </a:lnTo>
                        <a:lnTo>
                          <a:pt x="58" y="508"/>
                        </a:lnTo>
                        <a:lnTo>
                          <a:pt x="59" y="497"/>
                        </a:lnTo>
                        <a:lnTo>
                          <a:pt x="59" y="488"/>
                        </a:lnTo>
                        <a:lnTo>
                          <a:pt x="59" y="477"/>
                        </a:lnTo>
                        <a:lnTo>
                          <a:pt x="59" y="467"/>
                        </a:lnTo>
                        <a:lnTo>
                          <a:pt x="59" y="456"/>
                        </a:lnTo>
                        <a:lnTo>
                          <a:pt x="60" y="446"/>
                        </a:lnTo>
                        <a:lnTo>
                          <a:pt x="60" y="436"/>
                        </a:lnTo>
                        <a:lnTo>
                          <a:pt x="60" y="426"/>
                        </a:lnTo>
                        <a:lnTo>
                          <a:pt x="60" y="417"/>
                        </a:lnTo>
                        <a:lnTo>
                          <a:pt x="60" y="406"/>
                        </a:lnTo>
                        <a:lnTo>
                          <a:pt x="60" y="397"/>
                        </a:lnTo>
                        <a:lnTo>
                          <a:pt x="60" y="387"/>
                        </a:lnTo>
                        <a:lnTo>
                          <a:pt x="60" y="378"/>
                        </a:lnTo>
                        <a:lnTo>
                          <a:pt x="60" y="369"/>
                        </a:lnTo>
                        <a:lnTo>
                          <a:pt x="60" y="359"/>
                        </a:lnTo>
                        <a:lnTo>
                          <a:pt x="60" y="350"/>
                        </a:lnTo>
                        <a:lnTo>
                          <a:pt x="60" y="341"/>
                        </a:lnTo>
                        <a:lnTo>
                          <a:pt x="61" y="332"/>
                        </a:lnTo>
                        <a:lnTo>
                          <a:pt x="61" y="322"/>
                        </a:lnTo>
                        <a:lnTo>
                          <a:pt x="61" y="314"/>
                        </a:lnTo>
                        <a:lnTo>
                          <a:pt x="61" y="306"/>
                        </a:lnTo>
                        <a:lnTo>
                          <a:pt x="61" y="298"/>
                        </a:lnTo>
                        <a:lnTo>
                          <a:pt x="61" y="288"/>
                        </a:lnTo>
                        <a:lnTo>
                          <a:pt x="61" y="280"/>
                        </a:lnTo>
                        <a:lnTo>
                          <a:pt x="61" y="272"/>
                        </a:lnTo>
                        <a:lnTo>
                          <a:pt x="63" y="265"/>
                        </a:lnTo>
                        <a:lnTo>
                          <a:pt x="63" y="256"/>
                        </a:lnTo>
                        <a:lnTo>
                          <a:pt x="63" y="248"/>
                        </a:lnTo>
                        <a:lnTo>
                          <a:pt x="63" y="241"/>
                        </a:lnTo>
                        <a:lnTo>
                          <a:pt x="64" y="233"/>
                        </a:lnTo>
                        <a:lnTo>
                          <a:pt x="64" y="226"/>
                        </a:lnTo>
                        <a:lnTo>
                          <a:pt x="64" y="219"/>
                        </a:lnTo>
                        <a:lnTo>
                          <a:pt x="65" y="211"/>
                        </a:lnTo>
                        <a:lnTo>
                          <a:pt x="65" y="204"/>
                        </a:lnTo>
                        <a:lnTo>
                          <a:pt x="66" y="197"/>
                        </a:lnTo>
                        <a:lnTo>
                          <a:pt x="66" y="190"/>
                        </a:lnTo>
                        <a:lnTo>
                          <a:pt x="67" y="184"/>
                        </a:lnTo>
                        <a:lnTo>
                          <a:pt x="69" y="177"/>
                        </a:lnTo>
                        <a:lnTo>
                          <a:pt x="69" y="171"/>
                        </a:lnTo>
                        <a:lnTo>
                          <a:pt x="70" y="165"/>
                        </a:lnTo>
                        <a:lnTo>
                          <a:pt x="71" y="159"/>
                        </a:lnTo>
                        <a:lnTo>
                          <a:pt x="72" y="154"/>
                        </a:lnTo>
                        <a:lnTo>
                          <a:pt x="72" y="148"/>
                        </a:lnTo>
                        <a:lnTo>
                          <a:pt x="74" y="142"/>
                        </a:lnTo>
                        <a:lnTo>
                          <a:pt x="76" y="137"/>
                        </a:lnTo>
                        <a:lnTo>
                          <a:pt x="77" y="131"/>
                        </a:lnTo>
                        <a:lnTo>
                          <a:pt x="78" y="126"/>
                        </a:lnTo>
                        <a:lnTo>
                          <a:pt x="80" y="122"/>
                        </a:lnTo>
                        <a:lnTo>
                          <a:pt x="81" y="117"/>
                        </a:lnTo>
                        <a:lnTo>
                          <a:pt x="83" y="112"/>
                        </a:lnTo>
                        <a:lnTo>
                          <a:pt x="85" y="109"/>
                        </a:lnTo>
                        <a:lnTo>
                          <a:pt x="87" y="104"/>
                        </a:lnTo>
                        <a:lnTo>
                          <a:pt x="90" y="100"/>
                        </a:lnTo>
                        <a:lnTo>
                          <a:pt x="91" y="97"/>
                        </a:lnTo>
                        <a:lnTo>
                          <a:pt x="93" y="93"/>
                        </a:lnTo>
                        <a:lnTo>
                          <a:pt x="96" y="90"/>
                        </a:lnTo>
                        <a:lnTo>
                          <a:pt x="98" y="86"/>
                        </a:lnTo>
                        <a:lnTo>
                          <a:pt x="101" y="84"/>
                        </a:lnTo>
                        <a:lnTo>
                          <a:pt x="103" y="80"/>
                        </a:lnTo>
                        <a:lnTo>
                          <a:pt x="107" y="78"/>
                        </a:lnTo>
                        <a:lnTo>
                          <a:pt x="109" y="76"/>
                        </a:lnTo>
                        <a:lnTo>
                          <a:pt x="113" y="73"/>
                        </a:lnTo>
                        <a:lnTo>
                          <a:pt x="115" y="71"/>
                        </a:lnTo>
                        <a:lnTo>
                          <a:pt x="119" y="70"/>
                        </a:lnTo>
                        <a:lnTo>
                          <a:pt x="123" y="67"/>
                        </a:lnTo>
                        <a:lnTo>
                          <a:pt x="125" y="65"/>
                        </a:lnTo>
                        <a:lnTo>
                          <a:pt x="129" y="64"/>
                        </a:lnTo>
                        <a:lnTo>
                          <a:pt x="132" y="61"/>
                        </a:lnTo>
                        <a:lnTo>
                          <a:pt x="135" y="60"/>
                        </a:lnTo>
                        <a:lnTo>
                          <a:pt x="138" y="59"/>
                        </a:lnTo>
                        <a:lnTo>
                          <a:pt x="142" y="58"/>
                        </a:lnTo>
                        <a:lnTo>
                          <a:pt x="146" y="57"/>
                        </a:lnTo>
                        <a:lnTo>
                          <a:pt x="148" y="56"/>
                        </a:lnTo>
                        <a:lnTo>
                          <a:pt x="152" y="54"/>
                        </a:lnTo>
                        <a:lnTo>
                          <a:pt x="154" y="53"/>
                        </a:lnTo>
                        <a:lnTo>
                          <a:pt x="158" y="53"/>
                        </a:lnTo>
                        <a:lnTo>
                          <a:pt x="162" y="52"/>
                        </a:lnTo>
                        <a:lnTo>
                          <a:pt x="164" y="52"/>
                        </a:lnTo>
                        <a:lnTo>
                          <a:pt x="168" y="51"/>
                        </a:lnTo>
                        <a:lnTo>
                          <a:pt x="170" y="51"/>
                        </a:lnTo>
                        <a:lnTo>
                          <a:pt x="174" y="51"/>
                        </a:lnTo>
                        <a:lnTo>
                          <a:pt x="176" y="51"/>
                        </a:lnTo>
                        <a:lnTo>
                          <a:pt x="179" y="51"/>
                        </a:lnTo>
                        <a:lnTo>
                          <a:pt x="182" y="51"/>
                        </a:lnTo>
                        <a:lnTo>
                          <a:pt x="185" y="51"/>
                        </a:lnTo>
                        <a:lnTo>
                          <a:pt x="189" y="52"/>
                        </a:lnTo>
                        <a:lnTo>
                          <a:pt x="191" y="52"/>
                        </a:lnTo>
                        <a:lnTo>
                          <a:pt x="193" y="53"/>
                        </a:lnTo>
                        <a:lnTo>
                          <a:pt x="196" y="53"/>
                        </a:lnTo>
                        <a:lnTo>
                          <a:pt x="200" y="54"/>
                        </a:lnTo>
                        <a:lnTo>
                          <a:pt x="202" y="54"/>
                        </a:lnTo>
                        <a:lnTo>
                          <a:pt x="204" y="56"/>
                        </a:lnTo>
                        <a:lnTo>
                          <a:pt x="207" y="57"/>
                        </a:lnTo>
                        <a:lnTo>
                          <a:pt x="211" y="58"/>
                        </a:lnTo>
                        <a:lnTo>
                          <a:pt x="213" y="59"/>
                        </a:lnTo>
                        <a:lnTo>
                          <a:pt x="215" y="60"/>
                        </a:lnTo>
                        <a:lnTo>
                          <a:pt x="218" y="61"/>
                        </a:lnTo>
                        <a:lnTo>
                          <a:pt x="219" y="63"/>
                        </a:lnTo>
                        <a:lnTo>
                          <a:pt x="222" y="65"/>
                        </a:lnTo>
                        <a:lnTo>
                          <a:pt x="224" y="66"/>
                        </a:lnTo>
                        <a:lnTo>
                          <a:pt x="226" y="67"/>
                        </a:lnTo>
                        <a:lnTo>
                          <a:pt x="229" y="70"/>
                        </a:lnTo>
                        <a:lnTo>
                          <a:pt x="231" y="71"/>
                        </a:lnTo>
                        <a:lnTo>
                          <a:pt x="234" y="73"/>
                        </a:lnTo>
                        <a:lnTo>
                          <a:pt x="235" y="76"/>
                        </a:lnTo>
                        <a:lnTo>
                          <a:pt x="237" y="78"/>
                        </a:lnTo>
                        <a:lnTo>
                          <a:pt x="239" y="79"/>
                        </a:lnTo>
                        <a:lnTo>
                          <a:pt x="241" y="81"/>
                        </a:lnTo>
                        <a:lnTo>
                          <a:pt x="242" y="84"/>
                        </a:lnTo>
                        <a:lnTo>
                          <a:pt x="245" y="86"/>
                        </a:lnTo>
                        <a:lnTo>
                          <a:pt x="246" y="89"/>
                        </a:lnTo>
                        <a:lnTo>
                          <a:pt x="247" y="92"/>
                        </a:lnTo>
                        <a:lnTo>
                          <a:pt x="250" y="94"/>
                        </a:lnTo>
                        <a:lnTo>
                          <a:pt x="251" y="97"/>
                        </a:lnTo>
                        <a:lnTo>
                          <a:pt x="252" y="99"/>
                        </a:lnTo>
                        <a:lnTo>
                          <a:pt x="253" y="103"/>
                        </a:lnTo>
                        <a:lnTo>
                          <a:pt x="255" y="105"/>
                        </a:lnTo>
                        <a:lnTo>
                          <a:pt x="256" y="109"/>
                        </a:lnTo>
                        <a:lnTo>
                          <a:pt x="257" y="111"/>
                        </a:lnTo>
                        <a:lnTo>
                          <a:pt x="258" y="115"/>
                        </a:lnTo>
                        <a:lnTo>
                          <a:pt x="259" y="118"/>
                        </a:lnTo>
                        <a:lnTo>
                          <a:pt x="261" y="120"/>
                        </a:lnTo>
                        <a:lnTo>
                          <a:pt x="261" y="124"/>
                        </a:lnTo>
                        <a:lnTo>
                          <a:pt x="262" y="128"/>
                        </a:lnTo>
                        <a:lnTo>
                          <a:pt x="263" y="131"/>
                        </a:lnTo>
                        <a:lnTo>
                          <a:pt x="263" y="135"/>
                        </a:lnTo>
                        <a:lnTo>
                          <a:pt x="264" y="138"/>
                        </a:lnTo>
                        <a:lnTo>
                          <a:pt x="264" y="142"/>
                        </a:lnTo>
                        <a:lnTo>
                          <a:pt x="264" y="146"/>
                        </a:lnTo>
                        <a:lnTo>
                          <a:pt x="266" y="150"/>
                        </a:lnTo>
                        <a:lnTo>
                          <a:pt x="266" y="155"/>
                        </a:lnTo>
                        <a:lnTo>
                          <a:pt x="266" y="161"/>
                        </a:lnTo>
                        <a:lnTo>
                          <a:pt x="267" y="167"/>
                        </a:lnTo>
                        <a:lnTo>
                          <a:pt x="267" y="172"/>
                        </a:lnTo>
                        <a:lnTo>
                          <a:pt x="267" y="178"/>
                        </a:lnTo>
                        <a:lnTo>
                          <a:pt x="268" y="184"/>
                        </a:lnTo>
                        <a:lnTo>
                          <a:pt x="268" y="191"/>
                        </a:lnTo>
                        <a:lnTo>
                          <a:pt x="268" y="197"/>
                        </a:lnTo>
                        <a:lnTo>
                          <a:pt x="268" y="204"/>
                        </a:lnTo>
                        <a:lnTo>
                          <a:pt x="269" y="213"/>
                        </a:lnTo>
                        <a:lnTo>
                          <a:pt x="269" y="220"/>
                        </a:lnTo>
                        <a:lnTo>
                          <a:pt x="269" y="228"/>
                        </a:lnTo>
                        <a:lnTo>
                          <a:pt x="269" y="235"/>
                        </a:lnTo>
                        <a:lnTo>
                          <a:pt x="269" y="243"/>
                        </a:lnTo>
                        <a:lnTo>
                          <a:pt x="269" y="252"/>
                        </a:lnTo>
                        <a:lnTo>
                          <a:pt x="269" y="261"/>
                        </a:lnTo>
                        <a:lnTo>
                          <a:pt x="269" y="269"/>
                        </a:lnTo>
                        <a:lnTo>
                          <a:pt x="271" y="279"/>
                        </a:lnTo>
                        <a:lnTo>
                          <a:pt x="271" y="287"/>
                        </a:lnTo>
                        <a:lnTo>
                          <a:pt x="271" y="296"/>
                        </a:lnTo>
                        <a:lnTo>
                          <a:pt x="271" y="306"/>
                        </a:lnTo>
                        <a:lnTo>
                          <a:pt x="271" y="315"/>
                        </a:lnTo>
                        <a:lnTo>
                          <a:pt x="271" y="325"/>
                        </a:lnTo>
                        <a:lnTo>
                          <a:pt x="271" y="334"/>
                        </a:lnTo>
                        <a:lnTo>
                          <a:pt x="271" y="344"/>
                        </a:lnTo>
                        <a:lnTo>
                          <a:pt x="271" y="354"/>
                        </a:lnTo>
                        <a:lnTo>
                          <a:pt x="271" y="364"/>
                        </a:lnTo>
                        <a:lnTo>
                          <a:pt x="271" y="374"/>
                        </a:lnTo>
                        <a:lnTo>
                          <a:pt x="271" y="384"/>
                        </a:lnTo>
                        <a:lnTo>
                          <a:pt x="271" y="394"/>
                        </a:lnTo>
                        <a:lnTo>
                          <a:pt x="271" y="405"/>
                        </a:lnTo>
                        <a:lnTo>
                          <a:pt x="271" y="415"/>
                        </a:lnTo>
                        <a:lnTo>
                          <a:pt x="271" y="425"/>
                        </a:lnTo>
                        <a:lnTo>
                          <a:pt x="271" y="436"/>
                        </a:lnTo>
                        <a:lnTo>
                          <a:pt x="271" y="445"/>
                        </a:lnTo>
                        <a:lnTo>
                          <a:pt x="271" y="456"/>
                        </a:lnTo>
                        <a:lnTo>
                          <a:pt x="271" y="467"/>
                        </a:lnTo>
                        <a:lnTo>
                          <a:pt x="271" y="477"/>
                        </a:lnTo>
                        <a:lnTo>
                          <a:pt x="269" y="487"/>
                        </a:lnTo>
                        <a:lnTo>
                          <a:pt x="269" y="497"/>
                        </a:lnTo>
                        <a:lnTo>
                          <a:pt x="269" y="508"/>
                        </a:lnTo>
                        <a:lnTo>
                          <a:pt x="269" y="517"/>
                        </a:lnTo>
                        <a:lnTo>
                          <a:pt x="269" y="528"/>
                        </a:lnTo>
                        <a:lnTo>
                          <a:pt x="269" y="537"/>
                        </a:lnTo>
                        <a:lnTo>
                          <a:pt x="269" y="548"/>
                        </a:lnTo>
                        <a:lnTo>
                          <a:pt x="269" y="557"/>
                        </a:lnTo>
                        <a:lnTo>
                          <a:pt x="269" y="567"/>
                        </a:lnTo>
                        <a:lnTo>
                          <a:pt x="269" y="578"/>
                        </a:lnTo>
                        <a:lnTo>
                          <a:pt x="269" y="587"/>
                        </a:lnTo>
                        <a:lnTo>
                          <a:pt x="269" y="595"/>
                        </a:lnTo>
                        <a:lnTo>
                          <a:pt x="268" y="605"/>
                        </a:lnTo>
                        <a:lnTo>
                          <a:pt x="268" y="614"/>
                        </a:lnTo>
                        <a:lnTo>
                          <a:pt x="268" y="624"/>
                        </a:lnTo>
                        <a:lnTo>
                          <a:pt x="268" y="632"/>
                        </a:lnTo>
                        <a:lnTo>
                          <a:pt x="268" y="640"/>
                        </a:lnTo>
                        <a:lnTo>
                          <a:pt x="268" y="650"/>
                        </a:lnTo>
                        <a:lnTo>
                          <a:pt x="268" y="658"/>
                        </a:lnTo>
                        <a:lnTo>
                          <a:pt x="268" y="666"/>
                        </a:lnTo>
                        <a:lnTo>
                          <a:pt x="268" y="673"/>
                        </a:lnTo>
                        <a:lnTo>
                          <a:pt x="268" y="682"/>
                        </a:lnTo>
                        <a:lnTo>
                          <a:pt x="268" y="689"/>
                        </a:lnTo>
                        <a:lnTo>
                          <a:pt x="268" y="697"/>
                        </a:lnTo>
                        <a:lnTo>
                          <a:pt x="268" y="704"/>
                        </a:lnTo>
                        <a:lnTo>
                          <a:pt x="268" y="712"/>
                        </a:lnTo>
                        <a:lnTo>
                          <a:pt x="268" y="719"/>
                        </a:lnTo>
                        <a:lnTo>
                          <a:pt x="267" y="726"/>
                        </a:lnTo>
                        <a:lnTo>
                          <a:pt x="267" y="735"/>
                        </a:lnTo>
                        <a:lnTo>
                          <a:pt x="267" y="742"/>
                        </a:lnTo>
                        <a:lnTo>
                          <a:pt x="267" y="750"/>
                        </a:lnTo>
                        <a:lnTo>
                          <a:pt x="267" y="757"/>
                        </a:lnTo>
                        <a:lnTo>
                          <a:pt x="267" y="765"/>
                        </a:lnTo>
                        <a:lnTo>
                          <a:pt x="267" y="772"/>
                        </a:lnTo>
                        <a:lnTo>
                          <a:pt x="267" y="781"/>
                        </a:lnTo>
                        <a:lnTo>
                          <a:pt x="266" y="788"/>
                        </a:lnTo>
                        <a:lnTo>
                          <a:pt x="266" y="796"/>
                        </a:lnTo>
                        <a:lnTo>
                          <a:pt x="266" y="803"/>
                        </a:lnTo>
                        <a:lnTo>
                          <a:pt x="266" y="811"/>
                        </a:lnTo>
                        <a:lnTo>
                          <a:pt x="266" y="819"/>
                        </a:lnTo>
                        <a:lnTo>
                          <a:pt x="264" y="826"/>
                        </a:lnTo>
                        <a:lnTo>
                          <a:pt x="264" y="834"/>
                        </a:lnTo>
                        <a:lnTo>
                          <a:pt x="264" y="841"/>
                        </a:lnTo>
                        <a:lnTo>
                          <a:pt x="264" y="848"/>
                        </a:lnTo>
                        <a:lnTo>
                          <a:pt x="263" y="855"/>
                        </a:lnTo>
                        <a:lnTo>
                          <a:pt x="263" y="863"/>
                        </a:lnTo>
                        <a:lnTo>
                          <a:pt x="262" y="870"/>
                        </a:lnTo>
                        <a:lnTo>
                          <a:pt x="262" y="878"/>
                        </a:lnTo>
                        <a:lnTo>
                          <a:pt x="262" y="885"/>
                        </a:lnTo>
                        <a:lnTo>
                          <a:pt x="261" y="892"/>
                        </a:lnTo>
                        <a:lnTo>
                          <a:pt x="261" y="899"/>
                        </a:lnTo>
                        <a:lnTo>
                          <a:pt x="261" y="906"/>
                        </a:lnTo>
                        <a:lnTo>
                          <a:pt x="259" y="913"/>
                        </a:lnTo>
                        <a:lnTo>
                          <a:pt x="259" y="920"/>
                        </a:lnTo>
                        <a:lnTo>
                          <a:pt x="258" y="926"/>
                        </a:lnTo>
                        <a:lnTo>
                          <a:pt x="258" y="933"/>
                        </a:lnTo>
                        <a:lnTo>
                          <a:pt x="257" y="940"/>
                        </a:lnTo>
                        <a:lnTo>
                          <a:pt x="256" y="946"/>
                        </a:lnTo>
                        <a:lnTo>
                          <a:pt x="256" y="953"/>
                        </a:lnTo>
                        <a:lnTo>
                          <a:pt x="255" y="959"/>
                        </a:lnTo>
                        <a:lnTo>
                          <a:pt x="255" y="965"/>
                        </a:lnTo>
                        <a:lnTo>
                          <a:pt x="253" y="972"/>
                        </a:lnTo>
                        <a:lnTo>
                          <a:pt x="252" y="978"/>
                        </a:lnTo>
                        <a:lnTo>
                          <a:pt x="252" y="984"/>
                        </a:lnTo>
                        <a:lnTo>
                          <a:pt x="251" y="990"/>
                        </a:lnTo>
                        <a:lnTo>
                          <a:pt x="250" y="996"/>
                        </a:lnTo>
                        <a:lnTo>
                          <a:pt x="248" y="1002"/>
                        </a:lnTo>
                        <a:lnTo>
                          <a:pt x="247" y="1006"/>
                        </a:lnTo>
                        <a:lnTo>
                          <a:pt x="247" y="1012"/>
                        </a:lnTo>
                        <a:lnTo>
                          <a:pt x="246" y="1018"/>
                        </a:lnTo>
                        <a:lnTo>
                          <a:pt x="245" y="1023"/>
                        </a:lnTo>
                        <a:lnTo>
                          <a:pt x="244" y="1028"/>
                        </a:lnTo>
                        <a:lnTo>
                          <a:pt x="242" y="1033"/>
                        </a:lnTo>
                        <a:lnTo>
                          <a:pt x="241" y="1038"/>
                        </a:lnTo>
                        <a:lnTo>
                          <a:pt x="240" y="1043"/>
                        </a:lnTo>
                        <a:lnTo>
                          <a:pt x="239" y="1046"/>
                        </a:lnTo>
                        <a:lnTo>
                          <a:pt x="237" y="1051"/>
                        </a:lnTo>
                        <a:lnTo>
                          <a:pt x="236" y="1056"/>
                        </a:lnTo>
                        <a:lnTo>
                          <a:pt x="235" y="1059"/>
                        </a:lnTo>
                        <a:lnTo>
                          <a:pt x="233" y="1064"/>
                        </a:lnTo>
                        <a:lnTo>
                          <a:pt x="231" y="1068"/>
                        </a:lnTo>
                        <a:lnTo>
                          <a:pt x="230" y="1071"/>
                        </a:lnTo>
                        <a:lnTo>
                          <a:pt x="229" y="1075"/>
                        </a:lnTo>
                        <a:lnTo>
                          <a:pt x="226" y="1078"/>
                        </a:lnTo>
                        <a:lnTo>
                          <a:pt x="225" y="1081"/>
                        </a:lnTo>
                        <a:lnTo>
                          <a:pt x="224" y="1084"/>
                        </a:lnTo>
                        <a:lnTo>
                          <a:pt x="222" y="1088"/>
                        </a:lnTo>
                        <a:lnTo>
                          <a:pt x="219" y="1091"/>
                        </a:lnTo>
                        <a:lnTo>
                          <a:pt x="218" y="1095"/>
                        </a:lnTo>
                        <a:lnTo>
                          <a:pt x="215" y="1098"/>
                        </a:lnTo>
                        <a:lnTo>
                          <a:pt x="213" y="1102"/>
                        </a:lnTo>
                        <a:lnTo>
                          <a:pt x="212" y="1106"/>
                        </a:lnTo>
                        <a:lnTo>
                          <a:pt x="209" y="1109"/>
                        </a:lnTo>
                        <a:lnTo>
                          <a:pt x="208" y="1113"/>
                        </a:lnTo>
                        <a:lnTo>
                          <a:pt x="206" y="1116"/>
                        </a:lnTo>
                        <a:lnTo>
                          <a:pt x="204" y="1119"/>
                        </a:lnTo>
                        <a:lnTo>
                          <a:pt x="203" y="1122"/>
                        </a:lnTo>
                        <a:lnTo>
                          <a:pt x="201" y="1126"/>
                        </a:lnTo>
                        <a:lnTo>
                          <a:pt x="200" y="1128"/>
                        </a:lnTo>
                        <a:lnTo>
                          <a:pt x="198" y="1132"/>
                        </a:lnTo>
                        <a:lnTo>
                          <a:pt x="197" y="1134"/>
                        </a:lnTo>
                        <a:lnTo>
                          <a:pt x="196" y="1137"/>
                        </a:lnTo>
                        <a:lnTo>
                          <a:pt x="195" y="1141"/>
                        </a:lnTo>
                        <a:lnTo>
                          <a:pt x="192" y="1143"/>
                        </a:lnTo>
                        <a:lnTo>
                          <a:pt x="192" y="1146"/>
                        </a:lnTo>
                        <a:lnTo>
                          <a:pt x="191" y="1149"/>
                        </a:lnTo>
                        <a:lnTo>
                          <a:pt x="190" y="1152"/>
                        </a:lnTo>
                        <a:lnTo>
                          <a:pt x="189" y="1155"/>
                        </a:lnTo>
                        <a:lnTo>
                          <a:pt x="187" y="1158"/>
                        </a:lnTo>
                        <a:lnTo>
                          <a:pt x="186" y="1161"/>
                        </a:lnTo>
                        <a:lnTo>
                          <a:pt x="185" y="1163"/>
                        </a:lnTo>
                        <a:lnTo>
                          <a:pt x="184" y="1166"/>
                        </a:lnTo>
                        <a:lnTo>
                          <a:pt x="184" y="1168"/>
                        </a:lnTo>
                        <a:lnTo>
                          <a:pt x="182" y="1172"/>
                        </a:lnTo>
                        <a:lnTo>
                          <a:pt x="181" y="1174"/>
                        </a:lnTo>
                        <a:lnTo>
                          <a:pt x="181" y="1176"/>
                        </a:lnTo>
                        <a:lnTo>
                          <a:pt x="180" y="1180"/>
                        </a:lnTo>
                        <a:lnTo>
                          <a:pt x="180" y="1182"/>
                        </a:lnTo>
                        <a:lnTo>
                          <a:pt x="179" y="1185"/>
                        </a:lnTo>
                        <a:lnTo>
                          <a:pt x="178" y="1187"/>
                        </a:lnTo>
                        <a:lnTo>
                          <a:pt x="178" y="1191"/>
                        </a:lnTo>
                        <a:lnTo>
                          <a:pt x="176" y="1193"/>
                        </a:lnTo>
                        <a:lnTo>
                          <a:pt x="176" y="1195"/>
                        </a:lnTo>
                        <a:lnTo>
                          <a:pt x="175" y="1198"/>
                        </a:lnTo>
                        <a:lnTo>
                          <a:pt x="175" y="1201"/>
                        </a:lnTo>
                        <a:lnTo>
                          <a:pt x="175" y="1204"/>
                        </a:lnTo>
                        <a:lnTo>
                          <a:pt x="174" y="1206"/>
                        </a:lnTo>
                        <a:lnTo>
                          <a:pt x="174" y="1208"/>
                        </a:lnTo>
                        <a:lnTo>
                          <a:pt x="174" y="1212"/>
                        </a:lnTo>
                        <a:lnTo>
                          <a:pt x="173" y="1214"/>
                        </a:lnTo>
                        <a:lnTo>
                          <a:pt x="173" y="1217"/>
                        </a:lnTo>
                        <a:lnTo>
                          <a:pt x="173" y="1220"/>
                        </a:lnTo>
                        <a:lnTo>
                          <a:pt x="173" y="1222"/>
                        </a:lnTo>
                        <a:lnTo>
                          <a:pt x="171" y="1226"/>
                        </a:lnTo>
                        <a:lnTo>
                          <a:pt x="171" y="1228"/>
                        </a:lnTo>
                        <a:lnTo>
                          <a:pt x="171" y="1231"/>
                        </a:lnTo>
                        <a:lnTo>
                          <a:pt x="171" y="1234"/>
                        </a:lnTo>
                        <a:lnTo>
                          <a:pt x="171" y="1237"/>
                        </a:lnTo>
                        <a:lnTo>
                          <a:pt x="170" y="1240"/>
                        </a:lnTo>
                        <a:lnTo>
                          <a:pt x="170" y="1243"/>
                        </a:lnTo>
                        <a:lnTo>
                          <a:pt x="170" y="1246"/>
                        </a:lnTo>
                        <a:lnTo>
                          <a:pt x="170" y="1248"/>
                        </a:lnTo>
                        <a:lnTo>
                          <a:pt x="170" y="1252"/>
                        </a:lnTo>
                        <a:lnTo>
                          <a:pt x="170" y="1254"/>
                        </a:lnTo>
                        <a:lnTo>
                          <a:pt x="170" y="1258"/>
                        </a:lnTo>
                        <a:lnTo>
                          <a:pt x="170" y="1261"/>
                        </a:lnTo>
                        <a:lnTo>
                          <a:pt x="170" y="1265"/>
                        </a:lnTo>
                        <a:lnTo>
                          <a:pt x="170" y="1267"/>
                        </a:lnTo>
                        <a:lnTo>
                          <a:pt x="170" y="1271"/>
                        </a:lnTo>
                        <a:lnTo>
                          <a:pt x="170" y="1274"/>
                        </a:lnTo>
                        <a:lnTo>
                          <a:pt x="170" y="1278"/>
                        </a:lnTo>
                        <a:lnTo>
                          <a:pt x="170" y="1282"/>
                        </a:lnTo>
                        <a:lnTo>
                          <a:pt x="170" y="1285"/>
                        </a:lnTo>
                        <a:lnTo>
                          <a:pt x="170" y="1287"/>
                        </a:lnTo>
                        <a:lnTo>
                          <a:pt x="170" y="1291"/>
                        </a:lnTo>
                        <a:lnTo>
                          <a:pt x="170" y="1293"/>
                        </a:lnTo>
                        <a:lnTo>
                          <a:pt x="170" y="1297"/>
                        </a:lnTo>
                        <a:lnTo>
                          <a:pt x="170" y="1300"/>
                        </a:lnTo>
                        <a:lnTo>
                          <a:pt x="170" y="1303"/>
                        </a:lnTo>
                        <a:lnTo>
                          <a:pt x="170" y="1305"/>
                        </a:lnTo>
                        <a:lnTo>
                          <a:pt x="170" y="1308"/>
                        </a:lnTo>
                        <a:lnTo>
                          <a:pt x="170" y="1310"/>
                        </a:lnTo>
                        <a:lnTo>
                          <a:pt x="171" y="1313"/>
                        </a:lnTo>
                        <a:lnTo>
                          <a:pt x="171" y="1316"/>
                        </a:lnTo>
                        <a:lnTo>
                          <a:pt x="171" y="1318"/>
                        </a:lnTo>
                        <a:lnTo>
                          <a:pt x="171" y="1320"/>
                        </a:lnTo>
                        <a:lnTo>
                          <a:pt x="171" y="1322"/>
                        </a:lnTo>
                        <a:lnTo>
                          <a:pt x="171" y="1324"/>
                        </a:lnTo>
                        <a:lnTo>
                          <a:pt x="171" y="1326"/>
                        </a:lnTo>
                        <a:lnTo>
                          <a:pt x="171" y="1329"/>
                        </a:lnTo>
                        <a:lnTo>
                          <a:pt x="171" y="1330"/>
                        </a:lnTo>
                        <a:lnTo>
                          <a:pt x="173" y="1332"/>
                        </a:lnTo>
                        <a:lnTo>
                          <a:pt x="173" y="1335"/>
                        </a:lnTo>
                        <a:lnTo>
                          <a:pt x="173" y="1336"/>
                        </a:lnTo>
                        <a:lnTo>
                          <a:pt x="173" y="1337"/>
                        </a:lnTo>
                        <a:lnTo>
                          <a:pt x="173" y="1339"/>
                        </a:lnTo>
                        <a:lnTo>
                          <a:pt x="173" y="1341"/>
                        </a:lnTo>
                        <a:lnTo>
                          <a:pt x="174" y="1342"/>
                        </a:lnTo>
                        <a:lnTo>
                          <a:pt x="174" y="1344"/>
                        </a:lnTo>
                        <a:lnTo>
                          <a:pt x="174" y="1345"/>
                        </a:lnTo>
                        <a:lnTo>
                          <a:pt x="174" y="1346"/>
                        </a:lnTo>
                        <a:lnTo>
                          <a:pt x="174" y="1348"/>
                        </a:lnTo>
                        <a:lnTo>
                          <a:pt x="174" y="1349"/>
                        </a:lnTo>
                        <a:lnTo>
                          <a:pt x="175" y="1350"/>
                        </a:lnTo>
                        <a:lnTo>
                          <a:pt x="175" y="1351"/>
                        </a:lnTo>
                        <a:lnTo>
                          <a:pt x="175" y="1352"/>
                        </a:lnTo>
                        <a:lnTo>
                          <a:pt x="175" y="1354"/>
                        </a:lnTo>
                        <a:lnTo>
                          <a:pt x="175" y="1355"/>
                        </a:lnTo>
                        <a:lnTo>
                          <a:pt x="175" y="1356"/>
                        </a:lnTo>
                        <a:lnTo>
                          <a:pt x="175" y="1356"/>
                        </a:lnTo>
                        <a:lnTo>
                          <a:pt x="176" y="1357"/>
                        </a:lnTo>
                        <a:lnTo>
                          <a:pt x="176" y="1358"/>
                        </a:lnTo>
                        <a:lnTo>
                          <a:pt x="176" y="1358"/>
                        </a:lnTo>
                        <a:lnTo>
                          <a:pt x="176" y="1359"/>
                        </a:lnTo>
                        <a:lnTo>
                          <a:pt x="176" y="1361"/>
                        </a:lnTo>
                        <a:lnTo>
                          <a:pt x="176" y="1361"/>
                        </a:lnTo>
                        <a:lnTo>
                          <a:pt x="176" y="1362"/>
                        </a:lnTo>
                        <a:lnTo>
                          <a:pt x="176" y="1362"/>
                        </a:lnTo>
                        <a:lnTo>
                          <a:pt x="178" y="1363"/>
                        </a:lnTo>
                        <a:lnTo>
                          <a:pt x="178" y="1364"/>
                        </a:lnTo>
                        <a:lnTo>
                          <a:pt x="178" y="1364"/>
                        </a:lnTo>
                        <a:lnTo>
                          <a:pt x="178" y="1365"/>
                        </a:lnTo>
                        <a:lnTo>
                          <a:pt x="178" y="1365"/>
                        </a:lnTo>
                        <a:lnTo>
                          <a:pt x="178" y="1367"/>
                        </a:lnTo>
                        <a:lnTo>
                          <a:pt x="215" y="1355"/>
                        </a:lnTo>
                        <a:lnTo>
                          <a:pt x="215" y="1355"/>
                        </a:lnTo>
                        <a:lnTo>
                          <a:pt x="215" y="1354"/>
                        </a:lnTo>
                        <a:lnTo>
                          <a:pt x="215" y="1354"/>
                        </a:lnTo>
                        <a:lnTo>
                          <a:pt x="215" y="1352"/>
                        </a:lnTo>
                        <a:lnTo>
                          <a:pt x="215" y="1351"/>
                        </a:lnTo>
                        <a:lnTo>
                          <a:pt x="215" y="1351"/>
                        </a:lnTo>
                        <a:lnTo>
                          <a:pt x="215" y="1350"/>
                        </a:lnTo>
                        <a:lnTo>
                          <a:pt x="215" y="1349"/>
                        </a:lnTo>
                        <a:lnTo>
                          <a:pt x="215" y="1346"/>
                        </a:lnTo>
                        <a:lnTo>
                          <a:pt x="215" y="1345"/>
                        </a:lnTo>
                        <a:lnTo>
                          <a:pt x="215" y="1344"/>
                        </a:lnTo>
                        <a:lnTo>
                          <a:pt x="215" y="1342"/>
                        </a:lnTo>
                        <a:lnTo>
                          <a:pt x="215" y="1341"/>
                        </a:lnTo>
                        <a:lnTo>
                          <a:pt x="215" y="1339"/>
                        </a:lnTo>
                        <a:lnTo>
                          <a:pt x="215" y="1337"/>
                        </a:lnTo>
                        <a:lnTo>
                          <a:pt x="214" y="1335"/>
                        </a:lnTo>
                        <a:lnTo>
                          <a:pt x="214" y="1332"/>
                        </a:lnTo>
                        <a:lnTo>
                          <a:pt x="214" y="1330"/>
                        </a:lnTo>
                        <a:lnTo>
                          <a:pt x="214" y="1328"/>
                        </a:lnTo>
                        <a:lnTo>
                          <a:pt x="214" y="1325"/>
                        </a:lnTo>
                        <a:lnTo>
                          <a:pt x="214" y="1323"/>
                        </a:lnTo>
                        <a:lnTo>
                          <a:pt x="214" y="1320"/>
                        </a:lnTo>
                        <a:lnTo>
                          <a:pt x="214" y="1318"/>
                        </a:lnTo>
                        <a:lnTo>
                          <a:pt x="214" y="1315"/>
                        </a:lnTo>
                        <a:lnTo>
                          <a:pt x="215" y="1312"/>
                        </a:lnTo>
                        <a:lnTo>
                          <a:pt x="215" y="1309"/>
                        </a:lnTo>
                        <a:lnTo>
                          <a:pt x="215" y="1306"/>
                        </a:lnTo>
                        <a:lnTo>
                          <a:pt x="215" y="1303"/>
                        </a:lnTo>
                        <a:lnTo>
                          <a:pt x="215" y="1300"/>
                        </a:lnTo>
                        <a:lnTo>
                          <a:pt x="215" y="1297"/>
                        </a:lnTo>
                        <a:lnTo>
                          <a:pt x="215" y="1293"/>
                        </a:lnTo>
                        <a:lnTo>
                          <a:pt x="215" y="1290"/>
                        </a:lnTo>
                        <a:lnTo>
                          <a:pt x="215" y="1287"/>
                        </a:lnTo>
                        <a:lnTo>
                          <a:pt x="217" y="1284"/>
                        </a:lnTo>
                        <a:lnTo>
                          <a:pt x="217" y="1280"/>
                        </a:lnTo>
                        <a:lnTo>
                          <a:pt x="217" y="1277"/>
                        </a:lnTo>
                        <a:lnTo>
                          <a:pt x="217" y="1273"/>
                        </a:lnTo>
                        <a:lnTo>
                          <a:pt x="218" y="1270"/>
                        </a:lnTo>
                        <a:lnTo>
                          <a:pt x="218" y="1266"/>
                        </a:lnTo>
                        <a:lnTo>
                          <a:pt x="218" y="1263"/>
                        </a:lnTo>
                        <a:lnTo>
                          <a:pt x="219" y="1258"/>
                        </a:lnTo>
                        <a:lnTo>
                          <a:pt x="219" y="1254"/>
                        </a:lnTo>
                        <a:lnTo>
                          <a:pt x="220" y="1251"/>
                        </a:lnTo>
                        <a:lnTo>
                          <a:pt x="220" y="1247"/>
                        </a:lnTo>
                        <a:lnTo>
                          <a:pt x="222" y="1243"/>
                        </a:lnTo>
                        <a:lnTo>
                          <a:pt x="222" y="1239"/>
                        </a:lnTo>
                        <a:lnTo>
                          <a:pt x="223" y="1235"/>
                        </a:lnTo>
                        <a:lnTo>
                          <a:pt x="223" y="1232"/>
                        </a:lnTo>
                        <a:lnTo>
                          <a:pt x="224" y="1227"/>
                        </a:lnTo>
                        <a:lnTo>
                          <a:pt x="225" y="1224"/>
                        </a:lnTo>
                        <a:lnTo>
                          <a:pt x="225" y="1219"/>
                        </a:lnTo>
                        <a:lnTo>
                          <a:pt x="226" y="1215"/>
                        </a:lnTo>
                        <a:lnTo>
                          <a:pt x="228" y="1212"/>
                        </a:lnTo>
                        <a:lnTo>
                          <a:pt x="229" y="1207"/>
                        </a:lnTo>
                        <a:lnTo>
                          <a:pt x="230" y="1204"/>
                        </a:lnTo>
                        <a:lnTo>
                          <a:pt x="230" y="1200"/>
                        </a:lnTo>
                        <a:lnTo>
                          <a:pt x="231" y="1195"/>
                        </a:lnTo>
                        <a:lnTo>
                          <a:pt x="233" y="1192"/>
                        </a:lnTo>
                        <a:lnTo>
                          <a:pt x="234" y="1187"/>
                        </a:lnTo>
                        <a:lnTo>
                          <a:pt x="235" y="1183"/>
                        </a:lnTo>
                        <a:lnTo>
                          <a:pt x="237" y="1180"/>
                        </a:lnTo>
                        <a:lnTo>
                          <a:pt x="239" y="1175"/>
                        </a:lnTo>
                        <a:lnTo>
                          <a:pt x="240" y="1172"/>
                        </a:lnTo>
                        <a:lnTo>
                          <a:pt x="241" y="1168"/>
                        </a:lnTo>
                        <a:lnTo>
                          <a:pt x="242" y="1165"/>
                        </a:lnTo>
                        <a:lnTo>
                          <a:pt x="244" y="1161"/>
                        </a:lnTo>
                        <a:lnTo>
                          <a:pt x="245" y="1158"/>
                        </a:lnTo>
                        <a:lnTo>
                          <a:pt x="246" y="1154"/>
                        </a:lnTo>
                        <a:lnTo>
                          <a:pt x="248" y="1150"/>
                        </a:lnTo>
                        <a:lnTo>
                          <a:pt x="250" y="1148"/>
                        </a:lnTo>
                        <a:lnTo>
                          <a:pt x="251" y="1145"/>
                        </a:lnTo>
                        <a:lnTo>
                          <a:pt x="252" y="1142"/>
                        </a:lnTo>
                        <a:lnTo>
                          <a:pt x="253" y="1140"/>
                        </a:lnTo>
                        <a:lnTo>
                          <a:pt x="255" y="1137"/>
                        </a:lnTo>
                        <a:lnTo>
                          <a:pt x="256" y="1135"/>
                        </a:lnTo>
                        <a:lnTo>
                          <a:pt x="257" y="1133"/>
                        </a:lnTo>
                        <a:lnTo>
                          <a:pt x="258" y="1130"/>
                        </a:lnTo>
                        <a:lnTo>
                          <a:pt x="259" y="1128"/>
                        </a:lnTo>
                        <a:lnTo>
                          <a:pt x="261" y="1126"/>
                        </a:lnTo>
                        <a:lnTo>
                          <a:pt x="262" y="1123"/>
                        </a:lnTo>
                        <a:lnTo>
                          <a:pt x="263" y="1121"/>
                        </a:lnTo>
                        <a:lnTo>
                          <a:pt x="264" y="1119"/>
                        </a:lnTo>
                        <a:lnTo>
                          <a:pt x="266" y="1116"/>
                        </a:lnTo>
                        <a:lnTo>
                          <a:pt x="267" y="1114"/>
                        </a:lnTo>
                        <a:lnTo>
                          <a:pt x="269" y="1113"/>
                        </a:lnTo>
                        <a:lnTo>
                          <a:pt x="271" y="1110"/>
                        </a:lnTo>
                        <a:lnTo>
                          <a:pt x="272" y="1108"/>
                        </a:lnTo>
                        <a:lnTo>
                          <a:pt x="273" y="1106"/>
                        </a:lnTo>
                        <a:lnTo>
                          <a:pt x="273" y="1103"/>
                        </a:lnTo>
                        <a:lnTo>
                          <a:pt x="275" y="1101"/>
                        </a:lnTo>
                        <a:lnTo>
                          <a:pt x="277" y="1098"/>
                        </a:lnTo>
                        <a:lnTo>
                          <a:pt x="278" y="1096"/>
                        </a:lnTo>
                        <a:lnTo>
                          <a:pt x="278" y="1094"/>
                        </a:lnTo>
                        <a:lnTo>
                          <a:pt x="280" y="1091"/>
                        </a:lnTo>
                        <a:lnTo>
                          <a:pt x="282" y="1089"/>
                        </a:lnTo>
                        <a:lnTo>
                          <a:pt x="282" y="1087"/>
                        </a:lnTo>
                        <a:lnTo>
                          <a:pt x="283" y="1084"/>
                        </a:lnTo>
                        <a:lnTo>
                          <a:pt x="284" y="1081"/>
                        </a:lnTo>
                        <a:lnTo>
                          <a:pt x="285" y="1078"/>
                        </a:lnTo>
                        <a:lnTo>
                          <a:pt x="286" y="1075"/>
                        </a:lnTo>
                        <a:lnTo>
                          <a:pt x="288" y="1071"/>
                        </a:lnTo>
                        <a:lnTo>
                          <a:pt x="289" y="1069"/>
                        </a:lnTo>
                        <a:lnTo>
                          <a:pt x="290" y="1065"/>
                        </a:lnTo>
                        <a:lnTo>
                          <a:pt x="291" y="1062"/>
                        </a:lnTo>
                        <a:lnTo>
                          <a:pt x="293" y="1057"/>
                        </a:lnTo>
                        <a:lnTo>
                          <a:pt x="293" y="1054"/>
                        </a:lnTo>
                        <a:lnTo>
                          <a:pt x="294" y="1050"/>
                        </a:lnTo>
                        <a:lnTo>
                          <a:pt x="295" y="1045"/>
                        </a:lnTo>
                        <a:lnTo>
                          <a:pt x="296" y="1041"/>
                        </a:lnTo>
                        <a:lnTo>
                          <a:pt x="297" y="1037"/>
                        </a:lnTo>
                        <a:lnTo>
                          <a:pt x="299" y="1031"/>
                        </a:lnTo>
                        <a:lnTo>
                          <a:pt x="300" y="1026"/>
                        </a:lnTo>
                        <a:lnTo>
                          <a:pt x="300" y="1022"/>
                        </a:lnTo>
                        <a:lnTo>
                          <a:pt x="301" y="1016"/>
                        </a:lnTo>
                        <a:lnTo>
                          <a:pt x="302" y="1010"/>
                        </a:lnTo>
                        <a:lnTo>
                          <a:pt x="304" y="1005"/>
                        </a:lnTo>
                        <a:lnTo>
                          <a:pt x="305" y="998"/>
                        </a:lnTo>
                        <a:lnTo>
                          <a:pt x="305" y="992"/>
                        </a:lnTo>
                        <a:lnTo>
                          <a:pt x="306" y="985"/>
                        </a:lnTo>
                        <a:lnTo>
                          <a:pt x="307" y="979"/>
                        </a:lnTo>
                        <a:lnTo>
                          <a:pt x="308" y="971"/>
                        </a:lnTo>
                        <a:lnTo>
                          <a:pt x="308" y="964"/>
                        </a:lnTo>
                        <a:lnTo>
                          <a:pt x="310" y="957"/>
                        </a:lnTo>
                        <a:lnTo>
                          <a:pt x="311" y="948"/>
                        </a:lnTo>
                        <a:lnTo>
                          <a:pt x="312" y="940"/>
                        </a:lnTo>
                        <a:lnTo>
                          <a:pt x="312" y="931"/>
                        </a:lnTo>
                        <a:lnTo>
                          <a:pt x="313" y="922"/>
                        </a:lnTo>
                        <a:lnTo>
                          <a:pt x="315" y="913"/>
                        </a:lnTo>
                        <a:lnTo>
                          <a:pt x="315" y="904"/>
                        </a:lnTo>
                        <a:lnTo>
                          <a:pt x="316" y="894"/>
                        </a:lnTo>
                        <a:lnTo>
                          <a:pt x="316" y="883"/>
                        </a:lnTo>
                        <a:lnTo>
                          <a:pt x="317" y="873"/>
                        </a:lnTo>
                        <a:lnTo>
                          <a:pt x="318" y="862"/>
                        </a:lnTo>
                        <a:lnTo>
                          <a:pt x="318" y="852"/>
                        </a:lnTo>
                        <a:lnTo>
                          <a:pt x="318" y="841"/>
                        </a:lnTo>
                        <a:lnTo>
                          <a:pt x="319" y="830"/>
                        </a:lnTo>
                        <a:lnTo>
                          <a:pt x="319" y="819"/>
                        </a:lnTo>
                        <a:lnTo>
                          <a:pt x="321" y="807"/>
                        </a:lnTo>
                        <a:lnTo>
                          <a:pt x="321" y="795"/>
                        </a:lnTo>
                        <a:lnTo>
                          <a:pt x="321" y="783"/>
                        </a:lnTo>
                        <a:lnTo>
                          <a:pt x="322" y="771"/>
                        </a:lnTo>
                        <a:lnTo>
                          <a:pt x="322" y="759"/>
                        </a:lnTo>
                        <a:lnTo>
                          <a:pt x="322" y="748"/>
                        </a:lnTo>
                        <a:lnTo>
                          <a:pt x="323" y="735"/>
                        </a:lnTo>
                        <a:lnTo>
                          <a:pt x="323" y="723"/>
                        </a:lnTo>
                        <a:lnTo>
                          <a:pt x="323" y="710"/>
                        </a:lnTo>
                        <a:lnTo>
                          <a:pt x="324" y="697"/>
                        </a:lnTo>
                        <a:lnTo>
                          <a:pt x="324" y="684"/>
                        </a:lnTo>
                        <a:lnTo>
                          <a:pt x="324" y="672"/>
                        </a:lnTo>
                        <a:lnTo>
                          <a:pt x="324" y="659"/>
                        </a:lnTo>
                        <a:lnTo>
                          <a:pt x="324" y="646"/>
                        </a:lnTo>
                        <a:lnTo>
                          <a:pt x="324" y="633"/>
                        </a:lnTo>
                        <a:lnTo>
                          <a:pt x="324" y="620"/>
                        </a:lnTo>
                        <a:lnTo>
                          <a:pt x="326" y="607"/>
                        </a:lnTo>
                        <a:lnTo>
                          <a:pt x="326" y="594"/>
                        </a:lnTo>
                        <a:lnTo>
                          <a:pt x="326" y="581"/>
                        </a:lnTo>
                        <a:lnTo>
                          <a:pt x="326" y="568"/>
                        </a:lnTo>
                        <a:lnTo>
                          <a:pt x="326" y="556"/>
                        </a:lnTo>
                        <a:lnTo>
                          <a:pt x="326" y="543"/>
                        </a:lnTo>
                        <a:lnTo>
                          <a:pt x="326" y="530"/>
                        </a:lnTo>
                        <a:lnTo>
                          <a:pt x="326" y="517"/>
                        </a:lnTo>
                        <a:lnTo>
                          <a:pt x="326" y="506"/>
                        </a:lnTo>
                        <a:lnTo>
                          <a:pt x="326" y="493"/>
                        </a:lnTo>
                        <a:lnTo>
                          <a:pt x="326" y="480"/>
                        </a:lnTo>
                        <a:lnTo>
                          <a:pt x="326" y="468"/>
                        </a:lnTo>
                        <a:lnTo>
                          <a:pt x="326" y="456"/>
                        </a:lnTo>
                        <a:lnTo>
                          <a:pt x="326" y="443"/>
                        </a:lnTo>
                        <a:lnTo>
                          <a:pt x="326" y="431"/>
                        </a:lnTo>
                        <a:lnTo>
                          <a:pt x="326" y="419"/>
                        </a:lnTo>
                        <a:lnTo>
                          <a:pt x="326" y="409"/>
                        </a:lnTo>
                        <a:lnTo>
                          <a:pt x="326" y="397"/>
                        </a:lnTo>
                        <a:lnTo>
                          <a:pt x="326" y="385"/>
                        </a:lnTo>
                        <a:lnTo>
                          <a:pt x="326" y="374"/>
                        </a:lnTo>
                        <a:lnTo>
                          <a:pt x="326" y="364"/>
                        </a:lnTo>
                        <a:lnTo>
                          <a:pt x="326" y="353"/>
                        </a:lnTo>
                        <a:lnTo>
                          <a:pt x="326" y="343"/>
                        </a:lnTo>
                        <a:lnTo>
                          <a:pt x="326" y="332"/>
                        </a:lnTo>
                        <a:lnTo>
                          <a:pt x="326" y="322"/>
                        </a:lnTo>
                        <a:lnTo>
                          <a:pt x="326" y="313"/>
                        </a:lnTo>
                        <a:lnTo>
                          <a:pt x="326" y="304"/>
                        </a:lnTo>
                        <a:lnTo>
                          <a:pt x="326" y="294"/>
                        </a:lnTo>
                        <a:lnTo>
                          <a:pt x="326" y="286"/>
                        </a:lnTo>
                        <a:lnTo>
                          <a:pt x="326" y="276"/>
                        </a:lnTo>
                        <a:lnTo>
                          <a:pt x="326" y="269"/>
                        </a:lnTo>
                        <a:lnTo>
                          <a:pt x="326" y="261"/>
                        </a:lnTo>
                        <a:lnTo>
                          <a:pt x="326" y="253"/>
                        </a:lnTo>
                        <a:lnTo>
                          <a:pt x="326" y="246"/>
                        </a:lnTo>
                        <a:lnTo>
                          <a:pt x="326" y="240"/>
                        </a:lnTo>
                        <a:lnTo>
                          <a:pt x="326" y="233"/>
                        </a:lnTo>
                        <a:lnTo>
                          <a:pt x="326" y="227"/>
                        </a:lnTo>
                        <a:lnTo>
                          <a:pt x="326" y="221"/>
                        </a:lnTo>
                        <a:lnTo>
                          <a:pt x="324" y="215"/>
                        </a:lnTo>
                        <a:lnTo>
                          <a:pt x="324" y="209"/>
                        </a:lnTo>
                        <a:lnTo>
                          <a:pt x="324" y="203"/>
                        </a:lnTo>
                        <a:lnTo>
                          <a:pt x="324" y="197"/>
                        </a:lnTo>
                        <a:lnTo>
                          <a:pt x="324" y="191"/>
                        </a:lnTo>
                        <a:lnTo>
                          <a:pt x="324" y="187"/>
                        </a:lnTo>
                        <a:lnTo>
                          <a:pt x="323" y="181"/>
                        </a:lnTo>
                        <a:lnTo>
                          <a:pt x="323" y="175"/>
                        </a:lnTo>
                        <a:lnTo>
                          <a:pt x="322" y="170"/>
                        </a:lnTo>
                        <a:lnTo>
                          <a:pt x="322" y="164"/>
                        </a:lnTo>
                        <a:lnTo>
                          <a:pt x="321" y="158"/>
                        </a:lnTo>
                        <a:lnTo>
                          <a:pt x="321" y="154"/>
                        </a:lnTo>
                        <a:lnTo>
                          <a:pt x="319" y="148"/>
                        </a:lnTo>
                        <a:lnTo>
                          <a:pt x="319" y="143"/>
                        </a:lnTo>
                        <a:lnTo>
                          <a:pt x="318" y="137"/>
                        </a:lnTo>
                        <a:lnTo>
                          <a:pt x="317" y="132"/>
                        </a:lnTo>
                        <a:lnTo>
                          <a:pt x="316" y="128"/>
                        </a:lnTo>
                        <a:lnTo>
                          <a:pt x="315" y="122"/>
                        </a:lnTo>
                        <a:lnTo>
                          <a:pt x="313" y="117"/>
                        </a:lnTo>
                        <a:lnTo>
                          <a:pt x="312" y="112"/>
                        </a:lnTo>
                        <a:lnTo>
                          <a:pt x="311" y="107"/>
                        </a:lnTo>
                        <a:lnTo>
                          <a:pt x="310" y="103"/>
                        </a:lnTo>
                        <a:lnTo>
                          <a:pt x="308" y="98"/>
                        </a:lnTo>
                        <a:lnTo>
                          <a:pt x="307" y="93"/>
                        </a:lnTo>
                        <a:lnTo>
                          <a:pt x="305" y="89"/>
                        </a:lnTo>
                        <a:lnTo>
                          <a:pt x="304" y="84"/>
                        </a:lnTo>
                        <a:lnTo>
                          <a:pt x="301" y="80"/>
                        </a:lnTo>
                        <a:lnTo>
                          <a:pt x="300" y="76"/>
                        </a:lnTo>
                        <a:lnTo>
                          <a:pt x="297" y="72"/>
                        </a:lnTo>
                        <a:lnTo>
                          <a:pt x="296" y="67"/>
                        </a:lnTo>
                        <a:lnTo>
                          <a:pt x="294" y="64"/>
                        </a:lnTo>
                        <a:lnTo>
                          <a:pt x="291" y="60"/>
                        </a:lnTo>
                        <a:lnTo>
                          <a:pt x="289" y="56"/>
                        </a:lnTo>
                        <a:lnTo>
                          <a:pt x="286" y="52"/>
                        </a:lnTo>
                        <a:lnTo>
                          <a:pt x="284" y="48"/>
                        </a:lnTo>
                        <a:lnTo>
                          <a:pt x="282" y="45"/>
                        </a:lnTo>
                        <a:lnTo>
                          <a:pt x="279" y="43"/>
                        </a:lnTo>
                        <a:lnTo>
                          <a:pt x="275" y="39"/>
                        </a:lnTo>
                        <a:lnTo>
                          <a:pt x="273" y="35"/>
                        </a:lnTo>
                        <a:lnTo>
                          <a:pt x="269" y="32"/>
                        </a:lnTo>
                        <a:lnTo>
                          <a:pt x="267" y="30"/>
                        </a:lnTo>
                        <a:lnTo>
                          <a:pt x="263" y="27"/>
                        </a:lnTo>
                        <a:lnTo>
                          <a:pt x="261" y="24"/>
                        </a:lnTo>
                        <a:lnTo>
                          <a:pt x="257" y="21"/>
                        </a:lnTo>
                        <a:lnTo>
                          <a:pt x="253" y="19"/>
                        </a:lnTo>
                        <a:lnTo>
                          <a:pt x="250" y="17"/>
                        </a:lnTo>
                        <a:lnTo>
                          <a:pt x="246" y="15"/>
                        </a:lnTo>
                        <a:lnTo>
                          <a:pt x="241" y="13"/>
                        </a:lnTo>
                        <a:lnTo>
                          <a:pt x="237" y="11"/>
                        </a:lnTo>
                        <a:lnTo>
                          <a:pt x="234" y="9"/>
                        </a:lnTo>
                        <a:lnTo>
                          <a:pt x="229" y="7"/>
                        </a:lnTo>
                        <a:lnTo>
                          <a:pt x="225" y="6"/>
                        </a:lnTo>
                        <a:lnTo>
                          <a:pt x="220" y="5"/>
                        </a:lnTo>
                        <a:lnTo>
                          <a:pt x="215" y="4"/>
                        </a:lnTo>
                        <a:lnTo>
                          <a:pt x="212" y="2"/>
                        </a:lnTo>
                        <a:lnTo>
                          <a:pt x="207" y="1"/>
                        </a:lnTo>
                        <a:lnTo>
                          <a:pt x="202" y="1"/>
                        </a:lnTo>
                        <a:lnTo>
                          <a:pt x="196" y="0"/>
                        </a:lnTo>
                        <a:lnTo>
                          <a:pt x="191" y="0"/>
                        </a:lnTo>
                        <a:lnTo>
                          <a:pt x="186" y="0"/>
                        </a:lnTo>
                        <a:lnTo>
                          <a:pt x="180" y="0"/>
                        </a:lnTo>
                        <a:lnTo>
                          <a:pt x="175" y="0"/>
                        </a:lnTo>
                        <a:lnTo>
                          <a:pt x="169" y="0"/>
                        </a:lnTo>
                        <a:lnTo>
                          <a:pt x="163" y="0"/>
                        </a:lnTo>
                        <a:lnTo>
                          <a:pt x="158" y="1"/>
                        </a:lnTo>
                        <a:lnTo>
                          <a:pt x="152" y="1"/>
                        </a:lnTo>
                        <a:lnTo>
                          <a:pt x="147" y="2"/>
                        </a:lnTo>
                        <a:lnTo>
                          <a:pt x="141" y="2"/>
                        </a:lnTo>
                        <a:lnTo>
                          <a:pt x="136" y="4"/>
                        </a:lnTo>
                        <a:lnTo>
                          <a:pt x="131" y="5"/>
                        </a:lnTo>
                        <a:lnTo>
                          <a:pt x="126" y="6"/>
                        </a:lnTo>
                        <a:lnTo>
                          <a:pt x="123" y="7"/>
                        </a:lnTo>
                        <a:lnTo>
                          <a:pt x="118" y="8"/>
                        </a:lnTo>
                        <a:lnTo>
                          <a:pt x="113" y="9"/>
                        </a:lnTo>
                        <a:lnTo>
                          <a:pt x="109" y="12"/>
                        </a:lnTo>
                        <a:lnTo>
                          <a:pt x="104" y="13"/>
                        </a:lnTo>
                        <a:lnTo>
                          <a:pt x="101" y="15"/>
                        </a:lnTo>
                        <a:lnTo>
                          <a:pt x="97" y="17"/>
                        </a:lnTo>
                        <a:lnTo>
                          <a:pt x="93" y="19"/>
                        </a:lnTo>
                        <a:lnTo>
                          <a:pt x="88" y="21"/>
                        </a:lnTo>
                        <a:lnTo>
                          <a:pt x="85" y="24"/>
                        </a:lnTo>
                        <a:lnTo>
                          <a:pt x="81" y="26"/>
                        </a:lnTo>
                        <a:lnTo>
                          <a:pt x="78" y="28"/>
                        </a:lnTo>
                        <a:lnTo>
                          <a:pt x="75" y="31"/>
                        </a:lnTo>
                        <a:lnTo>
                          <a:pt x="71" y="34"/>
                        </a:lnTo>
                        <a:lnTo>
                          <a:pt x="69" y="37"/>
                        </a:lnTo>
                        <a:lnTo>
                          <a:pt x="65" y="40"/>
                        </a:lnTo>
                        <a:lnTo>
                          <a:pt x="63" y="43"/>
                        </a:lnTo>
                        <a:lnTo>
                          <a:pt x="60" y="46"/>
                        </a:lnTo>
                        <a:lnTo>
                          <a:pt x="56" y="50"/>
                        </a:lnTo>
                        <a:lnTo>
                          <a:pt x="54" y="53"/>
                        </a:lnTo>
                        <a:lnTo>
                          <a:pt x="52" y="57"/>
                        </a:lnTo>
                        <a:lnTo>
                          <a:pt x="49" y="60"/>
                        </a:lnTo>
                        <a:lnTo>
                          <a:pt x="47" y="64"/>
                        </a:lnTo>
                        <a:lnTo>
                          <a:pt x="44" y="67"/>
                        </a:lnTo>
                        <a:lnTo>
                          <a:pt x="42" y="72"/>
                        </a:lnTo>
                        <a:lnTo>
                          <a:pt x="41" y="76"/>
                        </a:lnTo>
                        <a:lnTo>
                          <a:pt x="38" y="80"/>
                        </a:lnTo>
                        <a:lnTo>
                          <a:pt x="36" y="85"/>
                        </a:lnTo>
                        <a:lnTo>
                          <a:pt x="34" y="90"/>
                        </a:lnTo>
                        <a:lnTo>
                          <a:pt x="32" y="94"/>
                        </a:lnTo>
                        <a:lnTo>
                          <a:pt x="31" y="99"/>
                        </a:lnTo>
                        <a:lnTo>
                          <a:pt x="30" y="104"/>
                        </a:lnTo>
                        <a:lnTo>
                          <a:pt x="27" y="109"/>
                        </a:lnTo>
                        <a:lnTo>
                          <a:pt x="26" y="113"/>
                        </a:lnTo>
                        <a:lnTo>
                          <a:pt x="25" y="119"/>
                        </a:lnTo>
                        <a:lnTo>
                          <a:pt x="23" y="124"/>
                        </a:lnTo>
                        <a:lnTo>
                          <a:pt x="22" y="130"/>
                        </a:lnTo>
                        <a:lnTo>
                          <a:pt x="21" y="136"/>
                        </a:lnTo>
                        <a:lnTo>
                          <a:pt x="20" y="142"/>
                        </a:lnTo>
                        <a:lnTo>
                          <a:pt x="19" y="148"/>
                        </a:lnTo>
                        <a:lnTo>
                          <a:pt x="17" y="154"/>
                        </a:lnTo>
                        <a:lnTo>
                          <a:pt x="16" y="159"/>
                        </a:lnTo>
                        <a:lnTo>
                          <a:pt x="15" y="165"/>
                        </a:lnTo>
                        <a:lnTo>
                          <a:pt x="15" y="172"/>
                        </a:lnTo>
                        <a:lnTo>
                          <a:pt x="14" y="178"/>
                        </a:lnTo>
                        <a:lnTo>
                          <a:pt x="12" y="185"/>
                        </a:lnTo>
                        <a:lnTo>
                          <a:pt x="12" y="193"/>
                        </a:lnTo>
                        <a:lnTo>
                          <a:pt x="11" y="200"/>
                        </a:lnTo>
                        <a:lnTo>
                          <a:pt x="11" y="207"/>
                        </a:lnTo>
                        <a:lnTo>
                          <a:pt x="10" y="214"/>
                        </a:lnTo>
                        <a:lnTo>
                          <a:pt x="10" y="221"/>
                        </a:lnTo>
                        <a:lnTo>
                          <a:pt x="9" y="228"/>
                        </a:lnTo>
                        <a:lnTo>
                          <a:pt x="9" y="236"/>
                        </a:lnTo>
                        <a:lnTo>
                          <a:pt x="8" y="243"/>
                        </a:lnTo>
                        <a:lnTo>
                          <a:pt x="8" y="252"/>
                        </a:lnTo>
                        <a:lnTo>
                          <a:pt x="8" y="260"/>
                        </a:lnTo>
                        <a:lnTo>
                          <a:pt x="8" y="268"/>
                        </a:lnTo>
                        <a:lnTo>
                          <a:pt x="6" y="276"/>
                        </a:lnTo>
                        <a:lnTo>
                          <a:pt x="6" y="286"/>
                        </a:lnTo>
                        <a:lnTo>
                          <a:pt x="6" y="295"/>
                        </a:lnTo>
                        <a:lnTo>
                          <a:pt x="5" y="305"/>
                        </a:lnTo>
                        <a:lnTo>
                          <a:pt x="5" y="314"/>
                        </a:lnTo>
                        <a:lnTo>
                          <a:pt x="5" y="325"/>
                        </a:lnTo>
                        <a:lnTo>
                          <a:pt x="5" y="334"/>
                        </a:lnTo>
                        <a:lnTo>
                          <a:pt x="4" y="345"/>
                        </a:lnTo>
                        <a:lnTo>
                          <a:pt x="4" y="357"/>
                        </a:lnTo>
                        <a:lnTo>
                          <a:pt x="4" y="367"/>
                        </a:lnTo>
                        <a:lnTo>
                          <a:pt x="4" y="379"/>
                        </a:lnTo>
                        <a:lnTo>
                          <a:pt x="3" y="391"/>
                        </a:lnTo>
                        <a:lnTo>
                          <a:pt x="3" y="403"/>
                        </a:lnTo>
                        <a:lnTo>
                          <a:pt x="3" y="415"/>
                        </a:lnTo>
                        <a:lnTo>
                          <a:pt x="3" y="428"/>
                        </a:lnTo>
                        <a:lnTo>
                          <a:pt x="3" y="439"/>
                        </a:lnTo>
                        <a:lnTo>
                          <a:pt x="1" y="452"/>
                        </a:lnTo>
                        <a:lnTo>
                          <a:pt x="1" y="465"/>
                        </a:lnTo>
                        <a:lnTo>
                          <a:pt x="1" y="478"/>
                        </a:lnTo>
                        <a:lnTo>
                          <a:pt x="1" y="491"/>
                        </a:lnTo>
                        <a:lnTo>
                          <a:pt x="1" y="504"/>
                        </a:lnTo>
                        <a:lnTo>
                          <a:pt x="1" y="517"/>
                        </a:lnTo>
                        <a:lnTo>
                          <a:pt x="1" y="530"/>
                        </a:lnTo>
                        <a:lnTo>
                          <a:pt x="0" y="543"/>
                        </a:lnTo>
                        <a:lnTo>
                          <a:pt x="0" y="557"/>
                        </a:lnTo>
                        <a:lnTo>
                          <a:pt x="0" y="570"/>
                        </a:lnTo>
                        <a:lnTo>
                          <a:pt x="0" y="585"/>
                        </a:lnTo>
                        <a:lnTo>
                          <a:pt x="0" y="598"/>
                        </a:lnTo>
                        <a:lnTo>
                          <a:pt x="0" y="612"/>
                        </a:lnTo>
                        <a:lnTo>
                          <a:pt x="0" y="625"/>
                        </a:lnTo>
                        <a:lnTo>
                          <a:pt x="0" y="638"/>
                        </a:lnTo>
                        <a:lnTo>
                          <a:pt x="0" y="652"/>
                        </a:lnTo>
                        <a:lnTo>
                          <a:pt x="0" y="665"/>
                        </a:lnTo>
                        <a:lnTo>
                          <a:pt x="0" y="679"/>
                        </a:lnTo>
                        <a:lnTo>
                          <a:pt x="0" y="692"/>
                        </a:lnTo>
                        <a:lnTo>
                          <a:pt x="0" y="705"/>
                        </a:lnTo>
                        <a:lnTo>
                          <a:pt x="0" y="718"/>
                        </a:lnTo>
                        <a:lnTo>
                          <a:pt x="0" y="731"/>
                        </a:lnTo>
                        <a:lnTo>
                          <a:pt x="0" y="744"/>
                        </a:lnTo>
                        <a:lnTo>
                          <a:pt x="0" y="757"/>
                        </a:lnTo>
                        <a:lnTo>
                          <a:pt x="0" y="769"/>
                        </a:lnTo>
                        <a:lnTo>
                          <a:pt x="0" y="782"/>
                        </a:lnTo>
                        <a:lnTo>
                          <a:pt x="0" y="794"/>
                        </a:lnTo>
                        <a:lnTo>
                          <a:pt x="0" y="806"/>
                        </a:lnTo>
                        <a:lnTo>
                          <a:pt x="0" y="819"/>
                        </a:lnTo>
                        <a:lnTo>
                          <a:pt x="0" y="829"/>
                        </a:lnTo>
                        <a:lnTo>
                          <a:pt x="1" y="841"/>
                        </a:lnTo>
                        <a:lnTo>
                          <a:pt x="1" y="853"/>
                        </a:lnTo>
                        <a:lnTo>
                          <a:pt x="1" y="863"/>
                        </a:lnTo>
                        <a:lnTo>
                          <a:pt x="1" y="874"/>
                        </a:lnTo>
                        <a:lnTo>
                          <a:pt x="1" y="885"/>
                        </a:lnTo>
                        <a:lnTo>
                          <a:pt x="1" y="894"/>
                        </a:lnTo>
                        <a:lnTo>
                          <a:pt x="1" y="905"/>
                        </a:lnTo>
                        <a:lnTo>
                          <a:pt x="3" y="914"/>
                        </a:lnTo>
                        <a:lnTo>
                          <a:pt x="3" y="924"/>
                        </a:lnTo>
                        <a:lnTo>
                          <a:pt x="3" y="932"/>
                        </a:lnTo>
                        <a:lnTo>
                          <a:pt x="3" y="940"/>
                        </a:lnTo>
                        <a:lnTo>
                          <a:pt x="4" y="948"/>
                        </a:lnTo>
                        <a:lnTo>
                          <a:pt x="4" y="957"/>
                        </a:lnTo>
                        <a:lnTo>
                          <a:pt x="4" y="964"/>
                        </a:lnTo>
                        <a:lnTo>
                          <a:pt x="4" y="971"/>
                        </a:lnTo>
                        <a:lnTo>
                          <a:pt x="5" y="978"/>
                        </a:lnTo>
                        <a:lnTo>
                          <a:pt x="5" y="984"/>
                        </a:lnTo>
                        <a:lnTo>
                          <a:pt x="5" y="990"/>
                        </a:lnTo>
                        <a:lnTo>
                          <a:pt x="6" y="996"/>
                        </a:lnTo>
                        <a:lnTo>
                          <a:pt x="6" y="1002"/>
                        </a:lnTo>
                        <a:lnTo>
                          <a:pt x="8" y="1006"/>
                        </a:lnTo>
                        <a:lnTo>
                          <a:pt x="8" y="1012"/>
                        </a:lnTo>
                        <a:lnTo>
                          <a:pt x="9" y="1017"/>
                        </a:lnTo>
                        <a:lnTo>
                          <a:pt x="9" y="1022"/>
                        </a:lnTo>
                        <a:lnTo>
                          <a:pt x="10" y="1026"/>
                        </a:lnTo>
                        <a:lnTo>
                          <a:pt x="10" y="1031"/>
                        </a:lnTo>
                        <a:lnTo>
                          <a:pt x="11" y="1036"/>
                        </a:lnTo>
                        <a:lnTo>
                          <a:pt x="11" y="1041"/>
                        </a:lnTo>
                        <a:lnTo>
                          <a:pt x="12" y="1045"/>
                        </a:lnTo>
                        <a:lnTo>
                          <a:pt x="14" y="1049"/>
                        </a:lnTo>
                        <a:lnTo>
                          <a:pt x="14" y="1054"/>
                        </a:lnTo>
                        <a:lnTo>
                          <a:pt x="15" y="1057"/>
                        </a:lnTo>
                        <a:lnTo>
                          <a:pt x="16" y="1061"/>
                        </a:lnTo>
                        <a:lnTo>
                          <a:pt x="17" y="1065"/>
                        </a:lnTo>
                        <a:lnTo>
                          <a:pt x="17" y="1069"/>
                        </a:lnTo>
                        <a:lnTo>
                          <a:pt x="19" y="1072"/>
                        </a:lnTo>
                        <a:lnTo>
                          <a:pt x="20" y="1076"/>
                        </a:lnTo>
                        <a:lnTo>
                          <a:pt x="21" y="1078"/>
                        </a:lnTo>
                        <a:lnTo>
                          <a:pt x="22" y="1082"/>
                        </a:lnTo>
                        <a:lnTo>
                          <a:pt x="22" y="1085"/>
                        </a:lnTo>
                        <a:lnTo>
                          <a:pt x="23" y="1088"/>
                        </a:lnTo>
                        <a:lnTo>
                          <a:pt x="25" y="1091"/>
                        </a:lnTo>
                        <a:lnTo>
                          <a:pt x="26" y="1094"/>
                        </a:lnTo>
                        <a:lnTo>
                          <a:pt x="27" y="1097"/>
                        </a:lnTo>
                        <a:lnTo>
                          <a:pt x="28" y="1100"/>
                        </a:lnTo>
                        <a:lnTo>
                          <a:pt x="30" y="1102"/>
                        </a:lnTo>
                        <a:lnTo>
                          <a:pt x="31" y="1104"/>
                        </a:lnTo>
                        <a:lnTo>
                          <a:pt x="31" y="1108"/>
                        </a:lnTo>
                        <a:lnTo>
                          <a:pt x="32" y="1110"/>
                        </a:lnTo>
                        <a:lnTo>
                          <a:pt x="33" y="1113"/>
                        </a:lnTo>
                        <a:lnTo>
                          <a:pt x="34" y="1115"/>
                        </a:lnTo>
                        <a:lnTo>
                          <a:pt x="36" y="1117"/>
                        </a:lnTo>
                        <a:lnTo>
                          <a:pt x="37" y="1120"/>
                        </a:lnTo>
                        <a:lnTo>
                          <a:pt x="38" y="1121"/>
                        </a:lnTo>
                        <a:lnTo>
                          <a:pt x="39" y="1123"/>
                        </a:lnTo>
                        <a:lnTo>
                          <a:pt x="41" y="1126"/>
                        </a:lnTo>
                        <a:lnTo>
                          <a:pt x="42" y="1128"/>
                        </a:lnTo>
                        <a:lnTo>
                          <a:pt x="43" y="1129"/>
                        </a:lnTo>
                        <a:lnTo>
                          <a:pt x="44" y="1132"/>
                        </a:lnTo>
                        <a:lnTo>
                          <a:pt x="45" y="1134"/>
                        </a:lnTo>
                        <a:lnTo>
                          <a:pt x="47" y="1136"/>
                        </a:lnTo>
                        <a:lnTo>
                          <a:pt x="48" y="1137"/>
                        </a:lnTo>
                        <a:lnTo>
                          <a:pt x="49" y="1140"/>
                        </a:lnTo>
                        <a:lnTo>
                          <a:pt x="50" y="1141"/>
                        </a:lnTo>
                        <a:lnTo>
                          <a:pt x="50" y="1143"/>
                        </a:lnTo>
                        <a:lnTo>
                          <a:pt x="52" y="1146"/>
                        </a:lnTo>
                        <a:lnTo>
                          <a:pt x="53" y="1147"/>
                        </a:lnTo>
                        <a:lnTo>
                          <a:pt x="54" y="1149"/>
                        </a:lnTo>
                        <a:lnTo>
                          <a:pt x="55" y="1152"/>
                        </a:lnTo>
                        <a:lnTo>
                          <a:pt x="56" y="1153"/>
                        </a:lnTo>
                        <a:lnTo>
                          <a:pt x="58" y="1155"/>
                        </a:lnTo>
                        <a:lnTo>
                          <a:pt x="59" y="1158"/>
                        </a:lnTo>
                        <a:lnTo>
                          <a:pt x="60" y="1159"/>
                        </a:lnTo>
                        <a:lnTo>
                          <a:pt x="61" y="1161"/>
                        </a:lnTo>
                        <a:lnTo>
                          <a:pt x="61" y="1162"/>
                        </a:lnTo>
                        <a:lnTo>
                          <a:pt x="63" y="1165"/>
                        </a:lnTo>
                        <a:lnTo>
                          <a:pt x="64" y="1167"/>
                        </a:lnTo>
                        <a:lnTo>
                          <a:pt x="65" y="1169"/>
                        </a:lnTo>
                        <a:lnTo>
                          <a:pt x="66" y="1172"/>
                        </a:lnTo>
                        <a:lnTo>
                          <a:pt x="66" y="1173"/>
                        </a:lnTo>
                        <a:lnTo>
                          <a:pt x="67" y="1175"/>
                        </a:lnTo>
                        <a:lnTo>
                          <a:pt x="69" y="1180"/>
                        </a:lnTo>
                        <a:lnTo>
                          <a:pt x="71" y="1183"/>
                        </a:lnTo>
                        <a:lnTo>
                          <a:pt x="72" y="1188"/>
                        </a:lnTo>
                        <a:lnTo>
                          <a:pt x="74" y="1192"/>
                        </a:lnTo>
                        <a:lnTo>
                          <a:pt x="75" y="1196"/>
                        </a:lnTo>
                        <a:lnTo>
                          <a:pt x="76" y="1200"/>
                        </a:lnTo>
                        <a:lnTo>
                          <a:pt x="77" y="1204"/>
                        </a:lnTo>
                        <a:lnTo>
                          <a:pt x="78" y="1208"/>
                        </a:lnTo>
                        <a:lnTo>
                          <a:pt x="80" y="1212"/>
                        </a:lnTo>
                        <a:lnTo>
                          <a:pt x="81" y="1215"/>
                        </a:lnTo>
                        <a:lnTo>
                          <a:pt x="81" y="1220"/>
                        </a:lnTo>
                        <a:lnTo>
                          <a:pt x="82" y="1224"/>
                        </a:lnTo>
                        <a:lnTo>
                          <a:pt x="83" y="1227"/>
                        </a:lnTo>
                        <a:lnTo>
                          <a:pt x="83" y="1231"/>
                        </a:lnTo>
                        <a:lnTo>
                          <a:pt x="85" y="1234"/>
                        </a:lnTo>
                        <a:lnTo>
                          <a:pt x="86" y="1239"/>
                        </a:lnTo>
                        <a:lnTo>
                          <a:pt x="86" y="1243"/>
                        </a:lnTo>
                        <a:lnTo>
                          <a:pt x="87" y="1246"/>
                        </a:lnTo>
                        <a:lnTo>
                          <a:pt x="87" y="1250"/>
                        </a:lnTo>
                        <a:lnTo>
                          <a:pt x="87" y="1253"/>
                        </a:lnTo>
                        <a:lnTo>
                          <a:pt x="88" y="1256"/>
                        </a:lnTo>
                        <a:lnTo>
                          <a:pt x="88" y="1259"/>
                        </a:lnTo>
                        <a:lnTo>
                          <a:pt x="88" y="1263"/>
                        </a:lnTo>
                        <a:lnTo>
                          <a:pt x="90" y="1266"/>
                        </a:lnTo>
                        <a:lnTo>
                          <a:pt x="90" y="1270"/>
                        </a:lnTo>
                        <a:lnTo>
                          <a:pt x="90" y="1272"/>
                        </a:lnTo>
                        <a:lnTo>
                          <a:pt x="90" y="1276"/>
                        </a:lnTo>
                        <a:lnTo>
                          <a:pt x="90" y="1279"/>
                        </a:lnTo>
                        <a:lnTo>
                          <a:pt x="90" y="1282"/>
                        </a:lnTo>
                        <a:lnTo>
                          <a:pt x="90" y="1285"/>
                        </a:lnTo>
                        <a:lnTo>
                          <a:pt x="90" y="1287"/>
                        </a:lnTo>
                        <a:lnTo>
                          <a:pt x="91" y="1291"/>
                        </a:lnTo>
                        <a:lnTo>
                          <a:pt x="90" y="1293"/>
                        </a:lnTo>
                        <a:lnTo>
                          <a:pt x="90" y="1296"/>
                        </a:lnTo>
                        <a:lnTo>
                          <a:pt x="90" y="1298"/>
                        </a:lnTo>
                        <a:lnTo>
                          <a:pt x="90" y="1300"/>
                        </a:lnTo>
                        <a:lnTo>
                          <a:pt x="90" y="1303"/>
                        </a:lnTo>
                        <a:lnTo>
                          <a:pt x="90" y="1306"/>
                        </a:lnTo>
                        <a:lnTo>
                          <a:pt x="90" y="1308"/>
                        </a:lnTo>
                        <a:lnTo>
                          <a:pt x="90" y="1310"/>
                        </a:lnTo>
                        <a:lnTo>
                          <a:pt x="90" y="1312"/>
                        </a:lnTo>
                        <a:lnTo>
                          <a:pt x="90" y="1315"/>
                        </a:lnTo>
                        <a:lnTo>
                          <a:pt x="88" y="1317"/>
                        </a:lnTo>
                        <a:lnTo>
                          <a:pt x="88" y="1318"/>
                        </a:lnTo>
                        <a:lnTo>
                          <a:pt x="88" y="1320"/>
                        </a:lnTo>
                        <a:lnTo>
                          <a:pt x="88" y="1322"/>
                        </a:lnTo>
                        <a:lnTo>
                          <a:pt x="88" y="1324"/>
                        </a:lnTo>
                        <a:lnTo>
                          <a:pt x="88" y="1325"/>
                        </a:lnTo>
                        <a:lnTo>
                          <a:pt x="87" y="1326"/>
                        </a:lnTo>
                        <a:lnTo>
                          <a:pt x="87" y="1329"/>
                        </a:lnTo>
                        <a:lnTo>
                          <a:pt x="87" y="1330"/>
                        </a:lnTo>
                        <a:lnTo>
                          <a:pt x="87" y="1331"/>
                        </a:lnTo>
                        <a:lnTo>
                          <a:pt x="87" y="1332"/>
                        </a:lnTo>
                        <a:lnTo>
                          <a:pt x="87" y="1333"/>
                        </a:lnTo>
                        <a:lnTo>
                          <a:pt x="87" y="1335"/>
                        </a:lnTo>
                        <a:lnTo>
                          <a:pt x="87" y="1335"/>
                        </a:lnTo>
                        <a:lnTo>
                          <a:pt x="86" y="1336"/>
                        </a:lnTo>
                        <a:lnTo>
                          <a:pt x="86" y="1336"/>
                        </a:lnTo>
                        <a:lnTo>
                          <a:pt x="86" y="1337"/>
                        </a:lnTo>
                        <a:lnTo>
                          <a:pt x="86" y="1337"/>
                        </a:lnTo>
                        <a:lnTo>
                          <a:pt x="86" y="1338"/>
                        </a:lnTo>
                        <a:lnTo>
                          <a:pt x="86" y="1338"/>
                        </a:lnTo>
                        <a:lnTo>
                          <a:pt x="129" y="1318"/>
                        </a:lnTo>
                        <a:lnTo>
                          <a:pt x="129" y="13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27" name="Freeform 579"/>
                  <p:cNvSpPr>
                    <a:spLocks/>
                  </p:cNvSpPr>
                  <p:nvPr/>
                </p:nvSpPr>
                <p:spPr bwMode="auto">
                  <a:xfrm>
                    <a:off x="4201" y="2505"/>
                    <a:ext cx="50" cy="59"/>
                  </a:xfrm>
                  <a:custGeom>
                    <a:avLst/>
                    <a:gdLst>
                      <a:gd name="T0" fmla="*/ 60 w 151"/>
                      <a:gd name="T1" fmla="*/ 24 h 295"/>
                      <a:gd name="T2" fmla="*/ 60 w 151"/>
                      <a:gd name="T3" fmla="*/ 31 h 295"/>
                      <a:gd name="T4" fmla="*/ 60 w 151"/>
                      <a:gd name="T5" fmla="*/ 41 h 295"/>
                      <a:gd name="T6" fmla="*/ 60 w 151"/>
                      <a:gd name="T7" fmla="*/ 56 h 295"/>
                      <a:gd name="T8" fmla="*/ 58 w 151"/>
                      <a:gd name="T9" fmla="*/ 73 h 295"/>
                      <a:gd name="T10" fmla="*/ 57 w 151"/>
                      <a:gd name="T11" fmla="*/ 95 h 295"/>
                      <a:gd name="T12" fmla="*/ 55 w 151"/>
                      <a:gd name="T13" fmla="*/ 118 h 295"/>
                      <a:gd name="T14" fmla="*/ 52 w 151"/>
                      <a:gd name="T15" fmla="*/ 143 h 295"/>
                      <a:gd name="T16" fmla="*/ 50 w 151"/>
                      <a:gd name="T17" fmla="*/ 167 h 295"/>
                      <a:gd name="T18" fmla="*/ 47 w 151"/>
                      <a:gd name="T19" fmla="*/ 188 h 295"/>
                      <a:gd name="T20" fmla="*/ 47 w 151"/>
                      <a:gd name="T21" fmla="*/ 208 h 295"/>
                      <a:gd name="T22" fmla="*/ 50 w 151"/>
                      <a:gd name="T23" fmla="*/ 226 h 295"/>
                      <a:gd name="T24" fmla="*/ 55 w 151"/>
                      <a:gd name="T25" fmla="*/ 238 h 295"/>
                      <a:gd name="T26" fmla="*/ 64 w 151"/>
                      <a:gd name="T27" fmla="*/ 245 h 295"/>
                      <a:gd name="T28" fmla="*/ 80 w 151"/>
                      <a:gd name="T29" fmla="*/ 245 h 295"/>
                      <a:gd name="T30" fmla="*/ 90 w 151"/>
                      <a:gd name="T31" fmla="*/ 240 h 295"/>
                      <a:gd name="T32" fmla="*/ 96 w 151"/>
                      <a:gd name="T33" fmla="*/ 233 h 295"/>
                      <a:gd name="T34" fmla="*/ 99 w 151"/>
                      <a:gd name="T35" fmla="*/ 223 h 295"/>
                      <a:gd name="T36" fmla="*/ 101 w 151"/>
                      <a:gd name="T37" fmla="*/ 210 h 295"/>
                      <a:gd name="T38" fmla="*/ 101 w 151"/>
                      <a:gd name="T39" fmla="*/ 196 h 295"/>
                      <a:gd name="T40" fmla="*/ 100 w 151"/>
                      <a:gd name="T41" fmla="*/ 182 h 295"/>
                      <a:gd name="T42" fmla="*/ 99 w 151"/>
                      <a:gd name="T43" fmla="*/ 165 h 295"/>
                      <a:gd name="T44" fmla="*/ 96 w 151"/>
                      <a:gd name="T45" fmla="*/ 150 h 295"/>
                      <a:gd name="T46" fmla="*/ 95 w 151"/>
                      <a:gd name="T47" fmla="*/ 135 h 295"/>
                      <a:gd name="T48" fmla="*/ 94 w 151"/>
                      <a:gd name="T49" fmla="*/ 121 h 295"/>
                      <a:gd name="T50" fmla="*/ 93 w 151"/>
                      <a:gd name="T51" fmla="*/ 108 h 295"/>
                      <a:gd name="T52" fmla="*/ 93 w 151"/>
                      <a:gd name="T53" fmla="*/ 96 h 295"/>
                      <a:gd name="T54" fmla="*/ 93 w 151"/>
                      <a:gd name="T55" fmla="*/ 85 h 295"/>
                      <a:gd name="T56" fmla="*/ 93 w 151"/>
                      <a:gd name="T57" fmla="*/ 75 h 295"/>
                      <a:gd name="T58" fmla="*/ 94 w 151"/>
                      <a:gd name="T59" fmla="*/ 64 h 295"/>
                      <a:gd name="T60" fmla="*/ 95 w 151"/>
                      <a:gd name="T61" fmla="*/ 53 h 295"/>
                      <a:gd name="T62" fmla="*/ 149 w 151"/>
                      <a:gd name="T63" fmla="*/ 1 h 295"/>
                      <a:gd name="T64" fmla="*/ 148 w 151"/>
                      <a:gd name="T65" fmla="*/ 10 h 295"/>
                      <a:gd name="T66" fmla="*/ 145 w 151"/>
                      <a:gd name="T67" fmla="*/ 21 h 295"/>
                      <a:gd name="T68" fmla="*/ 144 w 151"/>
                      <a:gd name="T69" fmla="*/ 39 h 295"/>
                      <a:gd name="T70" fmla="*/ 141 w 151"/>
                      <a:gd name="T71" fmla="*/ 60 h 295"/>
                      <a:gd name="T72" fmla="*/ 141 w 151"/>
                      <a:gd name="T73" fmla="*/ 85 h 295"/>
                      <a:gd name="T74" fmla="*/ 143 w 151"/>
                      <a:gd name="T75" fmla="*/ 113 h 295"/>
                      <a:gd name="T76" fmla="*/ 146 w 151"/>
                      <a:gd name="T77" fmla="*/ 145 h 295"/>
                      <a:gd name="T78" fmla="*/ 150 w 151"/>
                      <a:gd name="T79" fmla="*/ 180 h 295"/>
                      <a:gd name="T80" fmla="*/ 150 w 151"/>
                      <a:gd name="T81" fmla="*/ 210 h 295"/>
                      <a:gd name="T82" fmla="*/ 146 w 151"/>
                      <a:gd name="T83" fmla="*/ 235 h 295"/>
                      <a:gd name="T84" fmla="*/ 139 w 151"/>
                      <a:gd name="T85" fmla="*/ 255 h 295"/>
                      <a:gd name="T86" fmla="*/ 129 w 151"/>
                      <a:gd name="T87" fmla="*/ 272 h 295"/>
                      <a:gd name="T88" fmla="*/ 116 w 151"/>
                      <a:gd name="T89" fmla="*/ 284 h 295"/>
                      <a:gd name="T90" fmla="*/ 99 w 151"/>
                      <a:gd name="T91" fmla="*/ 291 h 295"/>
                      <a:gd name="T92" fmla="*/ 79 w 151"/>
                      <a:gd name="T93" fmla="*/ 294 h 295"/>
                      <a:gd name="T94" fmla="*/ 56 w 151"/>
                      <a:gd name="T95" fmla="*/ 293 h 295"/>
                      <a:gd name="T96" fmla="*/ 36 w 151"/>
                      <a:gd name="T97" fmla="*/ 287 h 295"/>
                      <a:gd name="T98" fmla="*/ 20 w 151"/>
                      <a:gd name="T99" fmla="*/ 276 h 295"/>
                      <a:gd name="T100" fmla="*/ 9 w 151"/>
                      <a:gd name="T101" fmla="*/ 261 h 295"/>
                      <a:gd name="T102" fmla="*/ 2 w 151"/>
                      <a:gd name="T103" fmla="*/ 241 h 295"/>
                      <a:gd name="T104" fmla="*/ 0 w 151"/>
                      <a:gd name="T105" fmla="*/ 215 h 295"/>
                      <a:gd name="T106" fmla="*/ 0 w 151"/>
                      <a:gd name="T107" fmla="*/ 186 h 295"/>
                      <a:gd name="T108" fmla="*/ 4 w 151"/>
                      <a:gd name="T109" fmla="*/ 151 h 295"/>
                      <a:gd name="T110" fmla="*/ 7 w 151"/>
                      <a:gd name="T111" fmla="*/ 130 h 295"/>
                      <a:gd name="T112" fmla="*/ 9 w 151"/>
                      <a:gd name="T113" fmla="*/ 113 h 295"/>
                      <a:gd name="T114" fmla="*/ 12 w 151"/>
                      <a:gd name="T115" fmla="*/ 96 h 295"/>
                      <a:gd name="T116" fmla="*/ 13 w 151"/>
                      <a:gd name="T117" fmla="*/ 80 h 295"/>
                      <a:gd name="T118" fmla="*/ 14 w 151"/>
                      <a:gd name="T119" fmla="*/ 65 h 295"/>
                      <a:gd name="T120" fmla="*/ 14 w 151"/>
                      <a:gd name="T121" fmla="*/ 51 h 295"/>
                      <a:gd name="T122" fmla="*/ 16 w 151"/>
                      <a:gd name="T123" fmla="*/ 38 h 295"/>
                      <a:gd name="T124" fmla="*/ 16 w 151"/>
                      <a:gd name="T125" fmla="*/ 26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51" h="295">
                        <a:moveTo>
                          <a:pt x="58" y="19"/>
                        </a:moveTo>
                        <a:lnTo>
                          <a:pt x="58" y="19"/>
                        </a:lnTo>
                        <a:lnTo>
                          <a:pt x="58" y="19"/>
                        </a:lnTo>
                        <a:lnTo>
                          <a:pt x="58" y="20"/>
                        </a:lnTo>
                        <a:lnTo>
                          <a:pt x="58" y="21"/>
                        </a:lnTo>
                        <a:lnTo>
                          <a:pt x="58" y="23"/>
                        </a:lnTo>
                        <a:lnTo>
                          <a:pt x="58" y="23"/>
                        </a:lnTo>
                        <a:lnTo>
                          <a:pt x="60" y="24"/>
                        </a:lnTo>
                        <a:lnTo>
                          <a:pt x="60" y="24"/>
                        </a:lnTo>
                        <a:lnTo>
                          <a:pt x="60" y="25"/>
                        </a:lnTo>
                        <a:lnTo>
                          <a:pt x="60" y="26"/>
                        </a:lnTo>
                        <a:lnTo>
                          <a:pt x="60" y="26"/>
                        </a:lnTo>
                        <a:lnTo>
                          <a:pt x="60" y="27"/>
                        </a:lnTo>
                        <a:lnTo>
                          <a:pt x="60" y="28"/>
                        </a:lnTo>
                        <a:lnTo>
                          <a:pt x="60" y="30"/>
                        </a:lnTo>
                        <a:lnTo>
                          <a:pt x="60" y="31"/>
                        </a:lnTo>
                        <a:lnTo>
                          <a:pt x="60" y="32"/>
                        </a:lnTo>
                        <a:lnTo>
                          <a:pt x="60" y="33"/>
                        </a:lnTo>
                        <a:lnTo>
                          <a:pt x="60" y="34"/>
                        </a:lnTo>
                        <a:lnTo>
                          <a:pt x="60" y="36"/>
                        </a:lnTo>
                        <a:lnTo>
                          <a:pt x="60" y="37"/>
                        </a:lnTo>
                        <a:lnTo>
                          <a:pt x="60" y="39"/>
                        </a:lnTo>
                        <a:lnTo>
                          <a:pt x="60" y="40"/>
                        </a:lnTo>
                        <a:lnTo>
                          <a:pt x="60" y="41"/>
                        </a:lnTo>
                        <a:lnTo>
                          <a:pt x="60" y="44"/>
                        </a:lnTo>
                        <a:lnTo>
                          <a:pt x="60" y="45"/>
                        </a:lnTo>
                        <a:lnTo>
                          <a:pt x="60" y="46"/>
                        </a:lnTo>
                        <a:lnTo>
                          <a:pt x="60" y="49"/>
                        </a:lnTo>
                        <a:lnTo>
                          <a:pt x="60" y="50"/>
                        </a:lnTo>
                        <a:lnTo>
                          <a:pt x="60" y="52"/>
                        </a:lnTo>
                        <a:lnTo>
                          <a:pt x="60" y="54"/>
                        </a:lnTo>
                        <a:lnTo>
                          <a:pt x="60" y="56"/>
                        </a:lnTo>
                        <a:lnTo>
                          <a:pt x="60" y="58"/>
                        </a:lnTo>
                        <a:lnTo>
                          <a:pt x="60" y="60"/>
                        </a:lnTo>
                        <a:lnTo>
                          <a:pt x="58" y="62"/>
                        </a:lnTo>
                        <a:lnTo>
                          <a:pt x="58" y="64"/>
                        </a:lnTo>
                        <a:lnTo>
                          <a:pt x="58" y="66"/>
                        </a:lnTo>
                        <a:lnTo>
                          <a:pt x="58" y="69"/>
                        </a:lnTo>
                        <a:lnTo>
                          <a:pt x="58" y="71"/>
                        </a:lnTo>
                        <a:lnTo>
                          <a:pt x="58" y="73"/>
                        </a:lnTo>
                        <a:lnTo>
                          <a:pt x="58" y="76"/>
                        </a:lnTo>
                        <a:lnTo>
                          <a:pt x="58" y="78"/>
                        </a:lnTo>
                        <a:lnTo>
                          <a:pt x="58" y="80"/>
                        </a:lnTo>
                        <a:lnTo>
                          <a:pt x="57" y="84"/>
                        </a:lnTo>
                        <a:lnTo>
                          <a:pt x="57" y="86"/>
                        </a:lnTo>
                        <a:lnTo>
                          <a:pt x="57" y="89"/>
                        </a:lnTo>
                        <a:lnTo>
                          <a:pt x="57" y="91"/>
                        </a:lnTo>
                        <a:lnTo>
                          <a:pt x="57" y="95"/>
                        </a:lnTo>
                        <a:lnTo>
                          <a:pt x="57" y="97"/>
                        </a:lnTo>
                        <a:lnTo>
                          <a:pt x="56" y="100"/>
                        </a:lnTo>
                        <a:lnTo>
                          <a:pt x="56" y="103"/>
                        </a:lnTo>
                        <a:lnTo>
                          <a:pt x="56" y="106"/>
                        </a:lnTo>
                        <a:lnTo>
                          <a:pt x="56" y="109"/>
                        </a:lnTo>
                        <a:lnTo>
                          <a:pt x="56" y="112"/>
                        </a:lnTo>
                        <a:lnTo>
                          <a:pt x="55" y="116"/>
                        </a:lnTo>
                        <a:lnTo>
                          <a:pt x="55" y="118"/>
                        </a:lnTo>
                        <a:lnTo>
                          <a:pt x="55" y="122"/>
                        </a:lnTo>
                        <a:lnTo>
                          <a:pt x="55" y="125"/>
                        </a:lnTo>
                        <a:lnTo>
                          <a:pt x="53" y="128"/>
                        </a:lnTo>
                        <a:lnTo>
                          <a:pt x="53" y="131"/>
                        </a:lnTo>
                        <a:lnTo>
                          <a:pt x="53" y="134"/>
                        </a:lnTo>
                        <a:lnTo>
                          <a:pt x="52" y="137"/>
                        </a:lnTo>
                        <a:lnTo>
                          <a:pt x="52" y="139"/>
                        </a:lnTo>
                        <a:lnTo>
                          <a:pt x="52" y="143"/>
                        </a:lnTo>
                        <a:lnTo>
                          <a:pt x="52" y="145"/>
                        </a:lnTo>
                        <a:lnTo>
                          <a:pt x="51" y="149"/>
                        </a:lnTo>
                        <a:lnTo>
                          <a:pt x="51" y="151"/>
                        </a:lnTo>
                        <a:lnTo>
                          <a:pt x="51" y="155"/>
                        </a:lnTo>
                        <a:lnTo>
                          <a:pt x="50" y="157"/>
                        </a:lnTo>
                        <a:lnTo>
                          <a:pt x="50" y="161"/>
                        </a:lnTo>
                        <a:lnTo>
                          <a:pt x="50" y="163"/>
                        </a:lnTo>
                        <a:lnTo>
                          <a:pt x="50" y="167"/>
                        </a:lnTo>
                        <a:lnTo>
                          <a:pt x="49" y="169"/>
                        </a:lnTo>
                        <a:lnTo>
                          <a:pt x="49" y="171"/>
                        </a:lnTo>
                        <a:lnTo>
                          <a:pt x="49" y="175"/>
                        </a:lnTo>
                        <a:lnTo>
                          <a:pt x="49" y="177"/>
                        </a:lnTo>
                        <a:lnTo>
                          <a:pt x="47" y="180"/>
                        </a:lnTo>
                        <a:lnTo>
                          <a:pt x="47" y="183"/>
                        </a:lnTo>
                        <a:lnTo>
                          <a:pt x="47" y="186"/>
                        </a:lnTo>
                        <a:lnTo>
                          <a:pt x="47" y="188"/>
                        </a:lnTo>
                        <a:lnTo>
                          <a:pt x="47" y="191"/>
                        </a:lnTo>
                        <a:lnTo>
                          <a:pt x="47" y="194"/>
                        </a:lnTo>
                        <a:lnTo>
                          <a:pt x="47" y="196"/>
                        </a:lnTo>
                        <a:lnTo>
                          <a:pt x="47" y="199"/>
                        </a:lnTo>
                        <a:lnTo>
                          <a:pt x="47" y="201"/>
                        </a:lnTo>
                        <a:lnTo>
                          <a:pt x="47" y="203"/>
                        </a:lnTo>
                        <a:lnTo>
                          <a:pt x="47" y="206"/>
                        </a:lnTo>
                        <a:lnTo>
                          <a:pt x="47" y="208"/>
                        </a:lnTo>
                        <a:lnTo>
                          <a:pt x="47" y="210"/>
                        </a:lnTo>
                        <a:lnTo>
                          <a:pt x="47" y="213"/>
                        </a:lnTo>
                        <a:lnTo>
                          <a:pt x="47" y="215"/>
                        </a:lnTo>
                        <a:lnTo>
                          <a:pt x="47" y="217"/>
                        </a:lnTo>
                        <a:lnTo>
                          <a:pt x="49" y="220"/>
                        </a:lnTo>
                        <a:lnTo>
                          <a:pt x="49" y="221"/>
                        </a:lnTo>
                        <a:lnTo>
                          <a:pt x="49" y="223"/>
                        </a:lnTo>
                        <a:lnTo>
                          <a:pt x="50" y="226"/>
                        </a:lnTo>
                        <a:lnTo>
                          <a:pt x="50" y="227"/>
                        </a:lnTo>
                        <a:lnTo>
                          <a:pt x="50" y="229"/>
                        </a:lnTo>
                        <a:lnTo>
                          <a:pt x="51" y="230"/>
                        </a:lnTo>
                        <a:lnTo>
                          <a:pt x="51" y="232"/>
                        </a:lnTo>
                        <a:lnTo>
                          <a:pt x="52" y="233"/>
                        </a:lnTo>
                        <a:lnTo>
                          <a:pt x="53" y="235"/>
                        </a:lnTo>
                        <a:lnTo>
                          <a:pt x="53" y="236"/>
                        </a:lnTo>
                        <a:lnTo>
                          <a:pt x="55" y="238"/>
                        </a:lnTo>
                        <a:lnTo>
                          <a:pt x="56" y="239"/>
                        </a:lnTo>
                        <a:lnTo>
                          <a:pt x="57" y="240"/>
                        </a:lnTo>
                        <a:lnTo>
                          <a:pt x="58" y="241"/>
                        </a:lnTo>
                        <a:lnTo>
                          <a:pt x="60" y="241"/>
                        </a:lnTo>
                        <a:lnTo>
                          <a:pt x="61" y="242"/>
                        </a:lnTo>
                        <a:lnTo>
                          <a:pt x="62" y="243"/>
                        </a:lnTo>
                        <a:lnTo>
                          <a:pt x="63" y="243"/>
                        </a:lnTo>
                        <a:lnTo>
                          <a:pt x="64" y="245"/>
                        </a:lnTo>
                        <a:lnTo>
                          <a:pt x="67" y="245"/>
                        </a:lnTo>
                        <a:lnTo>
                          <a:pt x="68" y="245"/>
                        </a:lnTo>
                        <a:lnTo>
                          <a:pt x="69" y="245"/>
                        </a:lnTo>
                        <a:lnTo>
                          <a:pt x="72" y="245"/>
                        </a:lnTo>
                        <a:lnTo>
                          <a:pt x="74" y="245"/>
                        </a:lnTo>
                        <a:lnTo>
                          <a:pt x="75" y="245"/>
                        </a:lnTo>
                        <a:lnTo>
                          <a:pt x="78" y="245"/>
                        </a:lnTo>
                        <a:lnTo>
                          <a:pt x="80" y="245"/>
                        </a:lnTo>
                        <a:lnTo>
                          <a:pt x="83" y="243"/>
                        </a:lnTo>
                        <a:lnTo>
                          <a:pt x="85" y="243"/>
                        </a:lnTo>
                        <a:lnTo>
                          <a:pt x="85" y="242"/>
                        </a:lnTo>
                        <a:lnTo>
                          <a:pt x="86" y="242"/>
                        </a:lnTo>
                        <a:lnTo>
                          <a:pt x="88" y="242"/>
                        </a:lnTo>
                        <a:lnTo>
                          <a:pt x="89" y="241"/>
                        </a:lnTo>
                        <a:lnTo>
                          <a:pt x="89" y="241"/>
                        </a:lnTo>
                        <a:lnTo>
                          <a:pt x="90" y="240"/>
                        </a:lnTo>
                        <a:lnTo>
                          <a:pt x="91" y="239"/>
                        </a:lnTo>
                        <a:lnTo>
                          <a:pt x="93" y="239"/>
                        </a:lnTo>
                        <a:lnTo>
                          <a:pt x="93" y="238"/>
                        </a:lnTo>
                        <a:lnTo>
                          <a:pt x="94" y="236"/>
                        </a:lnTo>
                        <a:lnTo>
                          <a:pt x="94" y="236"/>
                        </a:lnTo>
                        <a:lnTo>
                          <a:pt x="95" y="235"/>
                        </a:lnTo>
                        <a:lnTo>
                          <a:pt x="95" y="234"/>
                        </a:lnTo>
                        <a:lnTo>
                          <a:pt x="96" y="233"/>
                        </a:lnTo>
                        <a:lnTo>
                          <a:pt x="96" y="232"/>
                        </a:lnTo>
                        <a:lnTo>
                          <a:pt x="96" y="230"/>
                        </a:lnTo>
                        <a:lnTo>
                          <a:pt x="97" y="229"/>
                        </a:lnTo>
                        <a:lnTo>
                          <a:pt x="97" y="228"/>
                        </a:lnTo>
                        <a:lnTo>
                          <a:pt x="97" y="227"/>
                        </a:lnTo>
                        <a:lnTo>
                          <a:pt x="99" y="226"/>
                        </a:lnTo>
                        <a:lnTo>
                          <a:pt x="99" y="225"/>
                        </a:lnTo>
                        <a:lnTo>
                          <a:pt x="99" y="223"/>
                        </a:lnTo>
                        <a:lnTo>
                          <a:pt x="99" y="222"/>
                        </a:lnTo>
                        <a:lnTo>
                          <a:pt x="100" y="220"/>
                        </a:lnTo>
                        <a:lnTo>
                          <a:pt x="100" y="219"/>
                        </a:lnTo>
                        <a:lnTo>
                          <a:pt x="100" y="217"/>
                        </a:lnTo>
                        <a:lnTo>
                          <a:pt x="100" y="215"/>
                        </a:lnTo>
                        <a:lnTo>
                          <a:pt x="100" y="214"/>
                        </a:lnTo>
                        <a:lnTo>
                          <a:pt x="100" y="213"/>
                        </a:lnTo>
                        <a:lnTo>
                          <a:pt x="101" y="210"/>
                        </a:lnTo>
                        <a:lnTo>
                          <a:pt x="101" y="209"/>
                        </a:lnTo>
                        <a:lnTo>
                          <a:pt x="101" y="208"/>
                        </a:lnTo>
                        <a:lnTo>
                          <a:pt x="101" y="206"/>
                        </a:lnTo>
                        <a:lnTo>
                          <a:pt x="101" y="204"/>
                        </a:lnTo>
                        <a:lnTo>
                          <a:pt x="101" y="202"/>
                        </a:lnTo>
                        <a:lnTo>
                          <a:pt x="101" y="200"/>
                        </a:lnTo>
                        <a:lnTo>
                          <a:pt x="101" y="199"/>
                        </a:lnTo>
                        <a:lnTo>
                          <a:pt x="101" y="196"/>
                        </a:lnTo>
                        <a:lnTo>
                          <a:pt x="101" y="195"/>
                        </a:lnTo>
                        <a:lnTo>
                          <a:pt x="101" y="193"/>
                        </a:lnTo>
                        <a:lnTo>
                          <a:pt x="100" y="191"/>
                        </a:lnTo>
                        <a:lnTo>
                          <a:pt x="100" y="189"/>
                        </a:lnTo>
                        <a:lnTo>
                          <a:pt x="100" y="187"/>
                        </a:lnTo>
                        <a:lnTo>
                          <a:pt x="100" y="186"/>
                        </a:lnTo>
                        <a:lnTo>
                          <a:pt x="100" y="183"/>
                        </a:lnTo>
                        <a:lnTo>
                          <a:pt x="100" y="182"/>
                        </a:lnTo>
                        <a:lnTo>
                          <a:pt x="100" y="180"/>
                        </a:lnTo>
                        <a:lnTo>
                          <a:pt x="100" y="177"/>
                        </a:lnTo>
                        <a:lnTo>
                          <a:pt x="99" y="175"/>
                        </a:lnTo>
                        <a:lnTo>
                          <a:pt x="99" y="174"/>
                        </a:lnTo>
                        <a:lnTo>
                          <a:pt x="99" y="171"/>
                        </a:lnTo>
                        <a:lnTo>
                          <a:pt x="99" y="169"/>
                        </a:lnTo>
                        <a:lnTo>
                          <a:pt x="99" y="168"/>
                        </a:lnTo>
                        <a:lnTo>
                          <a:pt x="99" y="165"/>
                        </a:lnTo>
                        <a:lnTo>
                          <a:pt x="97" y="164"/>
                        </a:lnTo>
                        <a:lnTo>
                          <a:pt x="97" y="162"/>
                        </a:lnTo>
                        <a:lnTo>
                          <a:pt x="97" y="160"/>
                        </a:lnTo>
                        <a:lnTo>
                          <a:pt x="97" y="158"/>
                        </a:lnTo>
                        <a:lnTo>
                          <a:pt x="97" y="156"/>
                        </a:lnTo>
                        <a:lnTo>
                          <a:pt x="97" y="154"/>
                        </a:lnTo>
                        <a:lnTo>
                          <a:pt x="96" y="152"/>
                        </a:lnTo>
                        <a:lnTo>
                          <a:pt x="96" y="150"/>
                        </a:lnTo>
                        <a:lnTo>
                          <a:pt x="96" y="148"/>
                        </a:lnTo>
                        <a:lnTo>
                          <a:pt x="96" y="147"/>
                        </a:lnTo>
                        <a:lnTo>
                          <a:pt x="96" y="144"/>
                        </a:lnTo>
                        <a:lnTo>
                          <a:pt x="96" y="142"/>
                        </a:lnTo>
                        <a:lnTo>
                          <a:pt x="95" y="141"/>
                        </a:lnTo>
                        <a:lnTo>
                          <a:pt x="95" y="138"/>
                        </a:lnTo>
                        <a:lnTo>
                          <a:pt x="95" y="136"/>
                        </a:lnTo>
                        <a:lnTo>
                          <a:pt x="95" y="135"/>
                        </a:lnTo>
                        <a:lnTo>
                          <a:pt x="95" y="132"/>
                        </a:lnTo>
                        <a:lnTo>
                          <a:pt x="95" y="131"/>
                        </a:lnTo>
                        <a:lnTo>
                          <a:pt x="94" y="129"/>
                        </a:lnTo>
                        <a:lnTo>
                          <a:pt x="94" y="128"/>
                        </a:lnTo>
                        <a:lnTo>
                          <a:pt x="94" y="125"/>
                        </a:lnTo>
                        <a:lnTo>
                          <a:pt x="94" y="124"/>
                        </a:lnTo>
                        <a:lnTo>
                          <a:pt x="94" y="122"/>
                        </a:lnTo>
                        <a:lnTo>
                          <a:pt x="94" y="121"/>
                        </a:lnTo>
                        <a:lnTo>
                          <a:pt x="94" y="119"/>
                        </a:lnTo>
                        <a:lnTo>
                          <a:pt x="94" y="117"/>
                        </a:lnTo>
                        <a:lnTo>
                          <a:pt x="94" y="116"/>
                        </a:lnTo>
                        <a:lnTo>
                          <a:pt x="94" y="113"/>
                        </a:lnTo>
                        <a:lnTo>
                          <a:pt x="93" y="112"/>
                        </a:lnTo>
                        <a:lnTo>
                          <a:pt x="93" y="111"/>
                        </a:lnTo>
                        <a:lnTo>
                          <a:pt x="93" y="109"/>
                        </a:lnTo>
                        <a:lnTo>
                          <a:pt x="93" y="108"/>
                        </a:lnTo>
                        <a:lnTo>
                          <a:pt x="93" y="106"/>
                        </a:lnTo>
                        <a:lnTo>
                          <a:pt x="93" y="105"/>
                        </a:lnTo>
                        <a:lnTo>
                          <a:pt x="93" y="103"/>
                        </a:lnTo>
                        <a:lnTo>
                          <a:pt x="93" y="102"/>
                        </a:lnTo>
                        <a:lnTo>
                          <a:pt x="93" y="100"/>
                        </a:lnTo>
                        <a:lnTo>
                          <a:pt x="93" y="99"/>
                        </a:lnTo>
                        <a:lnTo>
                          <a:pt x="93" y="97"/>
                        </a:lnTo>
                        <a:lnTo>
                          <a:pt x="93" y="96"/>
                        </a:lnTo>
                        <a:lnTo>
                          <a:pt x="93" y="95"/>
                        </a:lnTo>
                        <a:lnTo>
                          <a:pt x="93" y="93"/>
                        </a:lnTo>
                        <a:lnTo>
                          <a:pt x="93" y="92"/>
                        </a:lnTo>
                        <a:lnTo>
                          <a:pt x="93" y="91"/>
                        </a:lnTo>
                        <a:lnTo>
                          <a:pt x="93" y="89"/>
                        </a:lnTo>
                        <a:lnTo>
                          <a:pt x="93" y="87"/>
                        </a:lnTo>
                        <a:lnTo>
                          <a:pt x="93" y="86"/>
                        </a:lnTo>
                        <a:lnTo>
                          <a:pt x="93" y="85"/>
                        </a:lnTo>
                        <a:lnTo>
                          <a:pt x="93" y="84"/>
                        </a:lnTo>
                        <a:lnTo>
                          <a:pt x="93" y="83"/>
                        </a:lnTo>
                        <a:lnTo>
                          <a:pt x="93" y="82"/>
                        </a:lnTo>
                        <a:lnTo>
                          <a:pt x="93" y="79"/>
                        </a:lnTo>
                        <a:lnTo>
                          <a:pt x="93" y="78"/>
                        </a:lnTo>
                        <a:lnTo>
                          <a:pt x="93" y="77"/>
                        </a:lnTo>
                        <a:lnTo>
                          <a:pt x="93" y="76"/>
                        </a:lnTo>
                        <a:lnTo>
                          <a:pt x="93" y="75"/>
                        </a:lnTo>
                        <a:lnTo>
                          <a:pt x="93" y="73"/>
                        </a:lnTo>
                        <a:lnTo>
                          <a:pt x="93" y="72"/>
                        </a:lnTo>
                        <a:lnTo>
                          <a:pt x="93" y="71"/>
                        </a:lnTo>
                        <a:lnTo>
                          <a:pt x="94" y="69"/>
                        </a:lnTo>
                        <a:lnTo>
                          <a:pt x="94" y="67"/>
                        </a:lnTo>
                        <a:lnTo>
                          <a:pt x="94" y="66"/>
                        </a:lnTo>
                        <a:lnTo>
                          <a:pt x="94" y="65"/>
                        </a:lnTo>
                        <a:lnTo>
                          <a:pt x="94" y="64"/>
                        </a:lnTo>
                        <a:lnTo>
                          <a:pt x="94" y="63"/>
                        </a:lnTo>
                        <a:lnTo>
                          <a:pt x="94" y="62"/>
                        </a:lnTo>
                        <a:lnTo>
                          <a:pt x="94" y="60"/>
                        </a:lnTo>
                        <a:lnTo>
                          <a:pt x="94" y="58"/>
                        </a:lnTo>
                        <a:lnTo>
                          <a:pt x="94" y="57"/>
                        </a:lnTo>
                        <a:lnTo>
                          <a:pt x="95" y="56"/>
                        </a:lnTo>
                        <a:lnTo>
                          <a:pt x="95" y="54"/>
                        </a:lnTo>
                        <a:lnTo>
                          <a:pt x="95" y="53"/>
                        </a:lnTo>
                        <a:lnTo>
                          <a:pt x="95" y="52"/>
                        </a:lnTo>
                        <a:lnTo>
                          <a:pt x="95" y="51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lnTo>
                          <a:pt x="149" y="1"/>
                        </a:lnTo>
                        <a:lnTo>
                          <a:pt x="149" y="1"/>
                        </a:lnTo>
                        <a:lnTo>
                          <a:pt x="149" y="1"/>
                        </a:lnTo>
                        <a:lnTo>
                          <a:pt x="149" y="2"/>
                        </a:lnTo>
                        <a:lnTo>
                          <a:pt x="149" y="4"/>
                        </a:lnTo>
                        <a:lnTo>
                          <a:pt x="149" y="4"/>
                        </a:lnTo>
                        <a:lnTo>
                          <a:pt x="149" y="5"/>
                        </a:lnTo>
                        <a:lnTo>
                          <a:pt x="149" y="6"/>
                        </a:lnTo>
                        <a:lnTo>
                          <a:pt x="148" y="7"/>
                        </a:lnTo>
                        <a:lnTo>
                          <a:pt x="148" y="8"/>
                        </a:lnTo>
                        <a:lnTo>
                          <a:pt x="148" y="10"/>
                        </a:lnTo>
                        <a:lnTo>
                          <a:pt x="148" y="11"/>
                        </a:lnTo>
                        <a:lnTo>
                          <a:pt x="148" y="12"/>
                        </a:lnTo>
                        <a:lnTo>
                          <a:pt x="146" y="13"/>
                        </a:lnTo>
                        <a:lnTo>
                          <a:pt x="146" y="15"/>
                        </a:lnTo>
                        <a:lnTo>
                          <a:pt x="146" y="17"/>
                        </a:lnTo>
                        <a:lnTo>
                          <a:pt x="146" y="18"/>
                        </a:lnTo>
                        <a:lnTo>
                          <a:pt x="145" y="20"/>
                        </a:lnTo>
                        <a:lnTo>
                          <a:pt x="145" y="21"/>
                        </a:lnTo>
                        <a:lnTo>
                          <a:pt x="145" y="24"/>
                        </a:lnTo>
                        <a:lnTo>
                          <a:pt x="145" y="26"/>
                        </a:lnTo>
                        <a:lnTo>
                          <a:pt x="145" y="27"/>
                        </a:lnTo>
                        <a:lnTo>
                          <a:pt x="145" y="30"/>
                        </a:lnTo>
                        <a:lnTo>
                          <a:pt x="144" y="32"/>
                        </a:lnTo>
                        <a:lnTo>
                          <a:pt x="144" y="34"/>
                        </a:lnTo>
                        <a:lnTo>
                          <a:pt x="144" y="37"/>
                        </a:lnTo>
                        <a:lnTo>
                          <a:pt x="144" y="39"/>
                        </a:lnTo>
                        <a:lnTo>
                          <a:pt x="144" y="41"/>
                        </a:lnTo>
                        <a:lnTo>
                          <a:pt x="143" y="44"/>
                        </a:lnTo>
                        <a:lnTo>
                          <a:pt x="143" y="46"/>
                        </a:lnTo>
                        <a:lnTo>
                          <a:pt x="143" y="49"/>
                        </a:lnTo>
                        <a:lnTo>
                          <a:pt x="143" y="52"/>
                        </a:lnTo>
                        <a:lnTo>
                          <a:pt x="143" y="54"/>
                        </a:lnTo>
                        <a:lnTo>
                          <a:pt x="143" y="57"/>
                        </a:lnTo>
                        <a:lnTo>
                          <a:pt x="141" y="60"/>
                        </a:lnTo>
                        <a:lnTo>
                          <a:pt x="141" y="63"/>
                        </a:lnTo>
                        <a:lnTo>
                          <a:pt x="141" y="66"/>
                        </a:lnTo>
                        <a:lnTo>
                          <a:pt x="141" y="69"/>
                        </a:lnTo>
                        <a:lnTo>
                          <a:pt x="141" y="72"/>
                        </a:lnTo>
                        <a:lnTo>
                          <a:pt x="141" y="76"/>
                        </a:lnTo>
                        <a:lnTo>
                          <a:pt x="141" y="78"/>
                        </a:lnTo>
                        <a:lnTo>
                          <a:pt x="141" y="82"/>
                        </a:lnTo>
                        <a:lnTo>
                          <a:pt x="141" y="85"/>
                        </a:lnTo>
                        <a:lnTo>
                          <a:pt x="141" y="89"/>
                        </a:lnTo>
                        <a:lnTo>
                          <a:pt x="141" y="92"/>
                        </a:lnTo>
                        <a:lnTo>
                          <a:pt x="141" y="96"/>
                        </a:lnTo>
                        <a:lnTo>
                          <a:pt x="143" y="99"/>
                        </a:lnTo>
                        <a:lnTo>
                          <a:pt x="143" y="103"/>
                        </a:lnTo>
                        <a:lnTo>
                          <a:pt x="143" y="106"/>
                        </a:lnTo>
                        <a:lnTo>
                          <a:pt x="143" y="110"/>
                        </a:lnTo>
                        <a:lnTo>
                          <a:pt x="143" y="113"/>
                        </a:lnTo>
                        <a:lnTo>
                          <a:pt x="144" y="117"/>
                        </a:lnTo>
                        <a:lnTo>
                          <a:pt x="144" y="122"/>
                        </a:lnTo>
                        <a:lnTo>
                          <a:pt x="144" y="125"/>
                        </a:lnTo>
                        <a:lnTo>
                          <a:pt x="145" y="129"/>
                        </a:lnTo>
                        <a:lnTo>
                          <a:pt x="145" y="134"/>
                        </a:lnTo>
                        <a:lnTo>
                          <a:pt x="145" y="137"/>
                        </a:lnTo>
                        <a:lnTo>
                          <a:pt x="146" y="141"/>
                        </a:lnTo>
                        <a:lnTo>
                          <a:pt x="146" y="145"/>
                        </a:lnTo>
                        <a:lnTo>
                          <a:pt x="148" y="150"/>
                        </a:lnTo>
                        <a:lnTo>
                          <a:pt x="148" y="154"/>
                        </a:lnTo>
                        <a:lnTo>
                          <a:pt x="149" y="158"/>
                        </a:lnTo>
                        <a:lnTo>
                          <a:pt x="149" y="163"/>
                        </a:lnTo>
                        <a:lnTo>
                          <a:pt x="150" y="168"/>
                        </a:lnTo>
                        <a:lnTo>
                          <a:pt x="150" y="171"/>
                        </a:lnTo>
                        <a:lnTo>
                          <a:pt x="150" y="176"/>
                        </a:lnTo>
                        <a:lnTo>
                          <a:pt x="150" y="180"/>
                        </a:lnTo>
                        <a:lnTo>
                          <a:pt x="150" y="184"/>
                        </a:lnTo>
                        <a:lnTo>
                          <a:pt x="150" y="188"/>
                        </a:lnTo>
                        <a:lnTo>
                          <a:pt x="150" y="191"/>
                        </a:lnTo>
                        <a:lnTo>
                          <a:pt x="150" y="195"/>
                        </a:lnTo>
                        <a:lnTo>
                          <a:pt x="151" y="200"/>
                        </a:lnTo>
                        <a:lnTo>
                          <a:pt x="150" y="202"/>
                        </a:lnTo>
                        <a:lnTo>
                          <a:pt x="150" y="207"/>
                        </a:lnTo>
                        <a:lnTo>
                          <a:pt x="150" y="210"/>
                        </a:lnTo>
                        <a:lnTo>
                          <a:pt x="150" y="213"/>
                        </a:lnTo>
                        <a:lnTo>
                          <a:pt x="150" y="216"/>
                        </a:lnTo>
                        <a:lnTo>
                          <a:pt x="149" y="220"/>
                        </a:lnTo>
                        <a:lnTo>
                          <a:pt x="149" y="223"/>
                        </a:lnTo>
                        <a:lnTo>
                          <a:pt x="149" y="226"/>
                        </a:lnTo>
                        <a:lnTo>
                          <a:pt x="148" y="229"/>
                        </a:lnTo>
                        <a:lnTo>
                          <a:pt x="148" y="232"/>
                        </a:lnTo>
                        <a:lnTo>
                          <a:pt x="146" y="235"/>
                        </a:lnTo>
                        <a:lnTo>
                          <a:pt x="146" y="238"/>
                        </a:lnTo>
                        <a:lnTo>
                          <a:pt x="145" y="241"/>
                        </a:lnTo>
                        <a:lnTo>
                          <a:pt x="144" y="243"/>
                        </a:lnTo>
                        <a:lnTo>
                          <a:pt x="144" y="246"/>
                        </a:lnTo>
                        <a:lnTo>
                          <a:pt x="143" y="248"/>
                        </a:lnTo>
                        <a:lnTo>
                          <a:pt x="141" y="250"/>
                        </a:lnTo>
                        <a:lnTo>
                          <a:pt x="140" y="253"/>
                        </a:lnTo>
                        <a:lnTo>
                          <a:pt x="139" y="255"/>
                        </a:lnTo>
                        <a:lnTo>
                          <a:pt x="139" y="258"/>
                        </a:lnTo>
                        <a:lnTo>
                          <a:pt x="138" y="260"/>
                        </a:lnTo>
                        <a:lnTo>
                          <a:pt x="137" y="262"/>
                        </a:lnTo>
                        <a:lnTo>
                          <a:pt x="135" y="265"/>
                        </a:lnTo>
                        <a:lnTo>
                          <a:pt x="133" y="266"/>
                        </a:lnTo>
                        <a:lnTo>
                          <a:pt x="132" y="268"/>
                        </a:lnTo>
                        <a:lnTo>
                          <a:pt x="130" y="271"/>
                        </a:lnTo>
                        <a:lnTo>
                          <a:pt x="129" y="272"/>
                        </a:lnTo>
                        <a:lnTo>
                          <a:pt x="128" y="274"/>
                        </a:lnTo>
                        <a:lnTo>
                          <a:pt x="126" y="275"/>
                        </a:lnTo>
                        <a:lnTo>
                          <a:pt x="124" y="276"/>
                        </a:lnTo>
                        <a:lnTo>
                          <a:pt x="123" y="278"/>
                        </a:lnTo>
                        <a:lnTo>
                          <a:pt x="121" y="280"/>
                        </a:lnTo>
                        <a:lnTo>
                          <a:pt x="119" y="281"/>
                        </a:lnTo>
                        <a:lnTo>
                          <a:pt x="117" y="282"/>
                        </a:lnTo>
                        <a:lnTo>
                          <a:pt x="116" y="284"/>
                        </a:lnTo>
                        <a:lnTo>
                          <a:pt x="113" y="285"/>
                        </a:lnTo>
                        <a:lnTo>
                          <a:pt x="112" y="286"/>
                        </a:lnTo>
                        <a:lnTo>
                          <a:pt x="110" y="287"/>
                        </a:lnTo>
                        <a:lnTo>
                          <a:pt x="107" y="288"/>
                        </a:lnTo>
                        <a:lnTo>
                          <a:pt x="106" y="288"/>
                        </a:lnTo>
                        <a:lnTo>
                          <a:pt x="104" y="289"/>
                        </a:lnTo>
                        <a:lnTo>
                          <a:pt x="101" y="291"/>
                        </a:lnTo>
                        <a:lnTo>
                          <a:pt x="99" y="291"/>
                        </a:lnTo>
                        <a:lnTo>
                          <a:pt x="96" y="292"/>
                        </a:lnTo>
                        <a:lnTo>
                          <a:pt x="94" y="292"/>
                        </a:lnTo>
                        <a:lnTo>
                          <a:pt x="93" y="293"/>
                        </a:lnTo>
                        <a:lnTo>
                          <a:pt x="90" y="293"/>
                        </a:lnTo>
                        <a:lnTo>
                          <a:pt x="88" y="294"/>
                        </a:lnTo>
                        <a:lnTo>
                          <a:pt x="84" y="294"/>
                        </a:lnTo>
                        <a:lnTo>
                          <a:pt x="82" y="294"/>
                        </a:lnTo>
                        <a:lnTo>
                          <a:pt x="79" y="294"/>
                        </a:lnTo>
                        <a:lnTo>
                          <a:pt x="77" y="295"/>
                        </a:lnTo>
                        <a:lnTo>
                          <a:pt x="73" y="294"/>
                        </a:lnTo>
                        <a:lnTo>
                          <a:pt x="71" y="294"/>
                        </a:lnTo>
                        <a:lnTo>
                          <a:pt x="67" y="294"/>
                        </a:lnTo>
                        <a:lnTo>
                          <a:pt x="64" y="294"/>
                        </a:lnTo>
                        <a:lnTo>
                          <a:pt x="61" y="294"/>
                        </a:lnTo>
                        <a:lnTo>
                          <a:pt x="58" y="294"/>
                        </a:lnTo>
                        <a:lnTo>
                          <a:pt x="56" y="293"/>
                        </a:lnTo>
                        <a:lnTo>
                          <a:pt x="53" y="293"/>
                        </a:lnTo>
                        <a:lnTo>
                          <a:pt x="50" y="292"/>
                        </a:lnTo>
                        <a:lnTo>
                          <a:pt x="47" y="292"/>
                        </a:lnTo>
                        <a:lnTo>
                          <a:pt x="45" y="291"/>
                        </a:lnTo>
                        <a:lnTo>
                          <a:pt x="42" y="291"/>
                        </a:lnTo>
                        <a:lnTo>
                          <a:pt x="40" y="289"/>
                        </a:lnTo>
                        <a:lnTo>
                          <a:pt x="39" y="288"/>
                        </a:lnTo>
                        <a:lnTo>
                          <a:pt x="36" y="287"/>
                        </a:lnTo>
                        <a:lnTo>
                          <a:pt x="34" y="286"/>
                        </a:lnTo>
                        <a:lnTo>
                          <a:pt x="31" y="285"/>
                        </a:lnTo>
                        <a:lnTo>
                          <a:pt x="30" y="284"/>
                        </a:lnTo>
                        <a:lnTo>
                          <a:pt x="28" y="282"/>
                        </a:lnTo>
                        <a:lnTo>
                          <a:pt x="25" y="281"/>
                        </a:lnTo>
                        <a:lnTo>
                          <a:pt x="24" y="280"/>
                        </a:lnTo>
                        <a:lnTo>
                          <a:pt x="23" y="278"/>
                        </a:lnTo>
                        <a:lnTo>
                          <a:pt x="20" y="276"/>
                        </a:lnTo>
                        <a:lnTo>
                          <a:pt x="19" y="275"/>
                        </a:lnTo>
                        <a:lnTo>
                          <a:pt x="18" y="273"/>
                        </a:lnTo>
                        <a:lnTo>
                          <a:pt x="16" y="272"/>
                        </a:lnTo>
                        <a:lnTo>
                          <a:pt x="14" y="269"/>
                        </a:lnTo>
                        <a:lnTo>
                          <a:pt x="13" y="267"/>
                        </a:lnTo>
                        <a:lnTo>
                          <a:pt x="12" y="266"/>
                        </a:lnTo>
                        <a:lnTo>
                          <a:pt x="11" y="263"/>
                        </a:lnTo>
                        <a:lnTo>
                          <a:pt x="9" y="261"/>
                        </a:lnTo>
                        <a:lnTo>
                          <a:pt x="8" y="259"/>
                        </a:lnTo>
                        <a:lnTo>
                          <a:pt x="7" y="256"/>
                        </a:lnTo>
                        <a:lnTo>
                          <a:pt x="7" y="254"/>
                        </a:lnTo>
                        <a:lnTo>
                          <a:pt x="6" y="252"/>
                        </a:lnTo>
                        <a:lnTo>
                          <a:pt x="4" y="249"/>
                        </a:lnTo>
                        <a:lnTo>
                          <a:pt x="3" y="246"/>
                        </a:lnTo>
                        <a:lnTo>
                          <a:pt x="3" y="243"/>
                        </a:lnTo>
                        <a:lnTo>
                          <a:pt x="2" y="241"/>
                        </a:lnTo>
                        <a:lnTo>
                          <a:pt x="2" y="238"/>
                        </a:lnTo>
                        <a:lnTo>
                          <a:pt x="1" y="235"/>
                        </a:lnTo>
                        <a:lnTo>
                          <a:pt x="1" y="232"/>
                        </a:lnTo>
                        <a:lnTo>
                          <a:pt x="1" y="229"/>
                        </a:lnTo>
                        <a:lnTo>
                          <a:pt x="0" y="226"/>
                        </a:lnTo>
                        <a:lnTo>
                          <a:pt x="0" y="222"/>
                        </a:lnTo>
                        <a:lnTo>
                          <a:pt x="0" y="219"/>
                        </a:lnTo>
                        <a:lnTo>
                          <a:pt x="0" y="215"/>
                        </a:lnTo>
                        <a:lnTo>
                          <a:pt x="0" y="213"/>
                        </a:lnTo>
                        <a:lnTo>
                          <a:pt x="0" y="209"/>
                        </a:lnTo>
                        <a:lnTo>
                          <a:pt x="0" y="204"/>
                        </a:lnTo>
                        <a:lnTo>
                          <a:pt x="0" y="201"/>
                        </a:lnTo>
                        <a:lnTo>
                          <a:pt x="0" y="197"/>
                        </a:lnTo>
                        <a:lnTo>
                          <a:pt x="0" y="194"/>
                        </a:lnTo>
                        <a:lnTo>
                          <a:pt x="0" y="189"/>
                        </a:lnTo>
                        <a:lnTo>
                          <a:pt x="0" y="186"/>
                        </a:lnTo>
                        <a:lnTo>
                          <a:pt x="1" y="182"/>
                        </a:lnTo>
                        <a:lnTo>
                          <a:pt x="1" y="177"/>
                        </a:lnTo>
                        <a:lnTo>
                          <a:pt x="1" y="174"/>
                        </a:lnTo>
                        <a:lnTo>
                          <a:pt x="2" y="169"/>
                        </a:lnTo>
                        <a:lnTo>
                          <a:pt x="2" y="164"/>
                        </a:lnTo>
                        <a:lnTo>
                          <a:pt x="3" y="160"/>
                        </a:lnTo>
                        <a:lnTo>
                          <a:pt x="3" y="156"/>
                        </a:lnTo>
                        <a:lnTo>
                          <a:pt x="4" y="151"/>
                        </a:lnTo>
                        <a:lnTo>
                          <a:pt x="6" y="147"/>
                        </a:lnTo>
                        <a:lnTo>
                          <a:pt x="6" y="144"/>
                        </a:lnTo>
                        <a:lnTo>
                          <a:pt x="6" y="142"/>
                        </a:lnTo>
                        <a:lnTo>
                          <a:pt x="6" y="139"/>
                        </a:lnTo>
                        <a:lnTo>
                          <a:pt x="7" y="137"/>
                        </a:lnTo>
                        <a:lnTo>
                          <a:pt x="7" y="135"/>
                        </a:lnTo>
                        <a:lnTo>
                          <a:pt x="7" y="132"/>
                        </a:lnTo>
                        <a:lnTo>
                          <a:pt x="7" y="130"/>
                        </a:lnTo>
                        <a:lnTo>
                          <a:pt x="8" y="129"/>
                        </a:lnTo>
                        <a:lnTo>
                          <a:pt x="8" y="126"/>
                        </a:lnTo>
                        <a:lnTo>
                          <a:pt x="8" y="124"/>
                        </a:lnTo>
                        <a:lnTo>
                          <a:pt x="8" y="122"/>
                        </a:lnTo>
                        <a:lnTo>
                          <a:pt x="9" y="119"/>
                        </a:lnTo>
                        <a:lnTo>
                          <a:pt x="9" y="117"/>
                        </a:lnTo>
                        <a:lnTo>
                          <a:pt x="9" y="116"/>
                        </a:lnTo>
                        <a:lnTo>
                          <a:pt x="9" y="113"/>
                        </a:lnTo>
                        <a:lnTo>
                          <a:pt x="11" y="111"/>
                        </a:lnTo>
                        <a:lnTo>
                          <a:pt x="11" y="109"/>
                        </a:lnTo>
                        <a:lnTo>
                          <a:pt x="11" y="106"/>
                        </a:lnTo>
                        <a:lnTo>
                          <a:pt x="11" y="104"/>
                        </a:lnTo>
                        <a:lnTo>
                          <a:pt x="11" y="103"/>
                        </a:lnTo>
                        <a:lnTo>
                          <a:pt x="11" y="100"/>
                        </a:lnTo>
                        <a:lnTo>
                          <a:pt x="12" y="98"/>
                        </a:lnTo>
                        <a:lnTo>
                          <a:pt x="12" y="96"/>
                        </a:lnTo>
                        <a:lnTo>
                          <a:pt x="12" y="95"/>
                        </a:lnTo>
                        <a:lnTo>
                          <a:pt x="12" y="92"/>
                        </a:lnTo>
                        <a:lnTo>
                          <a:pt x="12" y="90"/>
                        </a:lnTo>
                        <a:lnTo>
                          <a:pt x="12" y="87"/>
                        </a:lnTo>
                        <a:lnTo>
                          <a:pt x="13" y="86"/>
                        </a:lnTo>
                        <a:lnTo>
                          <a:pt x="13" y="84"/>
                        </a:lnTo>
                        <a:lnTo>
                          <a:pt x="13" y="82"/>
                        </a:lnTo>
                        <a:lnTo>
                          <a:pt x="13" y="80"/>
                        </a:lnTo>
                        <a:lnTo>
                          <a:pt x="13" y="78"/>
                        </a:lnTo>
                        <a:lnTo>
                          <a:pt x="13" y="76"/>
                        </a:lnTo>
                        <a:lnTo>
                          <a:pt x="13" y="75"/>
                        </a:lnTo>
                        <a:lnTo>
                          <a:pt x="13" y="72"/>
                        </a:lnTo>
                        <a:lnTo>
                          <a:pt x="13" y="71"/>
                        </a:lnTo>
                        <a:lnTo>
                          <a:pt x="14" y="69"/>
                        </a:lnTo>
                        <a:lnTo>
                          <a:pt x="14" y="66"/>
                        </a:lnTo>
                        <a:lnTo>
                          <a:pt x="14" y="65"/>
                        </a:lnTo>
                        <a:lnTo>
                          <a:pt x="14" y="63"/>
                        </a:lnTo>
                        <a:lnTo>
                          <a:pt x="14" y="62"/>
                        </a:lnTo>
                        <a:lnTo>
                          <a:pt x="14" y="59"/>
                        </a:lnTo>
                        <a:lnTo>
                          <a:pt x="14" y="58"/>
                        </a:lnTo>
                        <a:lnTo>
                          <a:pt x="14" y="56"/>
                        </a:lnTo>
                        <a:lnTo>
                          <a:pt x="14" y="54"/>
                        </a:lnTo>
                        <a:lnTo>
                          <a:pt x="14" y="52"/>
                        </a:lnTo>
                        <a:lnTo>
                          <a:pt x="14" y="51"/>
                        </a:lnTo>
                        <a:lnTo>
                          <a:pt x="16" y="49"/>
                        </a:lnTo>
                        <a:lnTo>
                          <a:pt x="16" y="47"/>
                        </a:lnTo>
                        <a:lnTo>
                          <a:pt x="16" y="46"/>
                        </a:lnTo>
                        <a:lnTo>
                          <a:pt x="16" y="44"/>
                        </a:lnTo>
                        <a:lnTo>
                          <a:pt x="16" y="43"/>
                        </a:lnTo>
                        <a:lnTo>
                          <a:pt x="16" y="41"/>
                        </a:lnTo>
                        <a:lnTo>
                          <a:pt x="16" y="39"/>
                        </a:lnTo>
                        <a:lnTo>
                          <a:pt x="16" y="38"/>
                        </a:lnTo>
                        <a:lnTo>
                          <a:pt x="16" y="37"/>
                        </a:lnTo>
                        <a:lnTo>
                          <a:pt x="16" y="34"/>
                        </a:lnTo>
                        <a:lnTo>
                          <a:pt x="16" y="33"/>
                        </a:lnTo>
                        <a:lnTo>
                          <a:pt x="16" y="32"/>
                        </a:lnTo>
                        <a:lnTo>
                          <a:pt x="16" y="31"/>
                        </a:lnTo>
                        <a:lnTo>
                          <a:pt x="16" y="30"/>
                        </a:lnTo>
                        <a:lnTo>
                          <a:pt x="16" y="27"/>
                        </a:lnTo>
                        <a:lnTo>
                          <a:pt x="16" y="26"/>
                        </a:lnTo>
                        <a:lnTo>
                          <a:pt x="16" y="25"/>
                        </a:lnTo>
                        <a:lnTo>
                          <a:pt x="58" y="19"/>
                        </a:lnTo>
                        <a:lnTo>
                          <a:pt x="58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28" name="Freeform 580"/>
                  <p:cNvSpPr>
                    <a:spLocks/>
                  </p:cNvSpPr>
                  <p:nvPr/>
                </p:nvSpPr>
                <p:spPr bwMode="auto">
                  <a:xfrm>
                    <a:off x="4208" y="2511"/>
                    <a:ext cx="34" cy="11"/>
                  </a:xfrm>
                  <a:custGeom>
                    <a:avLst/>
                    <a:gdLst>
                      <a:gd name="T0" fmla="*/ 11 w 101"/>
                      <a:gd name="T1" fmla="*/ 55 h 56"/>
                      <a:gd name="T2" fmla="*/ 101 w 101"/>
                      <a:gd name="T3" fmla="*/ 56 h 56"/>
                      <a:gd name="T4" fmla="*/ 99 w 101"/>
                      <a:gd name="T5" fmla="*/ 0 h 56"/>
                      <a:gd name="T6" fmla="*/ 0 w 101"/>
                      <a:gd name="T7" fmla="*/ 1 h 56"/>
                      <a:gd name="T8" fmla="*/ 11 w 101"/>
                      <a:gd name="T9" fmla="*/ 55 h 56"/>
                      <a:gd name="T10" fmla="*/ 11 w 101"/>
                      <a:gd name="T11" fmla="*/ 55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1" h="56">
                        <a:moveTo>
                          <a:pt x="11" y="55"/>
                        </a:moveTo>
                        <a:lnTo>
                          <a:pt x="101" y="56"/>
                        </a:lnTo>
                        <a:lnTo>
                          <a:pt x="99" y="0"/>
                        </a:lnTo>
                        <a:lnTo>
                          <a:pt x="0" y="1"/>
                        </a:lnTo>
                        <a:lnTo>
                          <a:pt x="11" y="55"/>
                        </a:lnTo>
                        <a:lnTo>
                          <a:pt x="11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0629" name="AutoShape 581"/>
                <p:cNvSpPr>
                  <a:spLocks noChangeArrowheads="1"/>
                </p:cNvSpPr>
                <p:nvPr/>
              </p:nvSpPr>
              <p:spPr bwMode="auto">
                <a:xfrm>
                  <a:off x="3619" y="3097"/>
                  <a:ext cx="432" cy="240"/>
                </a:xfrm>
                <a:prstGeom prst="roundRect">
                  <a:avLst>
                    <a:gd name="adj" fmla="val 10417"/>
                  </a:avLst>
                </a:prstGeom>
                <a:solidFill>
                  <a:srgbClr val="D7E5D7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630" name="AutoShape 582"/>
                <p:cNvSpPr>
                  <a:spLocks noChangeArrowheads="1"/>
                </p:cNvSpPr>
                <p:nvPr/>
              </p:nvSpPr>
              <p:spPr bwMode="auto">
                <a:xfrm>
                  <a:off x="3669" y="3150"/>
                  <a:ext cx="75" cy="129"/>
                </a:xfrm>
                <a:prstGeom prst="roundRect">
                  <a:avLst>
                    <a:gd name="adj" fmla="val 34546"/>
                  </a:avLst>
                </a:prstGeom>
                <a:solidFill>
                  <a:schemeClr val="bg2"/>
                </a:solidFill>
                <a:ln w="9525">
                  <a:round/>
                  <a:headEnd/>
                  <a:tailEnd/>
                </a:ln>
                <a:effectLst/>
                <a:scene3d>
                  <a:camera prst="legacyObliqueTop">
                    <a:rot lat="20099999" lon="1500000" rev="0"/>
                  </a:camera>
                  <a:lightRig rig="legacyHarsh3" dir="r"/>
                </a:scene3d>
                <a:sp3d extrusionH="23800" prstMaterial="legacyMetal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30631" name="Rectangle 583"/>
                <p:cNvSpPr>
                  <a:spLocks noChangeArrowheads="1"/>
                </p:cNvSpPr>
                <p:nvPr/>
              </p:nvSpPr>
              <p:spPr bwMode="auto">
                <a:xfrm>
                  <a:off x="3841" y="3147"/>
                  <a:ext cx="160" cy="15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Harsh3" dir="r"/>
                </a:scene3d>
                <a:sp3d prstMaterial="legacyMetal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30632" name="Freeform 584"/>
                <p:cNvSpPr>
                  <a:spLocks/>
                </p:cNvSpPr>
                <p:nvPr/>
              </p:nvSpPr>
              <p:spPr bwMode="auto">
                <a:xfrm>
                  <a:off x="3992" y="3186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33" name="Freeform 585"/>
                <p:cNvSpPr>
                  <a:spLocks/>
                </p:cNvSpPr>
                <p:nvPr/>
              </p:nvSpPr>
              <p:spPr bwMode="auto">
                <a:xfrm>
                  <a:off x="3992" y="321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34" name="Freeform 586"/>
                <p:cNvSpPr>
                  <a:spLocks/>
                </p:cNvSpPr>
                <p:nvPr/>
              </p:nvSpPr>
              <p:spPr bwMode="auto">
                <a:xfrm>
                  <a:off x="3731" y="3171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35" name="Freeform 587"/>
                <p:cNvSpPr>
                  <a:spLocks/>
                </p:cNvSpPr>
                <p:nvPr/>
              </p:nvSpPr>
              <p:spPr bwMode="auto">
                <a:xfrm>
                  <a:off x="3731" y="3198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36" name="Freeform 588"/>
                <p:cNvSpPr>
                  <a:spLocks/>
                </p:cNvSpPr>
                <p:nvPr/>
              </p:nvSpPr>
              <p:spPr bwMode="auto">
                <a:xfrm>
                  <a:off x="3731" y="3225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37" name="Freeform 589"/>
                <p:cNvSpPr>
                  <a:spLocks/>
                </p:cNvSpPr>
                <p:nvPr/>
              </p:nvSpPr>
              <p:spPr bwMode="auto">
                <a:xfrm>
                  <a:off x="3731" y="325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38" name="Freeform 590"/>
                <p:cNvSpPr>
                  <a:spLocks/>
                </p:cNvSpPr>
                <p:nvPr/>
              </p:nvSpPr>
              <p:spPr bwMode="auto">
                <a:xfrm flipH="1">
                  <a:off x="3651" y="317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39" name="Freeform 591"/>
                <p:cNvSpPr>
                  <a:spLocks/>
                </p:cNvSpPr>
                <p:nvPr/>
              </p:nvSpPr>
              <p:spPr bwMode="auto">
                <a:xfrm flipH="1">
                  <a:off x="3651" y="3200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40" name="Freeform 592"/>
                <p:cNvSpPr>
                  <a:spLocks/>
                </p:cNvSpPr>
                <p:nvPr/>
              </p:nvSpPr>
              <p:spPr bwMode="auto">
                <a:xfrm flipH="1">
                  <a:off x="3824" y="3171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41" name="Freeform 593"/>
                <p:cNvSpPr>
                  <a:spLocks/>
                </p:cNvSpPr>
                <p:nvPr/>
              </p:nvSpPr>
              <p:spPr bwMode="auto">
                <a:xfrm flipH="1">
                  <a:off x="3824" y="3198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42" name="Freeform 594"/>
                <p:cNvSpPr>
                  <a:spLocks/>
                </p:cNvSpPr>
                <p:nvPr/>
              </p:nvSpPr>
              <p:spPr bwMode="auto">
                <a:xfrm flipH="1">
                  <a:off x="3824" y="3225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43" name="Freeform 595"/>
                <p:cNvSpPr>
                  <a:spLocks/>
                </p:cNvSpPr>
                <p:nvPr/>
              </p:nvSpPr>
              <p:spPr bwMode="auto">
                <a:xfrm flipH="1">
                  <a:off x="3824" y="325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30644" name="AutoShape 596"/>
                <p:cNvCxnSpPr>
                  <a:cxnSpLocks noChangeShapeType="1"/>
                  <a:stCxn id="130638" idx="3"/>
                  <a:endCxn id="130610" idx="2"/>
                </p:cNvCxnSpPr>
                <p:nvPr/>
              </p:nvCxnSpPr>
              <p:spPr bwMode="auto">
                <a:xfrm rot="10800000">
                  <a:off x="3613" y="3161"/>
                  <a:ext cx="39" cy="26"/>
                </a:xfrm>
                <a:prstGeom prst="bentConnector3">
                  <a:avLst>
                    <a:gd name="adj1" fmla="val 51282"/>
                  </a:avLst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645" name="AutoShape 597"/>
                <p:cNvCxnSpPr>
                  <a:cxnSpLocks noChangeShapeType="1"/>
                  <a:stCxn id="130639" idx="3"/>
                  <a:endCxn id="130610" idx="2"/>
                </p:cNvCxnSpPr>
                <p:nvPr/>
              </p:nvCxnSpPr>
              <p:spPr bwMode="auto">
                <a:xfrm rot="10800000">
                  <a:off x="3613" y="3161"/>
                  <a:ext cx="39" cy="53"/>
                </a:xfrm>
                <a:prstGeom prst="bentConnector3">
                  <a:avLst>
                    <a:gd name="adj1" fmla="val 51282"/>
                  </a:avLst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646" name="AutoShape 598"/>
                <p:cNvCxnSpPr>
                  <a:cxnSpLocks noChangeShapeType="1"/>
                  <a:stCxn id="130634" idx="3"/>
                  <a:endCxn id="130640" idx="3"/>
                </p:cNvCxnSpPr>
                <p:nvPr/>
              </p:nvCxnSpPr>
              <p:spPr bwMode="auto">
                <a:xfrm>
                  <a:off x="3764" y="3185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647" name="AutoShape 599"/>
                <p:cNvCxnSpPr>
                  <a:cxnSpLocks noChangeShapeType="1"/>
                  <a:stCxn id="130635" idx="3"/>
                  <a:endCxn id="130641" idx="3"/>
                </p:cNvCxnSpPr>
                <p:nvPr/>
              </p:nvCxnSpPr>
              <p:spPr bwMode="auto">
                <a:xfrm>
                  <a:off x="3764" y="3212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648" name="AutoShape 600"/>
                <p:cNvCxnSpPr>
                  <a:cxnSpLocks noChangeShapeType="1"/>
                  <a:stCxn id="130636" idx="3"/>
                  <a:endCxn id="130642" idx="3"/>
                </p:cNvCxnSpPr>
                <p:nvPr/>
              </p:nvCxnSpPr>
              <p:spPr bwMode="auto">
                <a:xfrm>
                  <a:off x="3764" y="3239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649" name="AutoShape 601"/>
                <p:cNvCxnSpPr>
                  <a:cxnSpLocks noChangeShapeType="1"/>
                  <a:stCxn id="130637" idx="3"/>
                  <a:endCxn id="130643" idx="3"/>
                </p:cNvCxnSpPr>
                <p:nvPr/>
              </p:nvCxnSpPr>
              <p:spPr bwMode="auto">
                <a:xfrm>
                  <a:off x="3764" y="3267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30650" name="Line 602"/>
                <p:cNvSpPr>
                  <a:spLocks noChangeShapeType="1"/>
                </p:cNvSpPr>
                <p:nvPr/>
              </p:nvSpPr>
              <p:spPr bwMode="auto">
                <a:xfrm flipH="1" flipV="1">
                  <a:off x="4039" y="3254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51" name="Line 603"/>
                <p:cNvSpPr>
                  <a:spLocks noChangeShapeType="1"/>
                </p:cNvSpPr>
                <p:nvPr/>
              </p:nvSpPr>
              <p:spPr bwMode="auto">
                <a:xfrm flipH="1">
                  <a:off x="4026" y="3275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30652" name="AutoShape 604"/>
                <p:cNvCxnSpPr>
                  <a:cxnSpLocks noChangeShapeType="1"/>
                  <a:stCxn id="130632" idx="3"/>
                  <a:endCxn id="130650" idx="1"/>
                </p:cNvCxnSpPr>
                <p:nvPr/>
              </p:nvCxnSpPr>
              <p:spPr bwMode="auto">
                <a:xfrm>
                  <a:off x="4025" y="3200"/>
                  <a:ext cx="15" cy="54"/>
                </a:xfrm>
                <a:prstGeom prst="bentConnector2">
                  <a:avLst/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653" name="AutoShape 605"/>
                <p:cNvCxnSpPr>
                  <a:cxnSpLocks noChangeShapeType="1"/>
                  <a:stCxn id="130633" idx="3"/>
                  <a:endCxn id="130651" idx="1"/>
                </p:cNvCxnSpPr>
                <p:nvPr/>
              </p:nvCxnSpPr>
              <p:spPr bwMode="auto">
                <a:xfrm>
                  <a:off x="4025" y="3227"/>
                  <a:ext cx="1" cy="48"/>
                </a:xfrm>
                <a:prstGeom prst="bentConnector4">
                  <a:avLst>
                    <a:gd name="adj1" fmla="val 0"/>
                    <a:gd name="adj2" fmla="val 100000"/>
                  </a:avLst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0654" name="Group 606"/>
              <p:cNvGrpSpPr>
                <a:grpSpLocks/>
              </p:cNvGrpSpPr>
              <p:nvPr/>
            </p:nvGrpSpPr>
            <p:grpSpPr bwMode="auto">
              <a:xfrm>
                <a:off x="1019" y="1274"/>
                <a:ext cx="781" cy="314"/>
                <a:chOff x="3397" y="3023"/>
                <a:chExt cx="781" cy="314"/>
              </a:xfrm>
            </p:grpSpPr>
            <p:grpSp>
              <p:nvGrpSpPr>
                <p:cNvPr id="130655" name="Group 607"/>
                <p:cNvGrpSpPr>
                  <a:grpSpLocks/>
                </p:cNvGrpSpPr>
                <p:nvPr/>
              </p:nvGrpSpPr>
              <p:grpSpPr bwMode="auto">
                <a:xfrm>
                  <a:off x="3397" y="3023"/>
                  <a:ext cx="216" cy="138"/>
                  <a:chOff x="2463" y="2256"/>
                  <a:chExt cx="348" cy="176"/>
                </a:xfrm>
              </p:grpSpPr>
              <p:sp>
                <p:nvSpPr>
                  <p:cNvPr id="130656" name="Freeform 608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57" name="Freeform 609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58" name="Freeform 610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59" name="Freeform 611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60" name="Freeform 612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61" name="Freeform 613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62" name="Freeform 614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63" name="Freeform 615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64" name="Freeform 616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65" name="Line 6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66" name="Line 6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67" name="Oval 619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668" name="Group 620"/>
                <p:cNvGrpSpPr>
                  <a:grpSpLocks/>
                </p:cNvGrpSpPr>
                <p:nvPr/>
              </p:nvGrpSpPr>
              <p:grpSpPr bwMode="auto">
                <a:xfrm>
                  <a:off x="4086" y="3033"/>
                  <a:ext cx="92" cy="258"/>
                  <a:chOff x="4176" y="2256"/>
                  <a:chExt cx="117" cy="313"/>
                </a:xfrm>
              </p:grpSpPr>
              <p:sp>
                <p:nvSpPr>
                  <p:cNvPr id="130669" name="AutoShape 6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256"/>
                    <a:ext cx="117" cy="3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70" name="Freeform 622"/>
                  <p:cNvSpPr>
                    <a:spLocks/>
                  </p:cNvSpPr>
                  <p:nvPr/>
                </p:nvSpPr>
                <p:spPr bwMode="auto">
                  <a:xfrm>
                    <a:off x="4210" y="2510"/>
                    <a:ext cx="34" cy="48"/>
                  </a:xfrm>
                  <a:custGeom>
                    <a:avLst/>
                    <a:gdLst>
                      <a:gd name="T0" fmla="*/ 12 w 102"/>
                      <a:gd name="T1" fmla="*/ 0 h 237"/>
                      <a:gd name="T2" fmla="*/ 0 w 102"/>
                      <a:gd name="T3" fmla="*/ 126 h 237"/>
                      <a:gd name="T4" fmla="*/ 1 w 102"/>
                      <a:gd name="T5" fmla="*/ 204 h 237"/>
                      <a:gd name="T6" fmla="*/ 41 w 102"/>
                      <a:gd name="T7" fmla="*/ 237 h 237"/>
                      <a:gd name="T8" fmla="*/ 91 w 102"/>
                      <a:gd name="T9" fmla="*/ 226 h 237"/>
                      <a:gd name="T10" fmla="*/ 102 w 102"/>
                      <a:gd name="T11" fmla="*/ 147 h 237"/>
                      <a:gd name="T12" fmla="*/ 72 w 102"/>
                      <a:gd name="T13" fmla="*/ 19 h 237"/>
                      <a:gd name="T14" fmla="*/ 12 w 102"/>
                      <a:gd name="T15" fmla="*/ 0 h 237"/>
                      <a:gd name="T16" fmla="*/ 12 w 102"/>
                      <a:gd name="T17" fmla="*/ 0 h 2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2" h="237">
                        <a:moveTo>
                          <a:pt x="12" y="0"/>
                        </a:moveTo>
                        <a:lnTo>
                          <a:pt x="0" y="126"/>
                        </a:lnTo>
                        <a:lnTo>
                          <a:pt x="1" y="204"/>
                        </a:lnTo>
                        <a:lnTo>
                          <a:pt x="41" y="237"/>
                        </a:lnTo>
                        <a:lnTo>
                          <a:pt x="91" y="226"/>
                        </a:lnTo>
                        <a:lnTo>
                          <a:pt x="102" y="147"/>
                        </a:lnTo>
                        <a:lnTo>
                          <a:pt x="72" y="19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94A6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71" name="Freeform 623"/>
                  <p:cNvSpPr>
                    <a:spLocks/>
                  </p:cNvSpPr>
                  <p:nvPr/>
                </p:nvSpPr>
                <p:spPr bwMode="auto">
                  <a:xfrm>
                    <a:off x="4188" y="2261"/>
                    <a:ext cx="86" cy="254"/>
                  </a:xfrm>
                  <a:custGeom>
                    <a:avLst/>
                    <a:gdLst>
                      <a:gd name="T0" fmla="*/ 13 w 258"/>
                      <a:gd name="T1" fmla="*/ 1047 h 1271"/>
                      <a:gd name="T2" fmla="*/ 13 w 258"/>
                      <a:gd name="T3" fmla="*/ 1046 h 1271"/>
                      <a:gd name="T4" fmla="*/ 13 w 258"/>
                      <a:gd name="T5" fmla="*/ 1045 h 1271"/>
                      <a:gd name="T6" fmla="*/ 12 w 258"/>
                      <a:gd name="T7" fmla="*/ 1041 h 1271"/>
                      <a:gd name="T8" fmla="*/ 11 w 258"/>
                      <a:gd name="T9" fmla="*/ 1039 h 1271"/>
                      <a:gd name="T10" fmla="*/ 9 w 258"/>
                      <a:gd name="T11" fmla="*/ 1034 h 1271"/>
                      <a:gd name="T12" fmla="*/ 9 w 258"/>
                      <a:gd name="T13" fmla="*/ 1027 h 1271"/>
                      <a:gd name="T14" fmla="*/ 8 w 258"/>
                      <a:gd name="T15" fmla="*/ 1020 h 1271"/>
                      <a:gd name="T16" fmla="*/ 7 w 258"/>
                      <a:gd name="T17" fmla="*/ 1011 h 1271"/>
                      <a:gd name="T18" fmla="*/ 6 w 258"/>
                      <a:gd name="T19" fmla="*/ 999 h 1271"/>
                      <a:gd name="T20" fmla="*/ 5 w 258"/>
                      <a:gd name="T21" fmla="*/ 986 h 1271"/>
                      <a:gd name="T22" fmla="*/ 3 w 258"/>
                      <a:gd name="T23" fmla="*/ 971 h 1271"/>
                      <a:gd name="T24" fmla="*/ 2 w 258"/>
                      <a:gd name="T25" fmla="*/ 953 h 1271"/>
                      <a:gd name="T26" fmla="*/ 2 w 258"/>
                      <a:gd name="T27" fmla="*/ 932 h 1271"/>
                      <a:gd name="T28" fmla="*/ 1 w 258"/>
                      <a:gd name="T29" fmla="*/ 909 h 1271"/>
                      <a:gd name="T30" fmla="*/ 0 w 258"/>
                      <a:gd name="T31" fmla="*/ 883 h 1271"/>
                      <a:gd name="T32" fmla="*/ 0 w 258"/>
                      <a:gd name="T33" fmla="*/ 854 h 1271"/>
                      <a:gd name="T34" fmla="*/ 0 w 258"/>
                      <a:gd name="T35" fmla="*/ 822 h 1271"/>
                      <a:gd name="T36" fmla="*/ 0 w 258"/>
                      <a:gd name="T37" fmla="*/ 786 h 1271"/>
                      <a:gd name="T38" fmla="*/ 0 w 258"/>
                      <a:gd name="T39" fmla="*/ 747 h 1271"/>
                      <a:gd name="T40" fmla="*/ 1 w 258"/>
                      <a:gd name="T41" fmla="*/ 705 h 1271"/>
                      <a:gd name="T42" fmla="*/ 1 w 258"/>
                      <a:gd name="T43" fmla="*/ 659 h 1271"/>
                      <a:gd name="T44" fmla="*/ 2 w 258"/>
                      <a:gd name="T45" fmla="*/ 613 h 1271"/>
                      <a:gd name="T46" fmla="*/ 3 w 258"/>
                      <a:gd name="T47" fmla="*/ 568 h 1271"/>
                      <a:gd name="T48" fmla="*/ 6 w 258"/>
                      <a:gd name="T49" fmla="*/ 523 h 1271"/>
                      <a:gd name="T50" fmla="*/ 7 w 258"/>
                      <a:gd name="T51" fmla="*/ 480 h 1271"/>
                      <a:gd name="T52" fmla="*/ 9 w 258"/>
                      <a:gd name="T53" fmla="*/ 439 h 1271"/>
                      <a:gd name="T54" fmla="*/ 12 w 258"/>
                      <a:gd name="T55" fmla="*/ 398 h 1271"/>
                      <a:gd name="T56" fmla="*/ 14 w 258"/>
                      <a:gd name="T57" fmla="*/ 360 h 1271"/>
                      <a:gd name="T58" fmla="*/ 17 w 258"/>
                      <a:gd name="T59" fmla="*/ 323 h 1271"/>
                      <a:gd name="T60" fmla="*/ 19 w 258"/>
                      <a:gd name="T61" fmla="*/ 288 h 1271"/>
                      <a:gd name="T62" fmla="*/ 22 w 258"/>
                      <a:gd name="T63" fmla="*/ 256 h 1271"/>
                      <a:gd name="T64" fmla="*/ 24 w 258"/>
                      <a:gd name="T65" fmla="*/ 225 h 1271"/>
                      <a:gd name="T66" fmla="*/ 27 w 258"/>
                      <a:gd name="T67" fmla="*/ 196 h 1271"/>
                      <a:gd name="T68" fmla="*/ 29 w 258"/>
                      <a:gd name="T69" fmla="*/ 170 h 1271"/>
                      <a:gd name="T70" fmla="*/ 31 w 258"/>
                      <a:gd name="T71" fmla="*/ 147 h 1271"/>
                      <a:gd name="T72" fmla="*/ 33 w 258"/>
                      <a:gd name="T73" fmla="*/ 126 h 1271"/>
                      <a:gd name="T74" fmla="*/ 35 w 258"/>
                      <a:gd name="T75" fmla="*/ 108 h 1271"/>
                      <a:gd name="T76" fmla="*/ 36 w 258"/>
                      <a:gd name="T77" fmla="*/ 93 h 1271"/>
                      <a:gd name="T78" fmla="*/ 38 w 258"/>
                      <a:gd name="T79" fmla="*/ 81 h 1271"/>
                      <a:gd name="T80" fmla="*/ 39 w 258"/>
                      <a:gd name="T81" fmla="*/ 73 h 1271"/>
                      <a:gd name="T82" fmla="*/ 39 w 258"/>
                      <a:gd name="T83" fmla="*/ 68 h 1271"/>
                      <a:gd name="T84" fmla="*/ 40 w 258"/>
                      <a:gd name="T85" fmla="*/ 66 h 1271"/>
                      <a:gd name="T86" fmla="*/ 258 w 258"/>
                      <a:gd name="T87" fmla="*/ 92 h 1271"/>
                      <a:gd name="T88" fmla="*/ 167 w 258"/>
                      <a:gd name="T89" fmla="*/ 1157 h 1271"/>
                      <a:gd name="T90" fmla="*/ 77 w 258"/>
                      <a:gd name="T91" fmla="*/ 1259 h 12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258" h="1271">
                        <a:moveTo>
                          <a:pt x="77" y="1259"/>
                        </a:moveTo>
                        <a:lnTo>
                          <a:pt x="62" y="1138"/>
                        </a:lnTo>
                        <a:lnTo>
                          <a:pt x="13" y="1047"/>
                        </a:lnTo>
                        <a:lnTo>
                          <a:pt x="13" y="1046"/>
                        </a:lnTo>
                        <a:lnTo>
                          <a:pt x="13" y="1046"/>
                        </a:lnTo>
                        <a:lnTo>
                          <a:pt x="13" y="1046"/>
                        </a:lnTo>
                        <a:lnTo>
                          <a:pt x="13" y="1046"/>
                        </a:lnTo>
                        <a:lnTo>
                          <a:pt x="13" y="1045"/>
                        </a:lnTo>
                        <a:lnTo>
                          <a:pt x="13" y="1045"/>
                        </a:lnTo>
                        <a:lnTo>
                          <a:pt x="12" y="1044"/>
                        </a:lnTo>
                        <a:lnTo>
                          <a:pt x="12" y="1043"/>
                        </a:lnTo>
                        <a:lnTo>
                          <a:pt x="12" y="1041"/>
                        </a:lnTo>
                        <a:lnTo>
                          <a:pt x="12" y="1041"/>
                        </a:lnTo>
                        <a:lnTo>
                          <a:pt x="12" y="1040"/>
                        </a:lnTo>
                        <a:lnTo>
                          <a:pt x="11" y="1039"/>
                        </a:lnTo>
                        <a:lnTo>
                          <a:pt x="11" y="1037"/>
                        </a:lnTo>
                        <a:lnTo>
                          <a:pt x="11" y="1035"/>
                        </a:lnTo>
                        <a:lnTo>
                          <a:pt x="9" y="1034"/>
                        </a:lnTo>
                        <a:lnTo>
                          <a:pt x="9" y="1032"/>
                        </a:lnTo>
                        <a:lnTo>
                          <a:pt x="9" y="1030"/>
                        </a:lnTo>
                        <a:lnTo>
                          <a:pt x="9" y="1027"/>
                        </a:lnTo>
                        <a:lnTo>
                          <a:pt x="8" y="1025"/>
                        </a:lnTo>
                        <a:lnTo>
                          <a:pt x="8" y="1022"/>
                        </a:lnTo>
                        <a:lnTo>
                          <a:pt x="8" y="1020"/>
                        </a:lnTo>
                        <a:lnTo>
                          <a:pt x="8" y="1017"/>
                        </a:lnTo>
                        <a:lnTo>
                          <a:pt x="7" y="1014"/>
                        </a:lnTo>
                        <a:lnTo>
                          <a:pt x="7" y="1011"/>
                        </a:lnTo>
                        <a:lnTo>
                          <a:pt x="7" y="1007"/>
                        </a:lnTo>
                        <a:lnTo>
                          <a:pt x="6" y="1004"/>
                        </a:lnTo>
                        <a:lnTo>
                          <a:pt x="6" y="999"/>
                        </a:lnTo>
                        <a:lnTo>
                          <a:pt x="6" y="995"/>
                        </a:lnTo>
                        <a:lnTo>
                          <a:pt x="5" y="991"/>
                        </a:lnTo>
                        <a:lnTo>
                          <a:pt x="5" y="986"/>
                        </a:lnTo>
                        <a:lnTo>
                          <a:pt x="5" y="981"/>
                        </a:lnTo>
                        <a:lnTo>
                          <a:pt x="3" y="975"/>
                        </a:lnTo>
                        <a:lnTo>
                          <a:pt x="3" y="971"/>
                        </a:lnTo>
                        <a:lnTo>
                          <a:pt x="3" y="965"/>
                        </a:lnTo>
                        <a:lnTo>
                          <a:pt x="3" y="959"/>
                        </a:lnTo>
                        <a:lnTo>
                          <a:pt x="2" y="953"/>
                        </a:lnTo>
                        <a:lnTo>
                          <a:pt x="2" y="946"/>
                        </a:lnTo>
                        <a:lnTo>
                          <a:pt x="2" y="939"/>
                        </a:lnTo>
                        <a:lnTo>
                          <a:pt x="2" y="932"/>
                        </a:lnTo>
                        <a:lnTo>
                          <a:pt x="1" y="924"/>
                        </a:lnTo>
                        <a:lnTo>
                          <a:pt x="1" y="916"/>
                        </a:lnTo>
                        <a:lnTo>
                          <a:pt x="1" y="909"/>
                        </a:lnTo>
                        <a:lnTo>
                          <a:pt x="1" y="901"/>
                        </a:lnTo>
                        <a:lnTo>
                          <a:pt x="1" y="891"/>
                        </a:lnTo>
                        <a:lnTo>
                          <a:pt x="0" y="883"/>
                        </a:lnTo>
                        <a:lnTo>
                          <a:pt x="0" y="874"/>
                        </a:lnTo>
                        <a:lnTo>
                          <a:pt x="0" y="864"/>
                        </a:lnTo>
                        <a:lnTo>
                          <a:pt x="0" y="854"/>
                        </a:lnTo>
                        <a:lnTo>
                          <a:pt x="0" y="843"/>
                        </a:lnTo>
                        <a:lnTo>
                          <a:pt x="0" y="832"/>
                        </a:lnTo>
                        <a:lnTo>
                          <a:pt x="0" y="822"/>
                        </a:lnTo>
                        <a:lnTo>
                          <a:pt x="0" y="810"/>
                        </a:lnTo>
                        <a:lnTo>
                          <a:pt x="0" y="798"/>
                        </a:lnTo>
                        <a:lnTo>
                          <a:pt x="0" y="786"/>
                        </a:lnTo>
                        <a:lnTo>
                          <a:pt x="0" y="773"/>
                        </a:lnTo>
                        <a:lnTo>
                          <a:pt x="0" y="761"/>
                        </a:lnTo>
                        <a:lnTo>
                          <a:pt x="0" y="747"/>
                        </a:lnTo>
                        <a:lnTo>
                          <a:pt x="0" y="734"/>
                        </a:lnTo>
                        <a:lnTo>
                          <a:pt x="0" y="719"/>
                        </a:lnTo>
                        <a:lnTo>
                          <a:pt x="1" y="705"/>
                        </a:lnTo>
                        <a:lnTo>
                          <a:pt x="1" y="691"/>
                        </a:lnTo>
                        <a:lnTo>
                          <a:pt x="1" y="675"/>
                        </a:lnTo>
                        <a:lnTo>
                          <a:pt x="1" y="659"/>
                        </a:lnTo>
                        <a:lnTo>
                          <a:pt x="2" y="643"/>
                        </a:lnTo>
                        <a:lnTo>
                          <a:pt x="2" y="628"/>
                        </a:lnTo>
                        <a:lnTo>
                          <a:pt x="2" y="613"/>
                        </a:lnTo>
                        <a:lnTo>
                          <a:pt x="2" y="597"/>
                        </a:lnTo>
                        <a:lnTo>
                          <a:pt x="3" y="582"/>
                        </a:lnTo>
                        <a:lnTo>
                          <a:pt x="3" y="568"/>
                        </a:lnTo>
                        <a:lnTo>
                          <a:pt x="5" y="552"/>
                        </a:lnTo>
                        <a:lnTo>
                          <a:pt x="5" y="537"/>
                        </a:lnTo>
                        <a:lnTo>
                          <a:pt x="6" y="523"/>
                        </a:lnTo>
                        <a:lnTo>
                          <a:pt x="6" y="509"/>
                        </a:lnTo>
                        <a:lnTo>
                          <a:pt x="7" y="495"/>
                        </a:lnTo>
                        <a:lnTo>
                          <a:pt x="7" y="480"/>
                        </a:lnTo>
                        <a:lnTo>
                          <a:pt x="8" y="466"/>
                        </a:lnTo>
                        <a:lnTo>
                          <a:pt x="8" y="452"/>
                        </a:lnTo>
                        <a:lnTo>
                          <a:pt x="9" y="439"/>
                        </a:lnTo>
                        <a:lnTo>
                          <a:pt x="9" y="425"/>
                        </a:lnTo>
                        <a:lnTo>
                          <a:pt x="11" y="412"/>
                        </a:lnTo>
                        <a:lnTo>
                          <a:pt x="12" y="398"/>
                        </a:lnTo>
                        <a:lnTo>
                          <a:pt x="12" y="385"/>
                        </a:lnTo>
                        <a:lnTo>
                          <a:pt x="13" y="372"/>
                        </a:lnTo>
                        <a:lnTo>
                          <a:pt x="14" y="360"/>
                        </a:lnTo>
                        <a:lnTo>
                          <a:pt x="14" y="347"/>
                        </a:lnTo>
                        <a:lnTo>
                          <a:pt x="16" y="335"/>
                        </a:lnTo>
                        <a:lnTo>
                          <a:pt x="17" y="323"/>
                        </a:lnTo>
                        <a:lnTo>
                          <a:pt x="17" y="311"/>
                        </a:lnTo>
                        <a:lnTo>
                          <a:pt x="18" y="300"/>
                        </a:lnTo>
                        <a:lnTo>
                          <a:pt x="19" y="288"/>
                        </a:lnTo>
                        <a:lnTo>
                          <a:pt x="19" y="277"/>
                        </a:lnTo>
                        <a:lnTo>
                          <a:pt x="20" y="267"/>
                        </a:lnTo>
                        <a:lnTo>
                          <a:pt x="22" y="256"/>
                        </a:lnTo>
                        <a:lnTo>
                          <a:pt x="23" y="245"/>
                        </a:lnTo>
                        <a:lnTo>
                          <a:pt x="23" y="235"/>
                        </a:lnTo>
                        <a:lnTo>
                          <a:pt x="24" y="225"/>
                        </a:lnTo>
                        <a:lnTo>
                          <a:pt x="25" y="215"/>
                        </a:lnTo>
                        <a:lnTo>
                          <a:pt x="25" y="205"/>
                        </a:lnTo>
                        <a:lnTo>
                          <a:pt x="27" y="196"/>
                        </a:lnTo>
                        <a:lnTo>
                          <a:pt x="28" y="187"/>
                        </a:lnTo>
                        <a:lnTo>
                          <a:pt x="28" y="179"/>
                        </a:lnTo>
                        <a:lnTo>
                          <a:pt x="29" y="170"/>
                        </a:lnTo>
                        <a:lnTo>
                          <a:pt x="29" y="163"/>
                        </a:lnTo>
                        <a:lnTo>
                          <a:pt x="30" y="154"/>
                        </a:lnTo>
                        <a:lnTo>
                          <a:pt x="31" y="147"/>
                        </a:lnTo>
                        <a:lnTo>
                          <a:pt x="31" y="140"/>
                        </a:lnTo>
                        <a:lnTo>
                          <a:pt x="33" y="133"/>
                        </a:lnTo>
                        <a:lnTo>
                          <a:pt x="33" y="126"/>
                        </a:lnTo>
                        <a:lnTo>
                          <a:pt x="34" y="120"/>
                        </a:lnTo>
                        <a:lnTo>
                          <a:pt x="34" y="114"/>
                        </a:lnTo>
                        <a:lnTo>
                          <a:pt x="35" y="108"/>
                        </a:lnTo>
                        <a:lnTo>
                          <a:pt x="35" y="104"/>
                        </a:lnTo>
                        <a:lnTo>
                          <a:pt x="36" y="98"/>
                        </a:lnTo>
                        <a:lnTo>
                          <a:pt x="36" y="93"/>
                        </a:lnTo>
                        <a:lnTo>
                          <a:pt x="36" y="89"/>
                        </a:lnTo>
                        <a:lnTo>
                          <a:pt x="38" y="85"/>
                        </a:lnTo>
                        <a:lnTo>
                          <a:pt x="38" y="81"/>
                        </a:lnTo>
                        <a:lnTo>
                          <a:pt x="38" y="79"/>
                        </a:lnTo>
                        <a:lnTo>
                          <a:pt x="39" y="75"/>
                        </a:lnTo>
                        <a:lnTo>
                          <a:pt x="39" y="73"/>
                        </a:lnTo>
                        <a:lnTo>
                          <a:pt x="39" y="70"/>
                        </a:lnTo>
                        <a:lnTo>
                          <a:pt x="39" y="69"/>
                        </a:lnTo>
                        <a:lnTo>
                          <a:pt x="39" y="68"/>
                        </a:lnTo>
                        <a:lnTo>
                          <a:pt x="40" y="67"/>
                        </a:lnTo>
                        <a:lnTo>
                          <a:pt x="40" y="66"/>
                        </a:lnTo>
                        <a:lnTo>
                          <a:pt x="40" y="66"/>
                        </a:lnTo>
                        <a:lnTo>
                          <a:pt x="105" y="0"/>
                        </a:lnTo>
                        <a:lnTo>
                          <a:pt x="193" y="15"/>
                        </a:lnTo>
                        <a:lnTo>
                          <a:pt x="258" y="92"/>
                        </a:lnTo>
                        <a:lnTo>
                          <a:pt x="255" y="640"/>
                        </a:lnTo>
                        <a:lnTo>
                          <a:pt x="242" y="989"/>
                        </a:lnTo>
                        <a:lnTo>
                          <a:pt x="167" y="1157"/>
                        </a:lnTo>
                        <a:lnTo>
                          <a:pt x="150" y="1271"/>
                        </a:lnTo>
                        <a:lnTo>
                          <a:pt x="77" y="1259"/>
                        </a:lnTo>
                        <a:lnTo>
                          <a:pt x="77" y="1259"/>
                        </a:lnTo>
                        <a:close/>
                      </a:path>
                    </a:pathLst>
                  </a:custGeom>
                  <a:solidFill>
                    <a:srgbClr val="B3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72" name="Freeform 624"/>
                  <p:cNvSpPr>
                    <a:spLocks/>
                  </p:cNvSpPr>
                  <p:nvPr/>
                </p:nvSpPr>
                <p:spPr bwMode="auto">
                  <a:xfrm>
                    <a:off x="4206" y="2285"/>
                    <a:ext cx="51" cy="228"/>
                  </a:xfrm>
                  <a:custGeom>
                    <a:avLst/>
                    <a:gdLst>
                      <a:gd name="T0" fmla="*/ 8 w 151"/>
                      <a:gd name="T1" fmla="*/ 0 h 1139"/>
                      <a:gd name="T2" fmla="*/ 151 w 151"/>
                      <a:gd name="T3" fmla="*/ 1 h 1139"/>
                      <a:gd name="T4" fmla="*/ 143 w 151"/>
                      <a:gd name="T5" fmla="*/ 964 h 1139"/>
                      <a:gd name="T6" fmla="*/ 103 w 151"/>
                      <a:gd name="T7" fmla="*/ 1139 h 1139"/>
                      <a:gd name="T8" fmla="*/ 23 w 151"/>
                      <a:gd name="T9" fmla="*/ 1139 h 1139"/>
                      <a:gd name="T10" fmla="*/ 0 w 151"/>
                      <a:gd name="T11" fmla="*/ 1009 h 1139"/>
                      <a:gd name="T12" fmla="*/ 8 w 151"/>
                      <a:gd name="T13" fmla="*/ 0 h 1139"/>
                      <a:gd name="T14" fmla="*/ 8 w 151"/>
                      <a:gd name="T15" fmla="*/ 0 h 1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1" h="1139">
                        <a:moveTo>
                          <a:pt x="8" y="0"/>
                        </a:moveTo>
                        <a:lnTo>
                          <a:pt x="151" y="1"/>
                        </a:lnTo>
                        <a:lnTo>
                          <a:pt x="143" y="964"/>
                        </a:lnTo>
                        <a:lnTo>
                          <a:pt x="103" y="1139"/>
                        </a:lnTo>
                        <a:lnTo>
                          <a:pt x="23" y="1139"/>
                        </a:lnTo>
                        <a:lnTo>
                          <a:pt x="0" y="1009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D1BD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73" name="Freeform 625"/>
                  <p:cNvSpPr>
                    <a:spLocks/>
                  </p:cNvSpPr>
                  <p:nvPr/>
                </p:nvSpPr>
                <p:spPr bwMode="auto">
                  <a:xfrm>
                    <a:off x="4210" y="2311"/>
                    <a:ext cx="41" cy="9"/>
                  </a:xfrm>
                  <a:custGeom>
                    <a:avLst/>
                    <a:gdLst>
                      <a:gd name="T0" fmla="*/ 0 w 123"/>
                      <a:gd name="T1" fmla="*/ 46 h 46"/>
                      <a:gd name="T2" fmla="*/ 123 w 123"/>
                      <a:gd name="T3" fmla="*/ 46 h 46"/>
                      <a:gd name="T4" fmla="*/ 123 w 123"/>
                      <a:gd name="T5" fmla="*/ 0 h 46"/>
                      <a:gd name="T6" fmla="*/ 0 w 123"/>
                      <a:gd name="T7" fmla="*/ 0 h 46"/>
                      <a:gd name="T8" fmla="*/ 0 w 123"/>
                      <a:gd name="T9" fmla="*/ 46 h 46"/>
                      <a:gd name="T10" fmla="*/ 0 w 123"/>
                      <a:gd name="T11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6">
                        <a:moveTo>
                          <a:pt x="0" y="46"/>
                        </a:moveTo>
                        <a:lnTo>
                          <a:pt x="123" y="46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74" name="Freeform 626"/>
                  <p:cNvSpPr>
                    <a:spLocks/>
                  </p:cNvSpPr>
                  <p:nvPr/>
                </p:nvSpPr>
                <p:spPr bwMode="auto">
                  <a:xfrm>
                    <a:off x="4210" y="2342"/>
                    <a:ext cx="41" cy="9"/>
                  </a:xfrm>
                  <a:custGeom>
                    <a:avLst/>
                    <a:gdLst>
                      <a:gd name="T0" fmla="*/ 0 w 123"/>
                      <a:gd name="T1" fmla="*/ 47 h 47"/>
                      <a:gd name="T2" fmla="*/ 123 w 123"/>
                      <a:gd name="T3" fmla="*/ 47 h 47"/>
                      <a:gd name="T4" fmla="*/ 123 w 123"/>
                      <a:gd name="T5" fmla="*/ 0 h 47"/>
                      <a:gd name="T6" fmla="*/ 0 w 123"/>
                      <a:gd name="T7" fmla="*/ 0 h 47"/>
                      <a:gd name="T8" fmla="*/ 0 w 123"/>
                      <a:gd name="T9" fmla="*/ 47 h 47"/>
                      <a:gd name="T10" fmla="*/ 0 w 123"/>
                      <a:gd name="T11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7">
                        <a:moveTo>
                          <a:pt x="0" y="47"/>
                        </a:moveTo>
                        <a:lnTo>
                          <a:pt x="123" y="47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75" name="Freeform 627"/>
                  <p:cNvSpPr>
                    <a:spLocks/>
                  </p:cNvSpPr>
                  <p:nvPr/>
                </p:nvSpPr>
                <p:spPr bwMode="auto">
                  <a:xfrm>
                    <a:off x="4209" y="2370"/>
                    <a:ext cx="42" cy="9"/>
                  </a:xfrm>
                  <a:custGeom>
                    <a:avLst/>
                    <a:gdLst>
                      <a:gd name="T0" fmla="*/ 0 w 124"/>
                      <a:gd name="T1" fmla="*/ 48 h 48"/>
                      <a:gd name="T2" fmla="*/ 124 w 124"/>
                      <a:gd name="T3" fmla="*/ 48 h 48"/>
                      <a:gd name="T4" fmla="*/ 124 w 124"/>
                      <a:gd name="T5" fmla="*/ 0 h 48"/>
                      <a:gd name="T6" fmla="*/ 0 w 124"/>
                      <a:gd name="T7" fmla="*/ 0 h 48"/>
                      <a:gd name="T8" fmla="*/ 0 w 124"/>
                      <a:gd name="T9" fmla="*/ 48 h 48"/>
                      <a:gd name="T10" fmla="*/ 0 w 124"/>
                      <a:gd name="T11" fmla="*/ 4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4" h="48">
                        <a:moveTo>
                          <a:pt x="0" y="48"/>
                        </a:moveTo>
                        <a:lnTo>
                          <a:pt x="124" y="48"/>
                        </a:lnTo>
                        <a:lnTo>
                          <a:pt x="124" y="0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76" name="Freeform 628"/>
                  <p:cNvSpPr>
                    <a:spLocks/>
                  </p:cNvSpPr>
                  <p:nvPr/>
                </p:nvSpPr>
                <p:spPr bwMode="auto">
                  <a:xfrm>
                    <a:off x="4209" y="2397"/>
                    <a:ext cx="41" cy="9"/>
                  </a:xfrm>
                  <a:custGeom>
                    <a:avLst/>
                    <a:gdLst>
                      <a:gd name="T0" fmla="*/ 0 w 124"/>
                      <a:gd name="T1" fmla="*/ 46 h 46"/>
                      <a:gd name="T2" fmla="*/ 124 w 124"/>
                      <a:gd name="T3" fmla="*/ 46 h 46"/>
                      <a:gd name="T4" fmla="*/ 124 w 124"/>
                      <a:gd name="T5" fmla="*/ 0 h 46"/>
                      <a:gd name="T6" fmla="*/ 0 w 124"/>
                      <a:gd name="T7" fmla="*/ 0 h 46"/>
                      <a:gd name="T8" fmla="*/ 0 w 124"/>
                      <a:gd name="T9" fmla="*/ 46 h 46"/>
                      <a:gd name="T10" fmla="*/ 0 w 124"/>
                      <a:gd name="T11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4" h="46">
                        <a:moveTo>
                          <a:pt x="0" y="46"/>
                        </a:moveTo>
                        <a:lnTo>
                          <a:pt x="124" y="46"/>
                        </a:lnTo>
                        <a:lnTo>
                          <a:pt x="124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77" name="Freeform 629"/>
                  <p:cNvSpPr>
                    <a:spLocks/>
                  </p:cNvSpPr>
                  <p:nvPr/>
                </p:nvSpPr>
                <p:spPr bwMode="auto">
                  <a:xfrm>
                    <a:off x="4208" y="2422"/>
                    <a:ext cx="41" cy="9"/>
                  </a:xfrm>
                  <a:custGeom>
                    <a:avLst/>
                    <a:gdLst>
                      <a:gd name="T0" fmla="*/ 0 w 123"/>
                      <a:gd name="T1" fmla="*/ 47 h 47"/>
                      <a:gd name="T2" fmla="*/ 123 w 123"/>
                      <a:gd name="T3" fmla="*/ 47 h 47"/>
                      <a:gd name="T4" fmla="*/ 123 w 123"/>
                      <a:gd name="T5" fmla="*/ 0 h 47"/>
                      <a:gd name="T6" fmla="*/ 0 w 123"/>
                      <a:gd name="T7" fmla="*/ 0 h 47"/>
                      <a:gd name="T8" fmla="*/ 0 w 123"/>
                      <a:gd name="T9" fmla="*/ 47 h 47"/>
                      <a:gd name="T10" fmla="*/ 0 w 123"/>
                      <a:gd name="T11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7">
                        <a:moveTo>
                          <a:pt x="0" y="47"/>
                        </a:moveTo>
                        <a:lnTo>
                          <a:pt x="123" y="47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78" name="Freeform 630"/>
                  <p:cNvSpPr>
                    <a:spLocks/>
                  </p:cNvSpPr>
                  <p:nvPr/>
                </p:nvSpPr>
                <p:spPr bwMode="auto">
                  <a:xfrm>
                    <a:off x="4209" y="2449"/>
                    <a:ext cx="41" cy="10"/>
                  </a:xfrm>
                  <a:custGeom>
                    <a:avLst/>
                    <a:gdLst>
                      <a:gd name="T0" fmla="*/ 0 w 123"/>
                      <a:gd name="T1" fmla="*/ 48 h 48"/>
                      <a:gd name="T2" fmla="*/ 123 w 123"/>
                      <a:gd name="T3" fmla="*/ 48 h 48"/>
                      <a:gd name="T4" fmla="*/ 123 w 123"/>
                      <a:gd name="T5" fmla="*/ 0 h 48"/>
                      <a:gd name="T6" fmla="*/ 0 w 123"/>
                      <a:gd name="T7" fmla="*/ 0 h 48"/>
                      <a:gd name="T8" fmla="*/ 0 w 123"/>
                      <a:gd name="T9" fmla="*/ 48 h 48"/>
                      <a:gd name="T10" fmla="*/ 0 w 123"/>
                      <a:gd name="T11" fmla="*/ 4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3" h="48">
                        <a:moveTo>
                          <a:pt x="0" y="48"/>
                        </a:moveTo>
                        <a:lnTo>
                          <a:pt x="123" y="48"/>
                        </a:lnTo>
                        <a:lnTo>
                          <a:pt x="123" y="0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79" name="Freeform 631"/>
                  <p:cNvSpPr>
                    <a:spLocks/>
                  </p:cNvSpPr>
                  <p:nvPr/>
                </p:nvSpPr>
                <p:spPr bwMode="auto">
                  <a:xfrm>
                    <a:off x="4220" y="2291"/>
                    <a:ext cx="21" cy="222"/>
                  </a:xfrm>
                  <a:custGeom>
                    <a:avLst/>
                    <a:gdLst>
                      <a:gd name="T0" fmla="*/ 15 w 63"/>
                      <a:gd name="T1" fmla="*/ 0 h 1106"/>
                      <a:gd name="T2" fmla="*/ 0 w 63"/>
                      <a:gd name="T3" fmla="*/ 1103 h 1106"/>
                      <a:gd name="T4" fmla="*/ 43 w 63"/>
                      <a:gd name="T5" fmla="*/ 1106 h 1106"/>
                      <a:gd name="T6" fmla="*/ 63 w 63"/>
                      <a:gd name="T7" fmla="*/ 0 h 1106"/>
                      <a:gd name="T8" fmla="*/ 15 w 63"/>
                      <a:gd name="T9" fmla="*/ 0 h 1106"/>
                      <a:gd name="T10" fmla="*/ 15 w 63"/>
                      <a:gd name="T11" fmla="*/ 0 h 1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" h="1106">
                        <a:moveTo>
                          <a:pt x="15" y="0"/>
                        </a:moveTo>
                        <a:lnTo>
                          <a:pt x="0" y="1103"/>
                        </a:lnTo>
                        <a:lnTo>
                          <a:pt x="43" y="1106"/>
                        </a:lnTo>
                        <a:lnTo>
                          <a:pt x="63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F024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80" name="Freeform 632"/>
                  <p:cNvSpPr>
                    <a:spLocks/>
                  </p:cNvSpPr>
                  <p:nvPr/>
                </p:nvSpPr>
                <p:spPr bwMode="auto">
                  <a:xfrm>
                    <a:off x="4176" y="2259"/>
                    <a:ext cx="109" cy="273"/>
                  </a:xfrm>
                  <a:custGeom>
                    <a:avLst/>
                    <a:gdLst>
                      <a:gd name="T0" fmla="*/ 130 w 326"/>
                      <a:gd name="T1" fmla="*/ 1305 h 1367"/>
                      <a:gd name="T2" fmla="*/ 132 w 326"/>
                      <a:gd name="T3" fmla="*/ 1278 h 1367"/>
                      <a:gd name="T4" fmla="*/ 131 w 326"/>
                      <a:gd name="T5" fmla="*/ 1240 h 1367"/>
                      <a:gd name="T6" fmla="*/ 119 w 326"/>
                      <a:gd name="T7" fmla="*/ 1172 h 1367"/>
                      <a:gd name="T8" fmla="*/ 96 w 326"/>
                      <a:gd name="T9" fmla="*/ 1110 h 1367"/>
                      <a:gd name="T10" fmla="*/ 74 w 326"/>
                      <a:gd name="T11" fmla="*/ 1070 h 1367"/>
                      <a:gd name="T12" fmla="*/ 59 w 326"/>
                      <a:gd name="T13" fmla="*/ 1005 h 1367"/>
                      <a:gd name="T14" fmla="*/ 56 w 326"/>
                      <a:gd name="T15" fmla="*/ 921 h 1367"/>
                      <a:gd name="T16" fmla="*/ 55 w 326"/>
                      <a:gd name="T17" fmla="*/ 819 h 1367"/>
                      <a:gd name="T18" fmla="*/ 54 w 326"/>
                      <a:gd name="T19" fmla="*/ 690 h 1367"/>
                      <a:gd name="T20" fmla="*/ 56 w 326"/>
                      <a:gd name="T21" fmla="*/ 547 h 1367"/>
                      <a:gd name="T22" fmla="*/ 60 w 326"/>
                      <a:gd name="T23" fmla="*/ 378 h 1367"/>
                      <a:gd name="T24" fmla="*/ 64 w 326"/>
                      <a:gd name="T25" fmla="*/ 233 h 1367"/>
                      <a:gd name="T26" fmla="*/ 78 w 326"/>
                      <a:gd name="T27" fmla="*/ 126 h 1367"/>
                      <a:gd name="T28" fmla="*/ 119 w 326"/>
                      <a:gd name="T29" fmla="*/ 70 h 1367"/>
                      <a:gd name="T30" fmla="*/ 174 w 326"/>
                      <a:gd name="T31" fmla="*/ 51 h 1367"/>
                      <a:gd name="T32" fmla="*/ 219 w 326"/>
                      <a:gd name="T33" fmla="*/ 63 h 1367"/>
                      <a:gd name="T34" fmla="*/ 252 w 326"/>
                      <a:gd name="T35" fmla="*/ 99 h 1367"/>
                      <a:gd name="T36" fmla="*/ 266 w 326"/>
                      <a:gd name="T37" fmla="*/ 161 h 1367"/>
                      <a:gd name="T38" fmla="*/ 271 w 326"/>
                      <a:gd name="T39" fmla="*/ 287 h 1367"/>
                      <a:gd name="T40" fmla="*/ 271 w 326"/>
                      <a:gd name="T41" fmla="*/ 456 h 1367"/>
                      <a:gd name="T42" fmla="*/ 268 w 326"/>
                      <a:gd name="T43" fmla="*/ 624 h 1367"/>
                      <a:gd name="T44" fmla="*/ 267 w 326"/>
                      <a:gd name="T45" fmla="*/ 757 h 1367"/>
                      <a:gd name="T46" fmla="*/ 262 w 326"/>
                      <a:gd name="T47" fmla="*/ 885 h 1367"/>
                      <a:gd name="T48" fmla="*/ 250 w 326"/>
                      <a:gd name="T49" fmla="*/ 996 h 1367"/>
                      <a:gd name="T50" fmla="*/ 229 w 326"/>
                      <a:gd name="T51" fmla="*/ 1075 h 1367"/>
                      <a:gd name="T52" fmla="*/ 198 w 326"/>
                      <a:gd name="T53" fmla="*/ 1132 h 1367"/>
                      <a:gd name="T54" fmla="*/ 180 w 326"/>
                      <a:gd name="T55" fmla="*/ 1180 h 1367"/>
                      <a:gd name="T56" fmla="*/ 171 w 326"/>
                      <a:gd name="T57" fmla="*/ 1226 h 1367"/>
                      <a:gd name="T58" fmla="*/ 170 w 326"/>
                      <a:gd name="T59" fmla="*/ 1278 h 1367"/>
                      <a:gd name="T60" fmla="*/ 171 w 326"/>
                      <a:gd name="T61" fmla="*/ 1324 h 1367"/>
                      <a:gd name="T62" fmla="*/ 175 w 326"/>
                      <a:gd name="T63" fmla="*/ 1351 h 1367"/>
                      <a:gd name="T64" fmla="*/ 178 w 326"/>
                      <a:gd name="T65" fmla="*/ 1365 h 1367"/>
                      <a:gd name="T66" fmla="*/ 215 w 326"/>
                      <a:gd name="T67" fmla="*/ 1339 h 1367"/>
                      <a:gd name="T68" fmla="*/ 215 w 326"/>
                      <a:gd name="T69" fmla="*/ 1293 h 1367"/>
                      <a:gd name="T70" fmla="*/ 223 w 326"/>
                      <a:gd name="T71" fmla="*/ 1232 h 1367"/>
                      <a:gd name="T72" fmla="*/ 242 w 326"/>
                      <a:gd name="T73" fmla="*/ 1165 h 1367"/>
                      <a:gd name="T74" fmla="*/ 264 w 326"/>
                      <a:gd name="T75" fmla="*/ 1119 h 1367"/>
                      <a:gd name="T76" fmla="*/ 285 w 326"/>
                      <a:gd name="T77" fmla="*/ 1078 h 1367"/>
                      <a:gd name="T78" fmla="*/ 304 w 326"/>
                      <a:gd name="T79" fmla="*/ 1005 h 1367"/>
                      <a:gd name="T80" fmla="*/ 318 w 326"/>
                      <a:gd name="T81" fmla="*/ 862 h 1367"/>
                      <a:gd name="T82" fmla="*/ 324 w 326"/>
                      <a:gd name="T83" fmla="*/ 659 h 1367"/>
                      <a:gd name="T84" fmla="*/ 326 w 326"/>
                      <a:gd name="T85" fmla="*/ 443 h 1367"/>
                      <a:gd name="T86" fmla="*/ 326 w 326"/>
                      <a:gd name="T87" fmla="*/ 269 h 1367"/>
                      <a:gd name="T88" fmla="*/ 322 w 326"/>
                      <a:gd name="T89" fmla="*/ 164 h 1367"/>
                      <a:gd name="T90" fmla="*/ 301 w 326"/>
                      <a:gd name="T91" fmla="*/ 80 h 1367"/>
                      <a:gd name="T92" fmla="*/ 257 w 326"/>
                      <a:gd name="T93" fmla="*/ 21 h 1367"/>
                      <a:gd name="T94" fmla="*/ 180 w 326"/>
                      <a:gd name="T95" fmla="*/ 0 h 1367"/>
                      <a:gd name="T96" fmla="*/ 97 w 326"/>
                      <a:gd name="T97" fmla="*/ 17 h 1367"/>
                      <a:gd name="T98" fmla="*/ 44 w 326"/>
                      <a:gd name="T99" fmla="*/ 67 h 1367"/>
                      <a:gd name="T100" fmla="*/ 17 w 326"/>
                      <a:gd name="T101" fmla="*/ 154 h 1367"/>
                      <a:gd name="T102" fmla="*/ 6 w 326"/>
                      <a:gd name="T103" fmla="*/ 276 h 1367"/>
                      <a:gd name="T104" fmla="*/ 1 w 326"/>
                      <a:gd name="T105" fmla="*/ 465 h 1367"/>
                      <a:gd name="T106" fmla="*/ 0 w 326"/>
                      <a:gd name="T107" fmla="*/ 692 h 1367"/>
                      <a:gd name="T108" fmla="*/ 1 w 326"/>
                      <a:gd name="T109" fmla="*/ 894 h 1367"/>
                      <a:gd name="T110" fmla="*/ 9 w 326"/>
                      <a:gd name="T111" fmla="*/ 1017 h 1367"/>
                      <a:gd name="T112" fmla="*/ 22 w 326"/>
                      <a:gd name="T113" fmla="*/ 1085 h 1367"/>
                      <a:gd name="T114" fmla="*/ 42 w 326"/>
                      <a:gd name="T115" fmla="*/ 1128 h 1367"/>
                      <a:gd name="T116" fmla="*/ 61 w 326"/>
                      <a:gd name="T117" fmla="*/ 1161 h 1367"/>
                      <a:gd name="T118" fmla="*/ 81 w 326"/>
                      <a:gd name="T119" fmla="*/ 1215 h 1367"/>
                      <a:gd name="T120" fmla="*/ 90 w 326"/>
                      <a:gd name="T121" fmla="*/ 1276 h 1367"/>
                      <a:gd name="T122" fmla="*/ 88 w 326"/>
                      <a:gd name="T123" fmla="*/ 1318 h 1367"/>
                      <a:gd name="T124" fmla="*/ 86 w 326"/>
                      <a:gd name="T125" fmla="*/ 1338 h 1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26" h="1367">
                        <a:moveTo>
                          <a:pt x="129" y="1318"/>
                        </a:moveTo>
                        <a:lnTo>
                          <a:pt x="129" y="1317"/>
                        </a:lnTo>
                        <a:lnTo>
                          <a:pt x="129" y="1317"/>
                        </a:lnTo>
                        <a:lnTo>
                          <a:pt x="129" y="1316"/>
                        </a:lnTo>
                        <a:lnTo>
                          <a:pt x="129" y="1316"/>
                        </a:lnTo>
                        <a:lnTo>
                          <a:pt x="129" y="1315"/>
                        </a:lnTo>
                        <a:lnTo>
                          <a:pt x="129" y="1315"/>
                        </a:lnTo>
                        <a:lnTo>
                          <a:pt x="129" y="1313"/>
                        </a:lnTo>
                        <a:lnTo>
                          <a:pt x="129" y="1313"/>
                        </a:lnTo>
                        <a:lnTo>
                          <a:pt x="129" y="1312"/>
                        </a:lnTo>
                        <a:lnTo>
                          <a:pt x="129" y="1311"/>
                        </a:lnTo>
                        <a:lnTo>
                          <a:pt x="130" y="1310"/>
                        </a:lnTo>
                        <a:lnTo>
                          <a:pt x="130" y="1310"/>
                        </a:lnTo>
                        <a:lnTo>
                          <a:pt x="130" y="1309"/>
                        </a:lnTo>
                        <a:lnTo>
                          <a:pt x="130" y="1308"/>
                        </a:lnTo>
                        <a:lnTo>
                          <a:pt x="130" y="1306"/>
                        </a:lnTo>
                        <a:lnTo>
                          <a:pt x="130" y="1305"/>
                        </a:lnTo>
                        <a:lnTo>
                          <a:pt x="130" y="1304"/>
                        </a:lnTo>
                        <a:lnTo>
                          <a:pt x="130" y="1303"/>
                        </a:lnTo>
                        <a:lnTo>
                          <a:pt x="130" y="1302"/>
                        </a:lnTo>
                        <a:lnTo>
                          <a:pt x="131" y="1300"/>
                        </a:lnTo>
                        <a:lnTo>
                          <a:pt x="131" y="1298"/>
                        </a:lnTo>
                        <a:lnTo>
                          <a:pt x="131" y="1297"/>
                        </a:lnTo>
                        <a:lnTo>
                          <a:pt x="131" y="1296"/>
                        </a:lnTo>
                        <a:lnTo>
                          <a:pt x="131" y="1295"/>
                        </a:lnTo>
                        <a:lnTo>
                          <a:pt x="131" y="1292"/>
                        </a:lnTo>
                        <a:lnTo>
                          <a:pt x="131" y="1291"/>
                        </a:lnTo>
                        <a:lnTo>
                          <a:pt x="132" y="1290"/>
                        </a:lnTo>
                        <a:lnTo>
                          <a:pt x="132" y="1287"/>
                        </a:lnTo>
                        <a:lnTo>
                          <a:pt x="132" y="1286"/>
                        </a:lnTo>
                        <a:lnTo>
                          <a:pt x="132" y="1284"/>
                        </a:lnTo>
                        <a:lnTo>
                          <a:pt x="132" y="1282"/>
                        </a:lnTo>
                        <a:lnTo>
                          <a:pt x="132" y="1280"/>
                        </a:lnTo>
                        <a:lnTo>
                          <a:pt x="132" y="1278"/>
                        </a:lnTo>
                        <a:lnTo>
                          <a:pt x="132" y="1277"/>
                        </a:lnTo>
                        <a:lnTo>
                          <a:pt x="132" y="1274"/>
                        </a:lnTo>
                        <a:lnTo>
                          <a:pt x="132" y="1272"/>
                        </a:lnTo>
                        <a:lnTo>
                          <a:pt x="132" y="1270"/>
                        </a:lnTo>
                        <a:lnTo>
                          <a:pt x="132" y="1269"/>
                        </a:lnTo>
                        <a:lnTo>
                          <a:pt x="132" y="1266"/>
                        </a:lnTo>
                        <a:lnTo>
                          <a:pt x="132" y="1264"/>
                        </a:lnTo>
                        <a:lnTo>
                          <a:pt x="132" y="1261"/>
                        </a:lnTo>
                        <a:lnTo>
                          <a:pt x="132" y="1259"/>
                        </a:lnTo>
                        <a:lnTo>
                          <a:pt x="132" y="1257"/>
                        </a:lnTo>
                        <a:lnTo>
                          <a:pt x="132" y="1254"/>
                        </a:lnTo>
                        <a:lnTo>
                          <a:pt x="132" y="1252"/>
                        </a:lnTo>
                        <a:lnTo>
                          <a:pt x="132" y="1250"/>
                        </a:lnTo>
                        <a:lnTo>
                          <a:pt x="132" y="1247"/>
                        </a:lnTo>
                        <a:lnTo>
                          <a:pt x="132" y="1245"/>
                        </a:lnTo>
                        <a:lnTo>
                          <a:pt x="131" y="1243"/>
                        </a:lnTo>
                        <a:lnTo>
                          <a:pt x="131" y="1240"/>
                        </a:lnTo>
                        <a:lnTo>
                          <a:pt x="131" y="1238"/>
                        </a:lnTo>
                        <a:lnTo>
                          <a:pt x="131" y="1235"/>
                        </a:lnTo>
                        <a:lnTo>
                          <a:pt x="131" y="1233"/>
                        </a:lnTo>
                        <a:lnTo>
                          <a:pt x="130" y="1230"/>
                        </a:lnTo>
                        <a:lnTo>
                          <a:pt x="130" y="1227"/>
                        </a:lnTo>
                        <a:lnTo>
                          <a:pt x="130" y="1225"/>
                        </a:lnTo>
                        <a:lnTo>
                          <a:pt x="130" y="1222"/>
                        </a:lnTo>
                        <a:lnTo>
                          <a:pt x="129" y="1219"/>
                        </a:lnTo>
                        <a:lnTo>
                          <a:pt x="129" y="1217"/>
                        </a:lnTo>
                        <a:lnTo>
                          <a:pt x="129" y="1214"/>
                        </a:lnTo>
                        <a:lnTo>
                          <a:pt x="127" y="1207"/>
                        </a:lnTo>
                        <a:lnTo>
                          <a:pt x="125" y="1200"/>
                        </a:lnTo>
                        <a:lnTo>
                          <a:pt x="124" y="1194"/>
                        </a:lnTo>
                        <a:lnTo>
                          <a:pt x="123" y="1188"/>
                        </a:lnTo>
                        <a:lnTo>
                          <a:pt x="121" y="1182"/>
                        </a:lnTo>
                        <a:lnTo>
                          <a:pt x="120" y="1176"/>
                        </a:lnTo>
                        <a:lnTo>
                          <a:pt x="119" y="1172"/>
                        </a:lnTo>
                        <a:lnTo>
                          <a:pt x="118" y="1166"/>
                        </a:lnTo>
                        <a:lnTo>
                          <a:pt x="116" y="1161"/>
                        </a:lnTo>
                        <a:lnTo>
                          <a:pt x="115" y="1156"/>
                        </a:lnTo>
                        <a:lnTo>
                          <a:pt x="114" y="1152"/>
                        </a:lnTo>
                        <a:lnTo>
                          <a:pt x="112" y="1148"/>
                        </a:lnTo>
                        <a:lnTo>
                          <a:pt x="110" y="1145"/>
                        </a:lnTo>
                        <a:lnTo>
                          <a:pt x="109" y="1140"/>
                        </a:lnTo>
                        <a:lnTo>
                          <a:pt x="108" y="1136"/>
                        </a:lnTo>
                        <a:lnTo>
                          <a:pt x="107" y="1133"/>
                        </a:lnTo>
                        <a:lnTo>
                          <a:pt x="105" y="1129"/>
                        </a:lnTo>
                        <a:lnTo>
                          <a:pt x="103" y="1127"/>
                        </a:lnTo>
                        <a:lnTo>
                          <a:pt x="102" y="1123"/>
                        </a:lnTo>
                        <a:lnTo>
                          <a:pt x="101" y="1121"/>
                        </a:lnTo>
                        <a:lnTo>
                          <a:pt x="99" y="1117"/>
                        </a:lnTo>
                        <a:lnTo>
                          <a:pt x="98" y="1115"/>
                        </a:lnTo>
                        <a:lnTo>
                          <a:pt x="97" y="1113"/>
                        </a:lnTo>
                        <a:lnTo>
                          <a:pt x="96" y="1110"/>
                        </a:lnTo>
                        <a:lnTo>
                          <a:pt x="93" y="1107"/>
                        </a:lnTo>
                        <a:lnTo>
                          <a:pt x="92" y="1106"/>
                        </a:lnTo>
                        <a:lnTo>
                          <a:pt x="91" y="1102"/>
                        </a:lnTo>
                        <a:lnTo>
                          <a:pt x="90" y="1101"/>
                        </a:lnTo>
                        <a:lnTo>
                          <a:pt x="88" y="1098"/>
                        </a:lnTo>
                        <a:lnTo>
                          <a:pt x="87" y="1096"/>
                        </a:lnTo>
                        <a:lnTo>
                          <a:pt x="86" y="1094"/>
                        </a:lnTo>
                        <a:lnTo>
                          <a:pt x="85" y="1091"/>
                        </a:lnTo>
                        <a:lnTo>
                          <a:pt x="83" y="1089"/>
                        </a:lnTo>
                        <a:lnTo>
                          <a:pt x="82" y="1087"/>
                        </a:lnTo>
                        <a:lnTo>
                          <a:pt x="80" y="1084"/>
                        </a:lnTo>
                        <a:lnTo>
                          <a:pt x="78" y="1083"/>
                        </a:lnTo>
                        <a:lnTo>
                          <a:pt x="77" y="1080"/>
                        </a:lnTo>
                        <a:lnTo>
                          <a:pt x="77" y="1077"/>
                        </a:lnTo>
                        <a:lnTo>
                          <a:pt x="75" y="1075"/>
                        </a:lnTo>
                        <a:lnTo>
                          <a:pt x="75" y="1072"/>
                        </a:lnTo>
                        <a:lnTo>
                          <a:pt x="74" y="1070"/>
                        </a:lnTo>
                        <a:lnTo>
                          <a:pt x="72" y="1068"/>
                        </a:lnTo>
                        <a:lnTo>
                          <a:pt x="71" y="1064"/>
                        </a:lnTo>
                        <a:lnTo>
                          <a:pt x="70" y="1062"/>
                        </a:lnTo>
                        <a:lnTo>
                          <a:pt x="69" y="1059"/>
                        </a:lnTo>
                        <a:lnTo>
                          <a:pt x="67" y="1056"/>
                        </a:lnTo>
                        <a:lnTo>
                          <a:pt x="67" y="1052"/>
                        </a:lnTo>
                        <a:lnTo>
                          <a:pt x="66" y="1049"/>
                        </a:lnTo>
                        <a:lnTo>
                          <a:pt x="65" y="1045"/>
                        </a:lnTo>
                        <a:lnTo>
                          <a:pt x="64" y="1042"/>
                        </a:lnTo>
                        <a:lnTo>
                          <a:pt x="64" y="1038"/>
                        </a:lnTo>
                        <a:lnTo>
                          <a:pt x="63" y="1033"/>
                        </a:lnTo>
                        <a:lnTo>
                          <a:pt x="63" y="1030"/>
                        </a:lnTo>
                        <a:lnTo>
                          <a:pt x="61" y="1025"/>
                        </a:lnTo>
                        <a:lnTo>
                          <a:pt x="61" y="1020"/>
                        </a:lnTo>
                        <a:lnTo>
                          <a:pt x="60" y="1016"/>
                        </a:lnTo>
                        <a:lnTo>
                          <a:pt x="60" y="1010"/>
                        </a:lnTo>
                        <a:lnTo>
                          <a:pt x="59" y="1005"/>
                        </a:lnTo>
                        <a:lnTo>
                          <a:pt x="59" y="999"/>
                        </a:lnTo>
                        <a:lnTo>
                          <a:pt x="59" y="993"/>
                        </a:lnTo>
                        <a:lnTo>
                          <a:pt x="58" y="986"/>
                        </a:lnTo>
                        <a:lnTo>
                          <a:pt x="58" y="980"/>
                        </a:lnTo>
                        <a:lnTo>
                          <a:pt x="58" y="973"/>
                        </a:lnTo>
                        <a:lnTo>
                          <a:pt x="58" y="966"/>
                        </a:lnTo>
                        <a:lnTo>
                          <a:pt x="58" y="963"/>
                        </a:lnTo>
                        <a:lnTo>
                          <a:pt x="58" y="959"/>
                        </a:lnTo>
                        <a:lnTo>
                          <a:pt x="58" y="956"/>
                        </a:lnTo>
                        <a:lnTo>
                          <a:pt x="58" y="952"/>
                        </a:lnTo>
                        <a:lnTo>
                          <a:pt x="56" y="948"/>
                        </a:lnTo>
                        <a:lnTo>
                          <a:pt x="56" y="944"/>
                        </a:lnTo>
                        <a:lnTo>
                          <a:pt x="56" y="939"/>
                        </a:lnTo>
                        <a:lnTo>
                          <a:pt x="56" y="935"/>
                        </a:lnTo>
                        <a:lnTo>
                          <a:pt x="56" y="931"/>
                        </a:lnTo>
                        <a:lnTo>
                          <a:pt x="56" y="926"/>
                        </a:lnTo>
                        <a:lnTo>
                          <a:pt x="56" y="921"/>
                        </a:lnTo>
                        <a:lnTo>
                          <a:pt x="56" y="915"/>
                        </a:lnTo>
                        <a:lnTo>
                          <a:pt x="56" y="911"/>
                        </a:lnTo>
                        <a:lnTo>
                          <a:pt x="56" y="906"/>
                        </a:lnTo>
                        <a:lnTo>
                          <a:pt x="56" y="900"/>
                        </a:lnTo>
                        <a:lnTo>
                          <a:pt x="56" y="894"/>
                        </a:lnTo>
                        <a:lnTo>
                          <a:pt x="55" y="888"/>
                        </a:lnTo>
                        <a:lnTo>
                          <a:pt x="55" y="883"/>
                        </a:lnTo>
                        <a:lnTo>
                          <a:pt x="55" y="878"/>
                        </a:lnTo>
                        <a:lnTo>
                          <a:pt x="55" y="872"/>
                        </a:lnTo>
                        <a:lnTo>
                          <a:pt x="55" y="865"/>
                        </a:lnTo>
                        <a:lnTo>
                          <a:pt x="55" y="859"/>
                        </a:lnTo>
                        <a:lnTo>
                          <a:pt x="55" y="852"/>
                        </a:lnTo>
                        <a:lnTo>
                          <a:pt x="55" y="846"/>
                        </a:lnTo>
                        <a:lnTo>
                          <a:pt x="55" y="839"/>
                        </a:lnTo>
                        <a:lnTo>
                          <a:pt x="55" y="833"/>
                        </a:lnTo>
                        <a:lnTo>
                          <a:pt x="55" y="826"/>
                        </a:lnTo>
                        <a:lnTo>
                          <a:pt x="55" y="819"/>
                        </a:lnTo>
                        <a:lnTo>
                          <a:pt x="55" y="811"/>
                        </a:lnTo>
                        <a:lnTo>
                          <a:pt x="54" y="804"/>
                        </a:lnTo>
                        <a:lnTo>
                          <a:pt x="54" y="797"/>
                        </a:lnTo>
                        <a:lnTo>
                          <a:pt x="54" y="790"/>
                        </a:lnTo>
                        <a:lnTo>
                          <a:pt x="54" y="783"/>
                        </a:lnTo>
                        <a:lnTo>
                          <a:pt x="54" y="776"/>
                        </a:lnTo>
                        <a:lnTo>
                          <a:pt x="54" y="768"/>
                        </a:lnTo>
                        <a:lnTo>
                          <a:pt x="54" y="761"/>
                        </a:lnTo>
                        <a:lnTo>
                          <a:pt x="54" y="752"/>
                        </a:lnTo>
                        <a:lnTo>
                          <a:pt x="54" y="745"/>
                        </a:lnTo>
                        <a:lnTo>
                          <a:pt x="54" y="737"/>
                        </a:lnTo>
                        <a:lnTo>
                          <a:pt x="54" y="730"/>
                        </a:lnTo>
                        <a:lnTo>
                          <a:pt x="54" y="722"/>
                        </a:lnTo>
                        <a:lnTo>
                          <a:pt x="54" y="713"/>
                        </a:lnTo>
                        <a:lnTo>
                          <a:pt x="54" y="705"/>
                        </a:lnTo>
                        <a:lnTo>
                          <a:pt x="54" y="698"/>
                        </a:lnTo>
                        <a:lnTo>
                          <a:pt x="54" y="690"/>
                        </a:lnTo>
                        <a:lnTo>
                          <a:pt x="54" y="682"/>
                        </a:lnTo>
                        <a:lnTo>
                          <a:pt x="54" y="673"/>
                        </a:lnTo>
                        <a:lnTo>
                          <a:pt x="54" y="665"/>
                        </a:lnTo>
                        <a:lnTo>
                          <a:pt x="54" y="657"/>
                        </a:lnTo>
                        <a:lnTo>
                          <a:pt x="54" y="648"/>
                        </a:lnTo>
                        <a:lnTo>
                          <a:pt x="55" y="640"/>
                        </a:lnTo>
                        <a:lnTo>
                          <a:pt x="55" y="632"/>
                        </a:lnTo>
                        <a:lnTo>
                          <a:pt x="55" y="622"/>
                        </a:lnTo>
                        <a:lnTo>
                          <a:pt x="55" y="614"/>
                        </a:lnTo>
                        <a:lnTo>
                          <a:pt x="55" y="606"/>
                        </a:lnTo>
                        <a:lnTo>
                          <a:pt x="55" y="598"/>
                        </a:lnTo>
                        <a:lnTo>
                          <a:pt x="55" y="589"/>
                        </a:lnTo>
                        <a:lnTo>
                          <a:pt x="55" y="581"/>
                        </a:lnTo>
                        <a:lnTo>
                          <a:pt x="56" y="572"/>
                        </a:lnTo>
                        <a:lnTo>
                          <a:pt x="56" y="563"/>
                        </a:lnTo>
                        <a:lnTo>
                          <a:pt x="56" y="555"/>
                        </a:lnTo>
                        <a:lnTo>
                          <a:pt x="56" y="547"/>
                        </a:lnTo>
                        <a:lnTo>
                          <a:pt x="58" y="537"/>
                        </a:lnTo>
                        <a:lnTo>
                          <a:pt x="58" y="529"/>
                        </a:lnTo>
                        <a:lnTo>
                          <a:pt x="58" y="519"/>
                        </a:lnTo>
                        <a:lnTo>
                          <a:pt x="58" y="508"/>
                        </a:lnTo>
                        <a:lnTo>
                          <a:pt x="59" y="497"/>
                        </a:lnTo>
                        <a:lnTo>
                          <a:pt x="59" y="488"/>
                        </a:lnTo>
                        <a:lnTo>
                          <a:pt x="59" y="477"/>
                        </a:lnTo>
                        <a:lnTo>
                          <a:pt x="59" y="467"/>
                        </a:lnTo>
                        <a:lnTo>
                          <a:pt x="59" y="456"/>
                        </a:lnTo>
                        <a:lnTo>
                          <a:pt x="60" y="446"/>
                        </a:lnTo>
                        <a:lnTo>
                          <a:pt x="60" y="436"/>
                        </a:lnTo>
                        <a:lnTo>
                          <a:pt x="60" y="426"/>
                        </a:lnTo>
                        <a:lnTo>
                          <a:pt x="60" y="417"/>
                        </a:lnTo>
                        <a:lnTo>
                          <a:pt x="60" y="406"/>
                        </a:lnTo>
                        <a:lnTo>
                          <a:pt x="60" y="397"/>
                        </a:lnTo>
                        <a:lnTo>
                          <a:pt x="60" y="387"/>
                        </a:lnTo>
                        <a:lnTo>
                          <a:pt x="60" y="378"/>
                        </a:lnTo>
                        <a:lnTo>
                          <a:pt x="60" y="369"/>
                        </a:lnTo>
                        <a:lnTo>
                          <a:pt x="60" y="359"/>
                        </a:lnTo>
                        <a:lnTo>
                          <a:pt x="60" y="350"/>
                        </a:lnTo>
                        <a:lnTo>
                          <a:pt x="60" y="341"/>
                        </a:lnTo>
                        <a:lnTo>
                          <a:pt x="61" y="332"/>
                        </a:lnTo>
                        <a:lnTo>
                          <a:pt x="61" y="322"/>
                        </a:lnTo>
                        <a:lnTo>
                          <a:pt x="61" y="314"/>
                        </a:lnTo>
                        <a:lnTo>
                          <a:pt x="61" y="306"/>
                        </a:lnTo>
                        <a:lnTo>
                          <a:pt x="61" y="298"/>
                        </a:lnTo>
                        <a:lnTo>
                          <a:pt x="61" y="288"/>
                        </a:lnTo>
                        <a:lnTo>
                          <a:pt x="61" y="280"/>
                        </a:lnTo>
                        <a:lnTo>
                          <a:pt x="61" y="272"/>
                        </a:lnTo>
                        <a:lnTo>
                          <a:pt x="63" y="265"/>
                        </a:lnTo>
                        <a:lnTo>
                          <a:pt x="63" y="256"/>
                        </a:lnTo>
                        <a:lnTo>
                          <a:pt x="63" y="248"/>
                        </a:lnTo>
                        <a:lnTo>
                          <a:pt x="63" y="241"/>
                        </a:lnTo>
                        <a:lnTo>
                          <a:pt x="64" y="233"/>
                        </a:lnTo>
                        <a:lnTo>
                          <a:pt x="64" y="226"/>
                        </a:lnTo>
                        <a:lnTo>
                          <a:pt x="64" y="219"/>
                        </a:lnTo>
                        <a:lnTo>
                          <a:pt x="65" y="211"/>
                        </a:lnTo>
                        <a:lnTo>
                          <a:pt x="65" y="204"/>
                        </a:lnTo>
                        <a:lnTo>
                          <a:pt x="66" y="197"/>
                        </a:lnTo>
                        <a:lnTo>
                          <a:pt x="66" y="190"/>
                        </a:lnTo>
                        <a:lnTo>
                          <a:pt x="67" y="184"/>
                        </a:lnTo>
                        <a:lnTo>
                          <a:pt x="69" y="177"/>
                        </a:lnTo>
                        <a:lnTo>
                          <a:pt x="69" y="171"/>
                        </a:lnTo>
                        <a:lnTo>
                          <a:pt x="70" y="165"/>
                        </a:lnTo>
                        <a:lnTo>
                          <a:pt x="71" y="159"/>
                        </a:lnTo>
                        <a:lnTo>
                          <a:pt x="72" y="154"/>
                        </a:lnTo>
                        <a:lnTo>
                          <a:pt x="72" y="148"/>
                        </a:lnTo>
                        <a:lnTo>
                          <a:pt x="74" y="142"/>
                        </a:lnTo>
                        <a:lnTo>
                          <a:pt x="76" y="137"/>
                        </a:lnTo>
                        <a:lnTo>
                          <a:pt x="77" y="131"/>
                        </a:lnTo>
                        <a:lnTo>
                          <a:pt x="78" y="126"/>
                        </a:lnTo>
                        <a:lnTo>
                          <a:pt x="80" y="122"/>
                        </a:lnTo>
                        <a:lnTo>
                          <a:pt x="81" y="117"/>
                        </a:lnTo>
                        <a:lnTo>
                          <a:pt x="83" y="112"/>
                        </a:lnTo>
                        <a:lnTo>
                          <a:pt x="85" y="109"/>
                        </a:lnTo>
                        <a:lnTo>
                          <a:pt x="87" y="104"/>
                        </a:lnTo>
                        <a:lnTo>
                          <a:pt x="90" y="100"/>
                        </a:lnTo>
                        <a:lnTo>
                          <a:pt x="91" y="97"/>
                        </a:lnTo>
                        <a:lnTo>
                          <a:pt x="93" y="93"/>
                        </a:lnTo>
                        <a:lnTo>
                          <a:pt x="96" y="90"/>
                        </a:lnTo>
                        <a:lnTo>
                          <a:pt x="98" y="86"/>
                        </a:lnTo>
                        <a:lnTo>
                          <a:pt x="101" y="84"/>
                        </a:lnTo>
                        <a:lnTo>
                          <a:pt x="103" y="80"/>
                        </a:lnTo>
                        <a:lnTo>
                          <a:pt x="107" y="78"/>
                        </a:lnTo>
                        <a:lnTo>
                          <a:pt x="109" y="76"/>
                        </a:lnTo>
                        <a:lnTo>
                          <a:pt x="113" y="73"/>
                        </a:lnTo>
                        <a:lnTo>
                          <a:pt x="115" y="71"/>
                        </a:lnTo>
                        <a:lnTo>
                          <a:pt x="119" y="70"/>
                        </a:lnTo>
                        <a:lnTo>
                          <a:pt x="123" y="67"/>
                        </a:lnTo>
                        <a:lnTo>
                          <a:pt x="125" y="65"/>
                        </a:lnTo>
                        <a:lnTo>
                          <a:pt x="129" y="64"/>
                        </a:lnTo>
                        <a:lnTo>
                          <a:pt x="132" y="61"/>
                        </a:lnTo>
                        <a:lnTo>
                          <a:pt x="135" y="60"/>
                        </a:lnTo>
                        <a:lnTo>
                          <a:pt x="138" y="59"/>
                        </a:lnTo>
                        <a:lnTo>
                          <a:pt x="142" y="58"/>
                        </a:lnTo>
                        <a:lnTo>
                          <a:pt x="146" y="57"/>
                        </a:lnTo>
                        <a:lnTo>
                          <a:pt x="148" y="56"/>
                        </a:lnTo>
                        <a:lnTo>
                          <a:pt x="152" y="54"/>
                        </a:lnTo>
                        <a:lnTo>
                          <a:pt x="154" y="53"/>
                        </a:lnTo>
                        <a:lnTo>
                          <a:pt x="158" y="53"/>
                        </a:lnTo>
                        <a:lnTo>
                          <a:pt x="162" y="52"/>
                        </a:lnTo>
                        <a:lnTo>
                          <a:pt x="164" y="52"/>
                        </a:lnTo>
                        <a:lnTo>
                          <a:pt x="168" y="51"/>
                        </a:lnTo>
                        <a:lnTo>
                          <a:pt x="170" y="51"/>
                        </a:lnTo>
                        <a:lnTo>
                          <a:pt x="174" y="51"/>
                        </a:lnTo>
                        <a:lnTo>
                          <a:pt x="176" y="51"/>
                        </a:lnTo>
                        <a:lnTo>
                          <a:pt x="179" y="51"/>
                        </a:lnTo>
                        <a:lnTo>
                          <a:pt x="182" y="51"/>
                        </a:lnTo>
                        <a:lnTo>
                          <a:pt x="185" y="51"/>
                        </a:lnTo>
                        <a:lnTo>
                          <a:pt x="189" y="52"/>
                        </a:lnTo>
                        <a:lnTo>
                          <a:pt x="191" y="52"/>
                        </a:lnTo>
                        <a:lnTo>
                          <a:pt x="193" y="53"/>
                        </a:lnTo>
                        <a:lnTo>
                          <a:pt x="196" y="53"/>
                        </a:lnTo>
                        <a:lnTo>
                          <a:pt x="200" y="54"/>
                        </a:lnTo>
                        <a:lnTo>
                          <a:pt x="202" y="54"/>
                        </a:lnTo>
                        <a:lnTo>
                          <a:pt x="204" y="56"/>
                        </a:lnTo>
                        <a:lnTo>
                          <a:pt x="207" y="57"/>
                        </a:lnTo>
                        <a:lnTo>
                          <a:pt x="211" y="58"/>
                        </a:lnTo>
                        <a:lnTo>
                          <a:pt x="213" y="59"/>
                        </a:lnTo>
                        <a:lnTo>
                          <a:pt x="215" y="60"/>
                        </a:lnTo>
                        <a:lnTo>
                          <a:pt x="218" y="61"/>
                        </a:lnTo>
                        <a:lnTo>
                          <a:pt x="219" y="63"/>
                        </a:lnTo>
                        <a:lnTo>
                          <a:pt x="222" y="65"/>
                        </a:lnTo>
                        <a:lnTo>
                          <a:pt x="224" y="66"/>
                        </a:lnTo>
                        <a:lnTo>
                          <a:pt x="226" y="67"/>
                        </a:lnTo>
                        <a:lnTo>
                          <a:pt x="229" y="70"/>
                        </a:lnTo>
                        <a:lnTo>
                          <a:pt x="231" y="71"/>
                        </a:lnTo>
                        <a:lnTo>
                          <a:pt x="234" y="73"/>
                        </a:lnTo>
                        <a:lnTo>
                          <a:pt x="235" y="76"/>
                        </a:lnTo>
                        <a:lnTo>
                          <a:pt x="237" y="78"/>
                        </a:lnTo>
                        <a:lnTo>
                          <a:pt x="239" y="79"/>
                        </a:lnTo>
                        <a:lnTo>
                          <a:pt x="241" y="81"/>
                        </a:lnTo>
                        <a:lnTo>
                          <a:pt x="242" y="84"/>
                        </a:lnTo>
                        <a:lnTo>
                          <a:pt x="245" y="86"/>
                        </a:lnTo>
                        <a:lnTo>
                          <a:pt x="246" y="89"/>
                        </a:lnTo>
                        <a:lnTo>
                          <a:pt x="247" y="92"/>
                        </a:lnTo>
                        <a:lnTo>
                          <a:pt x="250" y="94"/>
                        </a:lnTo>
                        <a:lnTo>
                          <a:pt x="251" y="97"/>
                        </a:lnTo>
                        <a:lnTo>
                          <a:pt x="252" y="99"/>
                        </a:lnTo>
                        <a:lnTo>
                          <a:pt x="253" y="103"/>
                        </a:lnTo>
                        <a:lnTo>
                          <a:pt x="255" y="105"/>
                        </a:lnTo>
                        <a:lnTo>
                          <a:pt x="256" y="109"/>
                        </a:lnTo>
                        <a:lnTo>
                          <a:pt x="257" y="111"/>
                        </a:lnTo>
                        <a:lnTo>
                          <a:pt x="258" y="115"/>
                        </a:lnTo>
                        <a:lnTo>
                          <a:pt x="259" y="118"/>
                        </a:lnTo>
                        <a:lnTo>
                          <a:pt x="261" y="120"/>
                        </a:lnTo>
                        <a:lnTo>
                          <a:pt x="261" y="124"/>
                        </a:lnTo>
                        <a:lnTo>
                          <a:pt x="262" y="128"/>
                        </a:lnTo>
                        <a:lnTo>
                          <a:pt x="263" y="131"/>
                        </a:lnTo>
                        <a:lnTo>
                          <a:pt x="263" y="135"/>
                        </a:lnTo>
                        <a:lnTo>
                          <a:pt x="264" y="138"/>
                        </a:lnTo>
                        <a:lnTo>
                          <a:pt x="264" y="142"/>
                        </a:lnTo>
                        <a:lnTo>
                          <a:pt x="264" y="146"/>
                        </a:lnTo>
                        <a:lnTo>
                          <a:pt x="266" y="150"/>
                        </a:lnTo>
                        <a:lnTo>
                          <a:pt x="266" y="155"/>
                        </a:lnTo>
                        <a:lnTo>
                          <a:pt x="266" y="161"/>
                        </a:lnTo>
                        <a:lnTo>
                          <a:pt x="267" y="167"/>
                        </a:lnTo>
                        <a:lnTo>
                          <a:pt x="267" y="172"/>
                        </a:lnTo>
                        <a:lnTo>
                          <a:pt x="267" y="178"/>
                        </a:lnTo>
                        <a:lnTo>
                          <a:pt x="268" y="184"/>
                        </a:lnTo>
                        <a:lnTo>
                          <a:pt x="268" y="191"/>
                        </a:lnTo>
                        <a:lnTo>
                          <a:pt x="268" y="197"/>
                        </a:lnTo>
                        <a:lnTo>
                          <a:pt x="268" y="204"/>
                        </a:lnTo>
                        <a:lnTo>
                          <a:pt x="269" y="213"/>
                        </a:lnTo>
                        <a:lnTo>
                          <a:pt x="269" y="220"/>
                        </a:lnTo>
                        <a:lnTo>
                          <a:pt x="269" y="228"/>
                        </a:lnTo>
                        <a:lnTo>
                          <a:pt x="269" y="235"/>
                        </a:lnTo>
                        <a:lnTo>
                          <a:pt x="269" y="243"/>
                        </a:lnTo>
                        <a:lnTo>
                          <a:pt x="269" y="252"/>
                        </a:lnTo>
                        <a:lnTo>
                          <a:pt x="269" y="261"/>
                        </a:lnTo>
                        <a:lnTo>
                          <a:pt x="269" y="269"/>
                        </a:lnTo>
                        <a:lnTo>
                          <a:pt x="271" y="279"/>
                        </a:lnTo>
                        <a:lnTo>
                          <a:pt x="271" y="287"/>
                        </a:lnTo>
                        <a:lnTo>
                          <a:pt x="271" y="296"/>
                        </a:lnTo>
                        <a:lnTo>
                          <a:pt x="271" y="306"/>
                        </a:lnTo>
                        <a:lnTo>
                          <a:pt x="271" y="315"/>
                        </a:lnTo>
                        <a:lnTo>
                          <a:pt x="271" y="325"/>
                        </a:lnTo>
                        <a:lnTo>
                          <a:pt x="271" y="334"/>
                        </a:lnTo>
                        <a:lnTo>
                          <a:pt x="271" y="344"/>
                        </a:lnTo>
                        <a:lnTo>
                          <a:pt x="271" y="354"/>
                        </a:lnTo>
                        <a:lnTo>
                          <a:pt x="271" y="364"/>
                        </a:lnTo>
                        <a:lnTo>
                          <a:pt x="271" y="374"/>
                        </a:lnTo>
                        <a:lnTo>
                          <a:pt x="271" y="384"/>
                        </a:lnTo>
                        <a:lnTo>
                          <a:pt x="271" y="394"/>
                        </a:lnTo>
                        <a:lnTo>
                          <a:pt x="271" y="405"/>
                        </a:lnTo>
                        <a:lnTo>
                          <a:pt x="271" y="415"/>
                        </a:lnTo>
                        <a:lnTo>
                          <a:pt x="271" y="425"/>
                        </a:lnTo>
                        <a:lnTo>
                          <a:pt x="271" y="436"/>
                        </a:lnTo>
                        <a:lnTo>
                          <a:pt x="271" y="445"/>
                        </a:lnTo>
                        <a:lnTo>
                          <a:pt x="271" y="456"/>
                        </a:lnTo>
                        <a:lnTo>
                          <a:pt x="271" y="467"/>
                        </a:lnTo>
                        <a:lnTo>
                          <a:pt x="271" y="477"/>
                        </a:lnTo>
                        <a:lnTo>
                          <a:pt x="269" y="487"/>
                        </a:lnTo>
                        <a:lnTo>
                          <a:pt x="269" y="497"/>
                        </a:lnTo>
                        <a:lnTo>
                          <a:pt x="269" y="508"/>
                        </a:lnTo>
                        <a:lnTo>
                          <a:pt x="269" y="517"/>
                        </a:lnTo>
                        <a:lnTo>
                          <a:pt x="269" y="528"/>
                        </a:lnTo>
                        <a:lnTo>
                          <a:pt x="269" y="537"/>
                        </a:lnTo>
                        <a:lnTo>
                          <a:pt x="269" y="548"/>
                        </a:lnTo>
                        <a:lnTo>
                          <a:pt x="269" y="557"/>
                        </a:lnTo>
                        <a:lnTo>
                          <a:pt x="269" y="567"/>
                        </a:lnTo>
                        <a:lnTo>
                          <a:pt x="269" y="578"/>
                        </a:lnTo>
                        <a:lnTo>
                          <a:pt x="269" y="587"/>
                        </a:lnTo>
                        <a:lnTo>
                          <a:pt x="269" y="595"/>
                        </a:lnTo>
                        <a:lnTo>
                          <a:pt x="268" y="605"/>
                        </a:lnTo>
                        <a:lnTo>
                          <a:pt x="268" y="614"/>
                        </a:lnTo>
                        <a:lnTo>
                          <a:pt x="268" y="624"/>
                        </a:lnTo>
                        <a:lnTo>
                          <a:pt x="268" y="632"/>
                        </a:lnTo>
                        <a:lnTo>
                          <a:pt x="268" y="640"/>
                        </a:lnTo>
                        <a:lnTo>
                          <a:pt x="268" y="650"/>
                        </a:lnTo>
                        <a:lnTo>
                          <a:pt x="268" y="658"/>
                        </a:lnTo>
                        <a:lnTo>
                          <a:pt x="268" y="666"/>
                        </a:lnTo>
                        <a:lnTo>
                          <a:pt x="268" y="673"/>
                        </a:lnTo>
                        <a:lnTo>
                          <a:pt x="268" y="682"/>
                        </a:lnTo>
                        <a:lnTo>
                          <a:pt x="268" y="689"/>
                        </a:lnTo>
                        <a:lnTo>
                          <a:pt x="268" y="697"/>
                        </a:lnTo>
                        <a:lnTo>
                          <a:pt x="268" y="704"/>
                        </a:lnTo>
                        <a:lnTo>
                          <a:pt x="268" y="712"/>
                        </a:lnTo>
                        <a:lnTo>
                          <a:pt x="268" y="719"/>
                        </a:lnTo>
                        <a:lnTo>
                          <a:pt x="267" y="726"/>
                        </a:lnTo>
                        <a:lnTo>
                          <a:pt x="267" y="735"/>
                        </a:lnTo>
                        <a:lnTo>
                          <a:pt x="267" y="742"/>
                        </a:lnTo>
                        <a:lnTo>
                          <a:pt x="267" y="750"/>
                        </a:lnTo>
                        <a:lnTo>
                          <a:pt x="267" y="757"/>
                        </a:lnTo>
                        <a:lnTo>
                          <a:pt x="267" y="765"/>
                        </a:lnTo>
                        <a:lnTo>
                          <a:pt x="267" y="772"/>
                        </a:lnTo>
                        <a:lnTo>
                          <a:pt x="267" y="781"/>
                        </a:lnTo>
                        <a:lnTo>
                          <a:pt x="266" y="788"/>
                        </a:lnTo>
                        <a:lnTo>
                          <a:pt x="266" y="796"/>
                        </a:lnTo>
                        <a:lnTo>
                          <a:pt x="266" y="803"/>
                        </a:lnTo>
                        <a:lnTo>
                          <a:pt x="266" y="811"/>
                        </a:lnTo>
                        <a:lnTo>
                          <a:pt x="266" y="819"/>
                        </a:lnTo>
                        <a:lnTo>
                          <a:pt x="264" y="826"/>
                        </a:lnTo>
                        <a:lnTo>
                          <a:pt x="264" y="834"/>
                        </a:lnTo>
                        <a:lnTo>
                          <a:pt x="264" y="841"/>
                        </a:lnTo>
                        <a:lnTo>
                          <a:pt x="264" y="848"/>
                        </a:lnTo>
                        <a:lnTo>
                          <a:pt x="263" y="855"/>
                        </a:lnTo>
                        <a:lnTo>
                          <a:pt x="263" y="863"/>
                        </a:lnTo>
                        <a:lnTo>
                          <a:pt x="262" y="870"/>
                        </a:lnTo>
                        <a:lnTo>
                          <a:pt x="262" y="878"/>
                        </a:lnTo>
                        <a:lnTo>
                          <a:pt x="262" y="885"/>
                        </a:lnTo>
                        <a:lnTo>
                          <a:pt x="261" y="892"/>
                        </a:lnTo>
                        <a:lnTo>
                          <a:pt x="261" y="899"/>
                        </a:lnTo>
                        <a:lnTo>
                          <a:pt x="261" y="906"/>
                        </a:lnTo>
                        <a:lnTo>
                          <a:pt x="259" y="913"/>
                        </a:lnTo>
                        <a:lnTo>
                          <a:pt x="259" y="920"/>
                        </a:lnTo>
                        <a:lnTo>
                          <a:pt x="258" y="926"/>
                        </a:lnTo>
                        <a:lnTo>
                          <a:pt x="258" y="933"/>
                        </a:lnTo>
                        <a:lnTo>
                          <a:pt x="257" y="940"/>
                        </a:lnTo>
                        <a:lnTo>
                          <a:pt x="256" y="946"/>
                        </a:lnTo>
                        <a:lnTo>
                          <a:pt x="256" y="953"/>
                        </a:lnTo>
                        <a:lnTo>
                          <a:pt x="255" y="959"/>
                        </a:lnTo>
                        <a:lnTo>
                          <a:pt x="255" y="965"/>
                        </a:lnTo>
                        <a:lnTo>
                          <a:pt x="253" y="972"/>
                        </a:lnTo>
                        <a:lnTo>
                          <a:pt x="252" y="978"/>
                        </a:lnTo>
                        <a:lnTo>
                          <a:pt x="252" y="984"/>
                        </a:lnTo>
                        <a:lnTo>
                          <a:pt x="251" y="990"/>
                        </a:lnTo>
                        <a:lnTo>
                          <a:pt x="250" y="996"/>
                        </a:lnTo>
                        <a:lnTo>
                          <a:pt x="248" y="1002"/>
                        </a:lnTo>
                        <a:lnTo>
                          <a:pt x="247" y="1006"/>
                        </a:lnTo>
                        <a:lnTo>
                          <a:pt x="247" y="1012"/>
                        </a:lnTo>
                        <a:lnTo>
                          <a:pt x="246" y="1018"/>
                        </a:lnTo>
                        <a:lnTo>
                          <a:pt x="245" y="1023"/>
                        </a:lnTo>
                        <a:lnTo>
                          <a:pt x="244" y="1028"/>
                        </a:lnTo>
                        <a:lnTo>
                          <a:pt x="242" y="1033"/>
                        </a:lnTo>
                        <a:lnTo>
                          <a:pt x="241" y="1038"/>
                        </a:lnTo>
                        <a:lnTo>
                          <a:pt x="240" y="1043"/>
                        </a:lnTo>
                        <a:lnTo>
                          <a:pt x="239" y="1046"/>
                        </a:lnTo>
                        <a:lnTo>
                          <a:pt x="237" y="1051"/>
                        </a:lnTo>
                        <a:lnTo>
                          <a:pt x="236" y="1056"/>
                        </a:lnTo>
                        <a:lnTo>
                          <a:pt x="235" y="1059"/>
                        </a:lnTo>
                        <a:lnTo>
                          <a:pt x="233" y="1064"/>
                        </a:lnTo>
                        <a:lnTo>
                          <a:pt x="231" y="1068"/>
                        </a:lnTo>
                        <a:lnTo>
                          <a:pt x="230" y="1071"/>
                        </a:lnTo>
                        <a:lnTo>
                          <a:pt x="229" y="1075"/>
                        </a:lnTo>
                        <a:lnTo>
                          <a:pt x="226" y="1078"/>
                        </a:lnTo>
                        <a:lnTo>
                          <a:pt x="225" y="1081"/>
                        </a:lnTo>
                        <a:lnTo>
                          <a:pt x="224" y="1084"/>
                        </a:lnTo>
                        <a:lnTo>
                          <a:pt x="222" y="1088"/>
                        </a:lnTo>
                        <a:lnTo>
                          <a:pt x="219" y="1091"/>
                        </a:lnTo>
                        <a:lnTo>
                          <a:pt x="218" y="1095"/>
                        </a:lnTo>
                        <a:lnTo>
                          <a:pt x="215" y="1098"/>
                        </a:lnTo>
                        <a:lnTo>
                          <a:pt x="213" y="1102"/>
                        </a:lnTo>
                        <a:lnTo>
                          <a:pt x="212" y="1106"/>
                        </a:lnTo>
                        <a:lnTo>
                          <a:pt x="209" y="1109"/>
                        </a:lnTo>
                        <a:lnTo>
                          <a:pt x="208" y="1113"/>
                        </a:lnTo>
                        <a:lnTo>
                          <a:pt x="206" y="1116"/>
                        </a:lnTo>
                        <a:lnTo>
                          <a:pt x="204" y="1119"/>
                        </a:lnTo>
                        <a:lnTo>
                          <a:pt x="203" y="1122"/>
                        </a:lnTo>
                        <a:lnTo>
                          <a:pt x="201" y="1126"/>
                        </a:lnTo>
                        <a:lnTo>
                          <a:pt x="200" y="1128"/>
                        </a:lnTo>
                        <a:lnTo>
                          <a:pt x="198" y="1132"/>
                        </a:lnTo>
                        <a:lnTo>
                          <a:pt x="197" y="1134"/>
                        </a:lnTo>
                        <a:lnTo>
                          <a:pt x="196" y="1137"/>
                        </a:lnTo>
                        <a:lnTo>
                          <a:pt x="195" y="1141"/>
                        </a:lnTo>
                        <a:lnTo>
                          <a:pt x="192" y="1143"/>
                        </a:lnTo>
                        <a:lnTo>
                          <a:pt x="192" y="1146"/>
                        </a:lnTo>
                        <a:lnTo>
                          <a:pt x="191" y="1149"/>
                        </a:lnTo>
                        <a:lnTo>
                          <a:pt x="190" y="1152"/>
                        </a:lnTo>
                        <a:lnTo>
                          <a:pt x="189" y="1155"/>
                        </a:lnTo>
                        <a:lnTo>
                          <a:pt x="187" y="1158"/>
                        </a:lnTo>
                        <a:lnTo>
                          <a:pt x="186" y="1161"/>
                        </a:lnTo>
                        <a:lnTo>
                          <a:pt x="185" y="1163"/>
                        </a:lnTo>
                        <a:lnTo>
                          <a:pt x="184" y="1166"/>
                        </a:lnTo>
                        <a:lnTo>
                          <a:pt x="184" y="1168"/>
                        </a:lnTo>
                        <a:lnTo>
                          <a:pt x="182" y="1172"/>
                        </a:lnTo>
                        <a:lnTo>
                          <a:pt x="181" y="1174"/>
                        </a:lnTo>
                        <a:lnTo>
                          <a:pt x="181" y="1176"/>
                        </a:lnTo>
                        <a:lnTo>
                          <a:pt x="180" y="1180"/>
                        </a:lnTo>
                        <a:lnTo>
                          <a:pt x="180" y="1182"/>
                        </a:lnTo>
                        <a:lnTo>
                          <a:pt x="179" y="1185"/>
                        </a:lnTo>
                        <a:lnTo>
                          <a:pt x="178" y="1187"/>
                        </a:lnTo>
                        <a:lnTo>
                          <a:pt x="178" y="1191"/>
                        </a:lnTo>
                        <a:lnTo>
                          <a:pt x="176" y="1193"/>
                        </a:lnTo>
                        <a:lnTo>
                          <a:pt x="176" y="1195"/>
                        </a:lnTo>
                        <a:lnTo>
                          <a:pt x="175" y="1198"/>
                        </a:lnTo>
                        <a:lnTo>
                          <a:pt x="175" y="1201"/>
                        </a:lnTo>
                        <a:lnTo>
                          <a:pt x="175" y="1204"/>
                        </a:lnTo>
                        <a:lnTo>
                          <a:pt x="174" y="1206"/>
                        </a:lnTo>
                        <a:lnTo>
                          <a:pt x="174" y="1208"/>
                        </a:lnTo>
                        <a:lnTo>
                          <a:pt x="174" y="1212"/>
                        </a:lnTo>
                        <a:lnTo>
                          <a:pt x="173" y="1214"/>
                        </a:lnTo>
                        <a:lnTo>
                          <a:pt x="173" y="1217"/>
                        </a:lnTo>
                        <a:lnTo>
                          <a:pt x="173" y="1220"/>
                        </a:lnTo>
                        <a:lnTo>
                          <a:pt x="173" y="1222"/>
                        </a:lnTo>
                        <a:lnTo>
                          <a:pt x="171" y="1226"/>
                        </a:lnTo>
                        <a:lnTo>
                          <a:pt x="171" y="1228"/>
                        </a:lnTo>
                        <a:lnTo>
                          <a:pt x="171" y="1231"/>
                        </a:lnTo>
                        <a:lnTo>
                          <a:pt x="171" y="1234"/>
                        </a:lnTo>
                        <a:lnTo>
                          <a:pt x="171" y="1237"/>
                        </a:lnTo>
                        <a:lnTo>
                          <a:pt x="170" y="1240"/>
                        </a:lnTo>
                        <a:lnTo>
                          <a:pt x="170" y="1243"/>
                        </a:lnTo>
                        <a:lnTo>
                          <a:pt x="170" y="1246"/>
                        </a:lnTo>
                        <a:lnTo>
                          <a:pt x="170" y="1248"/>
                        </a:lnTo>
                        <a:lnTo>
                          <a:pt x="170" y="1252"/>
                        </a:lnTo>
                        <a:lnTo>
                          <a:pt x="170" y="1254"/>
                        </a:lnTo>
                        <a:lnTo>
                          <a:pt x="170" y="1258"/>
                        </a:lnTo>
                        <a:lnTo>
                          <a:pt x="170" y="1261"/>
                        </a:lnTo>
                        <a:lnTo>
                          <a:pt x="170" y="1265"/>
                        </a:lnTo>
                        <a:lnTo>
                          <a:pt x="170" y="1267"/>
                        </a:lnTo>
                        <a:lnTo>
                          <a:pt x="170" y="1271"/>
                        </a:lnTo>
                        <a:lnTo>
                          <a:pt x="170" y="1274"/>
                        </a:lnTo>
                        <a:lnTo>
                          <a:pt x="170" y="1278"/>
                        </a:lnTo>
                        <a:lnTo>
                          <a:pt x="170" y="1282"/>
                        </a:lnTo>
                        <a:lnTo>
                          <a:pt x="170" y="1285"/>
                        </a:lnTo>
                        <a:lnTo>
                          <a:pt x="170" y="1287"/>
                        </a:lnTo>
                        <a:lnTo>
                          <a:pt x="170" y="1291"/>
                        </a:lnTo>
                        <a:lnTo>
                          <a:pt x="170" y="1293"/>
                        </a:lnTo>
                        <a:lnTo>
                          <a:pt x="170" y="1297"/>
                        </a:lnTo>
                        <a:lnTo>
                          <a:pt x="170" y="1300"/>
                        </a:lnTo>
                        <a:lnTo>
                          <a:pt x="170" y="1303"/>
                        </a:lnTo>
                        <a:lnTo>
                          <a:pt x="170" y="1305"/>
                        </a:lnTo>
                        <a:lnTo>
                          <a:pt x="170" y="1308"/>
                        </a:lnTo>
                        <a:lnTo>
                          <a:pt x="170" y="1310"/>
                        </a:lnTo>
                        <a:lnTo>
                          <a:pt x="171" y="1313"/>
                        </a:lnTo>
                        <a:lnTo>
                          <a:pt x="171" y="1316"/>
                        </a:lnTo>
                        <a:lnTo>
                          <a:pt x="171" y="1318"/>
                        </a:lnTo>
                        <a:lnTo>
                          <a:pt x="171" y="1320"/>
                        </a:lnTo>
                        <a:lnTo>
                          <a:pt x="171" y="1322"/>
                        </a:lnTo>
                        <a:lnTo>
                          <a:pt x="171" y="1324"/>
                        </a:lnTo>
                        <a:lnTo>
                          <a:pt x="171" y="1326"/>
                        </a:lnTo>
                        <a:lnTo>
                          <a:pt x="171" y="1329"/>
                        </a:lnTo>
                        <a:lnTo>
                          <a:pt x="171" y="1330"/>
                        </a:lnTo>
                        <a:lnTo>
                          <a:pt x="173" y="1332"/>
                        </a:lnTo>
                        <a:lnTo>
                          <a:pt x="173" y="1335"/>
                        </a:lnTo>
                        <a:lnTo>
                          <a:pt x="173" y="1336"/>
                        </a:lnTo>
                        <a:lnTo>
                          <a:pt x="173" y="1337"/>
                        </a:lnTo>
                        <a:lnTo>
                          <a:pt x="173" y="1339"/>
                        </a:lnTo>
                        <a:lnTo>
                          <a:pt x="173" y="1341"/>
                        </a:lnTo>
                        <a:lnTo>
                          <a:pt x="174" y="1342"/>
                        </a:lnTo>
                        <a:lnTo>
                          <a:pt x="174" y="1344"/>
                        </a:lnTo>
                        <a:lnTo>
                          <a:pt x="174" y="1345"/>
                        </a:lnTo>
                        <a:lnTo>
                          <a:pt x="174" y="1346"/>
                        </a:lnTo>
                        <a:lnTo>
                          <a:pt x="174" y="1348"/>
                        </a:lnTo>
                        <a:lnTo>
                          <a:pt x="174" y="1349"/>
                        </a:lnTo>
                        <a:lnTo>
                          <a:pt x="175" y="1350"/>
                        </a:lnTo>
                        <a:lnTo>
                          <a:pt x="175" y="1351"/>
                        </a:lnTo>
                        <a:lnTo>
                          <a:pt x="175" y="1352"/>
                        </a:lnTo>
                        <a:lnTo>
                          <a:pt x="175" y="1354"/>
                        </a:lnTo>
                        <a:lnTo>
                          <a:pt x="175" y="1355"/>
                        </a:lnTo>
                        <a:lnTo>
                          <a:pt x="175" y="1356"/>
                        </a:lnTo>
                        <a:lnTo>
                          <a:pt x="175" y="1356"/>
                        </a:lnTo>
                        <a:lnTo>
                          <a:pt x="176" y="1357"/>
                        </a:lnTo>
                        <a:lnTo>
                          <a:pt x="176" y="1358"/>
                        </a:lnTo>
                        <a:lnTo>
                          <a:pt x="176" y="1358"/>
                        </a:lnTo>
                        <a:lnTo>
                          <a:pt x="176" y="1359"/>
                        </a:lnTo>
                        <a:lnTo>
                          <a:pt x="176" y="1361"/>
                        </a:lnTo>
                        <a:lnTo>
                          <a:pt x="176" y="1361"/>
                        </a:lnTo>
                        <a:lnTo>
                          <a:pt x="176" y="1362"/>
                        </a:lnTo>
                        <a:lnTo>
                          <a:pt x="176" y="1362"/>
                        </a:lnTo>
                        <a:lnTo>
                          <a:pt x="178" y="1363"/>
                        </a:lnTo>
                        <a:lnTo>
                          <a:pt x="178" y="1364"/>
                        </a:lnTo>
                        <a:lnTo>
                          <a:pt x="178" y="1364"/>
                        </a:lnTo>
                        <a:lnTo>
                          <a:pt x="178" y="1365"/>
                        </a:lnTo>
                        <a:lnTo>
                          <a:pt x="178" y="1365"/>
                        </a:lnTo>
                        <a:lnTo>
                          <a:pt x="178" y="1367"/>
                        </a:lnTo>
                        <a:lnTo>
                          <a:pt x="215" y="1355"/>
                        </a:lnTo>
                        <a:lnTo>
                          <a:pt x="215" y="1355"/>
                        </a:lnTo>
                        <a:lnTo>
                          <a:pt x="215" y="1354"/>
                        </a:lnTo>
                        <a:lnTo>
                          <a:pt x="215" y="1354"/>
                        </a:lnTo>
                        <a:lnTo>
                          <a:pt x="215" y="1352"/>
                        </a:lnTo>
                        <a:lnTo>
                          <a:pt x="215" y="1351"/>
                        </a:lnTo>
                        <a:lnTo>
                          <a:pt x="215" y="1351"/>
                        </a:lnTo>
                        <a:lnTo>
                          <a:pt x="215" y="1350"/>
                        </a:lnTo>
                        <a:lnTo>
                          <a:pt x="215" y="1349"/>
                        </a:lnTo>
                        <a:lnTo>
                          <a:pt x="215" y="1346"/>
                        </a:lnTo>
                        <a:lnTo>
                          <a:pt x="215" y="1345"/>
                        </a:lnTo>
                        <a:lnTo>
                          <a:pt x="215" y="1344"/>
                        </a:lnTo>
                        <a:lnTo>
                          <a:pt x="215" y="1342"/>
                        </a:lnTo>
                        <a:lnTo>
                          <a:pt x="215" y="1341"/>
                        </a:lnTo>
                        <a:lnTo>
                          <a:pt x="215" y="1339"/>
                        </a:lnTo>
                        <a:lnTo>
                          <a:pt x="215" y="1337"/>
                        </a:lnTo>
                        <a:lnTo>
                          <a:pt x="214" y="1335"/>
                        </a:lnTo>
                        <a:lnTo>
                          <a:pt x="214" y="1332"/>
                        </a:lnTo>
                        <a:lnTo>
                          <a:pt x="214" y="1330"/>
                        </a:lnTo>
                        <a:lnTo>
                          <a:pt x="214" y="1328"/>
                        </a:lnTo>
                        <a:lnTo>
                          <a:pt x="214" y="1325"/>
                        </a:lnTo>
                        <a:lnTo>
                          <a:pt x="214" y="1323"/>
                        </a:lnTo>
                        <a:lnTo>
                          <a:pt x="214" y="1320"/>
                        </a:lnTo>
                        <a:lnTo>
                          <a:pt x="214" y="1318"/>
                        </a:lnTo>
                        <a:lnTo>
                          <a:pt x="214" y="1315"/>
                        </a:lnTo>
                        <a:lnTo>
                          <a:pt x="215" y="1312"/>
                        </a:lnTo>
                        <a:lnTo>
                          <a:pt x="215" y="1309"/>
                        </a:lnTo>
                        <a:lnTo>
                          <a:pt x="215" y="1306"/>
                        </a:lnTo>
                        <a:lnTo>
                          <a:pt x="215" y="1303"/>
                        </a:lnTo>
                        <a:lnTo>
                          <a:pt x="215" y="1300"/>
                        </a:lnTo>
                        <a:lnTo>
                          <a:pt x="215" y="1297"/>
                        </a:lnTo>
                        <a:lnTo>
                          <a:pt x="215" y="1293"/>
                        </a:lnTo>
                        <a:lnTo>
                          <a:pt x="215" y="1290"/>
                        </a:lnTo>
                        <a:lnTo>
                          <a:pt x="215" y="1287"/>
                        </a:lnTo>
                        <a:lnTo>
                          <a:pt x="217" y="1284"/>
                        </a:lnTo>
                        <a:lnTo>
                          <a:pt x="217" y="1280"/>
                        </a:lnTo>
                        <a:lnTo>
                          <a:pt x="217" y="1277"/>
                        </a:lnTo>
                        <a:lnTo>
                          <a:pt x="217" y="1273"/>
                        </a:lnTo>
                        <a:lnTo>
                          <a:pt x="218" y="1270"/>
                        </a:lnTo>
                        <a:lnTo>
                          <a:pt x="218" y="1266"/>
                        </a:lnTo>
                        <a:lnTo>
                          <a:pt x="218" y="1263"/>
                        </a:lnTo>
                        <a:lnTo>
                          <a:pt x="219" y="1258"/>
                        </a:lnTo>
                        <a:lnTo>
                          <a:pt x="219" y="1254"/>
                        </a:lnTo>
                        <a:lnTo>
                          <a:pt x="220" y="1251"/>
                        </a:lnTo>
                        <a:lnTo>
                          <a:pt x="220" y="1247"/>
                        </a:lnTo>
                        <a:lnTo>
                          <a:pt x="222" y="1243"/>
                        </a:lnTo>
                        <a:lnTo>
                          <a:pt x="222" y="1239"/>
                        </a:lnTo>
                        <a:lnTo>
                          <a:pt x="223" y="1235"/>
                        </a:lnTo>
                        <a:lnTo>
                          <a:pt x="223" y="1232"/>
                        </a:lnTo>
                        <a:lnTo>
                          <a:pt x="224" y="1227"/>
                        </a:lnTo>
                        <a:lnTo>
                          <a:pt x="225" y="1224"/>
                        </a:lnTo>
                        <a:lnTo>
                          <a:pt x="225" y="1219"/>
                        </a:lnTo>
                        <a:lnTo>
                          <a:pt x="226" y="1215"/>
                        </a:lnTo>
                        <a:lnTo>
                          <a:pt x="228" y="1212"/>
                        </a:lnTo>
                        <a:lnTo>
                          <a:pt x="229" y="1207"/>
                        </a:lnTo>
                        <a:lnTo>
                          <a:pt x="230" y="1204"/>
                        </a:lnTo>
                        <a:lnTo>
                          <a:pt x="230" y="1200"/>
                        </a:lnTo>
                        <a:lnTo>
                          <a:pt x="231" y="1195"/>
                        </a:lnTo>
                        <a:lnTo>
                          <a:pt x="233" y="1192"/>
                        </a:lnTo>
                        <a:lnTo>
                          <a:pt x="234" y="1187"/>
                        </a:lnTo>
                        <a:lnTo>
                          <a:pt x="235" y="1183"/>
                        </a:lnTo>
                        <a:lnTo>
                          <a:pt x="237" y="1180"/>
                        </a:lnTo>
                        <a:lnTo>
                          <a:pt x="239" y="1175"/>
                        </a:lnTo>
                        <a:lnTo>
                          <a:pt x="240" y="1172"/>
                        </a:lnTo>
                        <a:lnTo>
                          <a:pt x="241" y="1168"/>
                        </a:lnTo>
                        <a:lnTo>
                          <a:pt x="242" y="1165"/>
                        </a:lnTo>
                        <a:lnTo>
                          <a:pt x="244" y="1161"/>
                        </a:lnTo>
                        <a:lnTo>
                          <a:pt x="245" y="1158"/>
                        </a:lnTo>
                        <a:lnTo>
                          <a:pt x="246" y="1154"/>
                        </a:lnTo>
                        <a:lnTo>
                          <a:pt x="248" y="1150"/>
                        </a:lnTo>
                        <a:lnTo>
                          <a:pt x="250" y="1148"/>
                        </a:lnTo>
                        <a:lnTo>
                          <a:pt x="251" y="1145"/>
                        </a:lnTo>
                        <a:lnTo>
                          <a:pt x="252" y="1142"/>
                        </a:lnTo>
                        <a:lnTo>
                          <a:pt x="253" y="1140"/>
                        </a:lnTo>
                        <a:lnTo>
                          <a:pt x="255" y="1137"/>
                        </a:lnTo>
                        <a:lnTo>
                          <a:pt x="256" y="1135"/>
                        </a:lnTo>
                        <a:lnTo>
                          <a:pt x="257" y="1133"/>
                        </a:lnTo>
                        <a:lnTo>
                          <a:pt x="258" y="1130"/>
                        </a:lnTo>
                        <a:lnTo>
                          <a:pt x="259" y="1128"/>
                        </a:lnTo>
                        <a:lnTo>
                          <a:pt x="261" y="1126"/>
                        </a:lnTo>
                        <a:lnTo>
                          <a:pt x="262" y="1123"/>
                        </a:lnTo>
                        <a:lnTo>
                          <a:pt x="263" y="1121"/>
                        </a:lnTo>
                        <a:lnTo>
                          <a:pt x="264" y="1119"/>
                        </a:lnTo>
                        <a:lnTo>
                          <a:pt x="266" y="1116"/>
                        </a:lnTo>
                        <a:lnTo>
                          <a:pt x="267" y="1114"/>
                        </a:lnTo>
                        <a:lnTo>
                          <a:pt x="269" y="1113"/>
                        </a:lnTo>
                        <a:lnTo>
                          <a:pt x="271" y="1110"/>
                        </a:lnTo>
                        <a:lnTo>
                          <a:pt x="272" y="1108"/>
                        </a:lnTo>
                        <a:lnTo>
                          <a:pt x="273" y="1106"/>
                        </a:lnTo>
                        <a:lnTo>
                          <a:pt x="273" y="1103"/>
                        </a:lnTo>
                        <a:lnTo>
                          <a:pt x="275" y="1101"/>
                        </a:lnTo>
                        <a:lnTo>
                          <a:pt x="277" y="1098"/>
                        </a:lnTo>
                        <a:lnTo>
                          <a:pt x="278" y="1096"/>
                        </a:lnTo>
                        <a:lnTo>
                          <a:pt x="278" y="1094"/>
                        </a:lnTo>
                        <a:lnTo>
                          <a:pt x="280" y="1091"/>
                        </a:lnTo>
                        <a:lnTo>
                          <a:pt x="282" y="1089"/>
                        </a:lnTo>
                        <a:lnTo>
                          <a:pt x="282" y="1087"/>
                        </a:lnTo>
                        <a:lnTo>
                          <a:pt x="283" y="1084"/>
                        </a:lnTo>
                        <a:lnTo>
                          <a:pt x="284" y="1081"/>
                        </a:lnTo>
                        <a:lnTo>
                          <a:pt x="285" y="1078"/>
                        </a:lnTo>
                        <a:lnTo>
                          <a:pt x="286" y="1075"/>
                        </a:lnTo>
                        <a:lnTo>
                          <a:pt x="288" y="1071"/>
                        </a:lnTo>
                        <a:lnTo>
                          <a:pt x="289" y="1069"/>
                        </a:lnTo>
                        <a:lnTo>
                          <a:pt x="290" y="1065"/>
                        </a:lnTo>
                        <a:lnTo>
                          <a:pt x="291" y="1062"/>
                        </a:lnTo>
                        <a:lnTo>
                          <a:pt x="293" y="1057"/>
                        </a:lnTo>
                        <a:lnTo>
                          <a:pt x="293" y="1054"/>
                        </a:lnTo>
                        <a:lnTo>
                          <a:pt x="294" y="1050"/>
                        </a:lnTo>
                        <a:lnTo>
                          <a:pt x="295" y="1045"/>
                        </a:lnTo>
                        <a:lnTo>
                          <a:pt x="296" y="1041"/>
                        </a:lnTo>
                        <a:lnTo>
                          <a:pt x="297" y="1037"/>
                        </a:lnTo>
                        <a:lnTo>
                          <a:pt x="299" y="1031"/>
                        </a:lnTo>
                        <a:lnTo>
                          <a:pt x="300" y="1026"/>
                        </a:lnTo>
                        <a:lnTo>
                          <a:pt x="300" y="1022"/>
                        </a:lnTo>
                        <a:lnTo>
                          <a:pt x="301" y="1016"/>
                        </a:lnTo>
                        <a:lnTo>
                          <a:pt x="302" y="1010"/>
                        </a:lnTo>
                        <a:lnTo>
                          <a:pt x="304" y="1005"/>
                        </a:lnTo>
                        <a:lnTo>
                          <a:pt x="305" y="998"/>
                        </a:lnTo>
                        <a:lnTo>
                          <a:pt x="305" y="992"/>
                        </a:lnTo>
                        <a:lnTo>
                          <a:pt x="306" y="985"/>
                        </a:lnTo>
                        <a:lnTo>
                          <a:pt x="307" y="979"/>
                        </a:lnTo>
                        <a:lnTo>
                          <a:pt x="308" y="971"/>
                        </a:lnTo>
                        <a:lnTo>
                          <a:pt x="308" y="964"/>
                        </a:lnTo>
                        <a:lnTo>
                          <a:pt x="310" y="957"/>
                        </a:lnTo>
                        <a:lnTo>
                          <a:pt x="311" y="948"/>
                        </a:lnTo>
                        <a:lnTo>
                          <a:pt x="312" y="940"/>
                        </a:lnTo>
                        <a:lnTo>
                          <a:pt x="312" y="931"/>
                        </a:lnTo>
                        <a:lnTo>
                          <a:pt x="313" y="922"/>
                        </a:lnTo>
                        <a:lnTo>
                          <a:pt x="315" y="913"/>
                        </a:lnTo>
                        <a:lnTo>
                          <a:pt x="315" y="904"/>
                        </a:lnTo>
                        <a:lnTo>
                          <a:pt x="316" y="894"/>
                        </a:lnTo>
                        <a:lnTo>
                          <a:pt x="316" y="883"/>
                        </a:lnTo>
                        <a:lnTo>
                          <a:pt x="317" y="873"/>
                        </a:lnTo>
                        <a:lnTo>
                          <a:pt x="318" y="862"/>
                        </a:lnTo>
                        <a:lnTo>
                          <a:pt x="318" y="852"/>
                        </a:lnTo>
                        <a:lnTo>
                          <a:pt x="318" y="841"/>
                        </a:lnTo>
                        <a:lnTo>
                          <a:pt x="319" y="830"/>
                        </a:lnTo>
                        <a:lnTo>
                          <a:pt x="319" y="819"/>
                        </a:lnTo>
                        <a:lnTo>
                          <a:pt x="321" y="807"/>
                        </a:lnTo>
                        <a:lnTo>
                          <a:pt x="321" y="795"/>
                        </a:lnTo>
                        <a:lnTo>
                          <a:pt x="321" y="783"/>
                        </a:lnTo>
                        <a:lnTo>
                          <a:pt x="322" y="771"/>
                        </a:lnTo>
                        <a:lnTo>
                          <a:pt x="322" y="759"/>
                        </a:lnTo>
                        <a:lnTo>
                          <a:pt x="322" y="748"/>
                        </a:lnTo>
                        <a:lnTo>
                          <a:pt x="323" y="735"/>
                        </a:lnTo>
                        <a:lnTo>
                          <a:pt x="323" y="723"/>
                        </a:lnTo>
                        <a:lnTo>
                          <a:pt x="323" y="710"/>
                        </a:lnTo>
                        <a:lnTo>
                          <a:pt x="324" y="697"/>
                        </a:lnTo>
                        <a:lnTo>
                          <a:pt x="324" y="684"/>
                        </a:lnTo>
                        <a:lnTo>
                          <a:pt x="324" y="672"/>
                        </a:lnTo>
                        <a:lnTo>
                          <a:pt x="324" y="659"/>
                        </a:lnTo>
                        <a:lnTo>
                          <a:pt x="324" y="646"/>
                        </a:lnTo>
                        <a:lnTo>
                          <a:pt x="324" y="633"/>
                        </a:lnTo>
                        <a:lnTo>
                          <a:pt x="324" y="620"/>
                        </a:lnTo>
                        <a:lnTo>
                          <a:pt x="326" y="607"/>
                        </a:lnTo>
                        <a:lnTo>
                          <a:pt x="326" y="594"/>
                        </a:lnTo>
                        <a:lnTo>
                          <a:pt x="326" y="581"/>
                        </a:lnTo>
                        <a:lnTo>
                          <a:pt x="326" y="568"/>
                        </a:lnTo>
                        <a:lnTo>
                          <a:pt x="326" y="556"/>
                        </a:lnTo>
                        <a:lnTo>
                          <a:pt x="326" y="543"/>
                        </a:lnTo>
                        <a:lnTo>
                          <a:pt x="326" y="530"/>
                        </a:lnTo>
                        <a:lnTo>
                          <a:pt x="326" y="517"/>
                        </a:lnTo>
                        <a:lnTo>
                          <a:pt x="326" y="506"/>
                        </a:lnTo>
                        <a:lnTo>
                          <a:pt x="326" y="493"/>
                        </a:lnTo>
                        <a:lnTo>
                          <a:pt x="326" y="480"/>
                        </a:lnTo>
                        <a:lnTo>
                          <a:pt x="326" y="468"/>
                        </a:lnTo>
                        <a:lnTo>
                          <a:pt x="326" y="456"/>
                        </a:lnTo>
                        <a:lnTo>
                          <a:pt x="326" y="443"/>
                        </a:lnTo>
                        <a:lnTo>
                          <a:pt x="326" y="431"/>
                        </a:lnTo>
                        <a:lnTo>
                          <a:pt x="326" y="419"/>
                        </a:lnTo>
                        <a:lnTo>
                          <a:pt x="326" y="409"/>
                        </a:lnTo>
                        <a:lnTo>
                          <a:pt x="326" y="397"/>
                        </a:lnTo>
                        <a:lnTo>
                          <a:pt x="326" y="385"/>
                        </a:lnTo>
                        <a:lnTo>
                          <a:pt x="326" y="374"/>
                        </a:lnTo>
                        <a:lnTo>
                          <a:pt x="326" y="364"/>
                        </a:lnTo>
                        <a:lnTo>
                          <a:pt x="326" y="353"/>
                        </a:lnTo>
                        <a:lnTo>
                          <a:pt x="326" y="343"/>
                        </a:lnTo>
                        <a:lnTo>
                          <a:pt x="326" y="332"/>
                        </a:lnTo>
                        <a:lnTo>
                          <a:pt x="326" y="322"/>
                        </a:lnTo>
                        <a:lnTo>
                          <a:pt x="326" y="313"/>
                        </a:lnTo>
                        <a:lnTo>
                          <a:pt x="326" y="304"/>
                        </a:lnTo>
                        <a:lnTo>
                          <a:pt x="326" y="294"/>
                        </a:lnTo>
                        <a:lnTo>
                          <a:pt x="326" y="286"/>
                        </a:lnTo>
                        <a:lnTo>
                          <a:pt x="326" y="276"/>
                        </a:lnTo>
                        <a:lnTo>
                          <a:pt x="326" y="269"/>
                        </a:lnTo>
                        <a:lnTo>
                          <a:pt x="326" y="261"/>
                        </a:lnTo>
                        <a:lnTo>
                          <a:pt x="326" y="253"/>
                        </a:lnTo>
                        <a:lnTo>
                          <a:pt x="326" y="246"/>
                        </a:lnTo>
                        <a:lnTo>
                          <a:pt x="326" y="240"/>
                        </a:lnTo>
                        <a:lnTo>
                          <a:pt x="326" y="233"/>
                        </a:lnTo>
                        <a:lnTo>
                          <a:pt x="326" y="227"/>
                        </a:lnTo>
                        <a:lnTo>
                          <a:pt x="326" y="221"/>
                        </a:lnTo>
                        <a:lnTo>
                          <a:pt x="324" y="215"/>
                        </a:lnTo>
                        <a:lnTo>
                          <a:pt x="324" y="209"/>
                        </a:lnTo>
                        <a:lnTo>
                          <a:pt x="324" y="203"/>
                        </a:lnTo>
                        <a:lnTo>
                          <a:pt x="324" y="197"/>
                        </a:lnTo>
                        <a:lnTo>
                          <a:pt x="324" y="191"/>
                        </a:lnTo>
                        <a:lnTo>
                          <a:pt x="324" y="187"/>
                        </a:lnTo>
                        <a:lnTo>
                          <a:pt x="323" y="181"/>
                        </a:lnTo>
                        <a:lnTo>
                          <a:pt x="323" y="175"/>
                        </a:lnTo>
                        <a:lnTo>
                          <a:pt x="322" y="170"/>
                        </a:lnTo>
                        <a:lnTo>
                          <a:pt x="322" y="164"/>
                        </a:lnTo>
                        <a:lnTo>
                          <a:pt x="321" y="158"/>
                        </a:lnTo>
                        <a:lnTo>
                          <a:pt x="321" y="154"/>
                        </a:lnTo>
                        <a:lnTo>
                          <a:pt x="319" y="148"/>
                        </a:lnTo>
                        <a:lnTo>
                          <a:pt x="319" y="143"/>
                        </a:lnTo>
                        <a:lnTo>
                          <a:pt x="318" y="137"/>
                        </a:lnTo>
                        <a:lnTo>
                          <a:pt x="317" y="132"/>
                        </a:lnTo>
                        <a:lnTo>
                          <a:pt x="316" y="128"/>
                        </a:lnTo>
                        <a:lnTo>
                          <a:pt x="315" y="122"/>
                        </a:lnTo>
                        <a:lnTo>
                          <a:pt x="313" y="117"/>
                        </a:lnTo>
                        <a:lnTo>
                          <a:pt x="312" y="112"/>
                        </a:lnTo>
                        <a:lnTo>
                          <a:pt x="311" y="107"/>
                        </a:lnTo>
                        <a:lnTo>
                          <a:pt x="310" y="103"/>
                        </a:lnTo>
                        <a:lnTo>
                          <a:pt x="308" y="98"/>
                        </a:lnTo>
                        <a:lnTo>
                          <a:pt x="307" y="93"/>
                        </a:lnTo>
                        <a:lnTo>
                          <a:pt x="305" y="89"/>
                        </a:lnTo>
                        <a:lnTo>
                          <a:pt x="304" y="84"/>
                        </a:lnTo>
                        <a:lnTo>
                          <a:pt x="301" y="80"/>
                        </a:lnTo>
                        <a:lnTo>
                          <a:pt x="300" y="76"/>
                        </a:lnTo>
                        <a:lnTo>
                          <a:pt x="297" y="72"/>
                        </a:lnTo>
                        <a:lnTo>
                          <a:pt x="296" y="67"/>
                        </a:lnTo>
                        <a:lnTo>
                          <a:pt x="294" y="64"/>
                        </a:lnTo>
                        <a:lnTo>
                          <a:pt x="291" y="60"/>
                        </a:lnTo>
                        <a:lnTo>
                          <a:pt x="289" y="56"/>
                        </a:lnTo>
                        <a:lnTo>
                          <a:pt x="286" y="52"/>
                        </a:lnTo>
                        <a:lnTo>
                          <a:pt x="284" y="48"/>
                        </a:lnTo>
                        <a:lnTo>
                          <a:pt x="282" y="45"/>
                        </a:lnTo>
                        <a:lnTo>
                          <a:pt x="279" y="43"/>
                        </a:lnTo>
                        <a:lnTo>
                          <a:pt x="275" y="39"/>
                        </a:lnTo>
                        <a:lnTo>
                          <a:pt x="273" y="35"/>
                        </a:lnTo>
                        <a:lnTo>
                          <a:pt x="269" y="32"/>
                        </a:lnTo>
                        <a:lnTo>
                          <a:pt x="267" y="30"/>
                        </a:lnTo>
                        <a:lnTo>
                          <a:pt x="263" y="27"/>
                        </a:lnTo>
                        <a:lnTo>
                          <a:pt x="261" y="24"/>
                        </a:lnTo>
                        <a:lnTo>
                          <a:pt x="257" y="21"/>
                        </a:lnTo>
                        <a:lnTo>
                          <a:pt x="253" y="19"/>
                        </a:lnTo>
                        <a:lnTo>
                          <a:pt x="250" y="17"/>
                        </a:lnTo>
                        <a:lnTo>
                          <a:pt x="246" y="15"/>
                        </a:lnTo>
                        <a:lnTo>
                          <a:pt x="241" y="13"/>
                        </a:lnTo>
                        <a:lnTo>
                          <a:pt x="237" y="11"/>
                        </a:lnTo>
                        <a:lnTo>
                          <a:pt x="234" y="9"/>
                        </a:lnTo>
                        <a:lnTo>
                          <a:pt x="229" y="7"/>
                        </a:lnTo>
                        <a:lnTo>
                          <a:pt x="225" y="6"/>
                        </a:lnTo>
                        <a:lnTo>
                          <a:pt x="220" y="5"/>
                        </a:lnTo>
                        <a:lnTo>
                          <a:pt x="215" y="4"/>
                        </a:lnTo>
                        <a:lnTo>
                          <a:pt x="212" y="2"/>
                        </a:lnTo>
                        <a:lnTo>
                          <a:pt x="207" y="1"/>
                        </a:lnTo>
                        <a:lnTo>
                          <a:pt x="202" y="1"/>
                        </a:lnTo>
                        <a:lnTo>
                          <a:pt x="196" y="0"/>
                        </a:lnTo>
                        <a:lnTo>
                          <a:pt x="191" y="0"/>
                        </a:lnTo>
                        <a:lnTo>
                          <a:pt x="186" y="0"/>
                        </a:lnTo>
                        <a:lnTo>
                          <a:pt x="180" y="0"/>
                        </a:lnTo>
                        <a:lnTo>
                          <a:pt x="175" y="0"/>
                        </a:lnTo>
                        <a:lnTo>
                          <a:pt x="169" y="0"/>
                        </a:lnTo>
                        <a:lnTo>
                          <a:pt x="163" y="0"/>
                        </a:lnTo>
                        <a:lnTo>
                          <a:pt x="158" y="1"/>
                        </a:lnTo>
                        <a:lnTo>
                          <a:pt x="152" y="1"/>
                        </a:lnTo>
                        <a:lnTo>
                          <a:pt x="147" y="2"/>
                        </a:lnTo>
                        <a:lnTo>
                          <a:pt x="141" y="2"/>
                        </a:lnTo>
                        <a:lnTo>
                          <a:pt x="136" y="4"/>
                        </a:lnTo>
                        <a:lnTo>
                          <a:pt x="131" y="5"/>
                        </a:lnTo>
                        <a:lnTo>
                          <a:pt x="126" y="6"/>
                        </a:lnTo>
                        <a:lnTo>
                          <a:pt x="123" y="7"/>
                        </a:lnTo>
                        <a:lnTo>
                          <a:pt x="118" y="8"/>
                        </a:lnTo>
                        <a:lnTo>
                          <a:pt x="113" y="9"/>
                        </a:lnTo>
                        <a:lnTo>
                          <a:pt x="109" y="12"/>
                        </a:lnTo>
                        <a:lnTo>
                          <a:pt x="104" y="13"/>
                        </a:lnTo>
                        <a:lnTo>
                          <a:pt x="101" y="15"/>
                        </a:lnTo>
                        <a:lnTo>
                          <a:pt x="97" y="17"/>
                        </a:lnTo>
                        <a:lnTo>
                          <a:pt x="93" y="19"/>
                        </a:lnTo>
                        <a:lnTo>
                          <a:pt x="88" y="21"/>
                        </a:lnTo>
                        <a:lnTo>
                          <a:pt x="85" y="24"/>
                        </a:lnTo>
                        <a:lnTo>
                          <a:pt x="81" y="26"/>
                        </a:lnTo>
                        <a:lnTo>
                          <a:pt x="78" y="28"/>
                        </a:lnTo>
                        <a:lnTo>
                          <a:pt x="75" y="31"/>
                        </a:lnTo>
                        <a:lnTo>
                          <a:pt x="71" y="34"/>
                        </a:lnTo>
                        <a:lnTo>
                          <a:pt x="69" y="37"/>
                        </a:lnTo>
                        <a:lnTo>
                          <a:pt x="65" y="40"/>
                        </a:lnTo>
                        <a:lnTo>
                          <a:pt x="63" y="43"/>
                        </a:lnTo>
                        <a:lnTo>
                          <a:pt x="60" y="46"/>
                        </a:lnTo>
                        <a:lnTo>
                          <a:pt x="56" y="50"/>
                        </a:lnTo>
                        <a:lnTo>
                          <a:pt x="54" y="53"/>
                        </a:lnTo>
                        <a:lnTo>
                          <a:pt x="52" y="57"/>
                        </a:lnTo>
                        <a:lnTo>
                          <a:pt x="49" y="60"/>
                        </a:lnTo>
                        <a:lnTo>
                          <a:pt x="47" y="64"/>
                        </a:lnTo>
                        <a:lnTo>
                          <a:pt x="44" y="67"/>
                        </a:lnTo>
                        <a:lnTo>
                          <a:pt x="42" y="72"/>
                        </a:lnTo>
                        <a:lnTo>
                          <a:pt x="41" y="76"/>
                        </a:lnTo>
                        <a:lnTo>
                          <a:pt x="38" y="80"/>
                        </a:lnTo>
                        <a:lnTo>
                          <a:pt x="36" y="85"/>
                        </a:lnTo>
                        <a:lnTo>
                          <a:pt x="34" y="90"/>
                        </a:lnTo>
                        <a:lnTo>
                          <a:pt x="32" y="94"/>
                        </a:lnTo>
                        <a:lnTo>
                          <a:pt x="31" y="99"/>
                        </a:lnTo>
                        <a:lnTo>
                          <a:pt x="30" y="104"/>
                        </a:lnTo>
                        <a:lnTo>
                          <a:pt x="27" y="109"/>
                        </a:lnTo>
                        <a:lnTo>
                          <a:pt x="26" y="113"/>
                        </a:lnTo>
                        <a:lnTo>
                          <a:pt x="25" y="119"/>
                        </a:lnTo>
                        <a:lnTo>
                          <a:pt x="23" y="124"/>
                        </a:lnTo>
                        <a:lnTo>
                          <a:pt x="22" y="130"/>
                        </a:lnTo>
                        <a:lnTo>
                          <a:pt x="21" y="136"/>
                        </a:lnTo>
                        <a:lnTo>
                          <a:pt x="20" y="142"/>
                        </a:lnTo>
                        <a:lnTo>
                          <a:pt x="19" y="148"/>
                        </a:lnTo>
                        <a:lnTo>
                          <a:pt x="17" y="154"/>
                        </a:lnTo>
                        <a:lnTo>
                          <a:pt x="16" y="159"/>
                        </a:lnTo>
                        <a:lnTo>
                          <a:pt x="15" y="165"/>
                        </a:lnTo>
                        <a:lnTo>
                          <a:pt x="15" y="172"/>
                        </a:lnTo>
                        <a:lnTo>
                          <a:pt x="14" y="178"/>
                        </a:lnTo>
                        <a:lnTo>
                          <a:pt x="12" y="185"/>
                        </a:lnTo>
                        <a:lnTo>
                          <a:pt x="12" y="193"/>
                        </a:lnTo>
                        <a:lnTo>
                          <a:pt x="11" y="200"/>
                        </a:lnTo>
                        <a:lnTo>
                          <a:pt x="11" y="207"/>
                        </a:lnTo>
                        <a:lnTo>
                          <a:pt x="10" y="214"/>
                        </a:lnTo>
                        <a:lnTo>
                          <a:pt x="10" y="221"/>
                        </a:lnTo>
                        <a:lnTo>
                          <a:pt x="9" y="228"/>
                        </a:lnTo>
                        <a:lnTo>
                          <a:pt x="9" y="236"/>
                        </a:lnTo>
                        <a:lnTo>
                          <a:pt x="8" y="243"/>
                        </a:lnTo>
                        <a:lnTo>
                          <a:pt x="8" y="252"/>
                        </a:lnTo>
                        <a:lnTo>
                          <a:pt x="8" y="260"/>
                        </a:lnTo>
                        <a:lnTo>
                          <a:pt x="8" y="268"/>
                        </a:lnTo>
                        <a:lnTo>
                          <a:pt x="6" y="276"/>
                        </a:lnTo>
                        <a:lnTo>
                          <a:pt x="6" y="286"/>
                        </a:lnTo>
                        <a:lnTo>
                          <a:pt x="6" y="295"/>
                        </a:lnTo>
                        <a:lnTo>
                          <a:pt x="5" y="305"/>
                        </a:lnTo>
                        <a:lnTo>
                          <a:pt x="5" y="314"/>
                        </a:lnTo>
                        <a:lnTo>
                          <a:pt x="5" y="325"/>
                        </a:lnTo>
                        <a:lnTo>
                          <a:pt x="5" y="334"/>
                        </a:lnTo>
                        <a:lnTo>
                          <a:pt x="4" y="345"/>
                        </a:lnTo>
                        <a:lnTo>
                          <a:pt x="4" y="357"/>
                        </a:lnTo>
                        <a:lnTo>
                          <a:pt x="4" y="367"/>
                        </a:lnTo>
                        <a:lnTo>
                          <a:pt x="4" y="379"/>
                        </a:lnTo>
                        <a:lnTo>
                          <a:pt x="3" y="391"/>
                        </a:lnTo>
                        <a:lnTo>
                          <a:pt x="3" y="403"/>
                        </a:lnTo>
                        <a:lnTo>
                          <a:pt x="3" y="415"/>
                        </a:lnTo>
                        <a:lnTo>
                          <a:pt x="3" y="428"/>
                        </a:lnTo>
                        <a:lnTo>
                          <a:pt x="3" y="439"/>
                        </a:lnTo>
                        <a:lnTo>
                          <a:pt x="1" y="452"/>
                        </a:lnTo>
                        <a:lnTo>
                          <a:pt x="1" y="465"/>
                        </a:lnTo>
                        <a:lnTo>
                          <a:pt x="1" y="478"/>
                        </a:lnTo>
                        <a:lnTo>
                          <a:pt x="1" y="491"/>
                        </a:lnTo>
                        <a:lnTo>
                          <a:pt x="1" y="504"/>
                        </a:lnTo>
                        <a:lnTo>
                          <a:pt x="1" y="517"/>
                        </a:lnTo>
                        <a:lnTo>
                          <a:pt x="1" y="530"/>
                        </a:lnTo>
                        <a:lnTo>
                          <a:pt x="0" y="543"/>
                        </a:lnTo>
                        <a:lnTo>
                          <a:pt x="0" y="557"/>
                        </a:lnTo>
                        <a:lnTo>
                          <a:pt x="0" y="570"/>
                        </a:lnTo>
                        <a:lnTo>
                          <a:pt x="0" y="585"/>
                        </a:lnTo>
                        <a:lnTo>
                          <a:pt x="0" y="598"/>
                        </a:lnTo>
                        <a:lnTo>
                          <a:pt x="0" y="612"/>
                        </a:lnTo>
                        <a:lnTo>
                          <a:pt x="0" y="625"/>
                        </a:lnTo>
                        <a:lnTo>
                          <a:pt x="0" y="638"/>
                        </a:lnTo>
                        <a:lnTo>
                          <a:pt x="0" y="652"/>
                        </a:lnTo>
                        <a:lnTo>
                          <a:pt x="0" y="665"/>
                        </a:lnTo>
                        <a:lnTo>
                          <a:pt x="0" y="679"/>
                        </a:lnTo>
                        <a:lnTo>
                          <a:pt x="0" y="692"/>
                        </a:lnTo>
                        <a:lnTo>
                          <a:pt x="0" y="705"/>
                        </a:lnTo>
                        <a:lnTo>
                          <a:pt x="0" y="718"/>
                        </a:lnTo>
                        <a:lnTo>
                          <a:pt x="0" y="731"/>
                        </a:lnTo>
                        <a:lnTo>
                          <a:pt x="0" y="744"/>
                        </a:lnTo>
                        <a:lnTo>
                          <a:pt x="0" y="757"/>
                        </a:lnTo>
                        <a:lnTo>
                          <a:pt x="0" y="769"/>
                        </a:lnTo>
                        <a:lnTo>
                          <a:pt x="0" y="782"/>
                        </a:lnTo>
                        <a:lnTo>
                          <a:pt x="0" y="794"/>
                        </a:lnTo>
                        <a:lnTo>
                          <a:pt x="0" y="806"/>
                        </a:lnTo>
                        <a:lnTo>
                          <a:pt x="0" y="819"/>
                        </a:lnTo>
                        <a:lnTo>
                          <a:pt x="0" y="829"/>
                        </a:lnTo>
                        <a:lnTo>
                          <a:pt x="1" y="841"/>
                        </a:lnTo>
                        <a:lnTo>
                          <a:pt x="1" y="853"/>
                        </a:lnTo>
                        <a:lnTo>
                          <a:pt x="1" y="863"/>
                        </a:lnTo>
                        <a:lnTo>
                          <a:pt x="1" y="874"/>
                        </a:lnTo>
                        <a:lnTo>
                          <a:pt x="1" y="885"/>
                        </a:lnTo>
                        <a:lnTo>
                          <a:pt x="1" y="894"/>
                        </a:lnTo>
                        <a:lnTo>
                          <a:pt x="1" y="905"/>
                        </a:lnTo>
                        <a:lnTo>
                          <a:pt x="3" y="914"/>
                        </a:lnTo>
                        <a:lnTo>
                          <a:pt x="3" y="924"/>
                        </a:lnTo>
                        <a:lnTo>
                          <a:pt x="3" y="932"/>
                        </a:lnTo>
                        <a:lnTo>
                          <a:pt x="3" y="940"/>
                        </a:lnTo>
                        <a:lnTo>
                          <a:pt x="4" y="948"/>
                        </a:lnTo>
                        <a:lnTo>
                          <a:pt x="4" y="957"/>
                        </a:lnTo>
                        <a:lnTo>
                          <a:pt x="4" y="964"/>
                        </a:lnTo>
                        <a:lnTo>
                          <a:pt x="4" y="971"/>
                        </a:lnTo>
                        <a:lnTo>
                          <a:pt x="5" y="978"/>
                        </a:lnTo>
                        <a:lnTo>
                          <a:pt x="5" y="984"/>
                        </a:lnTo>
                        <a:lnTo>
                          <a:pt x="5" y="990"/>
                        </a:lnTo>
                        <a:lnTo>
                          <a:pt x="6" y="996"/>
                        </a:lnTo>
                        <a:lnTo>
                          <a:pt x="6" y="1002"/>
                        </a:lnTo>
                        <a:lnTo>
                          <a:pt x="8" y="1006"/>
                        </a:lnTo>
                        <a:lnTo>
                          <a:pt x="8" y="1012"/>
                        </a:lnTo>
                        <a:lnTo>
                          <a:pt x="9" y="1017"/>
                        </a:lnTo>
                        <a:lnTo>
                          <a:pt x="9" y="1022"/>
                        </a:lnTo>
                        <a:lnTo>
                          <a:pt x="10" y="1026"/>
                        </a:lnTo>
                        <a:lnTo>
                          <a:pt x="10" y="1031"/>
                        </a:lnTo>
                        <a:lnTo>
                          <a:pt x="11" y="1036"/>
                        </a:lnTo>
                        <a:lnTo>
                          <a:pt x="11" y="1041"/>
                        </a:lnTo>
                        <a:lnTo>
                          <a:pt x="12" y="1045"/>
                        </a:lnTo>
                        <a:lnTo>
                          <a:pt x="14" y="1049"/>
                        </a:lnTo>
                        <a:lnTo>
                          <a:pt x="14" y="1054"/>
                        </a:lnTo>
                        <a:lnTo>
                          <a:pt x="15" y="1057"/>
                        </a:lnTo>
                        <a:lnTo>
                          <a:pt x="16" y="1061"/>
                        </a:lnTo>
                        <a:lnTo>
                          <a:pt x="17" y="1065"/>
                        </a:lnTo>
                        <a:lnTo>
                          <a:pt x="17" y="1069"/>
                        </a:lnTo>
                        <a:lnTo>
                          <a:pt x="19" y="1072"/>
                        </a:lnTo>
                        <a:lnTo>
                          <a:pt x="20" y="1076"/>
                        </a:lnTo>
                        <a:lnTo>
                          <a:pt x="21" y="1078"/>
                        </a:lnTo>
                        <a:lnTo>
                          <a:pt x="22" y="1082"/>
                        </a:lnTo>
                        <a:lnTo>
                          <a:pt x="22" y="1085"/>
                        </a:lnTo>
                        <a:lnTo>
                          <a:pt x="23" y="1088"/>
                        </a:lnTo>
                        <a:lnTo>
                          <a:pt x="25" y="1091"/>
                        </a:lnTo>
                        <a:lnTo>
                          <a:pt x="26" y="1094"/>
                        </a:lnTo>
                        <a:lnTo>
                          <a:pt x="27" y="1097"/>
                        </a:lnTo>
                        <a:lnTo>
                          <a:pt x="28" y="1100"/>
                        </a:lnTo>
                        <a:lnTo>
                          <a:pt x="30" y="1102"/>
                        </a:lnTo>
                        <a:lnTo>
                          <a:pt x="31" y="1104"/>
                        </a:lnTo>
                        <a:lnTo>
                          <a:pt x="31" y="1108"/>
                        </a:lnTo>
                        <a:lnTo>
                          <a:pt x="32" y="1110"/>
                        </a:lnTo>
                        <a:lnTo>
                          <a:pt x="33" y="1113"/>
                        </a:lnTo>
                        <a:lnTo>
                          <a:pt x="34" y="1115"/>
                        </a:lnTo>
                        <a:lnTo>
                          <a:pt x="36" y="1117"/>
                        </a:lnTo>
                        <a:lnTo>
                          <a:pt x="37" y="1120"/>
                        </a:lnTo>
                        <a:lnTo>
                          <a:pt x="38" y="1121"/>
                        </a:lnTo>
                        <a:lnTo>
                          <a:pt x="39" y="1123"/>
                        </a:lnTo>
                        <a:lnTo>
                          <a:pt x="41" y="1126"/>
                        </a:lnTo>
                        <a:lnTo>
                          <a:pt x="42" y="1128"/>
                        </a:lnTo>
                        <a:lnTo>
                          <a:pt x="43" y="1129"/>
                        </a:lnTo>
                        <a:lnTo>
                          <a:pt x="44" y="1132"/>
                        </a:lnTo>
                        <a:lnTo>
                          <a:pt x="45" y="1134"/>
                        </a:lnTo>
                        <a:lnTo>
                          <a:pt x="47" y="1136"/>
                        </a:lnTo>
                        <a:lnTo>
                          <a:pt x="48" y="1137"/>
                        </a:lnTo>
                        <a:lnTo>
                          <a:pt x="49" y="1140"/>
                        </a:lnTo>
                        <a:lnTo>
                          <a:pt x="50" y="1141"/>
                        </a:lnTo>
                        <a:lnTo>
                          <a:pt x="50" y="1143"/>
                        </a:lnTo>
                        <a:lnTo>
                          <a:pt x="52" y="1146"/>
                        </a:lnTo>
                        <a:lnTo>
                          <a:pt x="53" y="1147"/>
                        </a:lnTo>
                        <a:lnTo>
                          <a:pt x="54" y="1149"/>
                        </a:lnTo>
                        <a:lnTo>
                          <a:pt x="55" y="1152"/>
                        </a:lnTo>
                        <a:lnTo>
                          <a:pt x="56" y="1153"/>
                        </a:lnTo>
                        <a:lnTo>
                          <a:pt x="58" y="1155"/>
                        </a:lnTo>
                        <a:lnTo>
                          <a:pt x="59" y="1158"/>
                        </a:lnTo>
                        <a:lnTo>
                          <a:pt x="60" y="1159"/>
                        </a:lnTo>
                        <a:lnTo>
                          <a:pt x="61" y="1161"/>
                        </a:lnTo>
                        <a:lnTo>
                          <a:pt x="61" y="1162"/>
                        </a:lnTo>
                        <a:lnTo>
                          <a:pt x="63" y="1165"/>
                        </a:lnTo>
                        <a:lnTo>
                          <a:pt x="64" y="1167"/>
                        </a:lnTo>
                        <a:lnTo>
                          <a:pt x="65" y="1169"/>
                        </a:lnTo>
                        <a:lnTo>
                          <a:pt x="66" y="1172"/>
                        </a:lnTo>
                        <a:lnTo>
                          <a:pt x="66" y="1173"/>
                        </a:lnTo>
                        <a:lnTo>
                          <a:pt x="67" y="1175"/>
                        </a:lnTo>
                        <a:lnTo>
                          <a:pt x="69" y="1180"/>
                        </a:lnTo>
                        <a:lnTo>
                          <a:pt x="71" y="1183"/>
                        </a:lnTo>
                        <a:lnTo>
                          <a:pt x="72" y="1188"/>
                        </a:lnTo>
                        <a:lnTo>
                          <a:pt x="74" y="1192"/>
                        </a:lnTo>
                        <a:lnTo>
                          <a:pt x="75" y="1196"/>
                        </a:lnTo>
                        <a:lnTo>
                          <a:pt x="76" y="1200"/>
                        </a:lnTo>
                        <a:lnTo>
                          <a:pt x="77" y="1204"/>
                        </a:lnTo>
                        <a:lnTo>
                          <a:pt x="78" y="1208"/>
                        </a:lnTo>
                        <a:lnTo>
                          <a:pt x="80" y="1212"/>
                        </a:lnTo>
                        <a:lnTo>
                          <a:pt x="81" y="1215"/>
                        </a:lnTo>
                        <a:lnTo>
                          <a:pt x="81" y="1220"/>
                        </a:lnTo>
                        <a:lnTo>
                          <a:pt x="82" y="1224"/>
                        </a:lnTo>
                        <a:lnTo>
                          <a:pt x="83" y="1227"/>
                        </a:lnTo>
                        <a:lnTo>
                          <a:pt x="83" y="1231"/>
                        </a:lnTo>
                        <a:lnTo>
                          <a:pt x="85" y="1234"/>
                        </a:lnTo>
                        <a:lnTo>
                          <a:pt x="86" y="1239"/>
                        </a:lnTo>
                        <a:lnTo>
                          <a:pt x="86" y="1243"/>
                        </a:lnTo>
                        <a:lnTo>
                          <a:pt x="87" y="1246"/>
                        </a:lnTo>
                        <a:lnTo>
                          <a:pt x="87" y="1250"/>
                        </a:lnTo>
                        <a:lnTo>
                          <a:pt x="87" y="1253"/>
                        </a:lnTo>
                        <a:lnTo>
                          <a:pt x="88" y="1256"/>
                        </a:lnTo>
                        <a:lnTo>
                          <a:pt x="88" y="1259"/>
                        </a:lnTo>
                        <a:lnTo>
                          <a:pt x="88" y="1263"/>
                        </a:lnTo>
                        <a:lnTo>
                          <a:pt x="90" y="1266"/>
                        </a:lnTo>
                        <a:lnTo>
                          <a:pt x="90" y="1270"/>
                        </a:lnTo>
                        <a:lnTo>
                          <a:pt x="90" y="1272"/>
                        </a:lnTo>
                        <a:lnTo>
                          <a:pt x="90" y="1276"/>
                        </a:lnTo>
                        <a:lnTo>
                          <a:pt x="90" y="1279"/>
                        </a:lnTo>
                        <a:lnTo>
                          <a:pt x="90" y="1282"/>
                        </a:lnTo>
                        <a:lnTo>
                          <a:pt x="90" y="1285"/>
                        </a:lnTo>
                        <a:lnTo>
                          <a:pt x="90" y="1287"/>
                        </a:lnTo>
                        <a:lnTo>
                          <a:pt x="91" y="1291"/>
                        </a:lnTo>
                        <a:lnTo>
                          <a:pt x="90" y="1293"/>
                        </a:lnTo>
                        <a:lnTo>
                          <a:pt x="90" y="1296"/>
                        </a:lnTo>
                        <a:lnTo>
                          <a:pt x="90" y="1298"/>
                        </a:lnTo>
                        <a:lnTo>
                          <a:pt x="90" y="1300"/>
                        </a:lnTo>
                        <a:lnTo>
                          <a:pt x="90" y="1303"/>
                        </a:lnTo>
                        <a:lnTo>
                          <a:pt x="90" y="1306"/>
                        </a:lnTo>
                        <a:lnTo>
                          <a:pt x="90" y="1308"/>
                        </a:lnTo>
                        <a:lnTo>
                          <a:pt x="90" y="1310"/>
                        </a:lnTo>
                        <a:lnTo>
                          <a:pt x="90" y="1312"/>
                        </a:lnTo>
                        <a:lnTo>
                          <a:pt x="90" y="1315"/>
                        </a:lnTo>
                        <a:lnTo>
                          <a:pt x="88" y="1317"/>
                        </a:lnTo>
                        <a:lnTo>
                          <a:pt x="88" y="1318"/>
                        </a:lnTo>
                        <a:lnTo>
                          <a:pt x="88" y="1320"/>
                        </a:lnTo>
                        <a:lnTo>
                          <a:pt x="88" y="1322"/>
                        </a:lnTo>
                        <a:lnTo>
                          <a:pt x="88" y="1324"/>
                        </a:lnTo>
                        <a:lnTo>
                          <a:pt x="88" y="1325"/>
                        </a:lnTo>
                        <a:lnTo>
                          <a:pt x="87" y="1326"/>
                        </a:lnTo>
                        <a:lnTo>
                          <a:pt x="87" y="1329"/>
                        </a:lnTo>
                        <a:lnTo>
                          <a:pt x="87" y="1330"/>
                        </a:lnTo>
                        <a:lnTo>
                          <a:pt x="87" y="1331"/>
                        </a:lnTo>
                        <a:lnTo>
                          <a:pt x="87" y="1332"/>
                        </a:lnTo>
                        <a:lnTo>
                          <a:pt x="87" y="1333"/>
                        </a:lnTo>
                        <a:lnTo>
                          <a:pt x="87" y="1335"/>
                        </a:lnTo>
                        <a:lnTo>
                          <a:pt x="87" y="1335"/>
                        </a:lnTo>
                        <a:lnTo>
                          <a:pt x="86" y="1336"/>
                        </a:lnTo>
                        <a:lnTo>
                          <a:pt x="86" y="1336"/>
                        </a:lnTo>
                        <a:lnTo>
                          <a:pt x="86" y="1337"/>
                        </a:lnTo>
                        <a:lnTo>
                          <a:pt x="86" y="1337"/>
                        </a:lnTo>
                        <a:lnTo>
                          <a:pt x="86" y="1338"/>
                        </a:lnTo>
                        <a:lnTo>
                          <a:pt x="86" y="1338"/>
                        </a:lnTo>
                        <a:lnTo>
                          <a:pt x="129" y="1318"/>
                        </a:lnTo>
                        <a:lnTo>
                          <a:pt x="129" y="13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81" name="Freeform 633"/>
                  <p:cNvSpPr>
                    <a:spLocks/>
                  </p:cNvSpPr>
                  <p:nvPr/>
                </p:nvSpPr>
                <p:spPr bwMode="auto">
                  <a:xfrm>
                    <a:off x="4201" y="2505"/>
                    <a:ext cx="50" cy="59"/>
                  </a:xfrm>
                  <a:custGeom>
                    <a:avLst/>
                    <a:gdLst>
                      <a:gd name="T0" fmla="*/ 60 w 151"/>
                      <a:gd name="T1" fmla="*/ 24 h 295"/>
                      <a:gd name="T2" fmla="*/ 60 w 151"/>
                      <a:gd name="T3" fmla="*/ 31 h 295"/>
                      <a:gd name="T4" fmla="*/ 60 w 151"/>
                      <a:gd name="T5" fmla="*/ 41 h 295"/>
                      <a:gd name="T6" fmla="*/ 60 w 151"/>
                      <a:gd name="T7" fmla="*/ 56 h 295"/>
                      <a:gd name="T8" fmla="*/ 58 w 151"/>
                      <a:gd name="T9" fmla="*/ 73 h 295"/>
                      <a:gd name="T10" fmla="*/ 57 w 151"/>
                      <a:gd name="T11" fmla="*/ 95 h 295"/>
                      <a:gd name="T12" fmla="*/ 55 w 151"/>
                      <a:gd name="T13" fmla="*/ 118 h 295"/>
                      <a:gd name="T14" fmla="*/ 52 w 151"/>
                      <a:gd name="T15" fmla="*/ 143 h 295"/>
                      <a:gd name="T16" fmla="*/ 50 w 151"/>
                      <a:gd name="T17" fmla="*/ 167 h 295"/>
                      <a:gd name="T18" fmla="*/ 47 w 151"/>
                      <a:gd name="T19" fmla="*/ 188 h 295"/>
                      <a:gd name="T20" fmla="*/ 47 w 151"/>
                      <a:gd name="T21" fmla="*/ 208 h 295"/>
                      <a:gd name="T22" fmla="*/ 50 w 151"/>
                      <a:gd name="T23" fmla="*/ 226 h 295"/>
                      <a:gd name="T24" fmla="*/ 55 w 151"/>
                      <a:gd name="T25" fmla="*/ 238 h 295"/>
                      <a:gd name="T26" fmla="*/ 64 w 151"/>
                      <a:gd name="T27" fmla="*/ 245 h 295"/>
                      <a:gd name="T28" fmla="*/ 80 w 151"/>
                      <a:gd name="T29" fmla="*/ 245 h 295"/>
                      <a:gd name="T30" fmla="*/ 90 w 151"/>
                      <a:gd name="T31" fmla="*/ 240 h 295"/>
                      <a:gd name="T32" fmla="*/ 96 w 151"/>
                      <a:gd name="T33" fmla="*/ 233 h 295"/>
                      <a:gd name="T34" fmla="*/ 99 w 151"/>
                      <a:gd name="T35" fmla="*/ 223 h 295"/>
                      <a:gd name="T36" fmla="*/ 101 w 151"/>
                      <a:gd name="T37" fmla="*/ 210 h 295"/>
                      <a:gd name="T38" fmla="*/ 101 w 151"/>
                      <a:gd name="T39" fmla="*/ 196 h 295"/>
                      <a:gd name="T40" fmla="*/ 100 w 151"/>
                      <a:gd name="T41" fmla="*/ 182 h 295"/>
                      <a:gd name="T42" fmla="*/ 99 w 151"/>
                      <a:gd name="T43" fmla="*/ 165 h 295"/>
                      <a:gd name="T44" fmla="*/ 96 w 151"/>
                      <a:gd name="T45" fmla="*/ 150 h 295"/>
                      <a:gd name="T46" fmla="*/ 95 w 151"/>
                      <a:gd name="T47" fmla="*/ 135 h 295"/>
                      <a:gd name="T48" fmla="*/ 94 w 151"/>
                      <a:gd name="T49" fmla="*/ 121 h 295"/>
                      <a:gd name="T50" fmla="*/ 93 w 151"/>
                      <a:gd name="T51" fmla="*/ 108 h 295"/>
                      <a:gd name="T52" fmla="*/ 93 w 151"/>
                      <a:gd name="T53" fmla="*/ 96 h 295"/>
                      <a:gd name="T54" fmla="*/ 93 w 151"/>
                      <a:gd name="T55" fmla="*/ 85 h 295"/>
                      <a:gd name="T56" fmla="*/ 93 w 151"/>
                      <a:gd name="T57" fmla="*/ 75 h 295"/>
                      <a:gd name="T58" fmla="*/ 94 w 151"/>
                      <a:gd name="T59" fmla="*/ 64 h 295"/>
                      <a:gd name="T60" fmla="*/ 95 w 151"/>
                      <a:gd name="T61" fmla="*/ 53 h 295"/>
                      <a:gd name="T62" fmla="*/ 149 w 151"/>
                      <a:gd name="T63" fmla="*/ 1 h 295"/>
                      <a:gd name="T64" fmla="*/ 148 w 151"/>
                      <a:gd name="T65" fmla="*/ 10 h 295"/>
                      <a:gd name="T66" fmla="*/ 145 w 151"/>
                      <a:gd name="T67" fmla="*/ 21 h 295"/>
                      <a:gd name="T68" fmla="*/ 144 w 151"/>
                      <a:gd name="T69" fmla="*/ 39 h 295"/>
                      <a:gd name="T70" fmla="*/ 141 w 151"/>
                      <a:gd name="T71" fmla="*/ 60 h 295"/>
                      <a:gd name="T72" fmla="*/ 141 w 151"/>
                      <a:gd name="T73" fmla="*/ 85 h 295"/>
                      <a:gd name="T74" fmla="*/ 143 w 151"/>
                      <a:gd name="T75" fmla="*/ 113 h 295"/>
                      <a:gd name="T76" fmla="*/ 146 w 151"/>
                      <a:gd name="T77" fmla="*/ 145 h 295"/>
                      <a:gd name="T78" fmla="*/ 150 w 151"/>
                      <a:gd name="T79" fmla="*/ 180 h 295"/>
                      <a:gd name="T80" fmla="*/ 150 w 151"/>
                      <a:gd name="T81" fmla="*/ 210 h 295"/>
                      <a:gd name="T82" fmla="*/ 146 w 151"/>
                      <a:gd name="T83" fmla="*/ 235 h 295"/>
                      <a:gd name="T84" fmla="*/ 139 w 151"/>
                      <a:gd name="T85" fmla="*/ 255 h 295"/>
                      <a:gd name="T86" fmla="*/ 129 w 151"/>
                      <a:gd name="T87" fmla="*/ 272 h 295"/>
                      <a:gd name="T88" fmla="*/ 116 w 151"/>
                      <a:gd name="T89" fmla="*/ 284 h 295"/>
                      <a:gd name="T90" fmla="*/ 99 w 151"/>
                      <a:gd name="T91" fmla="*/ 291 h 295"/>
                      <a:gd name="T92" fmla="*/ 79 w 151"/>
                      <a:gd name="T93" fmla="*/ 294 h 295"/>
                      <a:gd name="T94" fmla="*/ 56 w 151"/>
                      <a:gd name="T95" fmla="*/ 293 h 295"/>
                      <a:gd name="T96" fmla="*/ 36 w 151"/>
                      <a:gd name="T97" fmla="*/ 287 h 295"/>
                      <a:gd name="T98" fmla="*/ 20 w 151"/>
                      <a:gd name="T99" fmla="*/ 276 h 295"/>
                      <a:gd name="T100" fmla="*/ 9 w 151"/>
                      <a:gd name="T101" fmla="*/ 261 h 295"/>
                      <a:gd name="T102" fmla="*/ 2 w 151"/>
                      <a:gd name="T103" fmla="*/ 241 h 295"/>
                      <a:gd name="T104" fmla="*/ 0 w 151"/>
                      <a:gd name="T105" fmla="*/ 215 h 295"/>
                      <a:gd name="T106" fmla="*/ 0 w 151"/>
                      <a:gd name="T107" fmla="*/ 186 h 295"/>
                      <a:gd name="T108" fmla="*/ 4 w 151"/>
                      <a:gd name="T109" fmla="*/ 151 h 295"/>
                      <a:gd name="T110" fmla="*/ 7 w 151"/>
                      <a:gd name="T111" fmla="*/ 130 h 295"/>
                      <a:gd name="T112" fmla="*/ 9 w 151"/>
                      <a:gd name="T113" fmla="*/ 113 h 295"/>
                      <a:gd name="T114" fmla="*/ 12 w 151"/>
                      <a:gd name="T115" fmla="*/ 96 h 295"/>
                      <a:gd name="T116" fmla="*/ 13 w 151"/>
                      <a:gd name="T117" fmla="*/ 80 h 295"/>
                      <a:gd name="T118" fmla="*/ 14 w 151"/>
                      <a:gd name="T119" fmla="*/ 65 h 295"/>
                      <a:gd name="T120" fmla="*/ 14 w 151"/>
                      <a:gd name="T121" fmla="*/ 51 h 295"/>
                      <a:gd name="T122" fmla="*/ 16 w 151"/>
                      <a:gd name="T123" fmla="*/ 38 h 295"/>
                      <a:gd name="T124" fmla="*/ 16 w 151"/>
                      <a:gd name="T125" fmla="*/ 26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51" h="295">
                        <a:moveTo>
                          <a:pt x="58" y="19"/>
                        </a:moveTo>
                        <a:lnTo>
                          <a:pt x="58" y="19"/>
                        </a:lnTo>
                        <a:lnTo>
                          <a:pt x="58" y="19"/>
                        </a:lnTo>
                        <a:lnTo>
                          <a:pt x="58" y="20"/>
                        </a:lnTo>
                        <a:lnTo>
                          <a:pt x="58" y="21"/>
                        </a:lnTo>
                        <a:lnTo>
                          <a:pt x="58" y="23"/>
                        </a:lnTo>
                        <a:lnTo>
                          <a:pt x="58" y="23"/>
                        </a:lnTo>
                        <a:lnTo>
                          <a:pt x="60" y="24"/>
                        </a:lnTo>
                        <a:lnTo>
                          <a:pt x="60" y="24"/>
                        </a:lnTo>
                        <a:lnTo>
                          <a:pt x="60" y="25"/>
                        </a:lnTo>
                        <a:lnTo>
                          <a:pt x="60" y="26"/>
                        </a:lnTo>
                        <a:lnTo>
                          <a:pt x="60" y="26"/>
                        </a:lnTo>
                        <a:lnTo>
                          <a:pt x="60" y="27"/>
                        </a:lnTo>
                        <a:lnTo>
                          <a:pt x="60" y="28"/>
                        </a:lnTo>
                        <a:lnTo>
                          <a:pt x="60" y="30"/>
                        </a:lnTo>
                        <a:lnTo>
                          <a:pt x="60" y="31"/>
                        </a:lnTo>
                        <a:lnTo>
                          <a:pt x="60" y="32"/>
                        </a:lnTo>
                        <a:lnTo>
                          <a:pt x="60" y="33"/>
                        </a:lnTo>
                        <a:lnTo>
                          <a:pt x="60" y="34"/>
                        </a:lnTo>
                        <a:lnTo>
                          <a:pt x="60" y="36"/>
                        </a:lnTo>
                        <a:lnTo>
                          <a:pt x="60" y="37"/>
                        </a:lnTo>
                        <a:lnTo>
                          <a:pt x="60" y="39"/>
                        </a:lnTo>
                        <a:lnTo>
                          <a:pt x="60" y="40"/>
                        </a:lnTo>
                        <a:lnTo>
                          <a:pt x="60" y="41"/>
                        </a:lnTo>
                        <a:lnTo>
                          <a:pt x="60" y="44"/>
                        </a:lnTo>
                        <a:lnTo>
                          <a:pt x="60" y="45"/>
                        </a:lnTo>
                        <a:lnTo>
                          <a:pt x="60" y="46"/>
                        </a:lnTo>
                        <a:lnTo>
                          <a:pt x="60" y="49"/>
                        </a:lnTo>
                        <a:lnTo>
                          <a:pt x="60" y="50"/>
                        </a:lnTo>
                        <a:lnTo>
                          <a:pt x="60" y="52"/>
                        </a:lnTo>
                        <a:lnTo>
                          <a:pt x="60" y="54"/>
                        </a:lnTo>
                        <a:lnTo>
                          <a:pt x="60" y="56"/>
                        </a:lnTo>
                        <a:lnTo>
                          <a:pt x="60" y="58"/>
                        </a:lnTo>
                        <a:lnTo>
                          <a:pt x="60" y="60"/>
                        </a:lnTo>
                        <a:lnTo>
                          <a:pt x="58" y="62"/>
                        </a:lnTo>
                        <a:lnTo>
                          <a:pt x="58" y="64"/>
                        </a:lnTo>
                        <a:lnTo>
                          <a:pt x="58" y="66"/>
                        </a:lnTo>
                        <a:lnTo>
                          <a:pt x="58" y="69"/>
                        </a:lnTo>
                        <a:lnTo>
                          <a:pt x="58" y="71"/>
                        </a:lnTo>
                        <a:lnTo>
                          <a:pt x="58" y="73"/>
                        </a:lnTo>
                        <a:lnTo>
                          <a:pt x="58" y="76"/>
                        </a:lnTo>
                        <a:lnTo>
                          <a:pt x="58" y="78"/>
                        </a:lnTo>
                        <a:lnTo>
                          <a:pt x="58" y="80"/>
                        </a:lnTo>
                        <a:lnTo>
                          <a:pt x="57" y="84"/>
                        </a:lnTo>
                        <a:lnTo>
                          <a:pt x="57" y="86"/>
                        </a:lnTo>
                        <a:lnTo>
                          <a:pt x="57" y="89"/>
                        </a:lnTo>
                        <a:lnTo>
                          <a:pt x="57" y="91"/>
                        </a:lnTo>
                        <a:lnTo>
                          <a:pt x="57" y="95"/>
                        </a:lnTo>
                        <a:lnTo>
                          <a:pt x="57" y="97"/>
                        </a:lnTo>
                        <a:lnTo>
                          <a:pt x="56" y="100"/>
                        </a:lnTo>
                        <a:lnTo>
                          <a:pt x="56" y="103"/>
                        </a:lnTo>
                        <a:lnTo>
                          <a:pt x="56" y="106"/>
                        </a:lnTo>
                        <a:lnTo>
                          <a:pt x="56" y="109"/>
                        </a:lnTo>
                        <a:lnTo>
                          <a:pt x="56" y="112"/>
                        </a:lnTo>
                        <a:lnTo>
                          <a:pt x="55" y="116"/>
                        </a:lnTo>
                        <a:lnTo>
                          <a:pt x="55" y="118"/>
                        </a:lnTo>
                        <a:lnTo>
                          <a:pt x="55" y="122"/>
                        </a:lnTo>
                        <a:lnTo>
                          <a:pt x="55" y="125"/>
                        </a:lnTo>
                        <a:lnTo>
                          <a:pt x="53" y="128"/>
                        </a:lnTo>
                        <a:lnTo>
                          <a:pt x="53" y="131"/>
                        </a:lnTo>
                        <a:lnTo>
                          <a:pt x="53" y="134"/>
                        </a:lnTo>
                        <a:lnTo>
                          <a:pt x="52" y="137"/>
                        </a:lnTo>
                        <a:lnTo>
                          <a:pt x="52" y="139"/>
                        </a:lnTo>
                        <a:lnTo>
                          <a:pt x="52" y="143"/>
                        </a:lnTo>
                        <a:lnTo>
                          <a:pt x="52" y="145"/>
                        </a:lnTo>
                        <a:lnTo>
                          <a:pt x="51" y="149"/>
                        </a:lnTo>
                        <a:lnTo>
                          <a:pt x="51" y="151"/>
                        </a:lnTo>
                        <a:lnTo>
                          <a:pt x="51" y="155"/>
                        </a:lnTo>
                        <a:lnTo>
                          <a:pt x="50" y="157"/>
                        </a:lnTo>
                        <a:lnTo>
                          <a:pt x="50" y="161"/>
                        </a:lnTo>
                        <a:lnTo>
                          <a:pt x="50" y="163"/>
                        </a:lnTo>
                        <a:lnTo>
                          <a:pt x="50" y="167"/>
                        </a:lnTo>
                        <a:lnTo>
                          <a:pt x="49" y="169"/>
                        </a:lnTo>
                        <a:lnTo>
                          <a:pt x="49" y="171"/>
                        </a:lnTo>
                        <a:lnTo>
                          <a:pt x="49" y="175"/>
                        </a:lnTo>
                        <a:lnTo>
                          <a:pt x="49" y="177"/>
                        </a:lnTo>
                        <a:lnTo>
                          <a:pt x="47" y="180"/>
                        </a:lnTo>
                        <a:lnTo>
                          <a:pt x="47" y="183"/>
                        </a:lnTo>
                        <a:lnTo>
                          <a:pt x="47" y="186"/>
                        </a:lnTo>
                        <a:lnTo>
                          <a:pt x="47" y="188"/>
                        </a:lnTo>
                        <a:lnTo>
                          <a:pt x="47" y="191"/>
                        </a:lnTo>
                        <a:lnTo>
                          <a:pt x="47" y="194"/>
                        </a:lnTo>
                        <a:lnTo>
                          <a:pt x="47" y="196"/>
                        </a:lnTo>
                        <a:lnTo>
                          <a:pt x="47" y="199"/>
                        </a:lnTo>
                        <a:lnTo>
                          <a:pt x="47" y="201"/>
                        </a:lnTo>
                        <a:lnTo>
                          <a:pt x="47" y="203"/>
                        </a:lnTo>
                        <a:lnTo>
                          <a:pt x="47" y="206"/>
                        </a:lnTo>
                        <a:lnTo>
                          <a:pt x="47" y="208"/>
                        </a:lnTo>
                        <a:lnTo>
                          <a:pt x="47" y="210"/>
                        </a:lnTo>
                        <a:lnTo>
                          <a:pt x="47" y="213"/>
                        </a:lnTo>
                        <a:lnTo>
                          <a:pt x="47" y="215"/>
                        </a:lnTo>
                        <a:lnTo>
                          <a:pt x="47" y="217"/>
                        </a:lnTo>
                        <a:lnTo>
                          <a:pt x="49" y="220"/>
                        </a:lnTo>
                        <a:lnTo>
                          <a:pt x="49" y="221"/>
                        </a:lnTo>
                        <a:lnTo>
                          <a:pt x="49" y="223"/>
                        </a:lnTo>
                        <a:lnTo>
                          <a:pt x="50" y="226"/>
                        </a:lnTo>
                        <a:lnTo>
                          <a:pt x="50" y="227"/>
                        </a:lnTo>
                        <a:lnTo>
                          <a:pt x="50" y="229"/>
                        </a:lnTo>
                        <a:lnTo>
                          <a:pt x="51" y="230"/>
                        </a:lnTo>
                        <a:lnTo>
                          <a:pt x="51" y="232"/>
                        </a:lnTo>
                        <a:lnTo>
                          <a:pt x="52" y="233"/>
                        </a:lnTo>
                        <a:lnTo>
                          <a:pt x="53" y="235"/>
                        </a:lnTo>
                        <a:lnTo>
                          <a:pt x="53" y="236"/>
                        </a:lnTo>
                        <a:lnTo>
                          <a:pt x="55" y="238"/>
                        </a:lnTo>
                        <a:lnTo>
                          <a:pt x="56" y="239"/>
                        </a:lnTo>
                        <a:lnTo>
                          <a:pt x="57" y="240"/>
                        </a:lnTo>
                        <a:lnTo>
                          <a:pt x="58" y="241"/>
                        </a:lnTo>
                        <a:lnTo>
                          <a:pt x="60" y="241"/>
                        </a:lnTo>
                        <a:lnTo>
                          <a:pt x="61" y="242"/>
                        </a:lnTo>
                        <a:lnTo>
                          <a:pt x="62" y="243"/>
                        </a:lnTo>
                        <a:lnTo>
                          <a:pt x="63" y="243"/>
                        </a:lnTo>
                        <a:lnTo>
                          <a:pt x="64" y="245"/>
                        </a:lnTo>
                        <a:lnTo>
                          <a:pt x="67" y="245"/>
                        </a:lnTo>
                        <a:lnTo>
                          <a:pt x="68" y="245"/>
                        </a:lnTo>
                        <a:lnTo>
                          <a:pt x="69" y="245"/>
                        </a:lnTo>
                        <a:lnTo>
                          <a:pt x="72" y="245"/>
                        </a:lnTo>
                        <a:lnTo>
                          <a:pt x="74" y="245"/>
                        </a:lnTo>
                        <a:lnTo>
                          <a:pt x="75" y="245"/>
                        </a:lnTo>
                        <a:lnTo>
                          <a:pt x="78" y="245"/>
                        </a:lnTo>
                        <a:lnTo>
                          <a:pt x="80" y="245"/>
                        </a:lnTo>
                        <a:lnTo>
                          <a:pt x="83" y="243"/>
                        </a:lnTo>
                        <a:lnTo>
                          <a:pt x="85" y="243"/>
                        </a:lnTo>
                        <a:lnTo>
                          <a:pt x="85" y="242"/>
                        </a:lnTo>
                        <a:lnTo>
                          <a:pt x="86" y="242"/>
                        </a:lnTo>
                        <a:lnTo>
                          <a:pt x="88" y="242"/>
                        </a:lnTo>
                        <a:lnTo>
                          <a:pt x="89" y="241"/>
                        </a:lnTo>
                        <a:lnTo>
                          <a:pt x="89" y="241"/>
                        </a:lnTo>
                        <a:lnTo>
                          <a:pt x="90" y="240"/>
                        </a:lnTo>
                        <a:lnTo>
                          <a:pt x="91" y="239"/>
                        </a:lnTo>
                        <a:lnTo>
                          <a:pt x="93" y="239"/>
                        </a:lnTo>
                        <a:lnTo>
                          <a:pt x="93" y="238"/>
                        </a:lnTo>
                        <a:lnTo>
                          <a:pt x="94" y="236"/>
                        </a:lnTo>
                        <a:lnTo>
                          <a:pt x="94" y="236"/>
                        </a:lnTo>
                        <a:lnTo>
                          <a:pt x="95" y="235"/>
                        </a:lnTo>
                        <a:lnTo>
                          <a:pt x="95" y="234"/>
                        </a:lnTo>
                        <a:lnTo>
                          <a:pt x="96" y="233"/>
                        </a:lnTo>
                        <a:lnTo>
                          <a:pt x="96" y="232"/>
                        </a:lnTo>
                        <a:lnTo>
                          <a:pt x="96" y="230"/>
                        </a:lnTo>
                        <a:lnTo>
                          <a:pt x="97" y="229"/>
                        </a:lnTo>
                        <a:lnTo>
                          <a:pt x="97" y="228"/>
                        </a:lnTo>
                        <a:lnTo>
                          <a:pt x="97" y="227"/>
                        </a:lnTo>
                        <a:lnTo>
                          <a:pt x="99" y="226"/>
                        </a:lnTo>
                        <a:lnTo>
                          <a:pt x="99" y="225"/>
                        </a:lnTo>
                        <a:lnTo>
                          <a:pt x="99" y="223"/>
                        </a:lnTo>
                        <a:lnTo>
                          <a:pt x="99" y="222"/>
                        </a:lnTo>
                        <a:lnTo>
                          <a:pt x="100" y="220"/>
                        </a:lnTo>
                        <a:lnTo>
                          <a:pt x="100" y="219"/>
                        </a:lnTo>
                        <a:lnTo>
                          <a:pt x="100" y="217"/>
                        </a:lnTo>
                        <a:lnTo>
                          <a:pt x="100" y="215"/>
                        </a:lnTo>
                        <a:lnTo>
                          <a:pt x="100" y="214"/>
                        </a:lnTo>
                        <a:lnTo>
                          <a:pt x="100" y="213"/>
                        </a:lnTo>
                        <a:lnTo>
                          <a:pt x="101" y="210"/>
                        </a:lnTo>
                        <a:lnTo>
                          <a:pt x="101" y="209"/>
                        </a:lnTo>
                        <a:lnTo>
                          <a:pt x="101" y="208"/>
                        </a:lnTo>
                        <a:lnTo>
                          <a:pt x="101" y="206"/>
                        </a:lnTo>
                        <a:lnTo>
                          <a:pt x="101" y="204"/>
                        </a:lnTo>
                        <a:lnTo>
                          <a:pt x="101" y="202"/>
                        </a:lnTo>
                        <a:lnTo>
                          <a:pt x="101" y="200"/>
                        </a:lnTo>
                        <a:lnTo>
                          <a:pt x="101" y="199"/>
                        </a:lnTo>
                        <a:lnTo>
                          <a:pt x="101" y="196"/>
                        </a:lnTo>
                        <a:lnTo>
                          <a:pt x="101" y="195"/>
                        </a:lnTo>
                        <a:lnTo>
                          <a:pt x="101" y="193"/>
                        </a:lnTo>
                        <a:lnTo>
                          <a:pt x="100" y="191"/>
                        </a:lnTo>
                        <a:lnTo>
                          <a:pt x="100" y="189"/>
                        </a:lnTo>
                        <a:lnTo>
                          <a:pt x="100" y="187"/>
                        </a:lnTo>
                        <a:lnTo>
                          <a:pt x="100" y="186"/>
                        </a:lnTo>
                        <a:lnTo>
                          <a:pt x="100" y="183"/>
                        </a:lnTo>
                        <a:lnTo>
                          <a:pt x="100" y="182"/>
                        </a:lnTo>
                        <a:lnTo>
                          <a:pt x="100" y="180"/>
                        </a:lnTo>
                        <a:lnTo>
                          <a:pt x="100" y="177"/>
                        </a:lnTo>
                        <a:lnTo>
                          <a:pt x="99" y="175"/>
                        </a:lnTo>
                        <a:lnTo>
                          <a:pt x="99" y="174"/>
                        </a:lnTo>
                        <a:lnTo>
                          <a:pt x="99" y="171"/>
                        </a:lnTo>
                        <a:lnTo>
                          <a:pt x="99" y="169"/>
                        </a:lnTo>
                        <a:lnTo>
                          <a:pt x="99" y="168"/>
                        </a:lnTo>
                        <a:lnTo>
                          <a:pt x="99" y="165"/>
                        </a:lnTo>
                        <a:lnTo>
                          <a:pt x="97" y="164"/>
                        </a:lnTo>
                        <a:lnTo>
                          <a:pt x="97" y="162"/>
                        </a:lnTo>
                        <a:lnTo>
                          <a:pt x="97" y="160"/>
                        </a:lnTo>
                        <a:lnTo>
                          <a:pt x="97" y="158"/>
                        </a:lnTo>
                        <a:lnTo>
                          <a:pt x="97" y="156"/>
                        </a:lnTo>
                        <a:lnTo>
                          <a:pt x="97" y="154"/>
                        </a:lnTo>
                        <a:lnTo>
                          <a:pt x="96" y="152"/>
                        </a:lnTo>
                        <a:lnTo>
                          <a:pt x="96" y="150"/>
                        </a:lnTo>
                        <a:lnTo>
                          <a:pt x="96" y="148"/>
                        </a:lnTo>
                        <a:lnTo>
                          <a:pt x="96" y="147"/>
                        </a:lnTo>
                        <a:lnTo>
                          <a:pt x="96" y="144"/>
                        </a:lnTo>
                        <a:lnTo>
                          <a:pt x="96" y="142"/>
                        </a:lnTo>
                        <a:lnTo>
                          <a:pt x="95" y="141"/>
                        </a:lnTo>
                        <a:lnTo>
                          <a:pt x="95" y="138"/>
                        </a:lnTo>
                        <a:lnTo>
                          <a:pt x="95" y="136"/>
                        </a:lnTo>
                        <a:lnTo>
                          <a:pt x="95" y="135"/>
                        </a:lnTo>
                        <a:lnTo>
                          <a:pt x="95" y="132"/>
                        </a:lnTo>
                        <a:lnTo>
                          <a:pt x="95" y="131"/>
                        </a:lnTo>
                        <a:lnTo>
                          <a:pt x="94" y="129"/>
                        </a:lnTo>
                        <a:lnTo>
                          <a:pt x="94" y="128"/>
                        </a:lnTo>
                        <a:lnTo>
                          <a:pt x="94" y="125"/>
                        </a:lnTo>
                        <a:lnTo>
                          <a:pt x="94" y="124"/>
                        </a:lnTo>
                        <a:lnTo>
                          <a:pt x="94" y="122"/>
                        </a:lnTo>
                        <a:lnTo>
                          <a:pt x="94" y="121"/>
                        </a:lnTo>
                        <a:lnTo>
                          <a:pt x="94" y="119"/>
                        </a:lnTo>
                        <a:lnTo>
                          <a:pt x="94" y="117"/>
                        </a:lnTo>
                        <a:lnTo>
                          <a:pt x="94" y="116"/>
                        </a:lnTo>
                        <a:lnTo>
                          <a:pt x="94" y="113"/>
                        </a:lnTo>
                        <a:lnTo>
                          <a:pt x="93" y="112"/>
                        </a:lnTo>
                        <a:lnTo>
                          <a:pt x="93" y="111"/>
                        </a:lnTo>
                        <a:lnTo>
                          <a:pt x="93" y="109"/>
                        </a:lnTo>
                        <a:lnTo>
                          <a:pt x="93" y="108"/>
                        </a:lnTo>
                        <a:lnTo>
                          <a:pt x="93" y="106"/>
                        </a:lnTo>
                        <a:lnTo>
                          <a:pt x="93" y="105"/>
                        </a:lnTo>
                        <a:lnTo>
                          <a:pt x="93" y="103"/>
                        </a:lnTo>
                        <a:lnTo>
                          <a:pt x="93" y="102"/>
                        </a:lnTo>
                        <a:lnTo>
                          <a:pt x="93" y="100"/>
                        </a:lnTo>
                        <a:lnTo>
                          <a:pt x="93" y="99"/>
                        </a:lnTo>
                        <a:lnTo>
                          <a:pt x="93" y="97"/>
                        </a:lnTo>
                        <a:lnTo>
                          <a:pt x="93" y="96"/>
                        </a:lnTo>
                        <a:lnTo>
                          <a:pt x="93" y="95"/>
                        </a:lnTo>
                        <a:lnTo>
                          <a:pt x="93" y="93"/>
                        </a:lnTo>
                        <a:lnTo>
                          <a:pt x="93" y="92"/>
                        </a:lnTo>
                        <a:lnTo>
                          <a:pt x="93" y="91"/>
                        </a:lnTo>
                        <a:lnTo>
                          <a:pt x="93" y="89"/>
                        </a:lnTo>
                        <a:lnTo>
                          <a:pt x="93" y="87"/>
                        </a:lnTo>
                        <a:lnTo>
                          <a:pt x="93" y="86"/>
                        </a:lnTo>
                        <a:lnTo>
                          <a:pt x="93" y="85"/>
                        </a:lnTo>
                        <a:lnTo>
                          <a:pt x="93" y="84"/>
                        </a:lnTo>
                        <a:lnTo>
                          <a:pt x="93" y="83"/>
                        </a:lnTo>
                        <a:lnTo>
                          <a:pt x="93" y="82"/>
                        </a:lnTo>
                        <a:lnTo>
                          <a:pt x="93" y="79"/>
                        </a:lnTo>
                        <a:lnTo>
                          <a:pt x="93" y="78"/>
                        </a:lnTo>
                        <a:lnTo>
                          <a:pt x="93" y="77"/>
                        </a:lnTo>
                        <a:lnTo>
                          <a:pt x="93" y="76"/>
                        </a:lnTo>
                        <a:lnTo>
                          <a:pt x="93" y="75"/>
                        </a:lnTo>
                        <a:lnTo>
                          <a:pt x="93" y="73"/>
                        </a:lnTo>
                        <a:lnTo>
                          <a:pt x="93" y="72"/>
                        </a:lnTo>
                        <a:lnTo>
                          <a:pt x="93" y="71"/>
                        </a:lnTo>
                        <a:lnTo>
                          <a:pt x="94" y="69"/>
                        </a:lnTo>
                        <a:lnTo>
                          <a:pt x="94" y="67"/>
                        </a:lnTo>
                        <a:lnTo>
                          <a:pt x="94" y="66"/>
                        </a:lnTo>
                        <a:lnTo>
                          <a:pt x="94" y="65"/>
                        </a:lnTo>
                        <a:lnTo>
                          <a:pt x="94" y="64"/>
                        </a:lnTo>
                        <a:lnTo>
                          <a:pt x="94" y="63"/>
                        </a:lnTo>
                        <a:lnTo>
                          <a:pt x="94" y="62"/>
                        </a:lnTo>
                        <a:lnTo>
                          <a:pt x="94" y="60"/>
                        </a:lnTo>
                        <a:lnTo>
                          <a:pt x="94" y="58"/>
                        </a:lnTo>
                        <a:lnTo>
                          <a:pt x="94" y="57"/>
                        </a:lnTo>
                        <a:lnTo>
                          <a:pt x="95" y="56"/>
                        </a:lnTo>
                        <a:lnTo>
                          <a:pt x="95" y="54"/>
                        </a:lnTo>
                        <a:lnTo>
                          <a:pt x="95" y="53"/>
                        </a:lnTo>
                        <a:lnTo>
                          <a:pt x="95" y="52"/>
                        </a:lnTo>
                        <a:lnTo>
                          <a:pt x="95" y="51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lnTo>
                          <a:pt x="149" y="1"/>
                        </a:lnTo>
                        <a:lnTo>
                          <a:pt x="149" y="1"/>
                        </a:lnTo>
                        <a:lnTo>
                          <a:pt x="149" y="1"/>
                        </a:lnTo>
                        <a:lnTo>
                          <a:pt x="149" y="2"/>
                        </a:lnTo>
                        <a:lnTo>
                          <a:pt x="149" y="4"/>
                        </a:lnTo>
                        <a:lnTo>
                          <a:pt x="149" y="4"/>
                        </a:lnTo>
                        <a:lnTo>
                          <a:pt x="149" y="5"/>
                        </a:lnTo>
                        <a:lnTo>
                          <a:pt x="149" y="6"/>
                        </a:lnTo>
                        <a:lnTo>
                          <a:pt x="148" y="7"/>
                        </a:lnTo>
                        <a:lnTo>
                          <a:pt x="148" y="8"/>
                        </a:lnTo>
                        <a:lnTo>
                          <a:pt x="148" y="10"/>
                        </a:lnTo>
                        <a:lnTo>
                          <a:pt x="148" y="11"/>
                        </a:lnTo>
                        <a:lnTo>
                          <a:pt x="148" y="12"/>
                        </a:lnTo>
                        <a:lnTo>
                          <a:pt x="146" y="13"/>
                        </a:lnTo>
                        <a:lnTo>
                          <a:pt x="146" y="15"/>
                        </a:lnTo>
                        <a:lnTo>
                          <a:pt x="146" y="17"/>
                        </a:lnTo>
                        <a:lnTo>
                          <a:pt x="146" y="18"/>
                        </a:lnTo>
                        <a:lnTo>
                          <a:pt x="145" y="20"/>
                        </a:lnTo>
                        <a:lnTo>
                          <a:pt x="145" y="21"/>
                        </a:lnTo>
                        <a:lnTo>
                          <a:pt x="145" y="24"/>
                        </a:lnTo>
                        <a:lnTo>
                          <a:pt x="145" y="26"/>
                        </a:lnTo>
                        <a:lnTo>
                          <a:pt x="145" y="27"/>
                        </a:lnTo>
                        <a:lnTo>
                          <a:pt x="145" y="30"/>
                        </a:lnTo>
                        <a:lnTo>
                          <a:pt x="144" y="32"/>
                        </a:lnTo>
                        <a:lnTo>
                          <a:pt x="144" y="34"/>
                        </a:lnTo>
                        <a:lnTo>
                          <a:pt x="144" y="37"/>
                        </a:lnTo>
                        <a:lnTo>
                          <a:pt x="144" y="39"/>
                        </a:lnTo>
                        <a:lnTo>
                          <a:pt x="144" y="41"/>
                        </a:lnTo>
                        <a:lnTo>
                          <a:pt x="143" y="44"/>
                        </a:lnTo>
                        <a:lnTo>
                          <a:pt x="143" y="46"/>
                        </a:lnTo>
                        <a:lnTo>
                          <a:pt x="143" y="49"/>
                        </a:lnTo>
                        <a:lnTo>
                          <a:pt x="143" y="52"/>
                        </a:lnTo>
                        <a:lnTo>
                          <a:pt x="143" y="54"/>
                        </a:lnTo>
                        <a:lnTo>
                          <a:pt x="143" y="57"/>
                        </a:lnTo>
                        <a:lnTo>
                          <a:pt x="141" y="60"/>
                        </a:lnTo>
                        <a:lnTo>
                          <a:pt x="141" y="63"/>
                        </a:lnTo>
                        <a:lnTo>
                          <a:pt x="141" y="66"/>
                        </a:lnTo>
                        <a:lnTo>
                          <a:pt x="141" y="69"/>
                        </a:lnTo>
                        <a:lnTo>
                          <a:pt x="141" y="72"/>
                        </a:lnTo>
                        <a:lnTo>
                          <a:pt x="141" y="76"/>
                        </a:lnTo>
                        <a:lnTo>
                          <a:pt x="141" y="78"/>
                        </a:lnTo>
                        <a:lnTo>
                          <a:pt x="141" y="82"/>
                        </a:lnTo>
                        <a:lnTo>
                          <a:pt x="141" y="85"/>
                        </a:lnTo>
                        <a:lnTo>
                          <a:pt x="141" y="89"/>
                        </a:lnTo>
                        <a:lnTo>
                          <a:pt x="141" y="92"/>
                        </a:lnTo>
                        <a:lnTo>
                          <a:pt x="141" y="96"/>
                        </a:lnTo>
                        <a:lnTo>
                          <a:pt x="143" y="99"/>
                        </a:lnTo>
                        <a:lnTo>
                          <a:pt x="143" y="103"/>
                        </a:lnTo>
                        <a:lnTo>
                          <a:pt x="143" y="106"/>
                        </a:lnTo>
                        <a:lnTo>
                          <a:pt x="143" y="110"/>
                        </a:lnTo>
                        <a:lnTo>
                          <a:pt x="143" y="113"/>
                        </a:lnTo>
                        <a:lnTo>
                          <a:pt x="144" y="117"/>
                        </a:lnTo>
                        <a:lnTo>
                          <a:pt x="144" y="122"/>
                        </a:lnTo>
                        <a:lnTo>
                          <a:pt x="144" y="125"/>
                        </a:lnTo>
                        <a:lnTo>
                          <a:pt x="145" y="129"/>
                        </a:lnTo>
                        <a:lnTo>
                          <a:pt x="145" y="134"/>
                        </a:lnTo>
                        <a:lnTo>
                          <a:pt x="145" y="137"/>
                        </a:lnTo>
                        <a:lnTo>
                          <a:pt x="146" y="141"/>
                        </a:lnTo>
                        <a:lnTo>
                          <a:pt x="146" y="145"/>
                        </a:lnTo>
                        <a:lnTo>
                          <a:pt x="148" y="150"/>
                        </a:lnTo>
                        <a:lnTo>
                          <a:pt x="148" y="154"/>
                        </a:lnTo>
                        <a:lnTo>
                          <a:pt x="149" y="158"/>
                        </a:lnTo>
                        <a:lnTo>
                          <a:pt x="149" y="163"/>
                        </a:lnTo>
                        <a:lnTo>
                          <a:pt x="150" y="168"/>
                        </a:lnTo>
                        <a:lnTo>
                          <a:pt x="150" y="171"/>
                        </a:lnTo>
                        <a:lnTo>
                          <a:pt x="150" y="176"/>
                        </a:lnTo>
                        <a:lnTo>
                          <a:pt x="150" y="180"/>
                        </a:lnTo>
                        <a:lnTo>
                          <a:pt x="150" y="184"/>
                        </a:lnTo>
                        <a:lnTo>
                          <a:pt x="150" y="188"/>
                        </a:lnTo>
                        <a:lnTo>
                          <a:pt x="150" y="191"/>
                        </a:lnTo>
                        <a:lnTo>
                          <a:pt x="150" y="195"/>
                        </a:lnTo>
                        <a:lnTo>
                          <a:pt x="151" y="200"/>
                        </a:lnTo>
                        <a:lnTo>
                          <a:pt x="150" y="202"/>
                        </a:lnTo>
                        <a:lnTo>
                          <a:pt x="150" y="207"/>
                        </a:lnTo>
                        <a:lnTo>
                          <a:pt x="150" y="210"/>
                        </a:lnTo>
                        <a:lnTo>
                          <a:pt x="150" y="213"/>
                        </a:lnTo>
                        <a:lnTo>
                          <a:pt x="150" y="216"/>
                        </a:lnTo>
                        <a:lnTo>
                          <a:pt x="149" y="220"/>
                        </a:lnTo>
                        <a:lnTo>
                          <a:pt x="149" y="223"/>
                        </a:lnTo>
                        <a:lnTo>
                          <a:pt x="149" y="226"/>
                        </a:lnTo>
                        <a:lnTo>
                          <a:pt x="148" y="229"/>
                        </a:lnTo>
                        <a:lnTo>
                          <a:pt x="148" y="232"/>
                        </a:lnTo>
                        <a:lnTo>
                          <a:pt x="146" y="235"/>
                        </a:lnTo>
                        <a:lnTo>
                          <a:pt x="146" y="238"/>
                        </a:lnTo>
                        <a:lnTo>
                          <a:pt x="145" y="241"/>
                        </a:lnTo>
                        <a:lnTo>
                          <a:pt x="144" y="243"/>
                        </a:lnTo>
                        <a:lnTo>
                          <a:pt x="144" y="246"/>
                        </a:lnTo>
                        <a:lnTo>
                          <a:pt x="143" y="248"/>
                        </a:lnTo>
                        <a:lnTo>
                          <a:pt x="141" y="250"/>
                        </a:lnTo>
                        <a:lnTo>
                          <a:pt x="140" y="253"/>
                        </a:lnTo>
                        <a:lnTo>
                          <a:pt x="139" y="255"/>
                        </a:lnTo>
                        <a:lnTo>
                          <a:pt x="139" y="258"/>
                        </a:lnTo>
                        <a:lnTo>
                          <a:pt x="138" y="260"/>
                        </a:lnTo>
                        <a:lnTo>
                          <a:pt x="137" y="262"/>
                        </a:lnTo>
                        <a:lnTo>
                          <a:pt x="135" y="265"/>
                        </a:lnTo>
                        <a:lnTo>
                          <a:pt x="133" y="266"/>
                        </a:lnTo>
                        <a:lnTo>
                          <a:pt x="132" y="268"/>
                        </a:lnTo>
                        <a:lnTo>
                          <a:pt x="130" y="271"/>
                        </a:lnTo>
                        <a:lnTo>
                          <a:pt x="129" y="272"/>
                        </a:lnTo>
                        <a:lnTo>
                          <a:pt x="128" y="274"/>
                        </a:lnTo>
                        <a:lnTo>
                          <a:pt x="126" y="275"/>
                        </a:lnTo>
                        <a:lnTo>
                          <a:pt x="124" y="276"/>
                        </a:lnTo>
                        <a:lnTo>
                          <a:pt x="123" y="278"/>
                        </a:lnTo>
                        <a:lnTo>
                          <a:pt x="121" y="280"/>
                        </a:lnTo>
                        <a:lnTo>
                          <a:pt x="119" y="281"/>
                        </a:lnTo>
                        <a:lnTo>
                          <a:pt x="117" y="282"/>
                        </a:lnTo>
                        <a:lnTo>
                          <a:pt x="116" y="284"/>
                        </a:lnTo>
                        <a:lnTo>
                          <a:pt x="113" y="285"/>
                        </a:lnTo>
                        <a:lnTo>
                          <a:pt x="112" y="286"/>
                        </a:lnTo>
                        <a:lnTo>
                          <a:pt x="110" y="287"/>
                        </a:lnTo>
                        <a:lnTo>
                          <a:pt x="107" y="288"/>
                        </a:lnTo>
                        <a:lnTo>
                          <a:pt x="106" y="288"/>
                        </a:lnTo>
                        <a:lnTo>
                          <a:pt x="104" y="289"/>
                        </a:lnTo>
                        <a:lnTo>
                          <a:pt x="101" y="291"/>
                        </a:lnTo>
                        <a:lnTo>
                          <a:pt x="99" y="291"/>
                        </a:lnTo>
                        <a:lnTo>
                          <a:pt x="96" y="292"/>
                        </a:lnTo>
                        <a:lnTo>
                          <a:pt x="94" y="292"/>
                        </a:lnTo>
                        <a:lnTo>
                          <a:pt x="93" y="293"/>
                        </a:lnTo>
                        <a:lnTo>
                          <a:pt x="90" y="293"/>
                        </a:lnTo>
                        <a:lnTo>
                          <a:pt x="88" y="294"/>
                        </a:lnTo>
                        <a:lnTo>
                          <a:pt x="84" y="294"/>
                        </a:lnTo>
                        <a:lnTo>
                          <a:pt x="82" y="294"/>
                        </a:lnTo>
                        <a:lnTo>
                          <a:pt x="79" y="294"/>
                        </a:lnTo>
                        <a:lnTo>
                          <a:pt x="77" y="295"/>
                        </a:lnTo>
                        <a:lnTo>
                          <a:pt x="73" y="294"/>
                        </a:lnTo>
                        <a:lnTo>
                          <a:pt x="71" y="294"/>
                        </a:lnTo>
                        <a:lnTo>
                          <a:pt x="67" y="294"/>
                        </a:lnTo>
                        <a:lnTo>
                          <a:pt x="64" y="294"/>
                        </a:lnTo>
                        <a:lnTo>
                          <a:pt x="61" y="294"/>
                        </a:lnTo>
                        <a:lnTo>
                          <a:pt x="58" y="294"/>
                        </a:lnTo>
                        <a:lnTo>
                          <a:pt x="56" y="293"/>
                        </a:lnTo>
                        <a:lnTo>
                          <a:pt x="53" y="293"/>
                        </a:lnTo>
                        <a:lnTo>
                          <a:pt x="50" y="292"/>
                        </a:lnTo>
                        <a:lnTo>
                          <a:pt x="47" y="292"/>
                        </a:lnTo>
                        <a:lnTo>
                          <a:pt x="45" y="291"/>
                        </a:lnTo>
                        <a:lnTo>
                          <a:pt x="42" y="291"/>
                        </a:lnTo>
                        <a:lnTo>
                          <a:pt x="40" y="289"/>
                        </a:lnTo>
                        <a:lnTo>
                          <a:pt x="39" y="288"/>
                        </a:lnTo>
                        <a:lnTo>
                          <a:pt x="36" y="287"/>
                        </a:lnTo>
                        <a:lnTo>
                          <a:pt x="34" y="286"/>
                        </a:lnTo>
                        <a:lnTo>
                          <a:pt x="31" y="285"/>
                        </a:lnTo>
                        <a:lnTo>
                          <a:pt x="30" y="284"/>
                        </a:lnTo>
                        <a:lnTo>
                          <a:pt x="28" y="282"/>
                        </a:lnTo>
                        <a:lnTo>
                          <a:pt x="25" y="281"/>
                        </a:lnTo>
                        <a:lnTo>
                          <a:pt x="24" y="280"/>
                        </a:lnTo>
                        <a:lnTo>
                          <a:pt x="23" y="278"/>
                        </a:lnTo>
                        <a:lnTo>
                          <a:pt x="20" y="276"/>
                        </a:lnTo>
                        <a:lnTo>
                          <a:pt x="19" y="275"/>
                        </a:lnTo>
                        <a:lnTo>
                          <a:pt x="18" y="273"/>
                        </a:lnTo>
                        <a:lnTo>
                          <a:pt x="16" y="272"/>
                        </a:lnTo>
                        <a:lnTo>
                          <a:pt x="14" y="269"/>
                        </a:lnTo>
                        <a:lnTo>
                          <a:pt x="13" y="267"/>
                        </a:lnTo>
                        <a:lnTo>
                          <a:pt x="12" y="266"/>
                        </a:lnTo>
                        <a:lnTo>
                          <a:pt x="11" y="263"/>
                        </a:lnTo>
                        <a:lnTo>
                          <a:pt x="9" y="261"/>
                        </a:lnTo>
                        <a:lnTo>
                          <a:pt x="8" y="259"/>
                        </a:lnTo>
                        <a:lnTo>
                          <a:pt x="7" y="256"/>
                        </a:lnTo>
                        <a:lnTo>
                          <a:pt x="7" y="254"/>
                        </a:lnTo>
                        <a:lnTo>
                          <a:pt x="6" y="252"/>
                        </a:lnTo>
                        <a:lnTo>
                          <a:pt x="4" y="249"/>
                        </a:lnTo>
                        <a:lnTo>
                          <a:pt x="3" y="246"/>
                        </a:lnTo>
                        <a:lnTo>
                          <a:pt x="3" y="243"/>
                        </a:lnTo>
                        <a:lnTo>
                          <a:pt x="2" y="241"/>
                        </a:lnTo>
                        <a:lnTo>
                          <a:pt x="2" y="238"/>
                        </a:lnTo>
                        <a:lnTo>
                          <a:pt x="1" y="235"/>
                        </a:lnTo>
                        <a:lnTo>
                          <a:pt x="1" y="232"/>
                        </a:lnTo>
                        <a:lnTo>
                          <a:pt x="1" y="229"/>
                        </a:lnTo>
                        <a:lnTo>
                          <a:pt x="0" y="226"/>
                        </a:lnTo>
                        <a:lnTo>
                          <a:pt x="0" y="222"/>
                        </a:lnTo>
                        <a:lnTo>
                          <a:pt x="0" y="219"/>
                        </a:lnTo>
                        <a:lnTo>
                          <a:pt x="0" y="215"/>
                        </a:lnTo>
                        <a:lnTo>
                          <a:pt x="0" y="213"/>
                        </a:lnTo>
                        <a:lnTo>
                          <a:pt x="0" y="209"/>
                        </a:lnTo>
                        <a:lnTo>
                          <a:pt x="0" y="204"/>
                        </a:lnTo>
                        <a:lnTo>
                          <a:pt x="0" y="201"/>
                        </a:lnTo>
                        <a:lnTo>
                          <a:pt x="0" y="197"/>
                        </a:lnTo>
                        <a:lnTo>
                          <a:pt x="0" y="194"/>
                        </a:lnTo>
                        <a:lnTo>
                          <a:pt x="0" y="189"/>
                        </a:lnTo>
                        <a:lnTo>
                          <a:pt x="0" y="186"/>
                        </a:lnTo>
                        <a:lnTo>
                          <a:pt x="1" y="182"/>
                        </a:lnTo>
                        <a:lnTo>
                          <a:pt x="1" y="177"/>
                        </a:lnTo>
                        <a:lnTo>
                          <a:pt x="1" y="174"/>
                        </a:lnTo>
                        <a:lnTo>
                          <a:pt x="2" y="169"/>
                        </a:lnTo>
                        <a:lnTo>
                          <a:pt x="2" y="164"/>
                        </a:lnTo>
                        <a:lnTo>
                          <a:pt x="3" y="160"/>
                        </a:lnTo>
                        <a:lnTo>
                          <a:pt x="3" y="156"/>
                        </a:lnTo>
                        <a:lnTo>
                          <a:pt x="4" y="151"/>
                        </a:lnTo>
                        <a:lnTo>
                          <a:pt x="6" y="147"/>
                        </a:lnTo>
                        <a:lnTo>
                          <a:pt x="6" y="144"/>
                        </a:lnTo>
                        <a:lnTo>
                          <a:pt x="6" y="142"/>
                        </a:lnTo>
                        <a:lnTo>
                          <a:pt x="6" y="139"/>
                        </a:lnTo>
                        <a:lnTo>
                          <a:pt x="7" y="137"/>
                        </a:lnTo>
                        <a:lnTo>
                          <a:pt x="7" y="135"/>
                        </a:lnTo>
                        <a:lnTo>
                          <a:pt x="7" y="132"/>
                        </a:lnTo>
                        <a:lnTo>
                          <a:pt x="7" y="130"/>
                        </a:lnTo>
                        <a:lnTo>
                          <a:pt x="8" y="129"/>
                        </a:lnTo>
                        <a:lnTo>
                          <a:pt x="8" y="126"/>
                        </a:lnTo>
                        <a:lnTo>
                          <a:pt x="8" y="124"/>
                        </a:lnTo>
                        <a:lnTo>
                          <a:pt x="8" y="122"/>
                        </a:lnTo>
                        <a:lnTo>
                          <a:pt x="9" y="119"/>
                        </a:lnTo>
                        <a:lnTo>
                          <a:pt x="9" y="117"/>
                        </a:lnTo>
                        <a:lnTo>
                          <a:pt x="9" y="116"/>
                        </a:lnTo>
                        <a:lnTo>
                          <a:pt x="9" y="113"/>
                        </a:lnTo>
                        <a:lnTo>
                          <a:pt x="11" y="111"/>
                        </a:lnTo>
                        <a:lnTo>
                          <a:pt x="11" y="109"/>
                        </a:lnTo>
                        <a:lnTo>
                          <a:pt x="11" y="106"/>
                        </a:lnTo>
                        <a:lnTo>
                          <a:pt x="11" y="104"/>
                        </a:lnTo>
                        <a:lnTo>
                          <a:pt x="11" y="103"/>
                        </a:lnTo>
                        <a:lnTo>
                          <a:pt x="11" y="100"/>
                        </a:lnTo>
                        <a:lnTo>
                          <a:pt x="12" y="98"/>
                        </a:lnTo>
                        <a:lnTo>
                          <a:pt x="12" y="96"/>
                        </a:lnTo>
                        <a:lnTo>
                          <a:pt x="12" y="95"/>
                        </a:lnTo>
                        <a:lnTo>
                          <a:pt x="12" y="92"/>
                        </a:lnTo>
                        <a:lnTo>
                          <a:pt x="12" y="90"/>
                        </a:lnTo>
                        <a:lnTo>
                          <a:pt x="12" y="87"/>
                        </a:lnTo>
                        <a:lnTo>
                          <a:pt x="13" y="86"/>
                        </a:lnTo>
                        <a:lnTo>
                          <a:pt x="13" y="84"/>
                        </a:lnTo>
                        <a:lnTo>
                          <a:pt x="13" y="82"/>
                        </a:lnTo>
                        <a:lnTo>
                          <a:pt x="13" y="80"/>
                        </a:lnTo>
                        <a:lnTo>
                          <a:pt x="13" y="78"/>
                        </a:lnTo>
                        <a:lnTo>
                          <a:pt x="13" y="76"/>
                        </a:lnTo>
                        <a:lnTo>
                          <a:pt x="13" y="75"/>
                        </a:lnTo>
                        <a:lnTo>
                          <a:pt x="13" y="72"/>
                        </a:lnTo>
                        <a:lnTo>
                          <a:pt x="13" y="71"/>
                        </a:lnTo>
                        <a:lnTo>
                          <a:pt x="14" y="69"/>
                        </a:lnTo>
                        <a:lnTo>
                          <a:pt x="14" y="66"/>
                        </a:lnTo>
                        <a:lnTo>
                          <a:pt x="14" y="65"/>
                        </a:lnTo>
                        <a:lnTo>
                          <a:pt x="14" y="63"/>
                        </a:lnTo>
                        <a:lnTo>
                          <a:pt x="14" y="62"/>
                        </a:lnTo>
                        <a:lnTo>
                          <a:pt x="14" y="59"/>
                        </a:lnTo>
                        <a:lnTo>
                          <a:pt x="14" y="58"/>
                        </a:lnTo>
                        <a:lnTo>
                          <a:pt x="14" y="56"/>
                        </a:lnTo>
                        <a:lnTo>
                          <a:pt x="14" y="54"/>
                        </a:lnTo>
                        <a:lnTo>
                          <a:pt x="14" y="52"/>
                        </a:lnTo>
                        <a:lnTo>
                          <a:pt x="14" y="51"/>
                        </a:lnTo>
                        <a:lnTo>
                          <a:pt x="16" y="49"/>
                        </a:lnTo>
                        <a:lnTo>
                          <a:pt x="16" y="47"/>
                        </a:lnTo>
                        <a:lnTo>
                          <a:pt x="16" y="46"/>
                        </a:lnTo>
                        <a:lnTo>
                          <a:pt x="16" y="44"/>
                        </a:lnTo>
                        <a:lnTo>
                          <a:pt x="16" y="43"/>
                        </a:lnTo>
                        <a:lnTo>
                          <a:pt x="16" y="41"/>
                        </a:lnTo>
                        <a:lnTo>
                          <a:pt x="16" y="39"/>
                        </a:lnTo>
                        <a:lnTo>
                          <a:pt x="16" y="38"/>
                        </a:lnTo>
                        <a:lnTo>
                          <a:pt x="16" y="37"/>
                        </a:lnTo>
                        <a:lnTo>
                          <a:pt x="16" y="34"/>
                        </a:lnTo>
                        <a:lnTo>
                          <a:pt x="16" y="33"/>
                        </a:lnTo>
                        <a:lnTo>
                          <a:pt x="16" y="32"/>
                        </a:lnTo>
                        <a:lnTo>
                          <a:pt x="16" y="31"/>
                        </a:lnTo>
                        <a:lnTo>
                          <a:pt x="16" y="30"/>
                        </a:lnTo>
                        <a:lnTo>
                          <a:pt x="16" y="27"/>
                        </a:lnTo>
                        <a:lnTo>
                          <a:pt x="16" y="26"/>
                        </a:lnTo>
                        <a:lnTo>
                          <a:pt x="16" y="25"/>
                        </a:lnTo>
                        <a:lnTo>
                          <a:pt x="58" y="19"/>
                        </a:lnTo>
                        <a:lnTo>
                          <a:pt x="58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82" name="Freeform 634"/>
                  <p:cNvSpPr>
                    <a:spLocks/>
                  </p:cNvSpPr>
                  <p:nvPr/>
                </p:nvSpPr>
                <p:spPr bwMode="auto">
                  <a:xfrm>
                    <a:off x="4208" y="2511"/>
                    <a:ext cx="34" cy="11"/>
                  </a:xfrm>
                  <a:custGeom>
                    <a:avLst/>
                    <a:gdLst>
                      <a:gd name="T0" fmla="*/ 11 w 101"/>
                      <a:gd name="T1" fmla="*/ 55 h 56"/>
                      <a:gd name="T2" fmla="*/ 101 w 101"/>
                      <a:gd name="T3" fmla="*/ 56 h 56"/>
                      <a:gd name="T4" fmla="*/ 99 w 101"/>
                      <a:gd name="T5" fmla="*/ 0 h 56"/>
                      <a:gd name="T6" fmla="*/ 0 w 101"/>
                      <a:gd name="T7" fmla="*/ 1 h 56"/>
                      <a:gd name="T8" fmla="*/ 11 w 101"/>
                      <a:gd name="T9" fmla="*/ 55 h 56"/>
                      <a:gd name="T10" fmla="*/ 11 w 101"/>
                      <a:gd name="T11" fmla="*/ 55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1" h="56">
                        <a:moveTo>
                          <a:pt x="11" y="55"/>
                        </a:moveTo>
                        <a:lnTo>
                          <a:pt x="101" y="56"/>
                        </a:lnTo>
                        <a:lnTo>
                          <a:pt x="99" y="0"/>
                        </a:lnTo>
                        <a:lnTo>
                          <a:pt x="0" y="1"/>
                        </a:lnTo>
                        <a:lnTo>
                          <a:pt x="11" y="55"/>
                        </a:lnTo>
                        <a:lnTo>
                          <a:pt x="11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0683" name="AutoShape 635"/>
                <p:cNvSpPr>
                  <a:spLocks noChangeArrowheads="1"/>
                </p:cNvSpPr>
                <p:nvPr/>
              </p:nvSpPr>
              <p:spPr bwMode="auto">
                <a:xfrm>
                  <a:off x="3619" y="3097"/>
                  <a:ext cx="432" cy="240"/>
                </a:xfrm>
                <a:prstGeom prst="roundRect">
                  <a:avLst>
                    <a:gd name="adj" fmla="val 10417"/>
                  </a:avLst>
                </a:prstGeom>
                <a:solidFill>
                  <a:srgbClr val="D7E5D7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684" name="AutoShape 636"/>
                <p:cNvSpPr>
                  <a:spLocks noChangeArrowheads="1"/>
                </p:cNvSpPr>
                <p:nvPr/>
              </p:nvSpPr>
              <p:spPr bwMode="auto">
                <a:xfrm>
                  <a:off x="3669" y="3150"/>
                  <a:ext cx="75" cy="129"/>
                </a:xfrm>
                <a:prstGeom prst="roundRect">
                  <a:avLst>
                    <a:gd name="adj" fmla="val 34546"/>
                  </a:avLst>
                </a:prstGeom>
                <a:solidFill>
                  <a:schemeClr val="bg2"/>
                </a:solidFill>
                <a:ln w="9525">
                  <a:round/>
                  <a:headEnd/>
                  <a:tailEnd/>
                </a:ln>
                <a:effectLst/>
                <a:scene3d>
                  <a:camera prst="legacyObliqueTop">
                    <a:rot lat="20099999" lon="1500000" rev="0"/>
                  </a:camera>
                  <a:lightRig rig="legacyHarsh3" dir="r"/>
                </a:scene3d>
                <a:sp3d extrusionH="23800" prstMaterial="legacyMetal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30685" name="Rectangle 637"/>
                <p:cNvSpPr>
                  <a:spLocks noChangeArrowheads="1"/>
                </p:cNvSpPr>
                <p:nvPr/>
              </p:nvSpPr>
              <p:spPr bwMode="auto">
                <a:xfrm>
                  <a:off x="3841" y="3147"/>
                  <a:ext cx="160" cy="15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Harsh3" dir="r"/>
                </a:scene3d>
                <a:sp3d prstMaterial="legacyMetal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30686" name="Freeform 638"/>
                <p:cNvSpPr>
                  <a:spLocks/>
                </p:cNvSpPr>
                <p:nvPr/>
              </p:nvSpPr>
              <p:spPr bwMode="auto">
                <a:xfrm>
                  <a:off x="3992" y="3186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87" name="Freeform 639"/>
                <p:cNvSpPr>
                  <a:spLocks/>
                </p:cNvSpPr>
                <p:nvPr/>
              </p:nvSpPr>
              <p:spPr bwMode="auto">
                <a:xfrm>
                  <a:off x="3992" y="321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88" name="Freeform 640"/>
                <p:cNvSpPr>
                  <a:spLocks/>
                </p:cNvSpPr>
                <p:nvPr/>
              </p:nvSpPr>
              <p:spPr bwMode="auto">
                <a:xfrm>
                  <a:off x="3731" y="3171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89" name="Freeform 641"/>
                <p:cNvSpPr>
                  <a:spLocks/>
                </p:cNvSpPr>
                <p:nvPr/>
              </p:nvSpPr>
              <p:spPr bwMode="auto">
                <a:xfrm>
                  <a:off x="3731" y="3198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90" name="Freeform 642"/>
                <p:cNvSpPr>
                  <a:spLocks/>
                </p:cNvSpPr>
                <p:nvPr/>
              </p:nvSpPr>
              <p:spPr bwMode="auto">
                <a:xfrm>
                  <a:off x="3731" y="3225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91" name="Freeform 643"/>
                <p:cNvSpPr>
                  <a:spLocks/>
                </p:cNvSpPr>
                <p:nvPr/>
              </p:nvSpPr>
              <p:spPr bwMode="auto">
                <a:xfrm>
                  <a:off x="3731" y="325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92" name="Freeform 644"/>
                <p:cNvSpPr>
                  <a:spLocks/>
                </p:cNvSpPr>
                <p:nvPr/>
              </p:nvSpPr>
              <p:spPr bwMode="auto">
                <a:xfrm flipH="1">
                  <a:off x="3651" y="317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93" name="Freeform 645"/>
                <p:cNvSpPr>
                  <a:spLocks/>
                </p:cNvSpPr>
                <p:nvPr/>
              </p:nvSpPr>
              <p:spPr bwMode="auto">
                <a:xfrm flipH="1">
                  <a:off x="3651" y="3200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94" name="Freeform 646"/>
                <p:cNvSpPr>
                  <a:spLocks/>
                </p:cNvSpPr>
                <p:nvPr/>
              </p:nvSpPr>
              <p:spPr bwMode="auto">
                <a:xfrm flipH="1">
                  <a:off x="3824" y="3171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95" name="Freeform 647"/>
                <p:cNvSpPr>
                  <a:spLocks/>
                </p:cNvSpPr>
                <p:nvPr/>
              </p:nvSpPr>
              <p:spPr bwMode="auto">
                <a:xfrm flipH="1">
                  <a:off x="3824" y="3198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96" name="Freeform 648"/>
                <p:cNvSpPr>
                  <a:spLocks/>
                </p:cNvSpPr>
                <p:nvPr/>
              </p:nvSpPr>
              <p:spPr bwMode="auto">
                <a:xfrm flipH="1">
                  <a:off x="3824" y="3225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97" name="Freeform 649"/>
                <p:cNvSpPr>
                  <a:spLocks/>
                </p:cNvSpPr>
                <p:nvPr/>
              </p:nvSpPr>
              <p:spPr bwMode="auto">
                <a:xfrm flipH="1">
                  <a:off x="3824" y="3253"/>
                  <a:ext cx="33" cy="14"/>
                </a:xfrm>
                <a:custGeom>
                  <a:avLst/>
                  <a:gdLst>
                    <a:gd name="T0" fmla="*/ 0 w 33"/>
                    <a:gd name="T1" fmla="*/ 0 h 14"/>
                    <a:gd name="T2" fmla="*/ 17 w 33"/>
                    <a:gd name="T3" fmla="*/ 0 h 14"/>
                    <a:gd name="T4" fmla="*/ 18 w 33"/>
                    <a:gd name="T5" fmla="*/ 14 h 14"/>
                    <a:gd name="T6" fmla="*/ 33 w 33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4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8" y="14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30698" name="AutoShape 650"/>
                <p:cNvCxnSpPr>
                  <a:cxnSpLocks noChangeShapeType="1"/>
                  <a:stCxn id="130692" idx="3"/>
                  <a:endCxn id="130664" idx="2"/>
                </p:cNvCxnSpPr>
                <p:nvPr/>
              </p:nvCxnSpPr>
              <p:spPr bwMode="auto">
                <a:xfrm rot="10800000">
                  <a:off x="3613" y="3161"/>
                  <a:ext cx="39" cy="26"/>
                </a:xfrm>
                <a:prstGeom prst="bentConnector3">
                  <a:avLst>
                    <a:gd name="adj1" fmla="val 51282"/>
                  </a:avLst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699" name="AutoShape 651"/>
                <p:cNvCxnSpPr>
                  <a:cxnSpLocks noChangeShapeType="1"/>
                  <a:stCxn id="130693" idx="3"/>
                  <a:endCxn id="130664" idx="2"/>
                </p:cNvCxnSpPr>
                <p:nvPr/>
              </p:nvCxnSpPr>
              <p:spPr bwMode="auto">
                <a:xfrm rot="10800000">
                  <a:off x="3613" y="3161"/>
                  <a:ext cx="39" cy="53"/>
                </a:xfrm>
                <a:prstGeom prst="bentConnector3">
                  <a:avLst>
                    <a:gd name="adj1" fmla="val 51282"/>
                  </a:avLst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700" name="AutoShape 652"/>
                <p:cNvCxnSpPr>
                  <a:cxnSpLocks noChangeShapeType="1"/>
                  <a:stCxn id="130688" idx="3"/>
                  <a:endCxn id="130694" idx="3"/>
                </p:cNvCxnSpPr>
                <p:nvPr/>
              </p:nvCxnSpPr>
              <p:spPr bwMode="auto">
                <a:xfrm>
                  <a:off x="3764" y="3185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701" name="AutoShape 653"/>
                <p:cNvCxnSpPr>
                  <a:cxnSpLocks noChangeShapeType="1"/>
                  <a:stCxn id="130689" idx="3"/>
                  <a:endCxn id="130695" idx="3"/>
                </p:cNvCxnSpPr>
                <p:nvPr/>
              </p:nvCxnSpPr>
              <p:spPr bwMode="auto">
                <a:xfrm>
                  <a:off x="3764" y="3212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702" name="AutoShape 654"/>
                <p:cNvCxnSpPr>
                  <a:cxnSpLocks noChangeShapeType="1"/>
                  <a:stCxn id="130690" idx="3"/>
                  <a:endCxn id="130696" idx="3"/>
                </p:cNvCxnSpPr>
                <p:nvPr/>
              </p:nvCxnSpPr>
              <p:spPr bwMode="auto">
                <a:xfrm>
                  <a:off x="3764" y="3239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703" name="AutoShape 655"/>
                <p:cNvCxnSpPr>
                  <a:cxnSpLocks noChangeShapeType="1"/>
                  <a:stCxn id="130691" idx="3"/>
                  <a:endCxn id="130697" idx="3"/>
                </p:cNvCxnSpPr>
                <p:nvPr/>
              </p:nvCxnSpPr>
              <p:spPr bwMode="auto">
                <a:xfrm>
                  <a:off x="3764" y="3267"/>
                  <a:ext cx="6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EAEAE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30704" name="Line 656"/>
                <p:cNvSpPr>
                  <a:spLocks noChangeShapeType="1"/>
                </p:cNvSpPr>
                <p:nvPr/>
              </p:nvSpPr>
              <p:spPr bwMode="auto">
                <a:xfrm flipH="1" flipV="1">
                  <a:off x="4039" y="3254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705" name="Line 657"/>
                <p:cNvSpPr>
                  <a:spLocks noChangeShapeType="1"/>
                </p:cNvSpPr>
                <p:nvPr/>
              </p:nvSpPr>
              <p:spPr bwMode="auto">
                <a:xfrm flipH="1">
                  <a:off x="4026" y="3275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30706" name="AutoShape 658"/>
                <p:cNvCxnSpPr>
                  <a:cxnSpLocks noChangeShapeType="1"/>
                  <a:stCxn id="130686" idx="3"/>
                  <a:endCxn id="130704" idx="1"/>
                </p:cNvCxnSpPr>
                <p:nvPr/>
              </p:nvCxnSpPr>
              <p:spPr bwMode="auto">
                <a:xfrm>
                  <a:off x="4025" y="3200"/>
                  <a:ext cx="15" cy="54"/>
                </a:xfrm>
                <a:prstGeom prst="bentConnector2">
                  <a:avLst/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707" name="AutoShape 659"/>
                <p:cNvCxnSpPr>
                  <a:cxnSpLocks noChangeShapeType="1"/>
                  <a:stCxn id="130687" idx="3"/>
                  <a:endCxn id="130705" idx="1"/>
                </p:cNvCxnSpPr>
                <p:nvPr/>
              </p:nvCxnSpPr>
              <p:spPr bwMode="auto">
                <a:xfrm>
                  <a:off x="4025" y="3227"/>
                  <a:ext cx="1" cy="48"/>
                </a:xfrm>
                <a:prstGeom prst="bentConnector4">
                  <a:avLst>
                    <a:gd name="adj1" fmla="val 0"/>
                    <a:gd name="adj2" fmla="val 100000"/>
                  </a:avLst>
                </a:prstGeom>
                <a:noFill/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30708" name="Text Box 660"/>
              <p:cNvSpPr txBox="1">
                <a:spLocks noChangeArrowheads="1"/>
              </p:cNvSpPr>
              <p:nvPr/>
            </p:nvSpPr>
            <p:spPr bwMode="auto">
              <a:xfrm>
                <a:off x="421" y="454"/>
                <a:ext cx="947" cy="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de-DE">
                    <a:latin typeface="Arial" charset="0"/>
                  </a:rPr>
                  <a:t>Source</a:t>
                </a:r>
                <a:endParaRPr lang="en-US">
                  <a:latin typeface="Arial" charset="0"/>
                </a:endParaRPr>
              </a:p>
            </p:txBody>
          </p:sp>
          <p:cxnSp>
            <p:nvCxnSpPr>
              <p:cNvPr id="130709" name="AutoShape 661"/>
              <p:cNvCxnSpPr>
                <a:cxnSpLocks noChangeShapeType="1"/>
                <a:stCxn id="130720" idx="38"/>
                <a:endCxn id="130558" idx="0"/>
              </p:cNvCxnSpPr>
              <p:nvPr/>
            </p:nvCxnSpPr>
            <p:spPr bwMode="auto">
              <a:xfrm rot="5400000">
                <a:off x="233" y="939"/>
                <a:ext cx="694" cy="439"/>
              </a:xfrm>
              <a:prstGeom prst="curvedConnector3">
                <a:avLst>
                  <a:gd name="adj1" fmla="val 51153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30710" name="Group 662"/>
              <p:cNvGrpSpPr>
                <a:grpSpLocks/>
              </p:cNvGrpSpPr>
              <p:nvPr/>
            </p:nvGrpSpPr>
            <p:grpSpPr bwMode="auto">
              <a:xfrm>
                <a:off x="795" y="585"/>
                <a:ext cx="929" cy="472"/>
                <a:chOff x="3397" y="2865"/>
                <a:chExt cx="929" cy="472"/>
              </a:xfrm>
            </p:grpSpPr>
            <p:sp>
              <p:nvSpPr>
                <p:cNvPr id="130711" name="Freeform 663"/>
                <p:cNvSpPr>
                  <a:spLocks/>
                </p:cNvSpPr>
                <p:nvPr/>
              </p:nvSpPr>
              <p:spPr bwMode="auto">
                <a:xfrm>
                  <a:off x="3924" y="2865"/>
                  <a:ext cx="402" cy="392"/>
                </a:xfrm>
                <a:custGeom>
                  <a:avLst/>
                  <a:gdLst>
                    <a:gd name="T0" fmla="*/ 788 w 1162"/>
                    <a:gd name="T1" fmla="*/ 787 h 1161"/>
                    <a:gd name="T2" fmla="*/ 947 w 1162"/>
                    <a:gd name="T3" fmla="*/ 1033 h 1161"/>
                    <a:gd name="T4" fmla="*/ 740 w 1162"/>
                    <a:gd name="T5" fmla="*/ 825 h 1161"/>
                    <a:gd name="T6" fmla="*/ 845 w 1162"/>
                    <a:gd name="T7" fmla="*/ 1100 h 1161"/>
                    <a:gd name="T8" fmla="*/ 686 w 1162"/>
                    <a:gd name="T9" fmla="*/ 852 h 1161"/>
                    <a:gd name="T10" fmla="*/ 732 w 1162"/>
                    <a:gd name="T11" fmla="*/ 1141 h 1161"/>
                    <a:gd name="T12" fmla="*/ 628 w 1162"/>
                    <a:gd name="T13" fmla="*/ 868 h 1161"/>
                    <a:gd name="T14" fmla="*/ 611 w 1162"/>
                    <a:gd name="T15" fmla="*/ 1161 h 1161"/>
                    <a:gd name="T16" fmla="*/ 567 w 1162"/>
                    <a:gd name="T17" fmla="*/ 872 h 1161"/>
                    <a:gd name="T18" fmla="*/ 490 w 1162"/>
                    <a:gd name="T19" fmla="*/ 1154 h 1161"/>
                    <a:gd name="T20" fmla="*/ 507 w 1162"/>
                    <a:gd name="T21" fmla="*/ 862 h 1161"/>
                    <a:gd name="T22" fmla="*/ 373 w 1162"/>
                    <a:gd name="T23" fmla="*/ 1124 h 1161"/>
                    <a:gd name="T24" fmla="*/ 449 w 1162"/>
                    <a:gd name="T25" fmla="*/ 840 h 1161"/>
                    <a:gd name="T26" fmla="*/ 265 w 1162"/>
                    <a:gd name="T27" fmla="*/ 1069 h 1161"/>
                    <a:gd name="T28" fmla="*/ 398 w 1162"/>
                    <a:gd name="T29" fmla="*/ 807 h 1161"/>
                    <a:gd name="T30" fmla="*/ 170 w 1162"/>
                    <a:gd name="T31" fmla="*/ 993 h 1161"/>
                    <a:gd name="T32" fmla="*/ 356 w 1162"/>
                    <a:gd name="T33" fmla="*/ 764 h 1161"/>
                    <a:gd name="T34" fmla="*/ 93 w 1162"/>
                    <a:gd name="T35" fmla="*/ 898 h 1161"/>
                    <a:gd name="T36" fmla="*/ 322 w 1162"/>
                    <a:gd name="T37" fmla="*/ 713 h 1161"/>
                    <a:gd name="T38" fmla="*/ 38 w 1162"/>
                    <a:gd name="T39" fmla="*/ 789 h 1161"/>
                    <a:gd name="T40" fmla="*/ 300 w 1162"/>
                    <a:gd name="T41" fmla="*/ 657 h 1161"/>
                    <a:gd name="T42" fmla="*/ 7 w 1162"/>
                    <a:gd name="T43" fmla="*/ 672 h 1161"/>
                    <a:gd name="T44" fmla="*/ 291 w 1162"/>
                    <a:gd name="T45" fmla="*/ 597 h 1161"/>
                    <a:gd name="T46" fmla="*/ 0 w 1162"/>
                    <a:gd name="T47" fmla="*/ 551 h 1161"/>
                    <a:gd name="T48" fmla="*/ 295 w 1162"/>
                    <a:gd name="T49" fmla="*/ 536 h 1161"/>
                    <a:gd name="T50" fmla="*/ 20 w 1162"/>
                    <a:gd name="T51" fmla="*/ 431 h 1161"/>
                    <a:gd name="T52" fmla="*/ 310 w 1162"/>
                    <a:gd name="T53" fmla="*/ 477 h 1161"/>
                    <a:gd name="T54" fmla="*/ 63 w 1162"/>
                    <a:gd name="T55" fmla="*/ 317 h 1161"/>
                    <a:gd name="T56" fmla="*/ 337 w 1162"/>
                    <a:gd name="T57" fmla="*/ 423 h 1161"/>
                    <a:gd name="T58" fmla="*/ 129 w 1162"/>
                    <a:gd name="T59" fmla="*/ 214 h 1161"/>
                    <a:gd name="T60" fmla="*/ 375 w 1162"/>
                    <a:gd name="T61" fmla="*/ 376 h 1161"/>
                    <a:gd name="T62" fmla="*/ 215 w 1162"/>
                    <a:gd name="T63" fmla="*/ 129 h 1161"/>
                    <a:gd name="T64" fmla="*/ 423 w 1162"/>
                    <a:gd name="T65" fmla="*/ 336 h 1161"/>
                    <a:gd name="T66" fmla="*/ 318 w 1162"/>
                    <a:gd name="T67" fmla="*/ 62 h 1161"/>
                    <a:gd name="T68" fmla="*/ 478 w 1162"/>
                    <a:gd name="T69" fmla="*/ 309 h 1161"/>
                    <a:gd name="T70" fmla="*/ 431 w 1162"/>
                    <a:gd name="T71" fmla="*/ 18 h 1161"/>
                    <a:gd name="T72" fmla="*/ 537 w 1162"/>
                    <a:gd name="T73" fmla="*/ 294 h 1161"/>
                    <a:gd name="T74" fmla="*/ 552 w 1162"/>
                    <a:gd name="T75" fmla="*/ 0 h 1161"/>
                    <a:gd name="T76" fmla="*/ 596 w 1162"/>
                    <a:gd name="T77" fmla="*/ 290 h 1161"/>
                    <a:gd name="T78" fmla="*/ 672 w 1162"/>
                    <a:gd name="T79" fmla="*/ 6 h 1161"/>
                    <a:gd name="T80" fmla="*/ 656 w 1162"/>
                    <a:gd name="T81" fmla="*/ 299 h 1161"/>
                    <a:gd name="T82" fmla="*/ 790 w 1162"/>
                    <a:gd name="T83" fmla="*/ 38 h 1161"/>
                    <a:gd name="T84" fmla="*/ 714 w 1162"/>
                    <a:gd name="T85" fmla="*/ 321 h 1161"/>
                    <a:gd name="T86" fmla="*/ 897 w 1162"/>
                    <a:gd name="T87" fmla="*/ 93 h 1161"/>
                    <a:gd name="T88" fmla="*/ 765 w 1162"/>
                    <a:gd name="T89" fmla="*/ 355 h 1161"/>
                    <a:gd name="T90" fmla="*/ 991 w 1162"/>
                    <a:gd name="T91" fmla="*/ 169 h 1161"/>
                    <a:gd name="T92" fmla="*/ 807 w 1162"/>
                    <a:gd name="T93" fmla="*/ 397 h 1161"/>
                    <a:gd name="T94" fmla="*/ 1069 w 1162"/>
                    <a:gd name="T95" fmla="*/ 264 h 1161"/>
                    <a:gd name="T96" fmla="*/ 841 w 1162"/>
                    <a:gd name="T97" fmla="*/ 449 h 1161"/>
                    <a:gd name="T98" fmla="*/ 1124 w 1162"/>
                    <a:gd name="T99" fmla="*/ 372 h 1161"/>
                    <a:gd name="T100" fmla="*/ 861 w 1162"/>
                    <a:gd name="T101" fmla="*/ 506 h 1161"/>
                    <a:gd name="T102" fmla="*/ 1155 w 1162"/>
                    <a:gd name="T103" fmla="*/ 490 h 1161"/>
                    <a:gd name="T104" fmla="*/ 871 w 1162"/>
                    <a:gd name="T105" fmla="*/ 566 h 1161"/>
                    <a:gd name="T106" fmla="*/ 1162 w 1162"/>
                    <a:gd name="T107" fmla="*/ 612 h 1161"/>
                    <a:gd name="T108" fmla="*/ 868 w 1162"/>
                    <a:gd name="T109" fmla="*/ 627 h 1161"/>
                    <a:gd name="T110" fmla="*/ 1142 w 1162"/>
                    <a:gd name="T111" fmla="*/ 731 h 1161"/>
                    <a:gd name="T112" fmla="*/ 853 w 1162"/>
                    <a:gd name="T113" fmla="*/ 685 h 1161"/>
                    <a:gd name="T114" fmla="*/ 1099 w 1162"/>
                    <a:gd name="T115" fmla="*/ 845 h 1161"/>
                    <a:gd name="T116" fmla="*/ 826 w 1162"/>
                    <a:gd name="T117" fmla="*/ 739 h 1161"/>
                    <a:gd name="T118" fmla="*/ 1033 w 1162"/>
                    <a:gd name="T119" fmla="*/ 947 h 1161"/>
                    <a:gd name="T120" fmla="*/ 788 w 1162"/>
                    <a:gd name="T121" fmla="*/ 787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162" h="1161">
                      <a:moveTo>
                        <a:pt x="788" y="787"/>
                      </a:moveTo>
                      <a:lnTo>
                        <a:pt x="947" y="1033"/>
                      </a:lnTo>
                      <a:lnTo>
                        <a:pt x="740" y="825"/>
                      </a:lnTo>
                      <a:lnTo>
                        <a:pt x="845" y="1100"/>
                      </a:lnTo>
                      <a:lnTo>
                        <a:pt x="686" y="852"/>
                      </a:lnTo>
                      <a:lnTo>
                        <a:pt x="732" y="1141"/>
                      </a:lnTo>
                      <a:lnTo>
                        <a:pt x="628" y="868"/>
                      </a:lnTo>
                      <a:lnTo>
                        <a:pt x="611" y="1161"/>
                      </a:lnTo>
                      <a:lnTo>
                        <a:pt x="567" y="872"/>
                      </a:lnTo>
                      <a:lnTo>
                        <a:pt x="490" y="1154"/>
                      </a:lnTo>
                      <a:lnTo>
                        <a:pt x="507" y="862"/>
                      </a:lnTo>
                      <a:lnTo>
                        <a:pt x="373" y="1124"/>
                      </a:lnTo>
                      <a:lnTo>
                        <a:pt x="449" y="840"/>
                      </a:lnTo>
                      <a:lnTo>
                        <a:pt x="265" y="1069"/>
                      </a:lnTo>
                      <a:lnTo>
                        <a:pt x="398" y="807"/>
                      </a:lnTo>
                      <a:lnTo>
                        <a:pt x="170" y="993"/>
                      </a:lnTo>
                      <a:lnTo>
                        <a:pt x="356" y="764"/>
                      </a:lnTo>
                      <a:lnTo>
                        <a:pt x="93" y="898"/>
                      </a:lnTo>
                      <a:lnTo>
                        <a:pt x="322" y="713"/>
                      </a:lnTo>
                      <a:lnTo>
                        <a:pt x="38" y="789"/>
                      </a:lnTo>
                      <a:lnTo>
                        <a:pt x="300" y="657"/>
                      </a:lnTo>
                      <a:lnTo>
                        <a:pt x="7" y="672"/>
                      </a:lnTo>
                      <a:lnTo>
                        <a:pt x="291" y="597"/>
                      </a:lnTo>
                      <a:lnTo>
                        <a:pt x="0" y="551"/>
                      </a:lnTo>
                      <a:lnTo>
                        <a:pt x="295" y="536"/>
                      </a:lnTo>
                      <a:lnTo>
                        <a:pt x="20" y="431"/>
                      </a:lnTo>
                      <a:lnTo>
                        <a:pt x="310" y="477"/>
                      </a:lnTo>
                      <a:lnTo>
                        <a:pt x="63" y="317"/>
                      </a:lnTo>
                      <a:lnTo>
                        <a:pt x="337" y="423"/>
                      </a:lnTo>
                      <a:lnTo>
                        <a:pt x="129" y="214"/>
                      </a:lnTo>
                      <a:lnTo>
                        <a:pt x="375" y="376"/>
                      </a:lnTo>
                      <a:lnTo>
                        <a:pt x="215" y="129"/>
                      </a:lnTo>
                      <a:lnTo>
                        <a:pt x="423" y="336"/>
                      </a:lnTo>
                      <a:lnTo>
                        <a:pt x="318" y="62"/>
                      </a:lnTo>
                      <a:lnTo>
                        <a:pt x="478" y="309"/>
                      </a:lnTo>
                      <a:lnTo>
                        <a:pt x="431" y="18"/>
                      </a:lnTo>
                      <a:lnTo>
                        <a:pt x="537" y="294"/>
                      </a:lnTo>
                      <a:lnTo>
                        <a:pt x="552" y="0"/>
                      </a:lnTo>
                      <a:lnTo>
                        <a:pt x="596" y="290"/>
                      </a:lnTo>
                      <a:lnTo>
                        <a:pt x="672" y="6"/>
                      </a:lnTo>
                      <a:lnTo>
                        <a:pt x="656" y="299"/>
                      </a:lnTo>
                      <a:lnTo>
                        <a:pt x="790" y="38"/>
                      </a:lnTo>
                      <a:lnTo>
                        <a:pt x="714" y="321"/>
                      </a:lnTo>
                      <a:lnTo>
                        <a:pt x="897" y="93"/>
                      </a:lnTo>
                      <a:lnTo>
                        <a:pt x="765" y="355"/>
                      </a:lnTo>
                      <a:lnTo>
                        <a:pt x="991" y="169"/>
                      </a:lnTo>
                      <a:lnTo>
                        <a:pt x="807" y="397"/>
                      </a:lnTo>
                      <a:lnTo>
                        <a:pt x="1069" y="264"/>
                      </a:lnTo>
                      <a:lnTo>
                        <a:pt x="841" y="449"/>
                      </a:lnTo>
                      <a:lnTo>
                        <a:pt x="1124" y="372"/>
                      </a:lnTo>
                      <a:lnTo>
                        <a:pt x="861" y="506"/>
                      </a:lnTo>
                      <a:lnTo>
                        <a:pt x="1155" y="490"/>
                      </a:lnTo>
                      <a:lnTo>
                        <a:pt x="871" y="566"/>
                      </a:lnTo>
                      <a:lnTo>
                        <a:pt x="1162" y="612"/>
                      </a:lnTo>
                      <a:lnTo>
                        <a:pt x="868" y="627"/>
                      </a:lnTo>
                      <a:lnTo>
                        <a:pt x="1142" y="731"/>
                      </a:lnTo>
                      <a:lnTo>
                        <a:pt x="853" y="685"/>
                      </a:lnTo>
                      <a:lnTo>
                        <a:pt x="1099" y="845"/>
                      </a:lnTo>
                      <a:lnTo>
                        <a:pt x="826" y="739"/>
                      </a:lnTo>
                      <a:lnTo>
                        <a:pt x="1033" y="947"/>
                      </a:lnTo>
                      <a:lnTo>
                        <a:pt x="788" y="78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0712" name="Group 664"/>
                <p:cNvGrpSpPr>
                  <a:grpSpLocks/>
                </p:cNvGrpSpPr>
                <p:nvPr/>
              </p:nvGrpSpPr>
              <p:grpSpPr bwMode="auto">
                <a:xfrm>
                  <a:off x="3397" y="3023"/>
                  <a:ext cx="781" cy="314"/>
                  <a:chOff x="3397" y="3023"/>
                  <a:chExt cx="781" cy="314"/>
                </a:xfrm>
              </p:grpSpPr>
              <p:grpSp>
                <p:nvGrpSpPr>
                  <p:cNvPr id="130713" name="Group 665"/>
                  <p:cNvGrpSpPr>
                    <a:grpSpLocks/>
                  </p:cNvGrpSpPr>
                  <p:nvPr/>
                </p:nvGrpSpPr>
                <p:grpSpPr bwMode="auto">
                  <a:xfrm>
                    <a:off x="3397" y="3023"/>
                    <a:ext cx="216" cy="138"/>
                    <a:chOff x="2463" y="2256"/>
                    <a:chExt cx="348" cy="176"/>
                  </a:xfrm>
                </p:grpSpPr>
                <p:sp>
                  <p:nvSpPr>
                    <p:cNvPr id="130714" name="Freeform 666"/>
                    <p:cNvSpPr>
                      <a:spLocks/>
                    </p:cNvSpPr>
                    <p:nvPr/>
                  </p:nvSpPr>
                  <p:spPr bwMode="auto">
                    <a:xfrm>
                      <a:off x="2697" y="2272"/>
                      <a:ext cx="19" cy="78"/>
                    </a:xfrm>
                    <a:custGeom>
                      <a:avLst/>
                      <a:gdLst>
                        <a:gd name="T0" fmla="*/ 80 w 192"/>
                        <a:gd name="T1" fmla="*/ 753 h 755"/>
                        <a:gd name="T2" fmla="*/ 66 w 192"/>
                        <a:gd name="T3" fmla="*/ 747 h 755"/>
                        <a:gd name="T4" fmla="*/ 55 w 192"/>
                        <a:gd name="T5" fmla="*/ 744 h 755"/>
                        <a:gd name="T6" fmla="*/ 42 w 192"/>
                        <a:gd name="T7" fmla="*/ 738 h 755"/>
                        <a:gd name="T8" fmla="*/ 47 w 192"/>
                        <a:gd name="T9" fmla="*/ 719 h 755"/>
                        <a:gd name="T10" fmla="*/ 68 w 192"/>
                        <a:gd name="T11" fmla="*/ 683 h 755"/>
                        <a:gd name="T12" fmla="*/ 87 w 192"/>
                        <a:gd name="T13" fmla="*/ 645 h 755"/>
                        <a:gd name="T14" fmla="*/ 104 w 192"/>
                        <a:gd name="T15" fmla="*/ 603 h 755"/>
                        <a:gd name="T16" fmla="*/ 118 w 192"/>
                        <a:gd name="T17" fmla="*/ 561 h 755"/>
                        <a:gd name="T18" fmla="*/ 127 w 192"/>
                        <a:gd name="T19" fmla="*/ 519 h 755"/>
                        <a:gd name="T20" fmla="*/ 135 w 192"/>
                        <a:gd name="T21" fmla="*/ 475 h 755"/>
                        <a:gd name="T22" fmla="*/ 139 w 192"/>
                        <a:gd name="T23" fmla="*/ 430 h 755"/>
                        <a:gd name="T24" fmla="*/ 139 w 192"/>
                        <a:gd name="T25" fmla="*/ 380 h 755"/>
                        <a:gd name="T26" fmla="*/ 135 w 192"/>
                        <a:gd name="T27" fmla="*/ 327 h 755"/>
                        <a:gd name="T28" fmla="*/ 123 w 192"/>
                        <a:gd name="T29" fmla="*/ 276 h 755"/>
                        <a:gd name="T30" fmla="*/ 110 w 192"/>
                        <a:gd name="T31" fmla="*/ 226 h 755"/>
                        <a:gd name="T32" fmla="*/ 91 w 192"/>
                        <a:gd name="T33" fmla="*/ 179 h 755"/>
                        <a:gd name="T34" fmla="*/ 70 w 192"/>
                        <a:gd name="T35" fmla="*/ 133 h 755"/>
                        <a:gd name="T36" fmla="*/ 44 w 192"/>
                        <a:gd name="T37" fmla="*/ 89 h 755"/>
                        <a:gd name="T38" fmla="*/ 15 w 192"/>
                        <a:gd name="T39" fmla="*/ 50 h 755"/>
                        <a:gd name="T40" fmla="*/ 6 w 192"/>
                        <a:gd name="T41" fmla="*/ 27 h 755"/>
                        <a:gd name="T42" fmla="*/ 15 w 192"/>
                        <a:gd name="T43" fmla="*/ 17 h 755"/>
                        <a:gd name="T44" fmla="*/ 25 w 192"/>
                        <a:gd name="T45" fmla="*/ 10 h 755"/>
                        <a:gd name="T46" fmla="*/ 34 w 192"/>
                        <a:gd name="T47" fmla="*/ 2 h 755"/>
                        <a:gd name="T48" fmla="*/ 57 w 192"/>
                        <a:gd name="T49" fmla="*/ 21 h 755"/>
                        <a:gd name="T50" fmla="*/ 89 w 192"/>
                        <a:gd name="T51" fmla="*/ 65 h 755"/>
                        <a:gd name="T52" fmla="*/ 116 w 192"/>
                        <a:gd name="T53" fmla="*/ 110 h 755"/>
                        <a:gd name="T54" fmla="*/ 141 w 192"/>
                        <a:gd name="T55" fmla="*/ 160 h 755"/>
                        <a:gd name="T56" fmla="*/ 160 w 192"/>
                        <a:gd name="T57" fmla="*/ 211 h 755"/>
                        <a:gd name="T58" fmla="*/ 175 w 192"/>
                        <a:gd name="T59" fmla="*/ 264 h 755"/>
                        <a:gd name="T60" fmla="*/ 186 w 192"/>
                        <a:gd name="T61" fmla="*/ 320 h 755"/>
                        <a:gd name="T62" fmla="*/ 190 w 192"/>
                        <a:gd name="T63" fmla="*/ 378 h 755"/>
                        <a:gd name="T64" fmla="*/ 192 w 192"/>
                        <a:gd name="T65" fmla="*/ 430 h 755"/>
                        <a:gd name="T66" fmla="*/ 188 w 192"/>
                        <a:gd name="T67" fmla="*/ 477 h 755"/>
                        <a:gd name="T68" fmla="*/ 180 w 192"/>
                        <a:gd name="T69" fmla="*/ 523 h 755"/>
                        <a:gd name="T70" fmla="*/ 169 w 192"/>
                        <a:gd name="T71" fmla="*/ 569 h 755"/>
                        <a:gd name="T72" fmla="*/ 156 w 192"/>
                        <a:gd name="T73" fmla="*/ 612 h 755"/>
                        <a:gd name="T74" fmla="*/ 139 w 192"/>
                        <a:gd name="T75" fmla="*/ 654 h 755"/>
                        <a:gd name="T76" fmla="*/ 120 w 192"/>
                        <a:gd name="T77" fmla="*/ 696 h 755"/>
                        <a:gd name="T78" fmla="*/ 99 w 192"/>
                        <a:gd name="T79" fmla="*/ 736 h 755"/>
                        <a:gd name="T80" fmla="*/ 87 w 192"/>
                        <a:gd name="T81" fmla="*/ 755 h 7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192" h="755">
                          <a:moveTo>
                            <a:pt x="87" y="755"/>
                          </a:moveTo>
                          <a:lnTo>
                            <a:pt x="80" y="753"/>
                          </a:lnTo>
                          <a:lnTo>
                            <a:pt x="74" y="751"/>
                          </a:lnTo>
                          <a:lnTo>
                            <a:pt x="66" y="747"/>
                          </a:lnTo>
                          <a:lnTo>
                            <a:pt x="61" y="745"/>
                          </a:lnTo>
                          <a:lnTo>
                            <a:pt x="55" y="744"/>
                          </a:lnTo>
                          <a:lnTo>
                            <a:pt x="49" y="742"/>
                          </a:lnTo>
                          <a:lnTo>
                            <a:pt x="42" y="738"/>
                          </a:lnTo>
                          <a:lnTo>
                            <a:pt x="36" y="738"/>
                          </a:lnTo>
                          <a:lnTo>
                            <a:pt x="47" y="719"/>
                          </a:lnTo>
                          <a:lnTo>
                            <a:pt x="59" y="702"/>
                          </a:lnTo>
                          <a:lnTo>
                            <a:pt x="68" y="683"/>
                          </a:lnTo>
                          <a:lnTo>
                            <a:pt x="80" y="664"/>
                          </a:lnTo>
                          <a:lnTo>
                            <a:pt x="87" y="645"/>
                          </a:lnTo>
                          <a:lnTo>
                            <a:pt x="97" y="624"/>
                          </a:lnTo>
                          <a:lnTo>
                            <a:pt x="104" y="603"/>
                          </a:lnTo>
                          <a:lnTo>
                            <a:pt x="112" y="584"/>
                          </a:lnTo>
                          <a:lnTo>
                            <a:pt x="118" y="561"/>
                          </a:lnTo>
                          <a:lnTo>
                            <a:pt x="123" y="540"/>
                          </a:lnTo>
                          <a:lnTo>
                            <a:pt x="127" y="519"/>
                          </a:lnTo>
                          <a:lnTo>
                            <a:pt x="133" y="498"/>
                          </a:lnTo>
                          <a:lnTo>
                            <a:pt x="135" y="475"/>
                          </a:lnTo>
                          <a:lnTo>
                            <a:pt x="139" y="453"/>
                          </a:lnTo>
                          <a:lnTo>
                            <a:pt x="139" y="430"/>
                          </a:lnTo>
                          <a:lnTo>
                            <a:pt x="141" y="407"/>
                          </a:lnTo>
                          <a:lnTo>
                            <a:pt x="139" y="380"/>
                          </a:lnTo>
                          <a:lnTo>
                            <a:pt x="139" y="354"/>
                          </a:lnTo>
                          <a:lnTo>
                            <a:pt x="135" y="327"/>
                          </a:lnTo>
                          <a:lnTo>
                            <a:pt x="131" y="302"/>
                          </a:lnTo>
                          <a:lnTo>
                            <a:pt x="123" y="276"/>
                          </a:lnTo>
                          <a:lnTo>
                            <a:pt x="118" y="251"/>
                          </a:lnTo>
                          <a:lnTo>
                            <a:pt x="110" y="226"/>
                          </a:lnTo>
                          <a:lnTo>
                            <a:pt x="103" y="204"/>
                          </a:lnTo>
                          <a:lnTo>
                            <a:pt x="91" y="179"/>
                          </a:lnTo>
                          <a:lnTo>
                            <a:pt x="82" y="156"/>
                          </a:lnTo>
                          <a:lnTo>
                            <a:pt x="70" y="133"/>
                          </a:lnTo>
                          <a:lnTo>
                            <a:pt x="57" y="110"/>
                          </a:lnTo>
                          <a:lnTo>
                            <a:pt x="44" y="89"/>
                          </a:lnTo>
                          <a:lnTo>
                            <a:pt x="30" y="69"/>
                          </a:lnTo>
                          <a:lnTo>
                            <a:pt x="15" y="50"/>
                          </a:lnTo>
                          <a:lnTo>
                            <a:pt x="0" y="31"/>
                          </a:lnTo>
                          <a:lnTo>
                            <a:pt x="6" y="27"/>
                          </a:lnTo>
                          <a:lnTo>
                            <a:pt x="9" y="23"/>
                          </a:lnTo>
                          <a:lnTo>
                            <a:pt x="15" y="17"/>
                          </a:lnTo>
                          <a:lnTo>
                            <a:pt x="21" y="13"/>
                          </a:lnTo>
                          <a:lnTo>
                            <a:pt x="25" y="10"/>
                          </a:lnTo>
                          <a:lnTo>
                            <a:pt x="30" y="6"/>
                          </a:lnTo>
                          <a:lnTo>
                            <a:pt x="34" y="2"/>
                          </a:lnTo>
                          <a:lnTo>
                            <a:pt x="40" y="0"/>
                          </a:lnTo>
                          <a:lnTo>
                            <a:pt x="57" y="21"/>
                          </a:lnTo>
                          <a:lnTo>
                            <a:pt x="74" y="42"/>
                          </a:lnTo>
                          <a:lnTo>
                            <a:pt x="89" y="65"/>
                          </a:lnTo>
                          <a:lnTo>
                            <a:pt x="104" y="88"/>
                          </a:lnTo>
                          <a:lnTo>
                            <a:pt x="116" y="110"/>
                          </a:lnTo>
                          <a:lnTo>
                            <a:pt x="129" y="135"/>
                          </a:lnTo>
                          <a:lnTo>
                            <a:pt x="141" y="160"/>
                          </a:lnTo>
                          <a:lnTo>
                            <a:pt x="152" y="186"/>
                          </a:lnTo>
                          <a:lnTo>
                            <a:pt x="160" y="211"/>
                          </a:lnTo>
                          <a:lnTo>
                            <a:pt x="169" y="238"/>
                          </a:lnTo>
                          <a:lnTo>
                            <a:pt x="175" y="264"/>
                          </a:lnTo>
                          <a:lnTo>
                            <a:pt x="182" y="293"/>
                          </a:lnTo>
                          <a:lnTo>
                            <a:pt x="186" y="320"/>
                          </a:lnTo>
                          <a:lnTo>
                            <a:pt x="188" y="348"/>
                          </a:lnTo>
                          <a:lnTo>
                            <a:pt x="190" y="378"/>
                          </a:lnTo>
                          <a:lnTo>
                            <a:pt x="192" y="407"/>
                          </a:lnTo>
                          <a:lnTo>
                            <a:pt x="192" y="430"/>
                          </a:lnTo>
                          <a:lnTo>
                            <a:pt x="190" y="455"/>
                          </a:lnTo>
                          <a:lnTo>
                            <a:pt x="188" y="477"/>
                          </a:lnTo>
                          <a:lnTo>
                            <a:pt x="184" y="502"/>
                          </a:lnTo>
                          <a:lnTo>
                            <a:pt x="180" y="523"/>
                          </a:lnTo>
                          <a:lnTo>
                            <a:pt x="175" y="546"/>
                          </a:lnTo>
                          <a:lnTo>
                            <a:pt x="169" y="569"/>
                          </a:lnTo>
                          <a:lnTo>
                            <a:pt x="165" y="591"/>
                          </a:lnTo>
                          <a:lnTo>
                            <a:pt x="156" y="612"/>
                          </a:lnTo>
                          <a:lnTo>
                            <a:pt x="148" y="635"/>
                          </a:lnTo>
                          <a:lnTo>
                            <a:pt x="139" y="654"/>
                          </a:lnTo>
                          <a:lnTo>
                            <a:pt x="131" y="677"/>
                          </a:lnTo>
                          <a:lnTo>
                            <a:pt x="120" y="696"/>
                          </a:lnTo>
                          <a:lnTo>
                            <a:pt x="110" y="717"/>
                          </a:lnTo>
                          <a:lnTo>
                            <a:pt x="99" y="736"/>
                          </a:lnTo>
                          <a:lnTo>
                            <a:pt x="87" y="755"/>
                          </a:lnTo>
                          <a:lnTo>
                            <a:pt x="87" y="75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15" name="Freeform 667"/>
                    <p:cNvSpPr>
                      <a:spLocks/>
                    </p:cNvSpPr>
                    <p:nvPr/>
                  </p:nvSpPr>
                  <p:spPr bwMode="auto">
                    <a:xfrm>
                      <a:off x="2730" y="2265"/>
                      <a:ext cx="23" cy="92"/>
                    </a:xfrm>
                    <a:custGeom>
                      <a:avLst/>
                      <a:gdLst>
                        <a:gd name="T0" fmla="*/ 97 w 230"/>
                        <a:gd name="T1" fmla="*/ 893 h 897"/>
                        <a:gd name="T2" fmla="*/ 82 w 230"/>
                        <a:gd name="T3" fmla="*/ 887 h 897"/>
                        <a:gd name="T4" fmla="*/ 65 w 230"/>
                        <a:gd name="T5" fmla="*/ 884 h 897"/>
                        <a:gd name="T6" fmla="*/ 50 w 230"/>
                        <a:gd name="T7" fmla="*/ 878 h 897"/>
                        <a:gd name="T8" fmla="*/ 55 w 230"/>
                        <a:gd name="T9" fmla="*/ 855 h 897"/>
                        <a:gd name="T10" fmla="*/ 82 w 230"/>
                        <a:gd name="T11" fmla="*/ 810 h 897"/>
                        <a:gd name="T12" fmla="*/ 105 w 230"/>
                        <a:gd name="T13" fmla="*/ 764 h 897"/>
                        <a:gd name="T14" fmla="*/ 124 w 230"/>
                        <a:gd name="T15" fmla="*/ 716 h 897"/>
                        <a:gd name="T16" fmla="*/ 141 w 230"/>
                        <a:gd name="T17" fmla="*/ 667 h 897"/>
                        <a:gd name="T18" fmla="*/ 152 w 230"/>
                        <a:gd name="T19" fmla="*/ 616 h 897"/>
                        <a:gd name="T20" fmla="*/ 162 w 230"/>
                        <a:gd name="T21" fmla="*/ 562 h 897"/>
                        <a:gd name="T22" fmla="*/ 166 w 230"/>
                        <a:gd name="T23" fmla="*/ 511 h 897"/>
                        <a:gd name="T24" fmla="*/ 166 w 230"/>
                        <a:gd name="T25" fmla="*/ 452 h 897"/>
                        <a:gd name="T26" fmla="*/ 160 w 230"/>
                        <a:gd name="T27" fmla="*/ 389 h 897"/>
                        <a:gd name="T28" fmla="*/ 149 w 230"/>
                        <a:gd name="T29" fmla="*/ 328 h 897"/>
                        <a:gd name="T30" fmla="*/ 131 w 230"/>
                        <a:gd name="T31" fmla="*/ 270 h 897"/>
                        <a:gd name="T32" fmla="*/ 111 w 230"/>
                        <a:gd name="T33" fmla="*/ 213 h 897"/>
                        <a:gd name="T34" fmla="*/ 84 w 230"/>
                        <a:gd name="T35" fmla="*/ 159 h 897"/>
                        <a:gd name="T36" fmla="*/ 54 w 230"/>
                        <a:gd name="T37" fmla="*/ 108 h 897"/>
                        <a:gd name="T38" fmla="*/ 19 w 230"/>
                        <a:gd name="T39" fmla="*/ 60 h 897"/>
                        <a:gd name="T40" fmla="*/ 8 w 230"/>
                        <a:gd name="T41" fmla="*/ 32 h 897"/>
                        <a:gd name="T42" fmla="*/ 19 w 230"/>
                        <a:gd name="T43" fmla="*/ 22 h 897"/>
                        <a:gd name="T44" fmla="*/ 33 w 230"/>
                        <a:gd name="T45" fmla="*/ 13 h 897"/>
                        <a:gd name="T46" fmla="*/ 44 w 230"/>
                        <a:gd name="T47" fmla="*/ 3 h 897"/>
                        <a:gd name="T48" fmla="*/ 71 w 230"/>
                        <a:gd name="T49" fmla="*/ 24 h 897"/>
                        <a:gd name="T50" fmla="*/ 107 w 230"/>
                        <a:gd name="T51" fmla="*/ 76 h 897"/>
                        <a:gd name="T52" fmla="*/ 141 w 230"/>
                        <a:gd name="T53" fmla="*/ 131 h 897"/>
                        <a:gd name="T54" fmla="*/ 169 w 230"/>
                        <a:gd name="T55" fmla="*/ 190 h 897"/>
                        <a:gd name="T56" fmla="*/ 192 w 230"/>
                        <a:gd name="T57" fmla="*/ 252 h 897"/>
                        <a:gd name="T58" fmla="*/ 209 w 230"/>
                        <a:gd name="T59" fmla="*/ 315 h 897"/>
                        <a:gd name="T60" fmla="*/ 223 w 230"/>
                        <a:gd name="T61" fmla="*/ 382 h 897"/>
                        <a:gd name="T62" fmla="*/ 228 w 230"/>
                        <a:gd name="T63" fmla="*/ 448 h 897"/>
                        <a:gd name="T64" fmla="*/ 228 w 230"/>
                        <a:gd name="T65" fmla="*/ 511 h 897"/>
                        <a:gd name="T66" fmla="*/ 223 w 230"/>
                        <a:gd name="T67" fmla="*/ 568 h 897"/>
                        <a:gd name="T68" fmla="*/ 215 w 230"/>
                        <a:gd name="T69" fmla="*/ 621 h 897"/>
                        <a:gd name="T70" fmla="*/ 204 w 230"/>
                        <a:gd name="T71" fmla="*/ 675 h 897"/>
                        <a:gd name="T72" fmla="*/ 187 w 230"/>
                        <a:gd name="T73" fmla="*/ 728 h 897"/>
                        <a:gd name="T74" fmla="*/ 166 w 230"/>
                        <a:gd name="T75" fmla="*/ 777 h 897"/>
                        <a:gd name="T76" fmla="*/ 143 w 230"/>
                        <a:gd name="T77" fmla="*/ 827 h 897"/>
                        <a:gd name="T78" fmla="*/ 118 w 230"/>
                        <a:gd name="T79" fmla="*/ 872 h 897"/>
                        <a:gd name="T80" fmla="*/ 105 w 230"/>
                        <a:gd name="T81" fmla="*/ 897 h 8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230" h="897">
                          <a:moveTo>
                            <a:pt x="105" y="897"/>
                          </a:moveTo>
                          <a:lnTo>
                            <a:pt x="97" y="893"/>
                          </a:lnTo>
                          <a:lnTo>
                            <a:pt x="90" y="891"/>
                          </a:lnTo>
                          <a:lnTo>
                            <a:pt x="82" y="887"/>
                          </a:lnTo>
                          <a:lnTo>
                            <a:pt x="74" y="886"/>
                          </a:lnTo>
                          <a:lnTo>
                            <a:pt x="65" y="884"/>
                          </a:lnTo>
                          <a:lnTo>
                            <a:pt x="57" y="880"/>
                          </a:lnTo>
                          <a:lnTo>
                            <a:pt x="50" y="878"/>
                          </a:lnTo>
                          <a:lnTo>
                            <a:pt x="42" y="876"/>
                          </a:lnTo>
                          <a:lnTo>
                            <a:pt x="55" y="855"/>
                          </a:lnTo>
                          <a:lnTo>
                            <a:pt x="69" y="832"/>
                          </a:lnTo>
                          <a:lnTo>
                            <a:pt x="82" y="810"/>
                          </a:lnTo>
                          <a:lnTo>
                            <a:pt x="95" y="789"/>
                          </a:lnTo>
                          <a:lnTo>
                            <a:pt x="105" y="764"/>
                          </a:lnTo>
                          <a:lnTo>
                            <a:pt x="114" y="741"/>
                          </a:lnTo>
                          <a:lnTo>
                            <a:pt x="124" y="716"/>
                          </a:lnTo>
                          <a:lnTo>
                            <a:pt x="133" y="694"/>
                          </a:lnTo>
                          <a:lnTo>
                            <a:pt x="141" y="667"/>
                          </a:lnTo>
                          <a:lnTo>
                            <a:pt x="149" y="642"/>
                          </a:lnTo>
                          <a:lnTo>
                            <a:pt x="152" y="616"/>
                          </a:lnTo>
                          <a:lnTo>
                            <a:pt x="158" y="591"/>
                          </a:lnTo>
                          <a:lnTo>
                            <a:pt x="162" y="562"/>
                          </a:lnTo>
                          <a:lnTo>
                            <a:pt x="166" y="538"/>
                          </a:lnTo>
                          <a:lnTo>
                            <a:pt x="166" y="511"/>
                          </a:lnTo>
                          <a:lnTo>
                            <a:pt x="168" y="484"/>
                          </a:lnTo>
                          <a:lnTo>
                            <a:pt x="166" y="452"/>
                          </a:lnTo>
                          <a:lnTo>
                            <a:pt x="164" y="420"/>
                          </a:lnTo>
                          <a:lnTo>
                            <a:pt x="160" y="389"/>
                          </a:lnTo>
                          <a:lnTo>
                            <a:pt x="156" y="359"/>
                          </a:lnTo>
                          <a:lnTo>
                            <a:pt x="149" y="328"/>
                          </a:lnTo>
                          <a:lnTo>
                            <a:pt x="141" y="298"/>
                          </a:lnTo>
                          <a:lnTo>
                            <a:pt x="131" y="270"/>
                          </a:lnTo>
                          <a:lnTo>
                            <a:pt x="122" y="241"/>
                          </a:lnTo>
                          <a:lnTo>
                            <a:pt x="111" y="213"/>
                          </a:lnTo>
                          <a:lnTo>
                            <a:pt x="99" y="186"/>
                          </a:lnTo>
                          <a:lnTo>
                            <a:pt x="84" y="159"/>
                          </a:lnTo>
                          <a:lnTo>
                            <a:pt x="71" y="135"/>
                          </a:lnTo>
                          <a:lnTo>
                            <a:pt x="54" y="108"/>
                          </a:lnTo>
                          <a:lnTo>
                            <a:pt x="36" y="83"/>
                          </a:lnTo>
                          <a:lnTo>
                            <a:pt x="19" y="60"/>
                          </a:lnTo>
                          <a:lnTo>
                            <a:pt x="0" y="38"/>
                          </a:lnTo>
                          <a:lnTo>
                            <a:pt x="8" y="32"/>
                          </a:lnTo>
                          <a:lnTo>
                            <a:pt x="14" y="28"/>
                          </a:lnTo>
                          <a:lnTo>
                            <a:pt x="19" y="22"/>
                          </a:lnTo>
                          <a:lnTo>
                            <a:pt x="27" y="19"/>
                          </a:lnTo>
                          <a:lnTo>
                            <a:pt x="33" y="13"/>
                          </a:lnTo>
                          <a:lnTo>
                            <a:pt x="38" y="7"/>
                          </a:lnTo>
                          <a:lnTo>
                            <a:pt x="44" y="3"/>
                          </a:lnTo>
                          <a:lnTo>
                            <a:pt x="50" y="0"/>
                          </a:lnTo>
                          <a:lnTo>
                            <a:pt x="71" y="24"/>
                          </a:lnTo>
                          <a:lnTo>
                            <a:pt x="90" y="51"/>
                          </a:lnTo>
                          <a:lnTo>
                            <a:pt x="107" y="76"/>
                          </a:lnTo>
                          <a:lnTo>
                            <a:pt x="124" y="104"/>
                          </a:lnTo>
                          <a:lnTo>
                            <a:pt x="141" y="131"/>
                          </a:lnTo>
                          <a:lnTo>
                            <a:pt x="156" y="161"/>
                          </a:lnTo>
                          <a:lnTo>
                            <a:pt x="169" y="190"/>
                          </a:lnTo>
                          <a:lnTo>
                            <a:pt x="181" y="220"/>
                          </a:lnTo>
                          <a:lnTo>
                            <a:pt x="192" y="252"/>
                          </a:lnTo>
                          <a:lnTo>
                            <a:pt x="202" y="283"/>
                          </a:lnTo>
                          <a:lnTo>
                            <a:pt x="209" y="315"/>
                          </a:lnTo>
                          <a:lnTo>
                            <a:pt x="217" y="348"/>
                          </a:lnTo>
                          <a:lnTo>
                            <a:pt x="223" y="382"/>
                          </a:lnTo>
                          <a:lnTo>
                            <a:pt x="227" y="414"/>
                          </a:lnTo>
                          <a:lnTo>
                            <a:pt x="228" y="448"/>
                          </a:lnTo>
                          <a:lnTo>
                            <a:pt x="230" y="484"/>
                          </a:lnTo>
                          <a:lnTo>
                            <a:pt x="228" y="511"/>
                          </a:lnTo>
                          <a:lnTo>
                            <a:pt x="227" y="540"/>
                          </a:lnTo>
                          <a:lnTo>
                            <a:pt x="223" y="568"/>
                          </a:lnTo>
                          <a:lnTo>
                            <a:pt x="221" y="597"/>
                          </a:lnTo>
                          <a:lnTo>
                            <a:pt x="215" y="621"/>
                          </a:lnTo>
                          <a:lnTo>
                            <a:pt x="209" y="648"/>
                          </a:lnTo>
                          <a:lnTo>
                            <a:pt x="204" y="675"/>
                          </a:lnTo>
                          <a:lnTo>
                            <a:pt x="196" y="703"/>
                          </a:lnTo>
                          <a:lnTo>
                            <a:pt x="187" y="728"/>
                          </a:lnTo>
                          <a:lnTo>
                            <a:pt x="177" y="752"/>
                          </a:lnTo>
                          <a:lnTo>
                            <a:pt x="166" y="777"/>
                          </a:lnTo>
                          <a:lnTo>
                            <a:pt x="156" y="802"/>
                          </a:lnTo>
                          <a:lnTo>
                            <a:pt x="143" y="827"/>
                          </a:lnTo>
                          <a:lnTo>
                            <a:pt x="131" y="849"/>
                          </a:lnTo>
                          <a:lnTo>
                            <a:pt x="118" y="872"/>
                          </a:lnTo>
                          <a:lnTo>
                            <a:pt x="105" y="897"/>
                          </a:lnTo>
                          <a:lnTo>
                            <a:pt x="105" y="8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16" name="Freeform 668"/>
                    <p:cNvSpPr>
                      <a:spLocks/>
                    </p:cNvSpPr>
                    <p:nvPr/>
                  </p:nvSpPr>
                  <p:spPr bwMode="auto">
                    <a:xfrm>
                      <a:off x="2767" y="2256"/>
                      <a:ext cx="27" cy="110"/>
                    </a:xfrm>
                    <a:custGeom>
                      <a:avLst/>
                      <a:gdLst>
                        <a:gd name="T0" fmla="*/ 114 w 274"/>
                        <a:gd name="T1" fmla="*/ 1071 h 1073"/>
                        <a:gd name="T2" fmla="*/ 95 w 274"/>
                        <a:gd name="T3" fmla="*/ 1063 h 1073"/>
                        <a:gd name="T4" fmla="*/ 82 w 274"/>
                        <a:gd name="T5" fmla="*/ 1060 h 1073"/>
                        <a:gd name="T6" fmla="*/ 72 w 274"/>
                        <a:gd name="T7" fmla="*/ 1056 h 1073"/>
                        <a:gd name="T8" fmla="*/ 63 w 274"/>
                        <a:gd name="T9" fmla="*/ 1054 h 1073"/>
                        <a:gd name="T10" fmla="*/ 53 w 274"/>
                        <a:gd name="T11" fmla="*/ 1050 h 1073"/>
                        <a:gd name="T12" fmla="*/ 67 w 274"/>
                        <a:gd name="T13" fmla="*/ 1023 h 1073"/>
                        <a:gd name="T14" fmla="*/ 97 w 274"/>
                        <a:gd name="T15" fmla="*/ 970 h 1073"/>
                        <a:gd name="T16" fmla="*/ 125 w 274"/>
                        <a:gd name="T17" fmla="*/ 915 h 1073"/>
                        <a:gd name="T18" fmla="*/ 148 w 274"/>
                        <a:gd name="T19" fmla="*/ 858 h 1073"/>
                        <a:gd name="T20" fmla="*/ 167 w 274"/>
                        <a:gd name="T21" fmla="*/ 799 h 1073"/>
                        <a:gd name="T22" fmla="*/ 183 w 274"/>
                        <a:gd name="T23" fmla="*/ 736 h 1073"/>
                        <a:gd name="T24" fmla="*/ 192 w 274"/>
                        <a:gd name="T25" fmla="*/ 674 h 1073"/>
                        <a:gd name="T26" fmla="*/ 198 w 274"/>
                        <a:gd name="T27" fmla="*/ 611 h 1073"/>
                        <a:gd name="T28" fmla="*/ 198 w 274"/>
                        <a:gd name="T29" fmla="*/ 540 h 1073"/>
                        <a:gd name="T30" fmla="*/ 190 w 274"/>
                        <a:gd name="T31" fmla="*/ 464 h 1073"/>
                        <a:gd name="T32" fmla="*/ 177 w 274"/>
                        <a:gd name="T33" fmla="*/ 392 h 1073"/>
                        <a:gd name="T34" fmla="*/ 158 w 274"/>
                        <a:gd name="T35" fmla="*/ 322 h 1073"/>
                        <a:gd name="T36" fmla="*/ 131 w 274"/>
                        <a:gd name="T37" fmla="*/ 255 h 1073"/>
                        <a:gd name="T38" fmla="*/ 101 w 274"/>
                        <a:gd name="T39" fmla="*/ 191 h 1073"/>
                        <a:gd name="T40" fmla="*/ 63 w 274"/>
                        <a:gd name="T41" fmla="*/ 130 h 1073"/>
                        <a:gd name="T42" fmla="*/ 23 w 274"/>
                        <a:gd name="T43" fmla="*/ 73 h 1073"/>
                        <a:gd name="T44" fmla="*/ 8 w 274"/>
                        <a:gd name="T45" fmla="*/ 40 h 1073"/>
                        <a:gd name="T46" fmla="*/ 23 w 274"/>
                        <a:gd name="T47" fmla="*/ 27 h 1073"/>
                        <a:gd name="T48" fmla="*/ 36 w 274"/>
                        <a:gd name="T49" fmla="*/ 16 h 1073"/>
                        <a:gd name="T50" fmla="*/ 51 w 274"/>
                        <a:gd name="T51" fmla="*/ 6 h 1073"/>
                        <a:gd name="T52" fmla="*/ 82 w 274"/>
                        <a:gd name="T53" fmla="*/ 29 h 1073"/>
                        <a:gd name="T54" fmla="*/ 127 w 274"/>
                        <a:gd name="T55" fmla="*/ 94 h 1073"/>
                        <a:gd name="T56" fmla="*/ 167 w 274"/>
                        <a:gd name="T57" fmla="*/ 160 h 1073"/>
                        <a:gd name="T58" fmla="*/ 202 w 274"/>
                        <a:gd name="T59" fmla="*/ 229 h 1073"/>
                        <a:gd name="T60" fmla="*/ 228 w 274"/>
                        <a:gd name="T61" fmla="*/ 303 h 1073"/>
                        <a:gd name="T62" fmla="*/ 249 w 274"/>
                        <a:gd name="T63" fmla="*/ 379 h 1073"/>
                        <a:gd name="T64" fmla="*/ 264 w 274"/>
                        <a:gd name="T65" fmla="*/ 455 h 1073"/>
                        <a:gd name="T66" fmla="*/ 272 w 274"/>
                        <a:gd name="T67" fmla="*/ 537 h 1073"/>
                        <a:gd name="T68" fmla="*/ 272 w 274"/>
                        <a:gd name="T69" fmla="*/ 613 h 1073"/>
                        <a:gd name="T70" fmla="*/ 266 w 274"/>
                        <a:gd name="T71" fmla="*/ 679 h 1073"/>
                        <a:gd name="T72" fmla="*/ 257 w 274"/>
                        <a:gd name="T73" fmla="*/ 746 h 1073"/>
                        <a:gd name="T74" fmla="*/ 241 w 274"/>
                        <a:gd name="T75" fmla="*/ 809 h 1073"/>
                        <a:gd name="T76" fmla="*/ 222 w 274"/>
                        <a:gd name="T77" fmla="*/ 871 h 1073"/>
                        <a:gd name="T78" fmla="*/ 200 w 274"/>
                        <a:gd name="T79" fmla="*/ 932 h 1073"/>
                        <a:gd name="T80" fmla="*/ 171 w 274"/>
                        <a:gd name="T81" fmla="*/ 989 h 1073"/>
                        <a:gd name="T82" fmla="*/ 141 w 274"/>
                        <a:gd name="T83" fmla="*/ 1046 h 1073"/>
                        <a:gd name="T84" fmla="*/ 124 w 274"/>
                        <a:gd name="T85" fmla="*/ 1073 h 10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74" h="1073">
                          <a:moveTo>
                            <a:pt x="124" y="1073"/>
                          </a:moveTo>
                          <a:lnTo>
                            <a:pt x="114" y="1071"/>
                          </a:lnTo>
                          <a:lnTo>
                            <a:pt x="105" y="1067"/>
                          </a:lnTo>
                          <a:lnTo>
                            <a:pt x="95" y="1063"/>
                          </a:lnTo>
                          <a:lnTo>
                            <a:pt x="87" y="1061"/>
                          </a:lnTo>
                          <a:lnTo>
                            <a:pt x="82" y="1060"/>
                          </a:lnTo>
                          <a:lnTo>
                            <a:pt x="78" y="1058"/>
                          </a:lnTo>
                          <a:lnTo>
                            <a:pt x="72" y="1056"/>
                          </a:lnTo>
                          <a:lnTo>
                            <a:pt x="68" y="1054"/>
                          </a:lnTo>
                          <a:lnTo>
                            <a:pt x="63" y="1054"/>
                          </a:lnTo>
                          <a:lnTo>
                            <a:pt x="59" y="1052"/>
                          </a:lnTo>
                          <a:lnTo>
                            <a:pt x="53" y="1050"/>
                          </a:lnTo>
                          <a:lnTo>
                            <a:pt x="49" y="1048"/>
                          </a:lnTo>
                          <a:lnTo>
                            <a:pt x="67" y="1023"/>
                          </a:lnTo>
                          <a:lnTo>
                            <a:pt x="82" y="997"/>
                          </a:lnTo>
                          <a:lnTo>
                            <a:pt x="97" y="970"/>
                          </a:lnTo>
                          <a:lnTo>
                            <a:pt x="112" y="944"/>
                          </a:lnTo>
                          <a:lnTo>
                            <a:pt x="125" y="915"/>
                          </a:lnTo>
                          <a:lnTo>
                            <a:pt x="137" y="887"/>
                          </a:lnTo>
                          <a:lnTo>
                            <a:pt x="148" y="858"/>
                          </a:lnTo>
                          <a:lnTo>
                            <a:pt x="160" y="829"/>
                          </a:lnTo>
                          <a:lnTo>
                            <a:pt x="167" y="799"/>
                          </a:lnTo>
                          <a:lnTo>
                            <a:pt x="177" y="769"/>
                          </a:lnTo>
                          <a:lnTo>
                            <a:pt x="183" y="736"/>
                          </a:lnTo>
                          <a:lnTo>
                            <a:pt x="188" y="706"/>
                          </a:lnTo>
                          <a:lnTo>
                            <a:pt x="192" y="674"/>
                          </a:lnTo>
                          <a:lnTo>
                            <a:pt x="196" y="643"/>
                          </a:lnTo>
                          <a:lnTo>
                            <a:pt x="198" y="611"/>
                          </a:lnTo>
                          <a:lnTo>
                            <a:pt x="200" y="578"/>
                          </a:lnTo>
                          <a:lnTo>
                            <a:pt x="198" y="540"/>
                          </a:lnTo>
                          <a:lnTo>
                            <a:pt x="196" y="502"/>
                          </a:lnTo>
                          <a:lnTo>
                            <a:pt x="190" y="464"/>
                          </a:lnTo>
                          <a:lnTo>
                            <a:pt x="184" y="428"/>
                          </a:lnTo>
                          <a:lnTo>
                            <a:pt x="177" y="392"/>
                          </a:lnTo>
                          <a:lnTo>
                            <a:pt x="167" y="358"/>
                          </a:lnTo>
                          <a:lnTo>
                            <a:pt x="158" y="322"/>
                          </a:lnTo>
                          <a:lnTo>
                            <a:pt x="146" y="289"/>
                          </a:lnTo>
                          <a:lnTo>
                            <a:pt x="131" y="255"/>
                          </a:lnTo>
                          <a:lnTo>
                            <a:pt x="116" y="223"/>
                          </a:lnTo>
                          <a:lnTo>
                            <a:pt x="101" y="191"/>
                          </a:lnTo>
                          <a:lnTo>
                            <a:pt x="84" y="160"/>
                          </a:lnTo>
                          <a:lnTo>
                            <a:pt x="63" y="130"/>
                          </a:lnTo>
                          <a:lnTo>
                            <a:pt x="44" y="101"/>
                          </a:lnTo>
                          <a:lnTo>
                            <a:pt x="23" y="73"/>
                          </a:lnTo>
                          <a:lnTo>
                            <a:pt x="0" y="48"/>
                          </a:lnTo>
                          <a:lnTo>
                            <a:pt x="8" y="40"/>
                          </a:lnTo>
                          <a:lnTo>
                            <a:pt x="15" y="35"/>
                          </a:lnTo>
                          <a:lnTo>
                            <a:pt x="23" y="27"/>
                          </a:lnTo>
                          <a:lnTo>
                            <a:pt x="30" y="21"/>
                          </a:lnTo>
                          <a:lnTo>
                            <a:pt x="36" y="16"/>
                          </a:lnTo>
                          <a:lnTo>
                            <a:pt x="44" y="10"/>
                          </a:lnTo>
                          <a:lnTo>
                            <a:pt x="51" y="6"/>
                          </a:lnTo>
                          <a:lnTo>
                            <a:pt x="59" y="0"/>
                          </a:lnTo>
                          <a:lnTo>
                            <a:pt x="82" y="29"/>
                          </a:lnTo>
                          <a:lnTo>
                            <a:pt x="106" y="61"/>
                          </a:lnTo>
                          <a:lnTo>
                            <a:pt x="127" y="94"/>
                          </a:lnTo>
                          <a:lnTo>
                            <a:pt x="148" y="126"/>
                          </a:lnTo>
                          <a:lnTo>
                            <a:pt x="167" y="160"/>
                          </a:lnTo>
                          <a:lnTo>
                            <a:pt x="184" y="194"/>
                          </a:lnTo>
                          <a:lnTo>
                            <a:pt x="202" y="229"/>
                          </a:lnTo>
                          <a:lnTo>
                            <a:pt x="217" y="267"/>
                          </a:lnTo>
                          <a:lnTo>
                            <a:pt x="228" y="303"/>
                          </a:lnTo>
                          <a:lnTo>
                            <a:pt x="240" y="341"/>
                          </a:lnTo>
                          <a:lnTo>
                            <a:pt x="249" y="379"/>
                          </a:lnTo>
                          <a:lnTo>
                            <a:pt x="259" y="417"/>
                          </a:lnTo>
                          <a:lnTo>
                            <a:pt x="264" y="455"/>
                          </a:lnTo>
                          <a:lnTo>
                            <a:pt x="268" y="497"/>
                          </a:lnTo>
                          <a:lnTo>
                            <a:pt x="272" y="537"/>
                          </a:lnTo>
                          <a:lnTo>
                            <a:pt x="274" y="578"/>
                          </a:lnTo>
                          <a:lnTo>
                            <a:pt x="272" y="613"/>
                          </a:lnTo>
                          <a:lnTo>
                            <a:pt x="270" y="645"/>
                          </a:lnTo>
                          <a:lnTo>
                            <a:pt x="266" y="679"/>
                          </a:lnTo>
                          <a:lnTo>
                            <a:pt x="262" y="712"/>
                          </a:lnTo>
                          <a:lnTo>
                            <a:pt x="257" y="746"/>
                          </a:lnTo>
                          <a:lnTo>
                            <a:pt x="251" y="778"/>
                          </a:lnTo>
                          <a:lnTo>
                            <a:pt x="241" y="809"/>
                          </a:lnTo>
                          <a:lnTo>
                            <a:pt x="234" y="841"/>
                          </a:lnTo>
                          <a:lnTo>
                            <a:pt x="222" y="871"/>
                          </a:lnTo>
                          <a:lnTo>
                            <a:pt x="211" y="904"/>
                          </a:lnTo>
                          <a:lnTo>
                            <a:pt x="200" y="932"/>
                          </a:lnTo>
                          <a:lnTo>
                            <a:pt x="186" y="961"/>
                          </a:lnTo>
                          <a:lnTo>
                            <a:pt x="171" y="989"/>
                          </a:lnTo>
                          <a:lnTo>
                            <a:pt x="156" y="1020"/>
                          </a:lnTo>
                          <a:lnTo>
                            <a:pt x="141" y="1046"/>
                          </a:lnTo>
                          <a:lnTo>
                            <a:pt x="124" y="1073"/>
                          </a:lnTo>
                          <a:lnTo>
                            <a:pt x="124" y="107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17" name="Freeform 669"/>
                    <p:cNvSpPr>
                      <a:spLocks/>
                    </p:cNvSpPr>
                    <p:nvPr/>
                  </p:nvSpPr>
                  <p:spPr bwMode="auto">
                    <a:xfrm>
                      <a:off x="2669" y="2281"/>
                      <a:ext cx="15" cy="60"/>
                    </a:xfrm>
                    <a:custGeom>
                      <a:avLst/>
                      <a:gdLst>
                        <a:gd name="T0" fmla="*/ 63 w 148"/>
                        <a:gd name="T1" fmla="*/ 580 h 582"/>
                        <a:gd name="T2" fmla="*/ 53 w 148"/>
                        <a:gd name="T3" fmla="*/ 576 h 582"/>
                        <a:gd name="T4" fmla="*/ 42 w 148"/>
                        <a:gd name="T5" fmla="*/ 574 h 582"/>
                        <a:gd name="T6" fmla="*/ 32 w 148"/>
                        <a:gd name="T7" fmla="*/ 570 h 582"/>
                        <a:gd name="T8" fmla="*/ 36 w 148"/>
                        <a:gd name="T9" fmla="*/ 555 h 582"/>
                        <a:gd name="T10" fmla="*/ 53 w 148"/>
                        <a:gd name="T11" fmla="*/ 526 h 582"/>
                        <a:gd name="T12" fmla="*/ 69 w 148"/>
                        <a:gd name="T13" fmla="*/ 496 h 582"/>
                        <a:gd name="T14" fmla="*/ 82 w 148"/>
                        <a:gd name="T15" fmla="*/ 466 h 582"/>
                        <a:gd name="T16" fmla="*/ 91 w 148"/>
                        <a:gd name="T17" fmla="*/ 433 h 582"/>
                        <a:gd name="T18" fmla="*/ 99 w 148"/>
                        <a:gd name="T19" fmla="*/ 399 h 582"/>
                        <a:gd name="T20" fmla="*/ 105 w 148"/>
                        <a:gd name="T21" fmla="*/ 365 h 582"/>
                        <a:gd name="T22" fmla="*/ 108 w 148"/>
                        <a:gd name="T23" fmla="*/ 331 h 582"/>
                        <a:gd name="T24" fmla="*/ 108 w 148"/>
                        <a:gd name="T25" fmla="*/ 293 h 582"/>
                        <a:gd name="T26" fmla="*/ 103 w 148"/>
                        <a:gd name="T27" fmla="*/ 253 h 582"/>
                        <a:gd name="T28" fmla="*/ 95 w 148"/>
                        <a:gd name="T29" fmla="*/ 213 h 582"/>
                        <a:gd name="T30" fmla="*/ 86 w 148"/>
                        <a:gd name="T31" fmla="*/ 175 h 582"/>
                        <a:gd name="T32" fmla="*/ 70 w 148"/>
                        <a:gd name="T33" fmla="*/ 138 h 582"/>
                        <a:gd name="T34" fmla="*/ 55 w 148"/>
                        <a:gd name="T35" fmla="*/ 102 h 582"/>
                        <a:gd name="T36" fmla="*/ 34 w 148"/>
                        <a:gd name="T37" fmla="*/ 70 h 582"/>
                        <a:gd name="T38" fmla="*/ 11 w 148"/>
                        <a:gd name="T39" fmla="*/ 40 h 582"/>
                        <a:gd name="T40" fmla="*/ 10 w 148"/>
                        <a:gd name="T41" fmla="*/ 17 h 582"/>
                        <a:gd name="T42" fmla="*/ 25 w 148"/>
                        <a:gd name="T43" fmla="*/ 5 h 582"/>
                        <a:gd name="T44" fmla="*/ 46 w 148"/>
                        <a:gd name="T45" fmla="*/ 15 h 582"/>
                        <a:gd name="T46" fmla="*/ 69 w 148"/>
                        <a:gd name="T47" fmla="*/ 49 h 582"/>
                        <a:gd name="T48" fmla="*/ 91 w 148"/>
                        <a:gd name="T49" fmla="*/ 85 h 582"/>
                        <a:gd name="T50" fmla="*/ 108 w 148"/>
                        <a:gd name="T51" fmla="*/ 121 h 582"/>
                        <a:gd name="T52" fmla="*/ 124 w 148"/>
                        <a:gd name="T53" fmla="*/ 163 h 582"/>
                        <a:gd name="T54" fmla="*/ 135 w 148"/>
                        <a:gd name="T55" fmla="*/ 203 h 582"/>
                        <a:gd name="T56" fmla="*/ 143 w 148"/>
                        <a:gd name="T57" fmla="*/ 247 h 582"/>
                        <a:gd name="T58" fmla="*/ 148 w 148"/>
                        <a:gd name="T59" fmla="*/ 291 h 582"/>
                        <a:gd name="T60" fmla="*/ 148 w 148"/>
                        <a:gd name="T61" fmla="*/ 331 h 582"/>
                        <a:gd name="T62" fmla="*/ 145 w 148"/>
                        <a:gd name="T63" fmla="*/ 367 h 582"/>
                        <a:gd name="T64" fmla="*/ 139 w 148"/>
                        <a:gd name="T65" fmla="*/ 403 h 582"/>
                        <a:gd name="T66" fmla="*/ 131 w 148"/>
                        <a:gd name="T67" fmla="*/ 439 h 582"/>
                        <a:gd name="T68" fmla="*/ 122 w 148"/>
                        <a:gd name="T69" fmla="*/ 471 h 582"/>
                        <a:gd name="T70" fmla="*/ 108 w 148"/>
                        <a:gd name="T71" fmla="*/ 504 h 582"/>
                        <a:gd name="T72" fmla="*/ 93 w 148"/>
                        <a:gd name="T73" fmla="*/ 536 h 582"/>
                        <a:gd name="T74" fmla="*/ 76 w 148"/>
                        <a:gd name="T75" fmla="*/ 566 h 582"/>
                        <a:gd name="T76" fmla="*/ 69 w 148"/>
                        <a:gd name="T77" fmla="*/ 582 h 5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48" h="582">
                          <a:moveTo>
                            <a:pt x="69" y="582"/>
                          </a:moveTo>
                          <a:lnTo>
                            <a:pt x="63" y="580"/>
                          </a:lnTo>
                          <a:lnTo>
                            <a:pt x="57" y="580"/>
                          </a:lnTo>
                          <a:lnTo>
                            <a:pt x="53" y="576"/>
                          </a:lnTo>
                          <a:lnTo>
                            <a:pt x="48" y="576"/>
                          </a:lnTo>
                          <a:lnTo>
                            <a:pt x="42" y="574"/>
                          </a:lnTo>
                          <a:lnTo>
                            <a:pt x="38" y="572"/>
                          </a:lnTo>
                          <a:lnTo>
                            <a:pt x="32" y="570"/>
                          </a:lnTo>
                          <a:lnTo>
                            <a:pt x="29" y="570"/>
                          </a:lnTo>
                          <a:lnTo>
                            <a:pt x="36" y="555"/>
                          </a:lnTo>
                          <a:lnTo>
                            <a:pt x="46" y="542"/>
                          </a:lnTo>
                          <a:lnTo>
                            <a:pt x="53" y="526"/>
                          </a:lnTo>
                          <a:lnTo>
                            <a:pt x="61" y="513"/>
                          </a:lnTo>
                          <a:lnTo>
                            <a:pt x="69" y="496"/>
                          </a:lnTo>
                          <a:lnTo>
                            <a:pt x="74" y="481"/>
                          </a:lnTo>
                          <a:lnTo>
                            <a:pt x="82" y="466"/>
                          </a:lnTo>
                          <a:lnTo>
                            <a:pt x="88" y="450"/>
                          </a:lnTo>
                          <a:lnTo>
                            <a:pt x="91" y="433"/>
                          </a:lnTo>
                          <a:lnTo>
                            <a:pt x="95" y="416"/>
                          </a:lnTo>
                          <a:lnTo>
                            <a:pt x="99" y="399"/>
                          </a:lnTo>
                          <a:lnTo>
                            <a:pt x="103" y="382"/>
                          </a:lnTo>
                          <a:lnTo>
                            <a:pt x="105" y="365"/>
                          </a:lnTo>
                          <a:lnTo>
                            <a:pt x="107" y="348"/>
                          </a:lnTo>
                          <a:lnTo>
                            <a:pt x="108" y="331"/>
                          </a:lnTo>
                          <a:lnTo>
                            <a:pt x="108" y="313"/>
                          </a:lnTo>
                          <a:lnTo>
                            <a:pt x="108" y="293"/>
                          </a:lnTo>
                          <a:lnTo>
                            <a:pt x="107" y="273"/>
                          </a:lnTo>
                          <a:lnTo>
                            <a:pt x="103" y="253"/>
                          </a:lnTo>
                          <a:lnTo>
                            <a:pt x="101" y="232"/>
                          </a:lnTo>
                          <a:lnTo>
                            <a:pt x="95" y="213"/>
                          </a:lnTo>
                          <a:lnTo>
                            <a:pt x="91" y="194"/>
                          </a:lnTo>
                          <a:lnTo>
                            <a:pt x="86" y="175"/>
                          </a:lnTo>
                          <a:lnTo>
                            <a:pt x="80" y="156"/>
                          </a:lnTo>
                          <a:lnTo>
                            <a:pt x="70" y="138"/>
                          </a:lnTo>
                          <a:lnTo>
                            <a:pt x="63" y="119"/>
                          </a:lnTo>
                          <a:lnTo>
                            <a:pt x="55" y="102"/>
                          </a:lnTo>
                          <a:lnTo>
                            <a:pt x="46" y="87"/>
                          </a:lnTo>
                          <a:lnTo>
                            <a:pt x="34" y="70"/>
                          </a:lnTo>
                          <a:lnTo>
                            <a:pt x="25" y="55"/>
                          </a:lnTo>
                          <a:lnTo>
                            <a:pt x="11" y="40"/>
                          </a:lnTo>
                          <a:lnTo>
                            <a:pt x="0" y="24"/>
                          </a:lnTo>
                          <a:lnTo>
                            <a:pt x="10" y="17"/>
                          </a:lnTo>
                          <a:lnTo>
                            <a:pt x="17" y="11"/>
                          </a:lnTo>
                          <a:lnTo>
                            <a:pt x="25" y="5"/>
                          </a:lnTo>
                          <a:lnTo>
                            <a:pt x="32" y="0"/>
                          </a:lnTo>
                          <a:lnTo>
                            <a:pt x="46" y="15"/>
                          </a:lnTo>
                          <a:lnTo>
                            <a:pt x="57" y="32"/>
                          </a:lnTo>
                          <a:lnTo>
                            <a:pt x="69" y="49"/>
                          </a:lnTo>
                          <a:lnTo>
                            <a:pt x="82" y="66"/>
                          </a:lnTo>
                          <a:lnTo>
                            <a:pt x="91" y="85"/>
                          </a:lnTo>
                          <a:lnTo>
                            <a:pt x="101" y="104"/>
                          </a:lnTo>
                          <a:lnTo>
                            <a:pt x="108" y="121"/>
                          </a:lnTo>
                          <a:lnTo>
                            <a:pt x="118" y="142"/>
                          </a:lnTo>
                          <a:lnTo>
                            <a:pt x="124" y="163"/>
                          </a:lnTo>
                          <a:lnTo>
                            <a:pt x="129" y="182"/>
                          </a:lnTo>
                          <a:lnTo>
                            <a:pt x="135" y="203"/>
                          </a:lnTo>
                          <a:lnTo>
                            <a:pt x="141" y="224"/>
                          </a:lnTo>
                          <a:lnTo>
                            <a:pt x="143" y="247"/>
                          </a:lnTo>
                          <a:lnTo>
                            <a:pt x="146" y="268"/>
                          </a:lnTo>
                          <a:lnTo>
                            <a:pt x="148" y="291"/>
                          </a:lnTo>
                          <a:lnTo>
                            <a:pt x="148" y="313"/>
                          </a:lnTo>
                          <a:lnTo>
                            <a:pt x="148" y="331"/>
                          </a:lnTo>
                          <a:lnTo>
                            <a:pt x="146" y="350"/>
                          </a:lnTo>
                          <a:lnTo>
                            <a:pt x="145" y="367"/>
                          </a:lnTo>
                          <a:lnTo>
                            <a:pt x="143" y="386"/>
                          </a:lnTo>
                          <a:lnTo>
                            <a:pt x="139" y="403"/>
                          </a:lnTo>
                          <a:lnTo>
                            <a:pt x="135" y="422"/>
                          </a:lnTo>
                          <a:lnTo>
                            <a:pt x="131" y="439"/>
                          </a:lnTo>
                          <a:lnTo>
                            <a:pt x="127" y="456"/>
                          </a:lnTo>
                          <a:lnTo>
                            <a:pt x="122" y="471"/>
                          </a:lnTo>
                          <a:lnTo>
                            <a:pt x="116" y="488"/>
                          </a:lnTo>
                          <a:lnTo>
                            <a:pt x="108" y="504"/>
                          </a:lnTo>
                          <a:lnTo>
                            <a:pt x="101" y="521"/>
                          </a:lnTo>
                          <a:lnTo>
                            <a:pt x="93" y="536"/>
                          </a:lnTo>
                          <a:lnTo>
                            <a:pt x="86" y="551"/>
                          </a:lnTo>
                          <a:lnTo>
                            <a:pt x="76" y="566"/>
                          </a:lnTo>
                          <a:lnTo>
                            <a:pt x="69" y="582"/>
                          </a:lnTo>
                          <a:lnTo>
                            <a:pt x="69" y="58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18" name="Freeform 670"/>
                    <p:cNvSpPr>
                      <a:spLocks/>
                    </p:cNvSpPr>
                    <p:nvPr/>
                  </p:nvSpPr>
                  <p:spPr bwMode="auto">
                    <a:xfrm flipH="1">
                      <a:off x="2541" y="2272"/>
                      <a:ext cx="19" cy="78"/>
                    </a:xfrm>
                    <a:custGeom>
                      <a:avLst/>
                      <a:gdLst>
                        <a:gd name="T0" fmla="*/ 80 w 192"/>
                        <a:gd name="T1" fmla="*/ 753 h 755"/>
                        <a:gd name="T2" fmla="*/ 66 w 192"/>
                        <a:gd name="T3" fmla="*/ 747 h 755"/>
                        <a:gd name="T4" fmla="*/ 55 w 192"/>
                        <a:gd name="T5" fmla="*/ 744 h 755"/>
                        <a:gd name="T6" fmla="*/ 42 w 192"/>
                        <a:gd name="T7" fmla="*/ 738 h 755"/>
                        <a:gd name="T8" fmla="*/ 47 w 192"/>
                        <a:gd name="T9" fmla="*/ 719 h 755"/>
                        <a:gd name="T10" fmla="*/ 68 w 192"/>
                        <a:gd name="T11" fmla="*/ 683 h 755"/>
                        <a:gd name="T12" fmla="*/ 87 w 192"/>
                        <a:gd name="T13" fmla="*/ 645 h 755"/>
                        <a:gd name="T14" fmla="*/ 104 w 192"/>
                        <a:gd name="T15" fmla="*/ 603 h 755"/>
                        <a:gd name="T16" fmla="*/ 118 w 192"/>
                        <a:gd name="T17" fmla="*/ 561 h 755"/>
                        <a:gd name="T18" fmla="*/ 127 w 192"/>
                        <a:gd name="T19" fmla="*/ 519 h 755"/>
                        <a:gd name="T20" fmla="*/ 135 w 192"/>
                        <a:gd name="T21" fmla="*/ 475 h 755"/>
                        <a:gd name="T22" fmla="*/ 139 w 192"/>
                        <a:gd name="T23" fmla="*/ 430 h 755"/>
                        <a:gd name="T24" fmla="*/ 139 w 192"/>
                        <a:gd name="T25" fmla="*/ 380 h 755"/>
                        <a:gd name="T26" fmla="*/ 135 w 192"/>
                        <a:gd name="T27" fmla="*/ 327 h 755"/>
                        <a:gd name="T28" fmla="*/ 123 w 192"/>
                        <a:gd name="T29" fmla="*/ 276 h 755"/>
                        <a:gd name="T30" fmla="*/ 110 w 192"/>
                        <a:gd name="T31" fmla="*/ 226 h 755"/>
                        <a:gd name="T32" fmla="*/ 91 w 192"/>
                        <a:gd name="T33" fmla="*/ 179 h 755"/>
                        <a:gd name="T34" fmla="*/ 70 w 192"/>
                        <a:gd name="T35" fmla="*/ 133 h 755"/>
                        <a:gd name="T36" fmla="*/ 44 w 192"/>
                        <a:gd name="T37" fmla="*/ 89 h 755"/>
                        <a:gd name="T38" fmla="*/ 15 w 192"/>
                        <a:gd name="T39" fmla="*/ 50 h 755"/>
                        <a:gd name="T40" fmla="*/ 6 w 192"/>
                        <a:gd name="T41" fmla="*/ 27 h 755"/>
                        <a:gd name="T42" fmla="*/ 15 w 192"/>
                        <a:gd name="T43" fmla="*/ 17 h 755"/>
                        <a:gd name="T44" fmla="*/ 25 w 192"/>
                        <a:gd name="T45" fmla="*/ 10 h 755"/>
                        <a:gd name="T46" fmla="*/ 34 w 192"/>
                        <a:gd name="T47" fmla="*/ 2 h 755"/>
                        <a:gd name="T48" fmla="*/ 57 w 192"/>
                        <a:gd name="T49" fmla="*/ 21 h 755"/>
                        <a:gd name="T50" fmla="*/ 89 w 192"/>
                        <a:gd name="T51" fmla="*/ 65 h 755"/>
                        <a:gd name="T52" fmla="*/ 116 w 192"/>
                        <a:gd name="T53" fmla="*/ 110 h 755"/>
                        <a:gd name="T54" fmla="*/ 141 w 192"/>
                        <a:gd name="T55" fmla="*/ 160 h 755"/>
                        <a:gd name="T56" fmla="*/ 160 w 192"/>
                        <a:gd name="T57" fmla="*/ 211 h 755"/>
                        <a:gd name="T58" fmla="*/ 175 w 192"/>
                        <a:gd name="T59" fmla="*/ 264 h 755"/>
                        <a:gd name="T60" fmla="*/ 186 w 192"/>
                        <a:gd name="T61" fmla="*/ 320 h 755"/>
                        <a:gd name="T62" fmla="*/ 190 w 192"/>
                        <a:gd name="T63" fmla="*/ 378 h 755"/>
                        <a:gd name="T64" fmla="*/ 192 w 192"/>
                        <a:gd name="T65" fmla="*/ 430 h 755"/>
                        <a:gd name="T66" fmla="*/ 188 w 192"/>
                        <a:gd name="T67" fmla="*/ 477 h 755"/>
                        <a:gd name="T68" fmla="*/ 180 w 192"/>
                        <a:gd name="T69" fmla="*/ 523 h 755"/>
                        <a:gd name="T70" fmla="*/ 169 w 192"/>
                        <a:gd name="T71" fmla="*/ 569 h 755"/>
                        <a:gd name="T72" fmla="*/ 156 w 192"/>
                        <a:gd name="T73" fmla="*/ 612 h 755"/>
                        <a:gd name="T74" fmla="*/ 139 w 192"/>
                        <a:gd name="T75" fmla="*/ 654 h 755"/>
                        <a:gd name="T76" fmla="*/ 120 w 192"/>
                        <a:gd name="T77" fmla="*/ 696 h 755"/>
                        <a:gd name="T78" fmla="*/ 99 w 192"/>
                        <a:gd name="T79" fmla="*/ 736 h 755"/>
                        <a:gd name="T80" fmla="*/ 87 w 192"/>
                        <a:gd name="T81" fmla="*/ 755 h 7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192" h="755">
                          <a:moveTo>
                            <a:pt x="87" y="755"/>
                          </a:moveTo>
                          <a:lnTo>
                            <a:pt x="80" y="753"/>
                          </a:lnTo>
                          <a:lnTo>
                            <a:pt x="74" y="751"/>
                          </a:lnTo>
                          <a:lnTo>
                            <a:pt x="66" y="747"/>
                          </a:lnTo>
                          <a:lnTo>
                            <a:pt x="61" y="745"/>
                          </a:lnTo>
                          <a:lnTo>
                            <a:pt x="55" y="744"/>
                          </a:lnTo>
                          <a:lnTo>
                            <a:pt x="49" y="742"/>
                          </a:lnTo>
                          <a:lnTo>
                            <a:pt x="42" y="738"/>
                          </a:lnTo>
                          <a:lnTo>
                            <a:pt x="36" y="738"/>
                          </a:lnTo>
                          <a:lnTo>
                            <a:pt x="47" y="719"/>
                          </a:lnTo>
                          <a:lnTo>
                            <a:pt x="59" y="702"/>
                          </a:lnTo>
                          <a:lnTo>
                            <a:pt x="68" y="683"/>
                          </a:lnTo>
                          <a:lnTo>
                            <a:pt x="80" y="664"/>
                          </a:lnTo>
                          <a:lnTo>
                            <a:pt x="87" y="645"/>
                          </a:lnTo>
                          <a:lnTo>
                            <a:pt x="97" y="624"/>
                          </a:lnTo>
                          <a:lnTo>
                            <a:pt x="104" y="603"/>
                          </a:lnTo>
                          <a:lnTo>
                            <a:pt x="112" y="584"/>
                          </a:lnTo>
                          <a:lnTo>
                            <a:pt x="118" y="561"/>
                          </a:lnTo>
                          <a:lnTo>
                            <a:pt x="123" y="540"/>
                          </a:lnTo>
                          <a:lnTo>
                            <a:pt x="127" y="519"/>
                          </a:lnTo>
                          <a:lnTo>
                            <a:pt x="133" y="498"/>
                          </a:lnTo>
                          <a:lnTo>
                            <a:pt x="135" y="475"/>
                          </a:lnTo>
                          <a:lnTo>
                            <a:pt x="139" y="453"/>
                          </a:lnTo>
                          <a:lnTo>
                            <a:pt x="139" y="430"/>
                          </a:lnTo>
                          <a:lnTo>
                            <a:pt x="141" y="407"/>
                          </a:lnTo>
                          <a:lnTo>
                            <a:pt x="139" y="380"/>
                          </a:lnTo>
                          <a:lnTo>
                            <a:pt x="139" y="354"/>
                          </a:lnTo>
                          <a:lnTo>
                            <a:pt x="135" y="327"/>
                          </a:lnTo>
                          <a:lnTo>
                            <a:pt x="131" y="302"/>
                          </a:lnTo>
                          <a:lnTo>
                            <a:pt x="123" y="276"/>
                          </a:lnTo>
                          <a:lnTo>
                            <a:pt x="118" y="251"/>
                          </a:lnTo>
                          <a:lnTo>
                            <a:pt x="110" y="226"/>
                          </a:lnTo>
                          <a:lnTo>
                            <a:pt x="103" y="204"/>
                          </a:lnTo>
                          <a:lnTo>
                            <a:pt x="91" y="179"/>
                          </a:lnTo>
                          <a:lnTo>
                            <a:pt x="82" y="156"/>
                          </a:lnTo>
                          <a:lnTo>
                            <a:pt x="70" y="133"/>
                          </a:lnTo>
                          <a:lnTo>
                            <a:pt x="57" y="110"/>
                          </a:lnTo>
                          <a:lnTo>
                            <a:pt x="44" y="89"/>
                          </a:lnTo>
                          <a:lnTo>
                            <a:pt x="30" y="69"/>
                          </a:lnTo>
                          <a:lnTo>
                            <a:pt x="15" y="50"/>
                          </a:lnTo>
                          <a:lnTo>
                            <a:pt x="0" y="31"/>
                          </a:lnTo>
                          <a:lnTo>
                            <a:pt x="6" y="27"/>
                          </a:lnTo>
                          <a:lnTo>
                            <a:pt x="9" y="23"/>
                          </a:lnTo>
                          <a:lnTo>
                            <a:pt x="15" y="17"/>
                          </a:lnTo>
                          <a:lnTo>
                            <a:pt x="21" y="13"/>
                          </a:lnTo>
                          <a:lnTo>
                            <a:pt x="25" y="10"/>
                          </a:lnTo>
                          <a:lnTo>
                            <a:pt x="30" y="6"/>
                          </a:lnTo>
                          <a:lnTo>
                            <a:pt x="34" y="2"/>
                          </a:lnTo>
                          <a:lnTo>
                            <a:pt x="40" y="0"/>
                          </a:lnTo>
                          <a:lnTo>
                            <a:pt x="57" y="21"/>
                          </a:lnTo>
                          <a:lnTo>
                            <a:pt x="74" y="42"/>
                          </a:lnTo>
                          <a:lnTo>
                            <a:pt x="89" y="65"/>
                          </a:lnTo>
                          <a:lnTo>
                            <a:pt x="104" y="88"/>
                          </a:lnTo>
                          <a:lnTo>
                            <a:pt x="116" y="110"/>
                          </a:lnTo>
                          <a:lnTo>
                            <a:pt x="129" y="135"/>
                          </a:lnTo>
                          <a:lnTo>
                            <a:pt x="141" y="160"/>
                          </a:lnTo>
                          <a:lnTo>
                            <a:pt x="152" y="186"/>
                          </a:lnTo>
                          <a:lnTo>
                            <a:pt x="160" y="211"/>
                          </a:lnTo>
                          <a:lnTo>
                            <a:pt x="169" y="238"/>
                          </a:lnTo>
                          <a:lnTo>
                            <a:pt x="175" y="264"/>
                          </a:lnTo>
                          <a:lnTo>
                            <a:pt x="182" y="293"/>
                          </a:lnTo>
                          <a:lnTo>
                            <a:pt x="186" y="320"/>
                          </a:lnTo>
                          <a:lnTo>
                            <a:pt x="188" y="348"/>
                          </a:lnTo>
                          <a:lnTo>
                            <a:pt x="190" y="378"/>
                          </a:lnTo>
                          <a:lnTo>
                            <a:pt x="192" y="407"/>
                          </a:lnTo>
                          <a:lnTo>
                            <a:pt x="192" y="430"/>
                          </a:lnTo>
                          <a:lnTo>
                            <a:pt x="190" y="455"/>
                          </a:lnTo>
                          <a:lnTo>
                            <a:pt x="188" y="477"/>
                          </a:lnTo>
                          <a:lnTo>
                            <a:pt x="184" y="502"/>
                          </a:lnTo>
                          <a:lnTo>
                            <a:pt x="180" y="523"/>
                          </a:lnTo>
                          <a:lnTo>
                            <a:pt x="175" y="546"/>
                          </a:lnTo>
                          <a:lnTo>
                            <a:pt x="169" y="569"/>
                          </a:lnTo>
                          <a:lnTo>
                            <a:pt x="165" y="591"/>
                          </a:lnTo>
                          <a:lnTo>
                            <a:pt x="156" y="612"/>
                          </a:lnTo>
                          <a:lnTo>
                            <a:pt x="148" y="635"/>
                          </a:lnTo>
                          <a:lnTo>
                            <a:pt x="139" y="654"/>
                          </a:lnTo>
                          <a:lnTo>
                            <a:pt x="131" y="677"/>
                          </a:lnTo>
                          <a:lnTo>
                            <a:pt x="120" y="696"/>
                          </a:lnTo>
                          <a:lnTo>
                            <a:pt x="110" y="717"/>
                          </a:lnTo>
                          <a:lnTo>
                            <a:pt x="99" y="736"/>
                          </a:lnTo>
                          <a:lnTo>
                            <a:pt x="87" y="755"/>
                          </a:lnTo>
                          <a:lnTo>
                            <a:pt x="87" y="75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19" name="Freeform 671"/>
                    <p:cNvSpPr>
                      <a:spLocks/>
                    </p:cNvSpPr>
                    <p:nvPr/>
                  </p:nvSpPr>
                  <p:spPr bwMode="auto">
                    <a:xfrm flipH="1">
                      <a:off x="2504" y="2265"/>
                      <a:ext cx="23" cy="92"/>
                    </a:xfrm>
                    <a:custGeom>
                      <a:avLst/>
                      <a:gdLst>
                        <a:gd name="T0" fmla="*/ 97 w 230"/>
                        <a:gd name="T1" fmla="*/ 893 h 897"/>
                        <a:gd name="T2" fmla="*/ 82 w 230"/>
                        <a:gd name="T3" fmla="*/ 887 h 897"/>
                        <a:gd name="T4" fmla="*/ 65 w 230"/>
                        <a:gd name="T5" fmla="*/ 884 h 897"/>
                        <a:gd name="T6" fmla="*/ 50 w 230"/>
                        <a:gd name="T7" fmla="*/ 878 h 897"/>
                        <a:gd name="T8" fmla="*/ 55 w 230"/>
                        <a:gd name="T9" fmla="*/ 855 h 897"/>
                        <a:gd name="T10" fmla="*/ 82 w 230"/>
                        <a:gd name="T11" fmla="*/ 810 h 897"/>
                        <a:gd name="T12" fmla="*/ 105 w 230"/>
                        <a:gd name="T13" fmla="*/ 764 h 897"/>
                        <a:gd name="T14" fmla="*/ 124 w 230"/>
                        <a:gd name="T15" fmla="*/ 716 h 897"/>
                        <a:gd name="T16" fmla="*/ 141 w 230"/>
                        <a:gd name="T17" fmla="*/ 667 h 897"/>
                        <a:gd name="T18" fmla="*/ 152 w 230"/>
                        <a:gd name="T19" fmla="*/ 616 h 897"/>
                        <a:gd name="T20" fmla="*/ 162 w 230"/>
                        <a:gd name="T21" fmla="*/ 562 h 897"/>
                        <a:gd name="T22" fmla="*/ 166 w 230"/>
                        <a:gd name="T23" fmla="*/ 511 h 897"/>
                        <a:gd name="T24" fmla="*/ 166 w 230"/>
                        <a:gd name="T25" fmla="*/ 452 h 897"/>
                        <a:gd name="T26" fmla="*/ 160 w 230"/>
                        <a:gd name="T27" fmla="*/ 389 h 897"/>
                        <a:gd name="T28" fmla="*/ 149 w 230"/>
                        <a:gd name="T29" fmla="*/ 328 h 897"/>
                        <a:gd name="T30" fmla="*/ 131 w 230"/>
                        <a:gd name="T31" fmla="*/ 270 h 897"/>
                        <a:gd name="T32" fmla="*/ 111 w 230"/>
                        <a:gd name="T33" fmla="*/ 213 h 897"/>
                        <a:gd name="T34" fmla="*/ 84 w 230"/>
                        <a:gd name="T35" fmla="*/ 159 h 897"/>
                        <a:gd name="T36" fmla="*/ 54 w 230"/>
                        <a:gd name="T37" fmla="*/ 108 h 897"/>
                        <a:gd name="T38" fmla="*/ 19 w 230"/>
                        <a:gd name="T39" fmla="*/ 60 h 897"/>
                        <a:gd name="T40" fmla="*/ 8 w 230"/>
                        <a:gd name="T41" fmla="*/ 32 h 897"/>
                        <a:gd name="T42" fmla="*/ 19 w 230"/>
                        <a:gd name="T43" fmla="*/ 22 h 897"/>
                        <a:gd name="T44" fmla="*/ 33 w 230"/>
                        <a:gd name="T45" fmla="*/ 13 h 897"/>
                        <a:gd name="T46" fmla="*/ 44 w 230"/>
                        <a:gd name="T47" fmla="*/ 3 h 897"/>
                        <a:gd name="T48" fmla="*/ 71 w 230"/>
                        <a:gd name="T49" fmla="*/ 24 h 897"/>
                        <a:gd name="T50" fmla="*/ 107 w 230"/>
                        <a:gd name="T51" fmla="*/ 76 h 897"/>
                        <a:gd name="T52" fmla="*/ 141 w 230"/>
                        <a:gd name="T53" fmla="*/ 131 h 897"/>
                        <a:gd name="T54" fmla="*/ 169 w 230"/>
                        <a:gd name="T55" fmla="*/ 190 h 897"/>
                        <a:gd name="T56" fmla="*/ 192 w 230"/>
                        <a:gd name="T57" fmla="*/ 252 h 897"/>
                        <a:gd name="T58" fmla="*/ 209 w 230"/>
                        <a:gd name="T59" fmla="*/ 315 h 897"/>
                        <a:gd name="T60" fmla="*/ 223 w 230"/>
                        <a:gd name="T61" fmla="*/ 382 h 897"/>
                        <a:gd name="T62" fmla="*/ 228 w 230"/>
                        <a:gd name="T63" fmla="*/ 448 h 897"/>
                        <a:gd name="T64" fmla="*/ 228 w 230"/>
                        <a:gd name="T65" fmla="*/ 511 h 897"/>
                        <a:gd name="T66" fmla="*/ 223 w 230"/>
                        <a:gd name="T67" fmla="*/ 568 h 897"/>
                        <a:gd name="T68" fmla="*/ 215 w 230"/>
                        <a:gd name="T69" fmla="*/ 621 h 897"/>
                        <a:gd name="T70" fmla="*/ 204 w 230"/>
                        <a:gd name="T71" fmla="*/ 675 h 897"/>
                        <a:gd name="T72" fmla="*/ 187 w 230"/>
                        <a:gd name="T73" fmla="*/ 728 h 897"/>
                        <a:gd name="T74" fmla="*/ 166 w 230"/>
                        <a:gd name="T75" fmla="*/ 777 h 897"/>
                        <a:gd name="T76" fmla="*/ 143 w 230"/>
                        <a:gd name="T77" fmla="*/ 827 h 897"/>
                        <a:gd name="T78" fmla="*/ 118 w 230"/>
                        <a:gd name="T79" fmla="*/ 872 h 897"/>
                        <a:gd name="T80" fmla="*/ 105 w 230"/>
                        <a:gd name="T81" fmla="*/ 897 h 8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230" h="897">
                          <a:moveTo>
                            <a:pt x="105" y="897"/>
                          </a:moveTo>
                          <a:lnTo>
                            <a:pt x="97" y="893"/>
                          </a:lnTo>
                          <a:lnTo>
                            <a:pt x="90" y="891"/>
                          </a:lnTo>
                          <a:lnTo>
                            <a:pt x="82" y="887"/>
                          </a:lnTo>
                          <a:lnTo>
                            <a:pt x="74" y="886"/>
                          </a:lnTo>
                          <a:lnTo>
                            <a:pt x="65" y="884"/>
                          </a:lnTo>
                          <a:lnTo>
                            <a:pt x="57" y="880"/>
                          </a:lnTo>
                          <a:lnTo>
                            <a:pt x="50" y="878"/>
                          </a:lnTo>
                          <a:lnTo>
                            <a:pt x="42" y="876"/>
                          </a:lnTo>
                          <a:lnTo>
                            <a:pt x="55" y="855"/>
                          </a:lnTo>
                          <a:lnTo>
                            <a:pt x="69" y="832"/>
                          </a:lnTo>
                          <a:lnTo>
                            <a:pt x="82" y="810"/>
                          </a:lnTo>
                          <a:lnTo>
                            <a:pt x="95" y="789"/>
                          </a:lnTo>
                          <a:lnTo>
                            <a:pt x="105" y="764"/>
                          </a:lnTo>
                          <a:lnTo>
                            <a:pt x="114" y="741"/>
                          </a:lnTo>
                          <a:lnTo>
                            <a:pt x="124" y="716"/>
                          </a:lnTo>
                          <a:lnTo>
                            <a:pt x="133" y="694"/>
                          </a:lnTo>
                          <a:lnTo>
                            <a:pt x="141" y="667"/>
                          </a:lnTo>
                          <a:lnTo>
                            <a:pt x="149" y="642"/>
                          </a:lnTo>
                          <a:lnTo>
                            <a:pt x="152" y="616"/>
                          </a:lnTo>
                          <a:lnTo>
                            <a:pt x="158" y="591"/>
                          </a:lnTo>
                          <a:lnTo>
                            <a:pt x="162" y="562"/>
                          </a:lnTo>
                          <a:lnTo>
                            <a:pt x="166" y="538"/>
                          </a:lnTo>
                          <a:lnTo>
                            <a:pt x="166" y="511"/>
                          </a:lnTo>
                          <a:lnTo>
                            <a:pt x="168" y="484"/>
                          </a:lnTo>
                          <a:lnTo>
                            <a:pt x="166" y="452"/>
                          </a:lnTo>
                          <a:lnTo>
                            <a:pt x="164" y="420"/>
                          </a:lnTo>
                          <a:lnTo>
                            <a:pt x="160" y="389"/>
                          </a:lnTo>
                          <a:lnTo>
                            <a:pt x="156" y="359"/>
                          </a:lnTo>
                          <a:lnTo>
                            <a:pt x="149" y="328"/>
                          </a:lnTo>
                          <a:lnTo>
                            <a:pt x="141" y="298"/>
                          </a:lnTo>
                          <a:lnTo>
                            <a:pt x="131" y="270"/>
                          </a:lnTo>
                          <a:lnTo>
                            <a:pt x="122" y="241"/>
                          </a:lnTo>
                          <a:lnTo>
                            <a:pt x="111" y="213"/>
                          </a:lnTo>
                          <a:lnTo>
                            <a:pt x="99" y="186"/>
                          </a:lnTo>
                          <a:lnTo>
                            <a:pt x="84" y="159"/>
                          </a:lnTo>
                          <a:lnTo>
                            <a:pt x="71" y="135"/>
                          </a:lnTo>
                          <a:lnTo>
                            <a:pt x="54" y="108"/>
                          </a:lnTo>
                          <a:lnTo>
                            <a:pt x="36" y="83"/>
                          </a:lnTo>
                          <a:lnTo>
                            <a:pt x="19" y="60"/>
                          </a:lnTo>
                          <a:lnTo>
                            <a:pt x="0" y="38"/>
                          </a:lnTo>
                          <a:lnTo>
                            <a:pt x="8" y="32"/>
                          </a:lnTo>
                          <a:lnTo>
                            <a:pt x="14" y="28"/>
                          </a:lnTo>
                          <a:lnTo>
                            <a:pt x="19" y="22"/>
                          </a:lnTo>
                          <a:lnTo>
                            <a:pt x="27" y="19"/>
                          </a:lnTo>
                          <a:lnTo>
                            <a:pt x="33" y="13"/>
                          </a:lnTo>
                          <a:lnTo>
                            <a:pt x="38" y="7"/>
                          </a:lnTo>
                          <a:lnTo>
                            <a:pt x="44" y="3"/>
                          </a:lnTo>
                          <a:lnTo>
                            <a:pt x="50" y="0"/>
                          </a:lnTo>
                          <a:lnTo>
                            <a:pt x="71" y="24"/>
                          </a:lnTo>
                          <a:lnTo>
                            <a:pt x="90" y="51"/>
                          </a:lnTo>
                          <a:lnTo>
                            <a:pt x="107" y="76"/>
                          </a:lnTo>
                          <a:lnTo>
                            <a:pt x="124" y="104"/>
                          </a:lnTo>
                          <a:lnTo>
                            <a:pt x="141" y="131"/>
                          </a:lnTo>
                          <a:lnTo>
                            <a:pt x="156" y="161"/>
                          </a:lnTo>
                          <a:lnTo>
                            <a:pt x="169" y="190"/>
                          </a:lnTo>
                          <a:lnTo>
                            <a:pt x="181" y="220"/>
                          </a:lnTo>
                          <a:lnTo>
                            <a:pt x="192" y="252"/>
                          </a:lnTo>
                          <a:lnTo>
                            <a:pt x="202" y="283"/>
                          </a:lnTo>
                          <a:lnTo>
                            <a:pt x="209" y="315"/>
                          </a:lnTo>
                          <a:lnTo>
                            <a:pt x="217" y="348"/>
                          </a:lnTo>
                          <a:lnTo>
                            <a:pt x="223" y="382"/>
                          </a:lnTo>
                          <a:lnTo>
                            <a:pt x="227" y="414"/>
                          </a:lnTo>
                          <a:lnTo>
                            <a:pt x="228" y="448"/>
                          </a:lnTo>
                          <a:lnTo>
                            <a:pt x="230" y="484"/>
                          </a:lnTo>
                          <a:lnTo>
                            <a:pt x="228" y="511"/>
                          </a:lnTo>
                          <a:lnTo>
                            <a:pt x="227" y="540"/>
                          </a:lnTo>
                          <a:lnTo>
                            <a:pt x="223" y="568"/>
                          </a:lnTo>
                          <a:lnTo>
                            <a:pt x="221" y="597"/>
                          </a:lnTo>
                          <a:lnTo>
                            <a:pt x="215" y="621"/>
                          </a:lnTo>
                          <a:lnTo>
                            <a:pt x="209" y="648"/>
                          </a:lnTo>
                          <a:lnTo>
                            <a:pt x="204" y="675"/>
                          </a:lnTo>
                          <a:lnTo>
                            <a:pt x="196" y="703"/>
                          </a:lnTo>
                          <a:lnTo>
                            <a:pt x="187" y="728"/>
                          </a:lnTo>
                          <a:lnTo>
                            <a:pt x="177" y="752"/>
                          </a:lnTo>
                          <a:lnTo>
                            <a:pt x="166" y="777"/>
                          </a:lnTo>
                          <a:lnTo>
                            <a:pt x="156" y="802"/>
                          </a:lnTo>
                          <a:lnTo>
                            <a:pt x="143" y="827"/>
                          </a:lnTo>
                          <a:lnTo>
                            <a:pt x="131" y="849"/>
                          </a:lnTo>
                          <a:lnTo>
                            <a:pt x="118" y="872"/>
                          </a:lnTo>
                          <a:lnTo>
                            <a:pt x="105" y="897"/>
                          </a:lnTo>
                          <a:lnTo>
                            <a:pt x="105" y="8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20" name="Freeform 672"/>
                    <p:cNvSpPr>
                      <a:spLocks/>
                    </p:cNvSpPr>
                    <p:nvPr/>
                  </p:nvSpPr>
                  <p:spPr bwMode="auto">
                    <a:xfrm flipH="1">
                      <a:off x="2463" y="2256"/>
                      <a:ext cx="27" cy="110"/>
                    </a:xfrm>
                    <a:custGeom>
                      <a:avLst/>
                      <a:gdLst>
                        <a:gd name="T0" fmla="*/ 114 w 274"/>
                        <a:gd name="T1" fmla="*/ 1071 h 1073"/>
                        <a:gd name="T2" fmla="*/ 95 w 274"/>
                        <a:gd name="T3" fmla="*/ 1063 h 1073"/>
                        <a:gd name="T4" fmla="*/ 82 w 274"/>
                        <a:gd name="T5" fmla="*/ 1060 h 1073"/>
                        <a:gd name="T6" fmla="*/ 72 w 274"/>
                        <a:gd name="T7" fmla="*/ 1056 h 1073"/>
                        <a:gd name="T8" fmla="*/ 63 w 274"/>
                        <a:gd name="T9" fmla="*/ 1054 h 1073"/>
                        <a:gd name="T10" fmla="*/ 53 w 274"/>
                        <a:gd name="T11" fmla="*/ 1050 h 1073"/>
                        <a:gd name="T12" fmla="*/ 67 w 274"/>
                        <a:gd name="T13" fmla="*/ 1023 h 1073"/>
                        <a:gd name="T14" fmla="*/ 97 w 274"/>
                        <a:gd name="T15" fmla="*/ 970 h 1073"/>
                        <a:gd name="T16" fmla="*/ 125 w 274"/>
                        <a:gd name="T17" fmla="*/ 915 h 1073"/>
                        <a:gd name="T18" fmla="*/ 148 w 274"/>
                        <a:gd name="T19" fmla="*/ 858 h 1073"/>
                        <a:gd name="T20" fmla="*/ 167 w 274"/>
                        <a:gd name="T21" fmla="*/ 799 h 1073"/>
                        <a:gd name="T22" fmla="*/ 183 w 274"/>
                        <a:gd name="T23" fmla="*/ 736 h 1073"/>
                        <a:gd name="T24" fmla="*/ 192 w 274"/>
                        <a:gd name="T25" fmla="*/ 674 h 1073"/>
                        <a:gd name="T26" fmla="*/ 198 w 274"/>
                        <a:gd name="T27" fmla="*/ 611 h 1073"/>
                        <a:gd name="T28" fmla="*/ 198 w 274"/>
                        <a:gd name="T29" fmla="*/ 540 h 1073"/>
                        <a:gd name="T30" fmla="*/ 190 w 274"/>
                        <a:gd name="T31" fmla="*/ 464 h 1073"/>
                        <a:gd name="T32" fmla="*/ 177 w 274"/>
                        <a:gd name="T33" fmla="*/ 392 h 1073"/>
                        <a:gd name="T34" fmla="*/ 158 w 274"/>
                        <a:gd name="T35" fmla="*/ 322 h 1073"/>
                        <a:gd name="T36" fmla="*/ 131 w 274"/>
                        <a:gd name="T37" fmla="*/ 255 h 1073"/>
                        <a:gd name="T38" fmla="*/ 101 w 274"/>
                        <a:gd name="T39" fmla="*/ 191 h 1073"/>
                        <a:gd name="T40" fmla="*/ 63 w 274"/>
                        <a:gd name="T41" fmla="*/ 130 h 1073"/>
                        <a:gd name="T42" fmla="*/ 23 w 274"/>
                        <a:gd name="T43" fmla="*/ 73 h 1073"/>
                        <a:gd name="T44" fmla="*/ 8 w 274"/>
                        <a:gd name="T45" fmla="*/ 40 h 1073"/>
                        <a:gd name="T46" fmla="*/ 23 w 274"/>
                        <a:gd name="T47" fmla="*/ 27 h 1073"/>
                        <a:gd name="T48" fmla="*/ 36 w 274"/>
                        <a:gd name="T49" fmla="*/ 16 h 1073"/>
                        <a:gd name="T50" fmla="*/ 51 w 274"/>
                        <a:gd name="T51" fmla="*/ 6 h 1073"/>
                        <a:gd name="T52" fmla="*/ 82 w 274"/>
                        <a:gd name="T53" fmla="*/ 29 h 1073"/>
                        <a:gd name="T54" fmla="*/ 127 w 274"/>
                        <a:gd name="T55" fmla="*/ 94 h 1073"/>
                        <a:gd name="T56" fmla="*/ 167 w 274"/>
                        <a:gd name="T57" fmla="*/ 160 h 1073"/>
                        <a:gd name="T58" fmla="*/ 202 w 274"/>
                        <a:gd name="T59" fmla="*/ 229 h 1073"/>
                        <a:gd name="T60" fmla="*/ 228 w 274"/>
                        <a:gd name="T61" fmla="*/ 303 h 1073"/>
                        <a:gd name="T62" fmla="*/ 249 w 274"/>
                        <a:gd name="T63" fmla="*/ 379 h 1073"/>
                        <a:gd name="T64" fmla="*/ 264 w 274"/>
                        <a:gd name="T65" fmla="*/ 455 h 1073"/>
                        <a:gd name="T66" fmla="*/ 272 w 274"/>
                        <a:gd name="T67" fmla="*/ 537 h 1073"/>
                        <a:gd name="T68" fmla="*/ 272 w 274"/>
                        <a:gd name="T69" fmla="*/ 613 h 1073"/>
                        <a:gd name="T70" fmla="*/ 266 w 274"/>
                        <a:gd name="T71" fmla="*/ 679 h 1073"/>
                        <a:gd name="T72" fmla="*/ 257 w 274"/>
                        <a:gd name="T73" fmla="*/ 746 h 1073"/>
                        <a:gd name="T74" fmla="*/ 241 w 274"/>
                        <a:gd name="T75" fmla="*/ 809 h 1073"/>
                        <a:gd name="T76" fmla="*/ 222 w 274"/>
                        <a:gd name="T77" fmla="*/ 871 h 1073"/>
                        <a:gd name="T78" fmla="*/ 200 w 274"/>
                        <a:gd name="T79" fmla="*/ 932 h 1073"/>
                        <a:gd name="T80" fmla="*/ 171 w 274"/>
                        <a:gd name="T81" fmla="*/ 989 h 1073"/>
                        <a:gd name="T82" fmla="*/ 141 w 274"/>
                        <a:gd name="T83" fmla="*/ 1046 h 1073"/>
                        <a:gd name="T84" fmla="*/ 124 w 274"/>
                        <a:gd name="T85" fmla="*/ 1073 h 10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74" h="1073">
                          <a:moveTo>
                            <a:pt x="124" y="1073"/>
                          </a:moveTo>
                          <a:lnTo>
                            <a:pt x="114" y="1071"/>
                          </a:lnTo>
                          <a:lnTo>
                            <a:pt x="105" y="1067"/>
                          </a:lnTo>
                          <a:lnTo>
                            <a:pt x="95" y="1063"/>
                          </a:lnTo>
                          <a:lnTo>
                            <a:pt x="87" y="1061"/>
                          </a:lnTo>
                          <a:lnTo>
                            <a:pt x="82" y="1060"/>
                          </a:lnTo>
                          <a:lnTo>
                            <a:pt x="78" y="1058"/>
                          </a:lnTo>
                          <a:lnTo>
                            <a:pt x="72" y="1056"/>
                          </a:lnTo>
                          <a:lnTo>
                            <a:pt x="68" y="1054"/>
                          </a:lnTo>
                          <a:lnTo>
                            <a:pt x="63" y="1054"/>
                          </a:lnTo>
                          <a:lnTo>
                            <a:pt x="59" y="1052"/>
                          </a:lnTo>
                          <a:lnTo>
                            <a:pt x="53" y="1050"/>
                          </a:lnTo>
                          <a:lnTo>
                            <a:pt x="49" y="1048"/>
                          </a:lnTo>
                          <a:lnTo>
                            <a:pt x="67" y="1023"/>
                          </a:lnTo>
                          <a:lnTo>
                            <a:pt x="82" y="997"/>
                          </a:lnTo>
                          <a:lnTo>
                            <a:pt x="97" y="970"/>
                          </a:lnTo>
                          <a:lnTo>
                            <a:pt x="112" y="944"/>
                          </a:lnTo>
                          <a:lnTo>
                            <a:pt x="125" y="915"/>
                          </a:lnTo>
                          <a:lnTo>
                            <a:pt x="137" y="887"/>
                          </a:lnTo>
                          <a:lnTo>
                            <a:pt x="148" y="858"/>
                          </a:lnTo>
                          <a:lnTo>
                            <a:pt x="160" y="829"/>
                          </a:lnTo>
                          <a:lnTo>
                            <a:pt x="167" y="799"/>
                          </a:lnTo>
                          <a:lnTo>
                            <a:pt x="177" y="769"/>
                          </a:lnTo>
                          <a:lnTo>
                            <a:pt x="183" y="736"/>
                          </a:lnTo>
                          <a:lnTo>
                            <a:pt x="188" y="706"/>
                          </a:lnTo>
                          <a:lnTo>
                            <a:pt x="192" y="674"/>
                          </a:lnTo>
                          <a:lnTo>
                            <a:pt x="196" y="643"/>
                          </a:lnTo>
                          <a:lnTo>
                            <a:pt x="198" y="611"/>
                          </a:lnTo>
                          <a:lnTo>
                            <a:pt x="200" y="578"/>
                          </a:lnTo>
                          <a:lnTo>
                            <a:pt x="198" y="540"/>
                          </a:lnTo>
                          <a:lnTo>
                            <a:pt x="196" y="502"/>
                          </a:lnTo>
                          <a:lnTo>
                            <a:pt x="190" y="464"/>
                          </a:lnTo>
                          <a:lnTo>
                            <a:pt x="184" y="428"/>
                          </a:lnTo>
                          <a:lnTo>
                            <a:pt x="177" y="392"/>
                          </a:lnTo>
                          <a:lnTo>
                            <a:pt x="167" y="358"/>
                          </a:lnTo>
                          <a:lnTo>
                            <a:pt x="158" y="322"/>
                          </a:lnTo>
                          <a:lnTo>
                            <a:pt x="146" y="289"/>
                          </a:lnTo>
                          <a:lnTo>
                            <a:pt x="131" y="255"/>
                          </a:lnTo>
                          <a:lnTo>
                            <a:pt x="116" y="223"/>
                          </a:lnTo>
                          <a:lnTo>
                            <a:pt x="101" y="191"/>
                          </a:lnTo>
                          <a:lnTo>
                            <a:pt x="84" y="160"/>
                          </a:lnTo>
                          <a:lnTo>
                            <a:pt x="63" y="130"/>
                          </a:lnTo>
                          <a:lnTo>
                            <a:pt x="44" y="101"/>
                          </a:lnTo>
                          <a:lnTo>
                            <a:pt x="23" y="73"/>
                          </a:lnTo>
                          <a:lnTo>
                            <a:pt x="0" y="48"/>
                          </a:lnTo>
                          <a:lnTo>
                            <a:pt x="8" y="40"/>
                          </a:lnTo>
                          <a:lnTo>
                            <a:pt x="15" y="35"/>
                          </a:lnTo>
                          <a:lnTo>
                            <a:pt x="23" y="27"/>
                          </a:lnTo>
                          <a:lnTo>
                            <a:pt x="30" y="21"/>
                          </a:lnTo>
                          <a:lnTo>
                            <a:pt x="36" y="16"/>
                          </a:lnTo>
                          <a:lnTo>
                            <a:pt x="44" y="10"/>
                          </a:lnTo>
                          <a:lnTo>
                            <a:pt x="51" y="6"/>
                          </a:lnTo>
                          <a:lnTo>
                            <a:pt x="59" y="0"/>
                          </a:lnTo>
                          <a:lnTo>
                            <a:pt x="82" y="29"/>
                          </a:lnTo>
                          <a:lnTo>
                            <a:pt x="106" y="61"/>
                          </a:lnTo>
                          <a:lnTo>
                            <a:pt x="127" y="94"/>
                          </a:lnTo>
                          <a:lnTo>
                            <a:pt x="148" y="126"/>
                          </a:lnTo>
                          <a:lnTo>
                            <a:pt x="167" y="160"/>
                          </a:lnTo>
                          <a:lnTo>
                            <a:pt x="184" y="194"/>
                          </a:lnTo>
                          <a:lnTo>
                            <a:pt x="202" y="229"/>
                          </a:lnTo>
                          <a:lnTo>
                            <a:pt x="217" y="267"/>
                          </a:lnTo>
                          <a:lnTo>
                            <a:pt x="228" y="303"/>
                          </a:lnTo>
                          <a:lnTo>
                            <a:pt x="240" y="341"/>
                          </a:lnTo>
                          <a:lnTo>
                            <a:pt x="249" y="379"/>
                          </a:lnTo>
                          <a:lnTo>
                            <a:pt x="259" y="417"/>
                          </a:lnTo>
                          <a:lnTo>
                            <a:pt x="264" y="455"/>
                          </a:lnTo>
                          <a:lnTo>
                            <a:pt x="268" y="497"/>
                          </a:lnTo>
                          <a:lnTo>
                            <a:pt x="272" y="537"/>
                          </a:lnTo>
                          <a:lnTo>
                            <a:pt x="274" y="578"/>
                          </a:lnTo>
                          <a:lnTo>
                            <a:pt x="272" y="613"/>
                          </a:lnTo>
                          <a:lnTo>
                            <a:pt x="270" y="645"/>
                          </a:lnTo>
                          <a:lnTo>
                            <a:pt x="266" y="679"/>
                          </a:lnTo>
                          <a:lnTo>
                            <a:pt x="262" y="712"/>
                          </a:lnTo>
                          <a:lnTo>
                            <a:pt x="257" y="746"/>
                          </a:lnTo>
                          <a:lnTo>
                            <a:pt x="251" y="778"/>
                          </a:lnTo>
                          <a:lnTo>
                            <a:pt x="241" y="809"/>
                          </a:lnTo>
                          <a:lnTo>
                            <a:pt x="234" y="841"/>
                          </a:lnTo>
                          <a:lnTo>
                            <a:pt x="222" y="871"/>
                          </a:lnTo>
                          <a:lnTo>
                            <a:pt x="211" y="904"/>
                          </a:lnTo>
                          <a:lnTo>
                            <a:pt x="200" y="932"/>
                          </a:lnTo>
                          <a:lnTo>
                            <a:pt x="186" y="961"/>
                          </a:lnTo>
                          <a:lnTo>
                            <a:pt x="171" y="989"/>
                          </a:lnTo>
                          <a:lnTo>
                            <a:pt x="156" y="1020"/>
                          </a:lnTo>
                          <a:lnTo>
                            <a:pt x="141" y="1046"/>
                          </a:lnTo>
                          <a:lnTo>
                            <a:pt x="124" y="1073"/>
                          </a:lnTo>
                          <a:lnTo>
                            <a:pt x="124" y="107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21" name="Freeform 673"/>
                    <p:cNvSpPr>
                      <a:spLocks/>
                    </p:cNvSpPr>
                    <p:nvPr/>
                  </p:nvSpPr>
                  <p:spPr bwMode="auto">
                    <a:xfrm flipH="1">
                      <a:off x="2573" y="2281"/>
                      <a:ext cx="15" cy="60"/>
                    </a:xfrm>
                    <a:custGeom>
                      <a:avLst/>
                      <a:gdLst>
                        <a:gd name="T0" fmla="*/ 63 w 148"/>
                        <a:gd name="T1" fmla="*/ 580 h 582"/>
                        <a:gd name="T2" fmla="*/ 53 w 148"/>
                        <a:gd name="T3" fmla="*/ 576 h 582"/>
                        <a:gd name="T4" fmla="*/ 42 w 148"/>
                        <a:gd name="T5" fmla="*/ 574 h 582"/>
                        <a:gd name="T6" fmla="*/ 32 w 148"/>
                        <a:gd name="T7" fmla="*/ 570 h 582"/>
                        <a:gd name="T8" fmla="*/ 36 w 148"/>
                        <a:gd name="T9" fmla="*/ 555 h 582"/>
                        <a:gd name="T10" fmla="*/ 53 w 148"/>
                        <a:gd name="T11" fmla="*/ 526 h 582"/>
                        <a:gd name="T12" fmla="*/ 69 w 148"/>
                        <a:gd name="T13" fmla="*/ 496 h 582"/>
                        <a:gd name="T14" fmla="*/ 82 w 148"/>
                        <a:gd name="T15" fmla="*/ 466 h 582"/>
                        <a:gd name="T16" fmla="*/ 91 w 148"/>
                        <a:gd name="T17" fmla="*/ 433 h 582"/>
                        <a:gd name="T18" fmla="*/ 99 w 148"/>
                        <a:gd name="T19" fmla="*/ 399 h 582"/>
                        <a:gd name="T20" fmla="*/ 105 w 148"/>
                        <a:gd name="T21" fmla="*/ 365 h 582"/>
                        <a:gd name="T22" fmla="*/ 108 w 148"/>
                        <a:gd name="T23" fmla="*/ 331 h 582"/>
                        <a:gd name="T24" fmla="*/ 108 w 148"/>
                        <a:gd name="T25" fmla="*/ 293 h 582"/>
                        <a:gd name="T26" fmla="*/ 103 w 148"/>
                        <a:gd name="T27" fmla="*/ 253 h 582"/>
                        <a:gd name="T28" fmla="*/ 95 w 148"/>
                        <a:gd name="T29" fmla="*/ 213 h 582"/>
                        <a:gd name="T30" fmla="*/ 86 w 148"/>
                        <a:gd name="T31" fmla="*/ 175 h 582"/>
                        <a:gd name="T32" fmla="*/ 70 w 148"/>
                        <a:gd name="T33" fmla="*/ 138 h 582"/>
                        <a:gd name="T34" fmla="*/ 55 w 148"/>
                        <a:gd name="T35" fmla="*/ 102 h 582"/>
                        <a:gd name="T36" fmla="*/ 34 w 148"/>
                        <a:gd name="T37" fmla="*/ 70 h 582"/>
                        <a:gd name="T38" fmla="*/ 11 w 148"/>
                        <a:gd name="T39" fmla="*/ 40 h 582"/>
                        <a:gd name="T40" fmla="*/ 10 w 148"/>
                        <a:gd name="T41" fmla="*/ 17 h 582"/>
                        <a:gd name="T42" fmla="*/ 25 w 148"/>
                        <a:gd name="T43" fmla="*/ 5 h 582"/>
                        <a:gd name="T44" fmla="*/ 46 w 148"/>
                        <a:gd name="T45" fmla="*/ 15 h 582"/>
                        <a:gd name="T46" fmla="*/ 69 w 148"/>
                        <a:gd name="T47" fmla="*/ 49 h 582"/>
                        <a:gd name="T48" fmla="*/ 91 w 148"/>
                        <a:gd name="T49" fmla="*/ 85 h 582"/>
                        <a:gd name="T50" fmla="*/ 108 w 148"/>
                        <a:gd name="T51" fmla="*/ 121 h 582"/>
                        <a:gd name="T52" fmla="*/ 124 w 148"/>
                        <a:gd name="T53" fmla="*/ 163 h 582"/>
                        <a:gd name="T54" fmla="*/ 135 w 148"/>
                        <a:gd name="T55" fmla="*/ 203 h 582"/>
                        <a:gd name="T56" fmla="*/ 143 w 148"/>
                        <a:gd name="T57" fmla="*/ 247 h 582"/>
                        <a:gd name="T58" fmla="*/ 148 w 148"/>
                        <a:gd name="T59" fmla="*/ 291 h 582"/>
                        <a:gd name="T60" fmla="*/ 148 w 148"/>
                        <a:gd name="T61" fmla="*/ 331 h 582"/>
                        <a:gd name="T62" fmla="*/ 145 w 148"/>
                        <a:gd name="T63" fmla="*/ 367 h 582"/>
                        <a:gd name="T64" fmla="*/ 139 w 148"/>
                        <a:gd name="T65" fmla="*/ 403 h 582"/>
                        <a:gd name="T66" fmla="*/ 131 w 148"/>
                        <a:gd name="T67" fmla="*/ 439 h 582"/>
                        <a:gd name="T68" fmla="*/ 122 w 148"/>
                        <a:gd name="T69" fmla="*/ 471 h 582"/>
                        <a:gd name="T70" fmla="*/ 108 w 148"/>
                        <a:gd name="T71" fmla="*/ 504 h 582"/>
                        <a:gd name="T72" fmla="*/ 93 w 148"/>
                        <a:gd name="T73" fmla="*/ 536 h 582"/>
                        <a:gd name="T74" fmla="*/ 76 w 148"/>
                        <a:gd name="T75" fmla="*/ 566 h 582"/>
                        <a:gd name="T76" fmla="*/ 69 w 148"/>
                        <a:gd name="T77" fmla="*/ 582 h 5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48" h="582">
                          <a:moveTo>
                            <a:pt x="69" y="582"/>
                          </a:moveTo>
                          <a:lnTo>
                            <a:pt x="63" y="580"/>
                          </a:lnTo>
                          <a:lnTo>
                            <a:pt x="57" y="580"/>
                          </a:lnTo>
                          <a:lnTo>
                            <a:pt x="53" y="576"/>
                          </a:lnTo>
                          <a:lnTo>
                            <a:pt x="48" y="576"/>
                          </a:lnTo>
                          <a:lnTo>
                            <a:pt x="42" y="574"/>
                          </a:lnTo>
                          <a:lnTo>
                            <a:pt x="38" y="572"/>
                          </a:lnTo>
                          <a:lnTo>
                            <a:pt x="32" y="570"/>
                          </a:lnTo>
                          <a:lnTo>
                            <a:pt x="29" y="570"/>
                          </a:lnTo>
                          <a:lnTo>
                            <a:pt x="36" y="555"/>
                          </a:lnTo>
                          <a:lnTo>
                            <a:pt x="46" y="542"/>
                          </a:lnTo>
                          <a:lnTo>
                            <a:pt x="53" y="526"/>
                          </a:lnTo>
                          <a:lnTo>
                            <a:pt x="61" y="513"/>
                          </a:lnTo>
                          <a:lnTo>
                            <a:pt x="69" y="496"/>
                          </a:lnTo>
                          <a:lnTo>
                            <a:pt x="74" y="481"/>
                          </a:lnTo>
                          <a:lnTo>
                            <a:pt x="82" y="466"/>
                          </a:lnTo>
                          <a:lnTo>
                            <a:pt x="88" y="450"/>
                          </a:lnTo>
                          <a:lnTo>
                            <a:pt x="91" y="433"/>
                          </a:lnTo>
                          <a:lnTo>
                            <a:pt x="95" y="416"/>
                          </a:lnTo>
                          <a:lnTo>
                            <a:pt x="99" y="399"/>
                          </a:lnTo>
                          <a:lnTo>
                            <a:pt x="103" y="382"/>
                          </a:lnTo>
                          <a:lnTo>
                            <a:pt x="105" y="365"/>
                          </a:lnTo>
                          <a:lnTo>
                            <a:pt x="107" y="348"/>
                          </a:lnTo>
                          <a:lnTo>
                            <a:pt x="108" y="331"/>
                          </a:lnTo>
                          <a:lnTo>
                            <a:pt x="108" y="313"/>
                          </a:lnTo>
                          <a:lnTo>
                            <a:pt x="108" y="293"/>
                          </a:lnTo>
                          <a:lnTo>
                            <a:pt x="107" y="273"/>
                          </a:lnTo>
                          <a:lnTo>
                            <a:pt x="103" y="253"/>
                          </a:lnTo>
                          <a:lnTo>
                            <a:pt x="101" y="232"/>
                          </a:lnTo>
                          <a:lnTo>
                            <a:pt x="95" y="213"/>
                          </a:lnTo>
                          <a:lnTo>
                            <a:pt x="91" y="194"/>
                          </a:lnTo>
                          <a:lnTo>
                            <a:pt x="86" y="175"/>
                          </a:lnTo>
                          <a:lnTo>
                            <a:pt x="80" y="156"/>
                          </a:lnTo>
                          <a:lnTo>
                            <a:pt x="70" y="138"/>
                          </a:lnTo>
                          <a:lnTo>
                            <a:pt x="63" y="119"/>
                          </a:lnTo>
                          <a:lnTo>
                            <a:pt x="55" y="102"/>
                          </a:lnTo>
                          <a:lnTo>
                            <a:pt x="46" y="87"/>
                          </a:lnTo>
                          <a:lnTo>
                            <a:pt x="34" y="70"/>
                          </a:lnTo>
                          <a:lnTo>
                            <a:pt x="25" y="55"/>
                          </a:lnTo>
                          <a:lnTo>
                            <a:pt x="11" y="40"/>
                          </a:lnTo>
                          <a:lnTo>
                            <a:pt x="0" y="24"/>
                          </a:lnTo>
                          <a:lnTo>
                            <a:pt x="10" y="17"/>
                          </a:lnTo>
                          <a:lnTo>
                            <a:pt x="17" y="11"/>
                          </a:lnTo>
                          <a:lnTo>
                            <a:pt x="25" y="5"/>
                          </a:lnTo>
                          <a:lnTo>
                            <a:pt x="32" y="0"/>
                          </a:lnTo>
                          <a:lnTo>
                            <a:pt x="46" y="15"/>
                          </a:lnTo>
                          <a:lnTo>
                            <a:pt x="57" y="32"/>
                          </a:lnTo>
                          <a:lnTo>
                            <a:pt x="69" y="49"/>
                          </a:lnTo>
                          <a:lnTo>
                            <a:pt x="82" y="66"/>
                          </a:lnTo>
                          <a:lnTo>
                            <a:pt x="91" y="85"/>
                          </a:lnTo>
                          <a:lnTo>
                            <a:pt x="101" y="104"/>
                          </a:lnTo>
                          <a:lnTo>
                            <a:pt x="108" y="121"/>
                          </a:lnTo>
                          <a:lnTo>
                            <a:pt x="118" y="142"/>
                          </a:lnTo>
                          <a:lnTo>
                            <a:pt x="124" y="163"/>
                          </a:lnTo>
                          <a:lnTo>
                            <a:pt x="129" y="182"/>
                          </a:lnTo>
                          <a:lnTo>
                            <a:pt x="135" y="203"/>
                          </a:lnTo>
                          <a:lnTo>
                            <a:pt x="141" y="224"/>
                          </a:lnTo>
                          <a:lnTo>
                            <a:pt x="143" y="247"/>
                          </a:lnTo>
                          <a:lnTo>
                            <a:pt x="146" y="268"/>
                          </a:lnTo>
                          <a:lnTo>
                            <a:pt x="148" y="291"/>
                          </a:lnTo>
                          <a:lnTo>
                            <a:pt x="148" y="313"/>
                          </a:lnTo>
                          <a:lnTo>
                            <a:pt x="148" y="331"/>
                          </a:lnTo>
                          <a:lnTo>
                            <a:pt x="146" y="350"/>
                          </a:lnTo>
                          <a:lnTo>
                            <a:pt x="145" y="367"/>
                          </a:lnTo>
                          <a:lnTo>
                            <a:pt x="143" y="386"/>
                          </a:lnTo>
                          <a:lnTo>
                            <a:pt x="139" y="403"/>
                          </a:lnTo>
                          <a:lnTo>
                            <a:pt x="135" y="422"/>
                          </a:lnTo>
                          <a:lnTo>
                            <a:pt x="131" y="439"/>
                          </a:lnTo>
                          <a:lnTo>
                            <a:pt x="127" y="456"/>
                          </a:lnTo>
                          <a:lnTo>
                            <a:pt x="122" y="471"/>
                          </a:lnTo>
                          <a:lnTo>
                            <a:pt x="116" y="488"/>
                          </a:lnTo>
                          <a:lnTo>
                            <a:pt x="108" y="504"/>
                          </a:lnTo>
                          <a:lnTo>
                            <a:pt x="101" y="521"/>
                          </a:lnTo>
                          <a:lnTo>
                            <a:pt x="93" y="536"/>
                          </a:lnTo>
                          <a:lnTo>
                            <a:pt x="86" y="551"/>
                          </a:lnTo>
                          <a:lnTo>
                            <a:pt x="76" y="566"/>
                          </a:lnTo>
                          <a:lnTo>
                            <a:pt x="69" y="582"/>
                          </a:lnTo>
                          <a:lnTo>
                            <a:pt x="69" y="58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22" name="Freeform 674"/>
                    <p:cNvSpPr>
                      <a:spLocks/>
                    </p:cNvSpPr>
                    <p:nvPr/>
                  </p:nvSpPr>
                  <p:spPr bwMode="auto">
                    <a:xfrm>
                      <a:off x="2632" y="2311"/>
                      <a:ext cx="179" cy="121"/>
                    </a:xfrm>
                    <a:custGeom>
                      <a:avLst/>
                      <a:gdLst>
                        <a:gd name="T0" fmla="*/ 0 w 1179"/>
                        <a:gd name="T1" fmla="*/ 0 h 862"/>
                        <a:gd name="T2" fmla="*/ 0 w 1179"/>
                        <a:gd name="T3" fmla="*/ 862 h 862"/>
                        <a:gd name="T4" fmla="*/ 1179 w 1179"/>
                        <a:gd name="T5" fmla="*/ 862 h 8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179" h="862">
                          <a:moveTo>
                            <a:pt x="0" y="0"/>
                          </a:moveTo>
                          <a:lnTo>
                            <a:pt x="0" y="862"/>
                          </a:lnTo>
                          <a:lnTo>
                            <a:pt x="1179" y="862"/>
                          </a:lnTo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23" name="Line 67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604" y="2311"/>
                      <a:ext cx="28" cy="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24" name="Line 67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32" y="2311"/>
                      <a:ext cx="27" cy="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25" name="Oval 6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9" y="2291"/>
                      <a:ext cx="28" cy="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0726" name="Group 678"/>
                  <p:cNvGrpSpPr>
                    <a:grpSpLocks/>
                  </p:cNvGrpSpPr>
                  <p:nvPr/>
                </p:nvGrpSpPr>
                <p:grpSpPr bwMode="auto">
                  <a:xfrm>
                    <a:off x="4086" y="3033"/>
                    <a:ext cx="92" cy="258"/>
                    <a:chOff x="4176" y="2256"/>
                    <a:chExt cx="117" cy="313"/>
                  </a:xfrm>
                </p:grpSpPr>
                <p:sp>
                  <p:nvSpPr>
                    <p:cNvPr id="130727" name="AutoShape 6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76" y="2256"/>
                      <a:ext cx="117" cy="3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28" name="Freeform 680"/>
                    <p:cNvSpPr>
                      <a:spLocks/>
                    </p:cNvSpPr>
                    <p:nvPr/>
                  </p:nvSpPr>
                  <p:spPr bwMode="auto">
                    <a:xfrm>
                      <a:off x="4210" y="2510"/>
                      <a:ext cx="34" cy="48"/>
                    </a:xfrm>
                    <a:custGeom>
                      <a:avLst/>
                      <a:gdLst>
                        <a:gd name="T0" fmla="*/ 12 w 102"/>
                        <a:gd name="T1" fmla="*/ 0 h 237"/>
                        <a:gd name="T2" fmla="*/ 0 w 102"/>
                        <a:gd name="T3" fmla="*/ 126 h 237"/>
                        <a:gd name="T4" fmla="*/ 1 w 102"/>
                        <a:gd name="T5" fmla="*/ 204 h 237"/>
                        <a:gd name="T6" fmla="*/ 41 w 102"/>
                        <a:gd name="T7" fmla="*/ 237 h 237"/>
                        <a:gd name="T8" fmla="*/ 91 w 102"/>
                        <a:gd name="T9" fmla="*/ 226 h 237"/>
                        <a:gd name="T10" fmla="*/ 102 w 102"/>
                        <a:gd name="T11" fmla="*/ 147 h 237"/>
                        <a:gd name="T12" fmla="*/ 72 w 102"/>
                        <a:gd name="T13" fmla="*/ 19 h 237"/>
                        <a:gd name="T14" fmla="*/ 12 w 102"/>
                        <a:gd name="T15" fmla="*/ 0 h 237"/>
                        <a:gd name="T16" fmla="*/ 12 w 102"/>
                        <a:gd name="T17" fmla="*/ 0 h 2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02" h="237">
                          <a:moveTo>
                            <a:pt x="12" y="0"/>
                          </a:moveTo>
                          <a:lnTo>
                            <a:pt x="0" y="126"/>
                          </a:lnTo>
                          <a:lnTo>
                            <a:pt x="1" y="204"/>
                          </a:lnTo>
                          <a:lnTo>
                            <a:pt x="41" y="237"/>
                          </a:lnTo>
                          <a:lnTo>
                            <a:pt x="91" y="226"/>
                          </a:lnTo>
                          <a:lnTo>
                            <a:pt x="102" y="147"/>
                          </a:lnTo>
                          <a:lnTo>
                            <a:pt x="72" y="19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94A6C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29" name="Freeform 681"/>
                    <p:cNvSpPr>
                      <a:spLocks/>
                    </p:cNvSpPr>
                    <p:nvPr/>
                  </p:nvSpPr>
                  <p:spPr bwMode="auto">
                    <a:xfrm>
                      <a:off x="4188" y="2261"/>
                      <a:ext cx="86" cy="254"/>
                    </a:xfrm>
                    <a:custGeom>
                      <a:avLst/>
                      <a:gdLst>
                        <a:gd name="T0" fmla="*/ 13 w 258"/>
                        <a:gd name="T1" fmla="*/ 1047 h 1271"/>
                        <a:gd name="T2" fmla="*/ 13 w 258"/>
                        <a:gd name="T3" fmla="*/ 1046 h 1271"/>
                        <a:gd name="T4" fmla="*/ 13 w 258"/>
                        <a:gd name="T5" fmla="*/ 1045 h 1271"/>
                        <a:gd name="T6" fmla="*/ 12 w 258"/>
                        <a:gd name="T7" fmla="*/ 1041 h 1271"/>
                        <a:gd name="T8" fmla="*/ 11 w 258"/>
                        <a:gd name="T9" fmla="*/ 1039 h 1271"/>
                        <a:gd name="T10" fmla="*/ 9 w 258"/>
                        <a:gd name="T11" fmla="*/ 1034 h 1271"/>
                        <a:gd name="T12" fmla="*/ 9 w 258"/>
                        <a:gd name="T13" fmla="*/ 1027 h 1271"/>
                        <a:gd name="T14" fmla="*/ 8 w 258"/>
                        <a:gd name="T15" fmla="*/ 1020 h 1271"/>
                        <a:gd name="T16" fmla="*/ 7 w 258"/>
                        <a:gd name="T17" fmla="*/ 1011 h 1271"/>
                        <a:gd name="T18" fmla="*/ 6 w 258"/>
                        <a:gd name="T19" fmla="*/ 999 h 1271"/>
                        <a:gd name="T20" fmla="*/ 5 w 258"/>
                        <a:gd name="T21" fmla="*/ 986 h 1271"/>
                        <a:gd name="T22" fmla="*/ 3 w 258"/>
                        <a:gd name="T23" fmla="*/ 971 h 1271"/>
                        <a:gd name="T24" fmla="*/ 2 w 258"/>
                        <a:gd name="T25" fmla="*/ 953 h 1271"/>
                        <a:gd name="T26" fmla="*/ 2 w 258"/>
                        <a:gd name="T27" fmla="*/ 932 h 1271"/>
                        <a:gd name="T28" fmla="*/ 1 w 258"/>
                        <a:gd name="T29" fmla="*/ 909 h 1271"/>
                        <a:gd name="T30" fmla="*/ 0 w 258"/>
                        <a:gd name="T31" fmla="*/ 883 h 1271"/>
                        <a:gd name="T32" fmla="*/ 0 w 258"/>
                        <a:gd name="T33" fmla="*/ 854 h 1271"/>
                        <a:gd name="T34" fmla="*/ 0 w 258"/>
                        <a:gd name="T35" fmla="*/ 822 h 1271"/>
                        <a:gd name="T36" fmla="*/ 0 w 258"/>
                        <a:gd name="T37" fmla="*/ 786 h 1271"/>
                        <a:gd name="T38" fmla="*/ 0 w 258"/>
                        <a:gd name="T39" fmla="*/ 747 h 1271"/>
                        <a:gd name="T40" fmla="*/ 1 w 258"/>
                        <a:gd name="T41" fmla="*/ 705 h 1271"/>
                        <a:gd name="T42" fmla="*/ 1 w 258"/>
                        <a:gd name="T43" fmla="*/ 659 h 1271"/>
                        <a:gd name="T44" fmla="*/ 2 w 258"/>
                        <a:gd name="T45" fmla="*/ 613 h 1271"/>
                        <a:gd name="T46" fmla="*/ 3 w 258"/>
                        <a:gd name="T47" fmla="*/ 568 h 1271"/>
                        <a:gd name="T48" fmla="*/ 6 w 258"/>
                        <a:gd name="T49" fmla="*/ 523 h 1271"/>
                        <a:gd name="T50" fmla="*/ 7 w 258"/>
                        <a:gd name="T51" fmla="*/ 480 h 1271"/>
                        <a:gd name="T52" fmla="*/ 9 w 258"/>
                        <a:gd name="T53" fmla="*/ 439 h 1271"/>
                        <a:gd name="T54" fmla="*/ 12 w 258"/>
                        <a:gd name="T55" fmla="*/ 398 h 1271"/>
                        <a:gd name="T56" fmla="*/ 14 w 258"/>
                        <a:gd name="T57" fmla="*/ 360 h 1271"/>
                        <a:gd name="T58" fmla="*/ 17 w 258"/>
                        <a:gd name="T59" fmla="*/ 323 h 1271"/>
                        <a:gd name="T60" fmla="*/ 19 w 258"/>
                        <a:gd name="T61" fmla="*/ 288 h 1271"/>
                        <a:gd name="T62" fmla="*/ 22 w 258"/>
                        <a:gd name="T63" fmla="*/ 256 h 1271"/>
                        <a:gd name="T64" fmla="*/ 24 w 258"/>
                        <a:gd name="T65" fmla="*/ 225 h 1271"/>
                        <a:gd name="T66" fmla="*/ 27 w 258"/>
                        <a:gd name="T67" fmla="*/ 196 h 1271"/>
                        <a:gd name="T68" fmla="*/ 29 w 258"/>
                        <a:gd name="T69" fmla="*/ 170 h 1271"/>
                        <a:gd name="T70" fmla="*/ 31 w 258"/>
                        <a:gd name="T71" fmla="*/ 147 h 1271"/>
                        <a:gd name="T72" fmla="*/ 33 w 258"/>
                        <a:gd name="T73" fmla="*/ 126 h 1271"/>
                        <a:gd name="T74" fmla="*/ 35 w 258"/>
                        <a:gd name="T75" fmla="*/ 108 h 1271"/>
                        <a:gd name="T76" fmla="*/ 36 w 258"/>
                        <a:gd name="T77" fmla="*/ 93 h 1271"/>
                        <a:gd name="T78" fmla="*/ 38 w 258"/>
                        <a:gd name="T79" fmla="*/ 81 h 1271"/>
                        <a:gd name="T80" fmla="*/ 39 w 258"/>
                        <a:gd name="T81" fmla="*/ 73 h 1271"/>
                        <a:gd name="T82" fmla="*/ 39 w 258"/>
                        <a:gd name="T83" fmla="*/ 68 h 1271"/>
                        <a:gd name="T84" fmla="*/ 40 w 258"/>
                        <a:gd name="T85" fmla="*/ 66 h 1271"/>
                        <a:gd name="T86" fmla="*/ 258 w 258"/>
                        <a:gd name="T87" fmla="*/ 92 h 1271"/>
                        <a:gd name="T88" fmla="*/ 167 w 258"/>
                        <a:gd name="T89" fmla="*/ 1157 h 1271"/>
                        <a:gd name="T90" fmla="*/ 77 w 258"/>
                        <a:gd name="T91" fmla="*/ 1259 h 12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258" h="1271">
                          <a:moveTo>
                            <a:pt x="77" y="1259"/>
                          </a:moveTo>
                          <a:lnTo>
                            <a:pt x="62" y="1138"/>
                          </a:lnTo>
                          <a:lnTo>
                            <a:pt x="13" y="1047"/>
                          </a:lnTo>
                          <a:lnTo>
                            <a:pt x="13" y="1046"/>
                          </a:lnTo>
                          <a:lnTo>
                            <a:pt x="13" y="1046"/>
                          </a:lnTo>
                          <a:lnTo>
                            <a:pt x="13" y="1046"/>
                          </a:lnTo>
                          <a:lnTo>
                            <a:pt x="13" y="1046"/>
                          </a:lnTo>
                          <a:lnTo>
                            <a:pt x="13" y="1045"/>
                          </a:lnTo>
                          <a:lnTo>
                            <a:pt x="13" y="1045"/>
                          </a:lnTo>
                          <a:lnTo>
                            <a:pt x="12" y="1044"/>
                          </a:lnTo>
                          <a:lnTo>
                            <a:pt x="12" y="1043"/>
                          </a:lnTo>
                          <a:lnTo>
                            <a:pt x="12" y="1041"/>
                          </a:lnTo>
                          <a:lnTo>
                            <a:pt x="12" y="1041"/>
                          </a:lnTo>
                          <a:lnTo>
                            <a:pt x="12" y="1040"/>
                          </a:lnTo>
                          <a:lnTo>
                            <a:pt x="11" y="1039"/>
                          </a:lnTo>
                          <a:lnTo>
                            <a:pt x="11" y="1037"/>
                          </a:lnTo>
                          <a:lnTo>
                            <a:pt x="11" y="1035"/>
                          </a:lnTo>
                          <a:lnTo>
                            <a:pt x="9" y="1034"/>
                          </a:lnTo>
                          <a:lnTo>
                            <a:pt x="9" y="1032"/>
                          </a:lnTo>
                          <a:lnTo>
                            <a:pt x="9" y="1030"/>
                          </a:lnTo>
                          <a:lnTo>
                            <a:pt x="9" y="1027"/>
                          </a:lnTo>
                          <a:lnTo>
                            <a:pt x="8" y="1025"/>
                          </a:lnTo>
                          <a:lnTo>
                            <a:pt x="8" y="1022"/>
                          </a:lnTo>
                          <a:lnTo>
                            <a:pt x="8" y="1020"/>
                          </a:lnTo>
                          <a:lnTo>
                            <a:pt x="8" y="1017"/>
                          </a:lnTo>
                          <a:lnTo>
                            <a:pt x="7" y="1014"/>
                          </a:lnTo>
                          <a:lnTo>
                            <a:pt x="7" y="1011"/>
                          </a:lnTo>
                          <a:lnTo>
                            <a:pt x="7" y="1007"/>
                          </a:lnTo>
                          <a:lnTo>
                            <a:pt x="6" y="1004"/>
                          </a:lnTo>
                          <a:lnTo>
                            <a:pt x="6" y="999"/>
                          </a:lnTo>
                          <a:lnTo>
                            <a:pt x="6" y="995"/>
                          </a:lnTo>
                          <a:lnTo>
                            <a:pt x="5" y="991"/>
                          </a:lnTo>
                          <a:lnTo>
                            <a:pt x="5" y="986"/>
                          </a:lnTo>
                          <a:lnTo>
                            <a:pt x="5" y="981"/>
                          </a:lnTo>
                          <a:lnTo>
                            <a:pt x="3" y="975"/>
                          </a:lnTo>
                          <a:lnTo>
                            <a:pt x="3" y="971"/>
                          </a:lnTo>
                          <a:lnTo>
                            <a:pt x="3" y="965"/>
                          </a:lnTo>
                          <a:lnTo>
                            <a:pt x="3" y="959"/>
                          </a:lnTo>
                          <a:lnTo>
                            <a:pt x="2" y="953"/>
                          </a:lnTo>
                          <a:lnTo>
                            <a:pt x="2" y="946"/>
                          </a:lnTo>
                          <a:lnTo>
                            <a:pt x="2" y="939"/>
                          </a:lnTo>
                          <a:lnTo>
                            <a:pt x="2" y="932"/>
                          </a:lnTo>
                          <a:lnTo>
                            <a:pt x="1" y="924"/>
                          </a:lnTo>
                          <a:lnTo>
                            <a:pt x="1" y="916"/>
                          </a:lnTo>
                          <a:lnTo>
                            <a:pt x="1" y="909"/>
                          </a:lnTo>
                          <a:lnTo>
                            <a:pt x="1" y="901"/>
                          </a:lnTo>
                          <a:lnTo>
                            <a:pt x="1" y="891"/>
                          </a:lnTo>
                          <a:lnTo>
                            <a:pt x="0" y="883"/>
                          </a:lnTo>
                          <a:lnTo>
                            <a:pt x="0" y="874"/>
                          </a:lnTo>
                          <a:lnTo>
                            <a:pt x="0" y="864"/>
                          </a:lnTo>
                          <a:lnTo>
                            <a:pt x="0" y="854"/>
                          </a:lnTo>
                          <a:lnTo>
                            <a:pt x="0" y="843"/>
                          </a:lnTo>
                          <a:lnTo>
                            <a:pt x="0" y="832"/>
                          </a:lnTo>
                          <a:lnTo>
                            <a:pt x="0" y="822"/>
                          </a:lnTo>
                          <a:lnTo>
                            <a:pt x="0" y="810"/>
                          </a:lnTo>
                          <a:lnTo>
                            <a:pt x="0" y="798"/>
                          </a:lnTo>
                          <a:lnTo>
                            <a:pt x="0" y="786"/>
                          </a:lnTo>
                          <a:lnTo>
                            <a:pt x="0" y="773"/>
                          </a:lnTo>
                          <a:lnTo>
                            <a:pt x="0" y="761"/>
                          </a:lnTo>
                          <a:lnTo>
                            <a:pt x="0" y="747"/>
                          </a:lnTo>
                          <a:lnTo>
                            <a:pt x="0" y="734"/>
                          </a:lnTo>
                          <a:lnTo>
                            <a:pt x="0" y="719"/>
                          </a:lnTo>
                          <a:lnTo>
                            <a:pt x="1" y="705"/>
                          </a:lnTo>
                          <a:lnTo>
                            <a:pt x="1" y="691"/>
                          </a:lnTo>
                          <a:lnTo>
                            <a:pt x="1" y="675"/>
                          </a:lnTo>
                          <a:lnTo>
                            <a:pt x="1" y="659"/>
                          </a:lnTo>
                          <a:lnTo>
                            <a:pt x="2" y="643"/>
                          </a:lnTo>
                          <a:lnTo>
                            <a:pt x="2" y="628"/>
                          </a:lnTo>
                          <a:lnTo>
                            <a:pt x="2" y="613"/>
                          </a:lnTo>
                          <a:lnTo>
                            <a:pt x="2" y="597"/>
                          </a:lnTo>
                          <a:lnTo>
                            <a:pt x="3" y="582"/>
                          </a:lnTo>
                          <a:lnTo>
                            <a:pt x="3" y="568"/>
                          </a:lnTo>
                          <a:lnTo>
                            <a:pt x="5" y="552"/>
                          </a:lnTo>
                          <a:lnTo>
                            <a:pt x="5" y="537"/>
                          </a:lnTo>
                          <a:lnTo>
                            <a:pt x="6" y="523"/>
                          </a:lnTo>
                          <a:lnTo>
                            <a:pt x="6" y="509"/>
                          </a:lnTo>
                          <a:lnTo>
                            <a:pt x="7" y="495"/>
                          </a:lnTo>
                          <a:lnTo>
                            <a:pt x="7" y="480"/>
                          </a:lnTo>
                          <a:lnTo>
                            <a:pt x="8" y="466"/>
                          </a:lnTo>
                          <a:lnTo>
                            <a:pt x="8" y="452"/>
                          </a:lnTo>
                          <a:lnTo>
                            <a:pt x="9" y="439"/>
                          </a:lnTo>
                          <a:lnTo>
                            <a:pt x="9" y="425"/>
                          </a:lnTo>
                          <a:lnTo>
                            <a:pt x="11" y="412"/>
                          </a:lnTo>
                          <a:lnTo>
                            <a:pt x="12" y="398"/>
                          </a:lnTo>
                          <a:lnTo>
                            <a:pt x="12" y="385"/>
                          </a:lnTo>
                          <a:lnTo>
                            <a:pt x="13" y="372"/>
                          </a:lnTo>
                          <a:lnTo>
                            <a:pt x="14" y="360"/>
                          </a:lnTo>
                          <a:lnTo>
                            <a:pt x="14" y="347"/>
                          </a:lnTo>
                          <a:lnTo>
                            <a:pt x="16" y="335"/>
                          </a:lnTo>
                          <a:lnTo>
                            <a:pt x="17" y="323"/>
                          </a:lnTo>
                          <a:lnTo>
                            <a:pt x="17" y="311"/>
                          </a:lnTo>
                          <a:lnTo>
                            <a:pt x="18" y="300"/>
                          </a:lnTo>
                          <a:lnTo>
                            <a:pt x="19" y="288"/>
                          </a:lnTo>
                          <a:lnTo>
                            <a:pt x="19" y="277"/>
                          </a:lnTo>
                          <a:lnTo>
                            <a:pt x="20" y="267"/>
                          </a:lnTo>
                          <a:lnTo>
                            <a:pt x="22" y="256"/>
                          </a:lnTo>
                          <a:lnTo>
                            <a:pt x="23" y="245"/>
                          </a:lnTo>
                          <a:lnTo>
                            <a:pt x="23" y="235"/>
                          </a:lnTo>
                          <a:lnTo>
                            <a:pt x="24" y="225"/>
                          </a:lnTo>
                          <a:lnTo>
                            <a:pt x="25" y="215"/>
                          </a:lnTo>
                          <a:lnTo>
                            <a:pt x="25" y="205"/>
                          </a:lnTo>
                          <a:lnTo>
                            <a:pt x="27" y="196"/>
                          </a:lnTo>
                          <a:lnTo>
                            <a:pt x="28" y="187"/>
                          </a:lnTo>
                          <a:lnTo>
                            <a:pt x="28" y="179"/>
                          </a:lnTo>
                          <a:lnTo>
                            <a:pt x="29" y="170"/>
                          </a:lnTo>
                          <a:lnTo>
                            <a:pt x="29" y="163"/>
                          </a:lnTo>
                          <a:lnTo>
                            <a:pt x="30" y="154"/>
                          </a:lnTo>
                          <a:lnTo>
                            <a:pt x="31" y="147"/>
                          </a:lnTo>
                          <a:lnTo>
                            <a:pt x="31" y="140"/>
                          </a:lnTo>
                          <a:lnTo>
                            <a:pt x="33" y="133"/>
                          </a:lnTo>
                          <a:lnTo>
                            <a:pt x="33" y="126"/>
                          </a:lnTo>
                          <a:lnTo>
                            <a:pt x="34" y="120"/>
                          </a:lnTo>
                          <a:lnTo>
                            <a:pt x="34" y="114"/>
                          </a:lnTo>
                          <a:lnTo>
                            <a:pt x="35" y="108"/>
                          </a:lnTo>
                          <a:lnTo>
                            <a:pt x="35" y="104"/>
                          </a:lnTo>
                          <a:lnTo>
                            <a:pt x="36" y="98"/>
                          </a:lnTo>
                          <a:lnTo>
                            <a:pt x="36" y="93"/>
                          </a:lnTo>
                          <a:lnTo>
                            <a:pt x="36" y="89"/>
                          </a:lnTo>
                          <a:lnTo>
                            <a:pt x="38" y="85"/>
                          </a:lnTo>
                          <a:lnTo>
                            <a:pt x="38" y="81"/>
                          </a:lnTo>
                          <a:lnTo>
                            <a:pt x="38" y="79"/>
                          </a:lnTo>
                          <a:lnTo>
                            <a:pt x="39" y="75"/>
                          </a:lnTo>
                          <a:lnTo>
                            <a:pt x="39" y="73"/>
                          </a:lnTo>
                          <a:lnTo>
                            <a:pt x="39" y="70"/>
                          </a:lnTo>
                          <a:lnTo>
                            <a:pt x="39" y="69"/>
                          </a:lnTo>
                          <a:lnTo>
                            <a:pt x="39" y="68"/>
                          </a:lnTo>
                          <a:lnTo>
                            <a:pt x="40" y="67"/>
                          </a:lnTo>
                          <a:lnTo>
                            <a:pt x="40" y="66"/>
                          </a:lnTo>
                          <a:lnTo>
                            <a:pt x="40" y="66"/>
                          </a:lnTo>
                          <a:lnTo>
                            <a:pt x="105" y="0"/>
                          </a:lnTo>
                          <a:lnTo>
                            <a:pt x="193" y="15"/>
                          </a:lnTo>
                          <a:lnTo>
                            <a:pt x="258" y="92"/>
                          </a:lnTo>
                          <a:lnTo>
                            <a:pt x="255" y="640"/>
                          </a:lnTo>
                          <a:lnTo>
                            <a:pt x="242" y="989"/>
                          </a:lnTo>
                          <a:lnTo>
                            <a:pt x="167" y="1157"/>
                          </a:lnTo>
                          <a:lnTo>
                            <a:pt x="150" y="1271"/>
                          </a:lnTo>
                          <a:lnTo>
                            <a:pt x="77" y="1259"/>
                          </a:lnTo>
                          <a:lnTo>
                            <a:pt x="77" y="1259"/>
                          </a:lnTo>
                          <a:close/>
                        </a:path>
                      </a:pathLst>
                    </a:custGeom>
                    <a:solidFill>
                      <a:srgbClr val="B3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30" name="Freeform 682"/>
                    <p:cNvSpPr>
                      <a:spLocks/>
                    </p:cNvSpPr>
                    <p:nvPr/>
                  </p:nvSpPr>
                  <p:spPr bwMode="auto">
                    <a:xfrm>
                      <a:off x="4206" y="2285"/>
                      <a:ext cx="51" cy="228"/>
                    </a:xfrm>
                    <a:custGeom>
                      <a:avLst/>
                      <a:gdLst>
                        <a:gd name="T0" fmla="*/ 8 w 151"/>
                        <a:gd name="T1" fmla="*/ 0 h 1139"/>
                        <a:gd name="T2" fmla="*/ 151 w 151"/>
                        <a:gd name="T3" fmla="*/ 1 h 1139"/>
                        <a:gd name="T4" fmla="*/ 143 w 151"/>
                        <a:gd name="T5" fmla="*/ 964 h 1139"/>
                        <a:gd name="T6" fmla="*/ 103 w 151"/>
                        <a:gd name="T7" fmla="*/ 1139 h 1139"/>
                        <a:gd name="T8" fmla="*/ 23 w 151"/>
                        <a:gd name="T9" fmla="*/ 1139 h 1139"/>
                        <a:gd name="T10" fmla="*/ 0 w 151"/>
                        <a:gd name="T11" fmla="*/ 1009 h 1139"/>
                        <a:gd name="T12" fmla="*/ 8 w 151"/>
                        <a:gd name="T13" fmla="*/ 0 h 1139"/>
                        <a:gd name="T14" fmla="*/ 8 w 151"/>
                        <a:gd name="T15" fmla="*/ 0 h 11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51" h="1139">
                          <a:moveTo>
                            <a:pt x="8" y="0"/>
                          </a:moveTo>
                          <a:lnTo>
                            <a:pt x="151" y="1"/>
                          </a:lnTo>
                          <a:lnTo>
                            <a:pt x="143" y="964"/>
                          </a:lnTo>
                          <a:lnTo>
                            <a:pt x="103" y="1139"/>
                          </a:lnTo>
                          <a:lnTo>
                            <a:pt x="23" y="1139"/>
                          </a:lnTo>
                          <a:lnTo>
                            <a:pt x="0" y="1009"/>
                          </a:lnTo>
                          <a:lnTo>
                            <a:pt x="8" y="0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D1BDB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31" name="Freeform 683"/>
                    <p:cNvSpPr>
                      <a:spLocks/>
                    </p:cNvSpPr>
                    <p:nvPr/>
                  </p:nvSpPr>
                  <p:spPr bwMode="auto">
                    <a:xfrm>
                      <a:off x="4210" y="2311"/>
                      <a:ext cx="41" cy="9"/>
                    </a:xfrm>
                    <a:custGeom>
                      <a:avLst/>
                      <a:gdLst>
                        <a:gd name="T0" fmla="*/ 0 w 123"/>
                        <a:gd name="T1" fmla="*/ 46 h 46"/>
                        <a:gd name="T2" fmla="*/ 123 w 123"/>
                        <a:gd name="T3" fmla="*/ 46 h 46"/>
                        <a:gd name="T4" fmla="*/ 123 w 123"/>
                        <a:gd name="T5" fmla="*/ 0 h 46"/>
                        <a:gd name="T6" fmla="*/ 0 w 123"/>
                        <a:gd name="T7" fmla="*/ 0 h 46"/>
                        <a:gd name="T8" fmla="*/ 0 w 123"/>
                        <a:gd name="T9" fmla="*/ 46 h 46"/>
                        <a:gd name="T10" fmla="*/ 0 w 123"/>
                        <a:gd name="T11" fmla="*/ 46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3" h="46">
                          <a:moveTo>
                            <a:pt x="0" y="46"/>
                          </a:moveTo>
                          <a:lnTo>
                            <a:pt x="123" y="46"/>
                          </a:lnTo>
                          <a:lnTo>
                            <a:pt x="123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32" name="Freeform 684"/>
                    <p:cNvSpPr>
                      <a:spLocks/>
                    </p:cNvSpPr>
                    <p:nvPr/>
                  </p:nvSpPr>
                  <p:spPr bwMode="auto">
                    <a:xfrm>
                      <a:off x="4210" y="2342"/>
                      <a:ext cx="41" cy="9"/>
                    </a:xfrm>
                    <a:custGeom>
                      <a:avLst/>
                      <a:gdLst>
                        <a:gd name="T0" fmla="*/ 0 w 123"/>
                        <a:gd name="T1" fmla="*/ 47 h 47"/>
                        <a:gd name="T2" fmla="*/ 123 w 123"/>
                        <a:gd name="T3" fmla="*/ 47 h 47"/>
                        <a:gd name="T4" fmla="*/ 123 w 123"/>
                        <a:gd name="T5" fmla="*/ 0 h 47"/>
                        <a:gd name="T6" fmla="*/ 0 w 123"/>
                        <a:gd name="T7" fmla="*/ 0 h 47"/>
                        <a:gd name="T8" fmla="*/ 0 w 123"/>
                        <a:gd name="T9" fmla="*/ 47 h 47"/>
                        <a:gd name="T10" fmla="*/ 0 w 123"/>
                        <a:gd name="T11" fmla="*/ 47 h 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3" h="47">
                          <a:moveTo>
                            <a:pt x="0" y="47"/>
                          </a:moveTo>
                          <a:lnTo>
                            <a:pt x="123" y="47"/>
                          </a:lnTo>
                          <a:lnTo>
                            <a:pt x="123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33" name="Freeform 685"/>
                    <p:cNvSpPr>
                      <a:spLocks/>
                    </p:cNvSpPr>
                    <p:nvPr/>
                  </p:nvSpPr>
                  <p:spPr bwMode="auto">
                    <a:xfrm>
                      <a:off x="4209" y="2370"/>
                      <a:ext cx="42" cy="9"/>
                    </a:xfrm>
                    <a:custGeom>
                      <a:avLst/>
                      <a:gdLst>
                        <a:gd name="T0" fmla="*/ 0 w 124"/>
                        <a:gd name="T1" fmla="*/ 48 h 48"/>
                        <a:gd name="T2" fmla="*/ 124 w 124"/>
                        <a:gd name="T3" fmla="*/ 48 h 48"/>
                        <a:gd name="T4" fmla="*/ 124 w 124"/>
                        <a:gd name="T5" fmla="*/ 0 h 48"/>
                        <a:gd name="T6" fmla="*/ 0 w 124"/>
                        <a:gd name="T7" fmla="*/ 0 h 48"/>
                        <a:gd name="T8" fmla="*/ 0 w 124"/>
                        <a:gd name="T9" fmla="*/ 48 h 48"/>
                        <a:gd name="T10" fmla="*/ 0 w 124"/>
                        <a:gd name="T11" fmla="*/ 48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4" h="48">
                          <a:moveTo>
                            <a:pt x="0" y="48"/>
                          </a:moveTo>
                          <a:lnTo>
                            <a:pt x="124" y="48"/>
                          </a:lnTo>
                          <a:lnTo>
                            <a:pt x="124" y="0"/>
                          </a:lnTo>
                          <a:lnTo>
                            <a:pt x="0" y="0"/>
                          </a:lnTo>
                          <a:lnTo>
                            <a:pt x="0" y="48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34" name="Freeform 686"/>
                    <p:cNvSpPr>
                      <a:spLocks/>
                    </p:cNvSpPr>
                    <p:nvPr/>
                  </p:nvSpPr>
                  <p:spPr bwMode="auto">
                    <a:xfrm>
                      <a:off x="4209" y="2397"/>
                      <a:ext cx="41" cy="9"/>
                    </a:xfrm>
                    <a:custGeom>
                      <a:avLst/>
                      <a:gdLst>
                        <a:gd name="T0" fmla="*/ 0 w 124"/>
                        <a:gd name="T1" fmla="*/ 46 h 46"/>
                        <a:gd name="T2" fmla="*/ 124 w 124"/>
                        <a:gd name="T3" fmla="*/ 46 h 46"/>
                        <a:gd name="T4" fmla="*/ 124 w 124"/>
                        <a:gd name="T5" fmla="*/ 0 h 46"/>
                        <a:gd name="T6" fmla="*/ 0 w 124"/>
                        <a:gd name="T7" fmla="*/ 0 h 46"/>
                        <a:gd name="T8" fmla="*/ 0 w 124"/>
                        <a:gd name="T9" fmla="*/ 46 h 46"/>
                        <a:gd name="T10" fmla="*/ 0 w 124"/>
                        <a:gd name="T11" fmla="*/ 46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4" h="46">
                          <a:moveTo>
                            <a:pt x="0" y="46"/>
                          </a:moveTo>
                          <a:lnTo>
                            <a:pt x="124" y="46"/>
                          </a:lnTo>
                          <a:lnTo>
                            <a:pt x="124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35" name="Freeform 687"/>
                    <p:cNvSpPr>
                      <a:spLocks/>
                    </p:cNvSpPr>
                    <p:nvPr/>
                  </p:nvSpPr>
                  <p:spPr bwMode="auto">
                    <a:xfrm>
                      <a:off x="4208" y="2422"/>
                      <a:ext cx="41" cy="9"/>
                    </a:xfrm>
                    <a:custGeom>
                      <a:avLst/>
                      <a:gdLst>
                        <a:gd name="T0" fmla="*/ 0 w 123"/>
                        <a:gd name="T1" fmla="*/ 47 h 47"/>
                        <a:gd name="T2" fmla="*/ 123 w 123"/>
                        <a:gd name="T3" fmla="*/ 47 h 47"/>
                        <a:gd name="T4" fmla="*/ 123 w 123"/>
                        <a:gd name="T5" fmla="*/ 0 h 47"/>
                        <a:gd name="T6" fmla="*/ 0 w 123"/>
                        <a:gd name="T7" fmla="*/ 0 h 47"/>
                        <a:gd name="T8" fmla="*/ 0 w 123"/>
                        <a:gd name="T9" fmla="*/ 47 h 47"/>
                        <a:gd name="T10" fmla="*/ 0 w 123"/>
                        <a:gd name="T11" fmla="*/ 47 h 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3" h="47">
                          <a:moveTo>
                            <a:pt x="0" y="47"/>
                          </a:moveTo>
                          <a:lnTo>
                            <a:pt x="123" y="47"/>
                          </a:lnTo>
                          <a:lnTo>
                            <a:pt x="123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36" name="Freeform 688"/>
                    <p:cNvSpPr>
                      <a:spLocks/>
                    </p:cNvSpPr>
                    <p:nvPr/>
                  </p:nvSpPr>
                  <p:spPr bwMode="auto">
                    <a:xfrm>
                      <a:off x="4209" y="2449"/>
                      <a:ext cx="41" cy="10"/>
                    </a:xfrm>
                    <a:custGeom>
                      <a:avLst/>
                      <a:gdLst>
                        <a:gd name="T0" fmla="*/ 0 w 123"/>
                        <a:gd name="T1" fmla="*/ 48 h 48"/>
                        <a:gd name="T2" fmla="*/ 123 w 123"/>
                        <a:gd name="T3" fmla="*/ 48 h 48"/>
                        <a:gd name="T4" fmla="*/ 123 w 123"/>
                        <a:gd name="T5" fmla="*/ 0 h 48"/>
                        <a:gd name="T6" fmla="*/ 0 w 123"/>
                        <a:gd name="T7" fmla="*/ 0 h 48"/>
                        <a:gd name="T8" fmla="*/ 0 w 123"/>
                        <a:gd name="T9" fmla="*/ 48 h 48"/>
                        <a:gd name="T10" fmla="*/ 0 w 123"/>
                        <a:gd name="T11" fmla="*/ 48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3" h="48">
                          <a:moveTo>
                            <a:pt x="0" y="48"/>
                          </a:moveTo>
                          <a:lnTo>
                            <a:pt x="123" y="48"/>
                          </a:lnTo>
                          <a:lnTo>
                            <a:pt x="123" y="0"/>
                          </a:lnTo>
                          <a:lnTo>
                            <a:pt x="0" y="0"/>
                          </a:lnTo>
                          <a:lnTo>
                            <a:pt x="0" y="48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37" name="Freeform 689"/>
                    <p:cNvSpPr>
                      <a:spLocks/>
                    </p:cNvSpPr>
                    <p:nvPr/>
                  </p:nvSpPr>
                  <p:spPr bwMode="auto">
                    <a:xfrm>
                      <a:off x="4220" y="2291"/>
                      <a:ext cx="21" cy="222"/>
                    </a:xfrm>
                    <a:custGeom>
                      <a:avLst/>
                      <a:gdLst>
                        <a:gd name="T0" fmla="*/ 15 w 63"/>
                        <a:gd name="T1" fmla="*/ 0 h 1106"/>
                        <a:gd name="T2" fmla="*/ 0 w 63"/>
                        <a:gd name="T3" fmla="*/ 1103 h 1106"/>
                        <a:gd name="T4" fmla="*/ 43 w 63"/>
                        <a:gd name="T5" fmla="*/ 1106 h 1106"/>
                        <a:gd name="T6" fmla="*/ 63 w 63"/>
                        <a:gd name="T7" fmla="*/ 0 h 1106"/>
                        <a:gd name="T8" fmla="*/ 15 w 63"/>
                        <a:gd name="T9" fmla="*/ 0 h 1106"/>
                        <a:gd name="T10" fmla="*/ 15 w 63"/>
                        <a:gd name="T11" fmla="*/ 0 h 1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3" h="1106">
                          <a:moveTo>
                            <a:pt x="15" y="0"/>
                          </a:moveTo>
                          <a:lnTo>
                            <a:pt x="0" y="1103"/>
                          </a:lnTo>
                          <a:lnTo>
                            <a:pt x="43" y="1106"/>
                          </a:lnTo>
                          <a:lnTo>
                            <a:pt x="63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solidFill>
                      <a:srgbClr val="F0242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38" name="Freeform 690"/>
                    <p:cNvSpPr>
                      <a:spLocks/>
                    </p:cNvSpPr>
                    <p:nvPr/>
                  </p:nvSpPr>
                  <p:spPr bwMode="auto">
                    <a:xfrm>
                      <a:off x="4176" y="2259"/>
                      <a:ext cx="109" cy="273"/>
                    </a:xfrm>
                    <a:custGeom>
                      <a:avLst/>
                      <a:gdLst>
                        <a:gd name="T0" fmla="*/ 130 w 326"/>
                        <a:gd name="T1" fmla="*/ 1305 h 1367"/>
                        <a:gd name="T2" fmla="*/ 132 w 326"/>
                        <a:gd name="T3" fmla="*/ 1278 h 1367"/>
                        <a:gd name="T4" fmla="*/ 131 w 326"/>
                        <a:gd name="T5" fmla="*/ 1240 h 1367"/>
                        <a:gd name="T6" fmla="*/ 119 w 326"/>
                        <a:gd name="T7" fmla="*/ 1172 h 1367"/>
                        <a:gd name="T8" fmla="*/ 96 w 326"/>
                        <a:gd name="T9" fmla="*/ 1110 h 1367"/>
                        <a:gd name="T10" fmla="*/ 74 w 326"/>
                        <a:gd name="T11" fmla="*/ 1070 h 1367"/>
                        <a:gd name="T12" fmla="*/ 59 w 326"/>
                        <a:gd name="T13" fmla="*/ 1005 h 1367"/>
                        <a:gd name="T14" fmla="*/ 56 w 326"/>
                        <a:gd name="T15" fmla="*/ 921 h 1367"/>
                        <a:gd name="T16" fmla="*/ 55 w 326"/>
                        <a:gd name="T17" fmla="*/ 819 h 1367"/>
                        <a:gd name="T18" fmla="*/ 54 w 326"/>
                        <a:gd name="T19" fmla="*/ 690 h 1367"/>
                        <a:gd name="T20" fmla="*/ 56 w 326"/>
                        <a:gd name="T21" fmla="*/ 547 h 1367"/>
                        <a:gd name="T22" fmla="*/ 60 w 326"/>
                        <a:gd name="T23" fmla="*/ 378 h 1367"/>
                        <a:gd name="T24" fmla="*/ 64 w 326"/>
                        <a:gd name="T25" fmla="*/ 233 h 1367"/>
                        <a:gd name="T26" fmla="*/ 78 w 326"/>
                        <a:gd name="T27" fmla="*/ 126 h 1367"/>
                        <a:gd name="T28" fmla="*/ 119 w 326"/>
                        <a:gd name="T29" fmla="*/ 70 h 1367"/>
                        <a:gd name="T30" fmla="*/ 174 w 326"/>
                        <a:gd name="T31" fmla="*/ 51 h 1367"/>
                        <a:gd name="T32" fmla="*/ 219 w 326"/>
                        <a:gd name="T33" fmla="*/ 63 h 1367"/>
                        <a:gd name="T34" fmla="*/ 252 w 326"/>
                        <a:gd name="T35" fmla="*/ 99 h 1367"/>
                        <a:gd name="T36" fmla="*/ 266 w 326"/>
                        <a:gd name="T37" fmla="*/ 161 h 1367"/>
                        <a:gd name="T38" fmla="*/ 271 w 326"/>
                        <a:gd name="T39" fmla="*/ 287 h 1367"/>
                        <a:gd name="T40" fmla="*/ 271 w 326"/>
                        <a:gd name="T41" fmla="*/ 456 h 1367"/>
                        <a:gd name="T42" fmla="*/ 268 w 326"/>
                        <a:gd name="T43" fmla="*/ 624 h 1367"/>
                        <a:gd name="T44" fmla="*/ 267 w 326"/>
                        <a:gd name="T45" fmla="*/ 757 h 1367"/>
                        <a:gd name="T46" fmla="*/ 262 w 326"/>
                        <a:gd name="T47" fmla="*/ 885 h 1367"/>
                        <a:gd name="T48" fmla="*/ 250 w 326"/>
                        <a:gd name="T49" fmla="*/ 996 h 1367"/>
                        <a:gd name="T50" fmla="*/ 229 w 326"/>
                        <a:gd name="T51" fmla="*/ 1075 h 1367"/>
                        <a:gd name="T52" fmla="*/ 198 w 326"/>
                        <a:gd name="T53" fmla="*/ 1132 h 1367"/>
                        <a:gd name="T54" fmla="*/ 180 w 326"/>
                        <a:gd name="T55" fmla="*/ 1180 h 1367"/>
                        <a:gd name="T56" fmla="*/ 171 w 326"/>
                        <a:gd name="T57" fmla="*/ 1226 h 1367"/>
                        <a:gd name="T58" fmla="*/ 170 w 326"/>
                        <a:gd name="T59" fmla="*/ 1278 h 1367"/>
                        <a:gd name="T60" fmla="*/ 171 w 326"/>
                        <a:gd name="T61" fmla="*/ 1324 h 1367"/>
                        <a:gd name="T62" fmla="*/ 175 w 326"/>
                        <a:gd name="T63" fmla="*/ 1351 h 1367"/>
                        <a:gd name="T64" fmla="*/ 178 w 326"/>
                        <a:gd name="T65" fmla="*/ 1365 h 1367"/>
                        <a:gd name="T66" fmla="*/ 215 w 326"/>
                        <a:gd name="T67" fmla="*/ 1339 h 1367"/>
                        <a:gd name="T68" fmla="*/ 215 w 326"/>
                        <a:gd name="T69" fmla="*/ 1293 h 1367"/>
                        <a:gd name="T70" fmla="*/ 223 w 326"/>
                        <a:gd name="T71" fmla="*/ 1232 h 1367"/>
                        <a:gd name="T72" fmla="*/ 242 w 326"/>
                        <a:gd name="T73" fmla="*/ 1165 h 1367"/>
                        <a:gd name="T74" fmla="*/ 264 w 326"/>
                        <a:gd name="T75" fmla="*/ 1119 h 1367"/>
                        <a:gd name="T76" fmla="*/ 285 w 326"/>
                        <a:gd name="T77" fmla="*/ 1078 h 1367"/>
                        <a:gd name="T78" fmla="*/ 304 w 326"/>
                        <a:gd name="T79" fmla="*/ 1005 h 1367"/>
                        <a:gd name="T80" fmla="*/ 318 w 326"/>
                        <a:gd name="T81" fmla="*/ 862 h 1367"/>
                        <a:gd name="T82" fmla="*/ 324 w 326"/>
                        <a:gd name="T83" fmla="*/ 659 h 1367"/>
                        <a:gd name="T84" fmla="*/ 326 w 326"/>
                        <a:gd name="T85" fmla="*/ 443 h 1367"/>
                        <a:gd name="T86" fmla="*/ 326 w 326"/>
                        <a:gd name="T87" fmla="*/ 269 h 1367"/>
                        <a:gd name="T88" fmla="*/ 322 w 326"/>
                        <a:gd name="T89" fmla="*/ 164 h 1367"/>
                        <a:gd name="T90" fmla="*/ 301 w 326"/>
                        <a:gd name="T91" fmla="*/ 80 h 1367"/>
                        <a:gd name="T92" fmla="*/ 257 w 326"/>
                        <a:gd name="T93" fmla="*/ 21 h 1367"/>
                        <a:gd name="T94" fmla="*/ 180 w 326"/>
                        <a:gd name="T95" fmla="*/ 0 h 1367"/>
                        <a:gd name="T96" fmla="*/ 97 w 326"/>
                        <a:gd name="T97" fmla="*/ 17 h 1367"/>
                        <a:gd name="T98" fmla="*/ 44 w 326"/>
                        <a:gd name="T99" fmla="*/ 67 h 1367"/>
                        <a:gd name="T100" fmla="*/ 17 w 326"/>
                        <a:gd name="T101" fmla="*/ 154 h 1367"/>
                        <a:gd name="T102" fmla="*/ 6 w 326"/>
                        <a:gd name="T103" fmla="*/ 276 h 1367"/>
                        <a:gd name="T104" fmla="*/ 1 w 326"/>
                        <a:gd name="T105" fmla="*/ 465 h 1367"/>
                        <a:gd name="T106" fmla="*/ 0 w 326"/>
                        <a:gd name="T107" fmla="*/ 692 h 1367"/>
                        <a:gd name="T108" fmla="*/ 1 w 326"/>
                        <a:gd name="T109" fmla="*/ 894 h 1367"/>
                        <a:gd name="T110" fmla="*/ 9 w 326"/>
                        <a:gd name="T111" fmla="*/ 1017 h 1367"/>
                        <a:gd name="T112" fmla="*/ 22 w 326"/>
                        <a:gd name="T113" fmla="*/ 1085 h 1367"/>
                        <a:gd name="T114" fmla="*/ 42 w 326"/>
                        <a:gd name="T115" fmla="*/ 1128 h 1367"/>
                        <a:gd name="T116" fmla="*/ 61 w 326"/>
                        <a:gd name="T117" fmla="*/ 1161 h 1367"/>
                        <a:gd name="T118" fmla="*/ 81 w 326"/>
                        <a:gd name="T119" fmla="*/ 1215 h 1367"/>
                        <a:gd name="T120" fmla="*/ 90 w 326"/>
                        <a:gd name="T121" fmla="*/ 1276 h 1367"/>
                        <a:gd name="T122" fmla="*/ 88 w 326"/>
                        <a:gd name="T123" fmla="*/ 1318 h 1367"/>
                        <a:gd name="T124" fmla="*/ 86 w 326"/>
                        <a:gd name="T125" fmla="*/ 1338 h 13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326" h="1367">
                          <a:moveTo>
                            <a:pt x="129" y="1318"/>
                          </a:moveTo>
                          <a:lnTo>
                            <a:pt x="129" y="1317"/>
                          </a:lnTo>
                          <a:lnTo>
                            <a:pt x="129" y="1317"/>
                          </a:lnTo>
                          <a:lnTo>
                            <a:pt x="129" y="1316"/>
                          </a:lnTo>
                          <a:lnTo>
                            <a:pt x="129" y="1316"/>
                          </a:lnTo>
                          <a:lnTo>
                            <a:pt x="129" y="1315"/>
                          </a:lnTo>
                          <a:lnTo>
                            <a:pt x="129" y="1315"/>
                          </a:lnTo>
                          <a:lnTo>
                            <a:pt x="129" y="1313"/>
                          </a:lnTo>
                          <a:lnTo>
                            <a:pt x="129" y="1313"/>
                          </a:lnTo>
                          <a:lnTo>
                            <a:pt x="129" y="1312"/>
                          </a:lnTo>
                          <a:lnTo>
                            <a:pt x="129" y="1311"/>
                          </a:lnTo>
                          <a:lnTo>
                            <a:pt x="130" y="1310"/>
                          </a:lnTo>
                          <a:lnTo>
                            <a:pt x="130" y="1310"/>
                          </a:lnTo>
                          <a:lnTo>
                            <a:pt x="130" y="1309"/>
                          </a:lnTo>
                          <a:lnTo>
                            <a:pt x="130" y="1308"/>
                          </a:lnTo>
                          <a:lnTo>
                            <a:pt x="130" y="1306"/>
                          </a:lnTo>
                          <a:lnTo>
                            <a:pt x="130" y="1305"/>
                          </a:lnTo>
                          <a:lnTo>
                            <a:pt x="130" y="1304"/>
                          </a:lnTo>
                          <a:lnTo>
                            <a:pt x="130" y="1303"/>
                          </a:lnTo>
                          <a:lnTo>
                            <a:pt x="130" y="1302"/>
                          </a:lnTo>
                          <a:lnTo>
                            <a:pt x="131" y="1300"/>
                          </a:lnTo>
                          <a:lnTo>
                            <a:pt x="131" y="1298"/>
                          </a:lnTo>
                          <a:lnTo>
                            <a:pt x="131" y="1297"/>
                          </a:lnTo>
                          <a:lnTo>
                            <a:pt x="131" y="1296"/>
                          </a:lnTo>
                          <a:lnTo>
                            <a:pt x="131" y="1295"/>
                          </a:lnTo>
                          <a:lnTo>
                            <a:pt x="131" y="1292"/>
                          </a:lnTo>
                          <a:lnTo>
                            <a:pt x="131" y="1291"/>
                          </a:lnTo>
                          <a:lnTo>
                            <a:pt x="132" y="1290"/>
                          </a:lnTo>
                          <a:lnTo>
                            <a:pt x="132" y="1287"/>
                          </a:lnTo>
                          <a:lnTo>
                            <a:pt x="132" y="1286"/>
                          </a:lnTo>
                          <a:lnTo>
                            <a:pt x="132" y="1284"/>
                          </a:lnTo>
                          <a:lnTo>
                            <a:pt x="132" y="1282"/>
                          </a:lnTo>
                          <a:lnTo>
                            <a:pt x="132" y="1280"/>
                          </a:lnTo>
                          <a:lnTo>
                            <a:pt x="132" y="1278"/>
                          </a:lnTo>
                          <a:lnTo>
                            <a:pt x="132" y="1277"/>
                          </a:lnTo>
                          <a:lnTo>
                            <a:pt x="132" y="1274"/>
                          </a:lnTo>
                          <a:lnTo>
                            <a:pt x="132" y="1272"/>
                          </a:lnTo>
                          <a:lnTo>
                            <a:pt x="132" y="1270"/>
                          </a:lnTo>
                          <a:lnTo>
                            <a:pt x="132" y="1269"/>
                          </a:lnTo>
                          <a:lnTo>
                            <a:pt x="132" y="1266"/>
                          </a:lnTo>
                          <a:lnTo>
                            <a:pt x="132" y="1264"/>
                          </a:lnTo>
                          <a:lnTo>
                            <a:pt x="132" y="1261"/>
                          </a:lnTo>
                          <a:lnTo>
                            <a:pt x="132" y="1259"/>
                          </a:lnTo>
                          <a:lnTo>
                            <a:pt x="132" y="1257"/>
                          </a:lnTo>
                          <a:lnTo>
                            <a:pt x="132" y="1254"/>
                          </a:lnTo>
                          <a:lnTo>
                            <a:pt x="132" y="1252"/>
                          </a:lnTo>
                          <a:lnTo>
                            <a:pt x="132" y="1250"/>
                          </a:lnTo>
                          <a:lnTo>
                            <a:pt x="132" y="1247"/>
                          </a:lnTo>
                          <a:lnTo>
                            <a:pt x="132" y="1245"/>
                          </a:lnTo>
                          <a:lnTo>
                            <a:pt x="131" y="1243"/>
                          </a:lnTo>
                          <a:lnTo>
                            <a:pt x="131" y="1240"/>
                          </a:lnTo>
                          <a:lnTo>
                            <a:pt x="131" y="1238"/>
                          </a:lnTo>
                          <a:lnTo>
                            <a:pt x="131" y="1235"/>
                          </a:lnTo>
                          <a:lnTo>
                            <a:pt x="131" y="1233"/>
                          </a:lnTo>
                          <a:lnTo>
                            <a:pt x="130" y="1230"/>
                          </a:lnTo>
                          <a:lnTo>
                            <a:pt x="130" y="1227"/>
                          </a:lnTo>
                          <a:lnTo>
                            <a:pt x="130" y="1225"/>
                          </a:lnTo>
                          <a:lnTo>
                            <a:pt x="130" y="1222"/>
                          </a:lnTo>
                          <a:lnTo>
                            <a:pt x="129" y="1219"/>
                          </a:lnTo>
                          <a:lnTo>
                            <a:pt x="129" y="1217"/>
                          </a:lnTo>
                          <a:lnTo>
                            <a:pt x="129" y="1214"/>
                          </a:lnTo>
                          <a:lnTo>
                            <a:pt x="127" y="1207"/>
                          </a:lnTo>
                          <a:lnTo>
                            <a:pt x="125" y="1200"/>
                          </a:lnTo>
                          <a:lnTo>
                            <a:pt x="124" y="1194"/>
                          </a:lnTo>
                          <a:lnTo>
                            <a:pt x="123" y="1188"/>
                          </a:lnTo>
                          <a:lnTo>
                            <a:pt x="121" y="1182"/>
                          </a:lnTo>
                          <a:lnTo>
                            <a:pt x="120" y="1176"/>
                          </a:lnTo>
                          <a:lnTo>
                            <a:pt x="119" y="1172"/>
                          </a:lnTo>
                          <a:lnTo>
                            <a:pt x="118" y="1166"/>
                          </a:lnTo>
                          <a:lnTo>
                            <a:pt x="116" y="1161"/>
                          </a:lnTo>
                          <a:lnTo>
                            <a:pt x="115" y="1156"/>
                          </a:lnTo>
                          <a:lnTo>
                            <a:pt x="114" y="1152"/>
                          </a:lnTo>
                          <a:lnTo>
                            <a:pt x="112" y="1148"/>
                          </a:lnTo>
                          <a:lnTo>
                            <a:pt x="110" y="1145"/>
                          </a:lnTo>
                          <a:lnTo>
                            <a:pt x="109" y="1140"/>
                          </a:lnTo>
                          <a:lnTo>
                            <a:pt x="108" y="1136"/>
                          </a:lnTo>
                          <a:lnTo>
                            <a:pt x="107" y="1133"/>
                          </a:lnTo>
                          <a:lnTo>
                            <a:pt x="105" y="1129"/>
                          </a:lnTo>
                          <a:lnTo>
                            <a:pt x="103" y="1127"/>
                          </a:lnTo>
                          <a:lnTo>
                            <a:pt x="102" y="1123"/>
                          </a:lnTo>
                          <a:lnTo>
                            <a:pt x="101" y="1121"/>
                          </a:lnTo>
                          <a:lnTo>
                            <a:pt x="99" y="1117"/>
                          </a:lnTo>
                          <a:lnTo>
                            <a:pt x="98" y="1115"/>
                          </a:lnTo>
                          <a:lnTo>
                            <a:pt x="97" y="1113"/>
                          </a:lnTo>
                          <a:lnTo>
                            <a:pt x="96" y="1110"/>
                          </a:lnTo>
                          <a:lnTo>
                            <a:pt x="93" y="1107"/>
                          </a:lnTo>
                          <a:lnTo>
                            <a:pt x="92" y="1106"/>
                          </a:lnTo>
                          <a:lnTo>
                            <a:pt x="91" y="1102"/>
                          </a:lnTo>
                          <a:lnTo>
                            <a:pt x="90" y="1101"/>
                          </a:lnTo>
                          <a:lnTo>
                            <a:pt x="88" y="1098"/>
                          </a:lnTo>
                          <a:lnTo>
                            <a:pt x="87" y="1096"/>
                          </a:lnTo>
                          <a:lnTo>
                            <a:pt x="86" y="1094"/>
                          </a:lnTo>
                          <a:lnTo>
                            <a:pt x="85" y="1091"/>
                          </a:lnTo>
                          <a:lnTo>
                            <a:pt x="83" y="1089"/>
                          </a:lnTo>
                          <a:lnTo>
                            <a:pt x="82" y="1087"/>
                          </a:lnTo>
                          <a:lnTo>
                            <a:pt x="80" y="1084"/>
                          </a:lnTo>
                          <a:lnTo>
                            <a:pt x="78" y="1083"/>
                          </a:lnTo>
                          <a:lnTo>
                            <a:pt x="77" y="1080"/>
                          </a:lnTo>
                          <a:lnTo>
                            <a:pt x="77" y="1077"/>
                          </a:lnTo>
                          <a:lnTo>
                            <a:pt x="75" y="1075"/>
                          </a:lnTo>
                          <a:lnTo>
                            <a:pt x="75" y="1072"/>
                          </a:lnTo>
                          <a:lnTo>
                            <a:pt x="74" y="1070"/>
                          </a:lnTo>
                          <a:lnTo>
                            <a:pt x="72" y="1068"/>
                          </a:lnTo>
                          <a:lnTo>
                            <a:pt x="71" y="1064"/>
                          </a:lnTo>
                          <a:lnTo>
                            <a:pt x="70" y="1062"/>
                          </a:lnTo>
                          <a:lnTo>
                            <a:pt x="69" y="1059"/>
                          </a:lnTo>
                          <a:lnTo>
                            <a:pt x="67" y="1056"/>
                          </a:lnTo>
                          <a:lnTo>
                            <a:pt x="67" y="1052"/>
                          </a:lnTo>
                          <a:lnTo>
                            <a:pt x="66" y="1049"/>
                          </a:lnTo>
                          <a:lnTo>
                            <a:pt x="65" y="1045"/>
                          </a:lnTo>
                          <a:lnTo>
                            <a:pt x="64" y="1042"/>
                          </a:lnTo>
                          <a:lnTo>
                            <a:pt x="64" y="1038"/>
                          </a:lnTo>
                          <a:lnTo>
                            <a:pt x="63" y="1033"/>
                          </a:lnTo>
                          <a:lnTo>
                            <a:pt x="63" y="1030"/>
                          </a:lnTo>
                          <a:lnTo>
                            <a:pt x="61" y="1025"/>
                          </a:lnTo>
                          <a:lnTo>
                            <a:pt x="61" y="1020"/>
                          </a:lnTo>
                          <a:lnTo>
                            <a:pt x="60" y="1016"/>
                          </a:lnTo>
                          <a:lnTo>
                            <a:pt x="60" y="1010"/>
                          </a:lnTo>
                          <a:lnTo>
                            <a:pt x="59" y="1005"/>
                          </a:lnTo>
                          <a:lnTo>
                            <a:pt x="59" y="999"/>
                          </a:lnTo>
                          <a:lnTo>
                            <a:pt x="59" y="993"/>
                          </a:lnTo>
                          <a:lnTo>
                            <a:pt x="58" y="986"/>
                          </a:lnTo>
                          <a:lnTo>
                            <a:pt x="58" y="980"/>
                          </a:lnTo>
                          <a:lnTo>
                            <a:pt x="58" y="973"/>
                          </a:lnTo>
                          <a:lnTo>
                            <a:pt x="58" y="966"/>
                          </a:lnTo>
                          <a:lnTo>
                            <a:pt x="58" y="963"/>
                          </a:lnTo>
                          <a:lnTo>
                            <a:pt x="58" y="959"/>
                          </a:lnTo>
                          <a:lnTo>
                            <a:pt x="58" y="956"/>
                          </a:lnTo>
                          <a:lnTo>
                            <a:pt x="58" y="952"/>
                          </a:lnTo>
                          <a:lnTo>
                            <a:pt x="56" y="948"/>
                          </a:lnTo>
                          <a:lnTo>
                            <a:pt x="56" y="944"/>
                          </a:lnTo>
                          <a:lnTo>
                            <a:pt x="56" y="939"/>
                          </a:lnTo>
                          <a:lnTo>
                            <a:pt x="56" y="935"/>
                          </a:lnTo>
                          <a:lnTo>
                            <a:pt x="56" y="931"/>
                          </a:lnTo>
                          <a:lnTo>
                            <a:pt x="56" y="926"/>
                          </a:lnTo>
                          <a:lnTo>
                            <a:pt x="56" y="921"/>
                          </a:lnTo>
                          <a:lnTo>
                            <a:pt x="56" y="915"/>
                          </a:lnTo>
                          <a:lnTo>
                            <a:pt x="56" y="911"/>
                          </a:lnTo>
                          <a:lnTo>
                            <a:pt x="56" y="906"/>
                          </a:lnTo>
                          <a:lnTo>
                            <a:pt x="56" y="900"/>
                          </a:lnTo>
                          <a:lnTo>
                            <a:pt x="56" y="894"/>
                          </a:lnTo>
                          <a:lnTo>
                            <a:pt x="55" y="888"/>
                          </a:lnTo>
                          <a:lnTo>
                            <a:pt x="55" y="883"/>
                          </a:lnTo>
                          <a:lnTo>
                            <a:pt x="55" y="878"/>
                          </a:lnTo>
                          <a:lnTo>
                            <a:pt x="55" y="872"/>
                          </a:lnTo>
                          <a:lnTo>
                            <a:pt x="55" y="865"/>
                          </a:lnTo>
                          <a:lnTo>
                            <a:pt x="55" y="859"/>
                          </a:lnTo>
                          <a:lnTo>
                            <a:pt x="55" y="852"/>
                          </a:lnTo>
                          <a:lnTo>
                            <a:pt x="55" y="846"/>
                          </a:lnTo>
                          <a:lnTo>
                            <a:pt x="55" y="839"/>
                          </a:lnTo>
                          <a:lnTo>
                            <a:pt x="55" y="833"/>
                          </a:lnTo>
                          <a:lnTo>
                            <a:pt x="55" y="826"/>
                          </a:lnTo>
                          <a:lnTo>
                            <a:pt x="55" y="819"/>
                          </a:lnTo>
                          <a:lnTo>
                            <a:pt x="55" y="811"/>
                          </a:lnTo>
                          <a:lnTo>
                            <a:pt x="54" y="804"/>
                          </a:lnTo>
                          <a:lnTo>
                            <a:pt x="54" y="797"/>
                          </a:lnTo>
                          <a:lnTo>
                            <a:pt x="54" y="790"/>
                          </a:lnTo>
                          <a:lnTo>
                            <a:pt x="54" y="783"/>
                          </a:lnTo>
                          <a:lnTo>
                            <a:pt x="54" y="776"/>
                          </a:lnTo>
                          <a:lnTo>
                            <a:pt x="54" y="768"/>
                          </a:lnTo>
                          <a:lnTo>
                            <a:pt x="54" y="761"/>
                          </a:lnTo>
                          <a:lnTo>
                            <a:pt x="54" y="752"/>
                          </a:lnTo>
                          <a:lnTo>
                            <a:pt x="54" y="745"/>
                          </a:lnTo>
                          <a:lnTo>
                            <a:pt x="54" y="737"/>
                          </a:lnTo>
                          <a:lnTo>
                            <a:pt x="54" y="730"/>
                          </a:lnTo>
                          <a:lnTo>
                            <a:pt x="54" y="722"/>
                          </a:lnTo>
                          <a:lnTo>
                            <a:pt x="54" y="713"/>
                          </a:lnTo>
                          <a:lnTo>
                            <a:pt x="54" y="705"/>
                          </a:lnTo>
                          <a:lnTo>
                            <a:pt x="54" y="698"/>
                          </a:lnTo>
                          <a:lnTo>
                            <a:pt x="54" y="690"/>
                          </a:lnTo>
                          <a:lnTo>
                            <a:pt x="54" y="682"/>
                          </a:lnTo>
                          <a:lnTo>
                            <a:pt x="54" y="673"/>
                          </a:lnTo>
                          <a:lnTo>
                            <a:pt x="54" y="665"/>
                          </a:lnTo>
                          <a:lnTo>
                            <a:pt x="54" y="657"/>
                          </a:lnTo>
                          <a:lnTo>
                            <a:pt x="54" y="648"/>
                          </a:lnTo>
                          <a:lnTo>
                            <a:pt x="55" y="640"/>
                          </a:lnTo>
                          <a:lnTo>
                            <a:pt x="55" y="632"/>
                          </a:lnTo>
                          <a:lnTo>
                            <a:pt x="55" y="622"/>
                          </a:lnTo>
                          <a:lnTo>
                            <a:pt x="55" y="614"/>
                          </a:lnTo>
                          <a:lnTo>
                            <a:pt x="55" y="606"/>
                          </a:lnTo>
                          <a:lnTo>
                            <a:pt x="55" y="598"/>
                          </a:lnTo>
                          <a:lnTo>
                            <a:pt x="55" y="589"/>
                          </a:lnTo>
                          <a:lnTo>
                            <a:pt x="55" y="581"/>
                          </a:lnTo>
                          <a:lnTo>
                            <a:pt x="56" y="572"/>
                          </a:lnTo>
                          <a:lnTo>
                            <a:pt x="56" y="563"/>
                          </a:lnTo>
                          <a:lnTo>
                            <a:pt x="56" y="555"/>
                          </a:lnTo>
                          <a:lnTo>
                            <a:pt x="56" y="547"/>
                          </a:lnTo>
                          <a:lnTo>
                            <a:pt x="58" y="537"/>
                          </a:lnTo>
                          <a:lnTo>
                            <a:pt x="58" y="529"/>
                          </a:lnTo>
                          <a:lnTo>
                            <a:pt x="58" y="519"/>
                          </a:lnTo>
                          <a:lnTo>
                            <a:pt x="58" y="508"/>
                          </a:lnTo>
                          <a:lnTo>
                            <a:pt x="59" y="497"/>
                          </a:lnTo>
                          <a:lnTo>
                            <a:pt x="59" y="488"/>
                          </a:lnTo>
                          <a:lnTo>
                            <a:pt x="59" y="477"/>
                          </a:lnTo>
                          <a:lnTo>
                            <a:pt x="59" y="467"/>
                          </a:lnTo>
                          <a:lnTo>
                            <a:pt x="59" y="456"/>
                          </a:lnTo>
                          <a:lnTo>
                            <a:pt x="60" y="446"/>
                          </a:lnTo>
                          <a:lnTo>
                            <a:pt x="60" y="436"/>
                          </a:lnTo>
                          <a:lnTo>
                            <a:pt x="60" y="426"/>
                          </a:lnTo>
                          <a:lnTo>
                            <a:pt x="60" y="417"/>
                          </a:lnTo>
                          <a:lnTo>
                            <a:pt x="60" y="406"/>
                          </a:lnTo>
                          <a:lnTo>
                            <a:pt x="60" y="397"/>
                          </a:lnTo>
                          <a:lnTo>
                            <a:pt x="60" y="387"/>
                          </a:lnTo>
                          <a:lnTo>
                            <a:pt x="60" y="378"/>
                          </a:lnTo>
                          <a:lnTo>
                            <a:pt x="60" y="369"/>
                          </a:lnTo>
                          <a:lnTo>
                            <a:pt x="60" y="359"/>
                          </a:lnTo>
                          <a:lnTo>
                            <a:pt x="60" y="350"/>
                          </a:lnTo>
                          <a:lnTo>
                            <a:pt x="60" y="341"/>
                          </a:lnTo>
                          <a:lnTo>
                            <a:pt x="61" y="332"/>
                          </a:lnTo>
                          <a:lnTo>
                            <a:pt x="61" y="322"/>
                          </a:lnTo>
                          <a:lnTo>
                            <a:pt x="61" y="314"/>
                          </a:lnTo>
                          <a:lnTo>
                            <a:pt x="61" y="306"/>
                          </a:lnTo>
                          <a:lnTo>
                            <a:pt x="61" y="298"/>
                          </a:lnTo>
                          <a:lnTo>
                            <a:pt x="61" y="288"/>
                          </a:lnTo>
                          <a:lnTo>
                            <a:pt x="61" y="280"/>
                          </a:lnTo>
                          <a:lnTo>
                            <a:pt x="61" y="272"/>
                          </a:lnTo>
                          <a:lnTo>
                            <a:pt x="63" y="265"/>
                          </a:lnTo>
                          <a:lnTo>
                            <a:pt x="63" y="256"/>
                          </a:lnTo>
                          <a:lnTo>
                            <a:pt x="63" y="248"/>
                          </a:lnTo>
                          <a:lnTo>
                            <a:pt x="63" y="241"/>
                          </a:lnTo>
                          <a:lnTo>
                            <a:pt x="64" y="233"/>
                          </a:lnTo>
                          <a:lnTo>
                            <a:pt x="64" y="226"/>
                          </a:lnTo>
                          <a:lnTo>
                            <a:pt x="64" y="219"/>
                          </a:lnTo>
                          <a:lnTo>
                            <a:pt x="65" y="211"/>
                          </a:lnTo>
                          <a:lnTo>
                            <a:pt x="65" y="204"/>
                          </a:lnTo>
                          <a:lnTo>
                            <a:pt x="66" y="197"/>
                          </a:lnTo>
                          <a:lnTo>
                            <a:pt x="66" y="190"/>
                          </a:lnTo>
                          <a:lnTo>
                            <a:pt x="67" y="184"/>
                          </a:lnTo>
                          <a:lnTo>
                            <a:pt x="69" y="177"/>
                          </a:lnTo>
                          <a:lnTo>
                            <a:pt x="69" y="171"/>
                          </a:lnTo>
                          <a:lnTo>
                            <a:pt x="70" y="165"/>
                          </a:lnTo>
                          <a:lnTo>
                            <a:pt x="71" y="159"/>
                          </a:lnTo>
                          <a:lnTo>
                            <a:pt x="72" y="154"/>
                          </a:lnTo>
                          <a:lnTo>
                            <a:pt x="72" y="148"/>
                          </a:lnTo>
                          <a:lnTo>
                            <a:pt x="74" y="142"/>
                          </a:lnTo>
                          <a:lnTo>
                            <a:pt x="76" y="137"/>
                          </a:lnTo>
                          <a:lnTo>
                            <a:pt x="77" y="131"/>
                          </a:lnTo>
                          <a:lnTo>
                            <a:pt x="78" y="126"/>
                          </a:lnTo>
                          <a:lnTo>
                            <a:pt x="80" y="122"/>
                          </a:lnTo>
                          <a:lnTo>
                            <a:pt x="81" y="117"/>
                          </a:lnTo>
                          <a:lnTo>
                            <a:pt x="83" y="112"/>
                          </a:lnTo>
                          <a:lnTo>
                            <a:pt x="85" y="109"/>
                          </a:lnTo>
                          <a:lnTo>
                            <a:pt x="87" y="104"/>
                          </a:lnTo>
                          <a:lnTo>
                            <a:pt x="90" y="100"/>
                          </a:lnTo>
                          <a:lnTo>
                            <a:pt x="91" y="97"/>
                          </a:lnTo>
                          <a:lnTo>
                            <a:pt x="93" y="93"/>
                          </a:lnTo>
                          <a:lnTo>
                            <a:pt x="96" y="90"/>
                          </a:lnTo>
                          <a:lnTo>
                            <a:pt x="98" y="86"/>
                          </a:lnTo>
                          <a:lnTo>
                            <a:pt x="101" y="84"/>
                          </a:lnTo>
                          <a:lnTo>
                            <a:pt x="103" y="80"/>
                          </a:lnTo>
                          <a:lnTo>
                            <a:pt x="107" y="78"/>
                          </a:lnTo>
                          <a:lnTo>
                            <a:pt x="109" y="76"/>
                          </a:lnTo>
                          <a:lnTo>
                            <a:pt x="113" y="73"/>
                          </a:lnTo>
                          <a:lnTo>
                            <a:pt x="115" y="71"/>
                          </a:lnTo>
                          <a:lnTo>
                            <a:pt x="119" y="70"/>
                          </a:lnTo>
                          <a:lnTo>
                            <a:pt x="123" y="67"/>
                          </a:lnTo>
                          <a:lnTo>
                            <a:pt x="125" y="65"/>
                          </a:lnTo>
                          <a:lnTo>
                            <a:pt x="129" y="64"/>
                          </a:lnTo>
                          <a:lnTo>
                            <a:pt x="132" y="61"/>
                          </a:lnTo>
                          <a:lnTo>
                            <a:pt x="135" y="60"/>
                          </a:lnTo>
                          <a:lnTo>
                            <a:pt x="138" y="59"/>
                          </a:lnTo>
                          <a:lnTo>
                            <a:pt x="142" y="58"/>
                          </a:lnTo>
                          <a:lnTo>
                            <a:pt x="146" y="57"/>
                          </a:lnTo>
                          <a:lnTo>
                            <a:pt x="148" y="56"/>
                          </a:lnTo>
                          <a:lnTo>
                            <a:pt x="152" y="54"/>
                          </a:lnTo>
                          <a:lnTo>
                            <a:pt x="154" y="53"/>
                          </a:lnTo>
                          <a:lnTo>
                            <a:pt x="158" y="53"/>
                          </a:lnTo>
                          <a:lnTo>
                            <a:pt x="162" y="52"/>
                          </a:lnTo>
                          <a:lnTo>
                            <a:pt x="164" y="52"/>
                          </a:lnTo>
                          <a:lnTo>
                            <a:pt x="168" y="51"/>
                          </a:lnTo>
                          <a:lnTo>
                            <a:pt x="170" y="51"/>
                          </a:lnTo>
                          <a:lnTo>
                            <a:pt x="174" y="51"/>
                          </a:lnTo>
                          <a:lnTo>
                            <a:pt x="176" y="51"/>
                          </a:lnTo>
                          <a:lnTo>
                            <a:pt x="179" y="51"/>
                          </a:lnTo>
                          <a:lnTo>
                            <a:pt x="182" y="51"/>
                          </a:lnTo>
                          <a:lnTo>
                            <a:pt x="185" y="51"/>
                          </a:lnTo>
                          <a:lnTo>
                            <a:pt x="189" y="52"/>
                          </a:lnTo>
                          <a:lnTo>
                            <a:pt x="191" y="52"/>
                          </a:lnTo>
                          <a:lnTo>
                            <a:pt x="193" y="53"/>
                          </a:lnTo>
                          <a:lnTo>
                            <a:pt x="196" y="53"/>
                          </a:lnTo>
                          <a:lnTo>
                            <a:pt x="200" y="54"/>
                          </a:lnTo>
                          <a:lnTo>
                            <a:pt x="202" y="54"/>
                          </a:lnTo>
                          <a:lnTo>
                            <a:pt x="204" y="56"/>
                          </a:lnTo>
                          <a:lnTo>
                            <a:pt x="207" y="57"/>
                          </a:lnTo>
                          <a:lnTo>
                            <a:pt x="211" y="58"/>
                          </a:lnTo>
                          <a:lnTo>
                            <a:pt x="213" y="59"/>
                          </a:lnTo>
                          <a:lnTo>
                            <a:pt x="215" y="60"/>
                          </a:lnTo>
                          <a:lnTo>
                            <a:pt x="218" y="61"/>
                          </a:lnTo>
                          <a:lnTo>
                            <a:pt x="219" y="63"/>
                          </a:lnTo>
                          <a:lnTo>
                            <a:pt x="222" y="65"/>
                          </a:lnTo>
                          <a:lnTo>
                            <a:pt x="224" y="66"/>
                          </a:lnTo>
                          <a:lnTo>
                            <a:pt x="226" y="67"/>
                          </a:lnTo>
                          <a:lnTo>
                            <a:pt x="229" y="70"/>
                          </a:lnTo>
                          <a:lnTo>
                            <a:pt x="231" y="71"/>
                          </a:lnTo>
                          <a:lnTo>
                            <a:pt x="234" y="73"/>
                          </a:lnTo>
                          <a:lnTo>
                            <a:pt x="235" y="76"/>
                          </a:lnTo>
                          <a:lnTo>
                            <a:pt x="237" y="78"/>
                          </a:lnTo>
                          <a:lnTo>
                            <a:pt x="239" y="79"/>
                          </a:lnTo>
                          <a:lnTo>
                            <a:pt x="241" y="81"/>
                          </a:lnTo>
                          <a:lnTo>
                            <a:pt x="242" y="84"/>
                          </a:lnTo>
                          <a:lnTo>
                            <a:pt x="245" y="86"/>
                          </a:lnTo>
                          <a:lnTo>
                            <a:pt x="246" y="89"/>
                          </a:lnTo>
                          <a:lnTo>
                            <a:pt x="247" y="92"/>
                          </a:lnTo>
                          <a:lnTo>
                            <a:pt x="250" y="94"/>
                          </a:lnTo>
                          <a:lnTo>
                            <a:pt x="251" y="97"/>
                          </a:lnTo>
                          <a:lnTo>
                            <a:pt x="252" y="99"/>
                          </a:lnTo>
                          <a:lnTo>
                            <a:pt x="253" y="103"/>
                          </a:lnTo>
                          <a:lnTo>
                            <a:pt x="255" y="105"/>
                          </a:lnTo>
                          <a:lnTo>
                            <a:pt x="256" y="109"/>
                          </a:lnTo>
                          <a:lnTo>
                            <a:pt x="257" y="111"/>
                          </a:lnTo>
                          <a:lnTo>
                            <a:pt x="258" y="115"/>
                          </a:lnTo>
                          <a:lnTo>
                            <a:pt x="259" y="118"/>
                          </a:lnTo>
                          <a:lnTo>
                            <a:pt x="261" y="120"/>
                          </a:lnTo>
                          <a:lnTo>
                            <a:pt x="261" y="124"/>
                          </a:lnTo>
                          <a:lnTo>
                            <a:pt x="262" y="128"/>
                          </a:lnTo>
                          <a:lnTo>
                            <a:pt x="263" y="131"/>
                          </a:lnTo>
                          <a:lnTo>
                            <a:pt x="263" y="135"/>
                          </a:lnTo>
                          <a:lnTo>
                            <a:pt x="264" y="138"/>
                          </a:lnTo>
                          <a:lnTo>
                            <a:pt x="264" y="142"/>
                          </a:lnTo>
                          <a:lnTo>
                            <a:pt x="264" y="146"/>
                          </a:lnTo>
                          <a:lnTo>
                            <a:pt x="266" y="150"/>
                          </a:lnTo>
                          <a:lnTo>
                            <a:pt x="266" y="155"/>
                          </a:lnTo>
                          <a:lnTo>
                            <a:pt x="266" y="161"/>
                          </a:lnTo>
                          <a:lnTo>
                            <a:pt x="267" y="167"/>
                          </a:lnTo>
                          <a:lnTo>
                            <a:pt x="267" y="172"/>
                          </a:lnTo>
                          <a:lnTo>
                            <a:pt x="267" y="178"/>
                          </a:lnTo>
                          <a:lnTo>
                            <a:pt x="268" y="184"/>
                          </a:lnTo>
                          <a:lnTo>
                            <a:pt x="268" y="191"/>
                          </a:lnTo>
                          <a:lnTo>
                            <a:pt x="268" y="197"/>
                          </a:lnTo>
                          <a:lnTo>
                            <a:pt x="268" y="204"/>
                          </a:lnTo>
                          <a:lnTo>
                            <a:pt x="269" y="213"/>
                          </a:lnTo>
                          <a:lnTo>
                            <a:pt x="269" y="220"/>
                          </a:lnTo>
                          <a:lnTo>
                            <a:pt x="269" y="228"/>
                          </a:lnTo>
                          <a:lnTo>
                            <a:pt x="269" y="235"/>
                          </a:lnTo>
                          <a:lnTo>
                            <a:pt x="269" y="243"/>
                          </a:lnTo>
                          <a:lnTo>
                            <a:pt x="269" y="252"/>
                          </a:lnTo>
                          <a:lnTo>
                            <a:pt x="269" y="261"/>
                          </a:lnTo>
                          <a:lnTo>
                            <a:pt x="269" y="269"/>
                          </a:lnTo>
                          <a:lnTo>
                            <a:pt x="271" y="279"/>
                          </a:lnTo>
                          <a:lnTo>
                            <a:pt x="271" y="287"/>
                          </a:lnTo>
                          <a:lnTo>
                            <a:pt x="271" y="296"/>
                          </a:lnTo>
                          <a:lnTo>
                            <a:pt x="271" y="306"/>
                          </a:lnTo>
                          <a:lnTo>
                            <a:pt x="271" y="315"/>
                          </a:lnTo>
                          <a:lnTo>
                            <a:pt x="271" y="325"/>
                          </a:lnTo>
                          <a:lnTo>
                            <a:pt x="271" y="334"/>
                          </a:lnTo>
                          <a:lnTo>
                            <a:pt x="271" y="344"/>
                          </a:lnTo>
                          <a:lnTo>
                            <a:pt x="271" y="354"/>
                          </a:lnTo>
                          <a:lnTo>
                            <a:pt x="271" y="364"/>
                          </a:lnTo>
                          <a:lnTo>
                            <a:pt x="271" y="374"/>
                          </a:lnTo>
                          <a:lnTo>
                            <a:pt x="271" y="384"/>
                          </a:lnTo>
                          <a:lnTo>
                            <a:pt x="271" y="394"/>
                          </a:lnTo>
                          <a:lnTo>
                            <a:pt x="271" y="405"/>
                          </a:lnTo>
                          <a:lnTo>
                            <a:pt x="271" y="415"/>
                          </a:lnTo>
                          <a:lnTo>
                            <a:pt x="271" y="425"/>
                          </a:lnTo>
                          <a:lnTo>
                            <a:pt x="271" y="436"/>
                          </a:lnTo>
                          <a:lnTo>
                            <a:pt x="271" y="445"/>
                          </a:lnTo>
                          <a:lnTo>
                            <a:pt x="271" y="456"/>
                          </a:lnTo>
                          <a:lnTo>
                            <a:pt x="271" y="467"/>
                          </a:lnTo>
                          <a:lnTo>
                            <a:pt x="271" y="477"/>
                          </a:lnTo>
                          <a:lnTo>
                            <a:pt x="269" y="487"/>
                          </a:lnTo>
                          <a:lnTo>
                            <a:pt x="269" y="497"/>
                          </a:lnTo>
                          <a:lnTo>
                            <a:pt x="269" y="508"/>
                          </a:lnTo>
                          <a:lnTo>
                            <a:pt x="269" y="517"/>
                          </a:lnTo>
                          <a:lnTo>
                            <a:pt x="269" y="528"/>
                          </a:lnTo>
                          <a:lnTo>
                            <a:pt x="269" y="537"/>
                          </a:lnTo>
                          <a:lnTo>
                            <a:pt x="269" y="548"/>
                          </a:lnTo>
                          <a:lnTo>
                            <a:pt x="269" y="557"/>
                          </a:lnTo>
                          <a:lnTo>
                            <a:pt x="269" y="567"/>
                          </a:lnTo>
                          <a:lnTo>
                            <a:pt x="269" y="578"/>
                          </a:lnTo>
                          <a:lnTo>
                            <a:pt x="269" y="587"/>
                          </a:lnTo>
                          <a:lnTo>
                            <a:pt x="269" y="595"/>
                          </a:lnTo>
                          <a:lnTo>
                            <a:pt x="268" y="605"/>
                          </a:lnTo>
                          <a:lnTo>
                            <a:pt x="268" y="614"/>
                          </a:lnTo>
                          <a:lnTo>
                            <a:pt x="268" y="624"/>
                          </a:lnTo>
                          <a:lnTo>
                            <a:pt x="268" y="632"/>
                          </a:lnTo>
                          <a:lnTo>
                            <a:pt x="268" y="640"/>
                          </a:lnTo>
                          <a:lnTo>
                            <a:pt x="268" y="650"/>
                          </a:lnTo>
                          <a:lnTo>
                            <a:pt x="268" y="658"/>
                          </a:lnTo>
                          <a:lnTo>
                            <a:pt x="268" y="666"/>
                          </a:lnTo>
                          <a:lnTo>
                            <a:pt x="268" y="673"/>
                          </a:lnTo>
                          <a:lnTo>
                            <a:pt x="268" y="682"/>
                          </a:lnTo>
                          <a:lnTo>
                            <a:pt x="268" y="689"/>
                          </a:lnTo>
                          <a:lnTo>
                            <a:pt x="268" y="697"/>
                          </a:lnTo>
                          <a:lnTo>
                            <a:pt x="268" y="704"/>
                          </a:lnTo>
                          <a:lnTo>
                            <a:pt x="268" y="712"/>
                          </a:lnTo>
                          <a:lnTo>
                            <a:pt x="268" y="719"/>
                          </a:lnTo>
                          <a:lnTo>
                            <a:pt x="267" y="726"/>
                          </a:lnTo>
                          <a:lnTo>
                            <a:pt x="267" y="735"/>
                          </a:lnTo>
                          <a:lnTo>
                            <a:pt x="267" y="742"/>
                          </a:lnTo>
                          <a:lnTo>
                            <a:pt x="267" y="750"/>
                          </a:lnTo>
                          <a:lnTo>
                            <a:pt x="267" y="757"/>
                          </a:lnTo>
                          <a:lnTo>
                            <a:pt x="267" y="765"/>
                          </a:lnTo>
                          <a:lnTo>
                            <a:pt x="267" y="772"/>
                          </a:lnTo>
                          <a:lnTo>
                            <a:pt x="267" y="781"/>
                          </a:lnTo>
                          <a:lnTo>
                            <a:pt x="266" y="788"/>
                          </a:lnTo>
                          <a:lnTo>
                            <a:pt x="266" y="796"/>
                          </a:lnTo>
                          <a:lnTo>
                            <a:pt x="266" y="803"/>
                          </a:lnTo>
                          <a:lnTo>
                            <a:pt x="266" y="811"/>
                          </a:lnTo>
                          <a:lnTo>
                            <a:pt x="266" y="819"/>
                          </a:lnTo>
                          <a:lnTo>
                            <a:pt x="264" y="826"/>
                          </a:lnTo>
                          <a:lnTo>
                            <a:pt x="264" y="834"/>
                          </a:lnTo>
                          <a:lnTo>
                            <a:pt x="264" y="841"/>
                          </a:lnTo>
                          <a:lnTo>
                            <a:pt x="264" y="848"/>
                          </a:lnTo>
                          <a:lnTo>
                            <a:pt x="263" y="855"/>
                          </a:lnTo>
                          <a:lnTo>
                            <a:pt x="263" y="863"/>
                          </a:lnTo>
                          <a:lnTo>
                            <a:pt x="262" y="870"/>
                          </a:lnTo>
                          <a:lnTo>
                            <a:pt x="262" y="878"/>
                          </a:lnTo>
                          <a:lnTo>
                            <a:pt x="262" y="885"/>
                          </a:lnTo>
                          <a:lnTo>
                            <a:pt x="261" y="892"/>
                          </a:lnTo>
                          <a:lnTo>
                            <a:pt x="261" y="899"/>
                          </a:lnTo>
                          <a:lnTo>
                            <a:pt x="261" y="906"/>
                          </a:lnTo>
                          <a:lnTo>
                            <a:pt x="259" y="913"/>
                          </a:lnTo>
                          <a:lnTo>
                            <a:pt x="259" y="920"/>
                          </a:lnTo>
                          <a:lnTo>
                            <a:pt x="258" y="926"/>
                          </a:lnTo>
                          <a:lnTo>
                            <a:pt x="258" y="933"/>
                          </a:lnTo>
                          <a:lnTo>
                            <a:pt x="257" y="940"/>
                          </a:lnTo>
                          <a:lnTo>
                            <a:pt x="256" y="946"/>
                          </a:lnTo>
                          <a:lnTo>
                            <a:pt x="256" y="953"/>
                          </a:lnTo>
                          <a:lnTo>
                            <a:pt x="255" y="959"/>
                          </a:lnTo>
                          <a:lnTo>
                            <a:pt x="255" y="965"/>
                          </a:lnTo>
                          <a:lnTo>
                            <a:pt x="253" y="972"/>
                          </a:lnTo>
                          <a:lnTo>
                            <a:pt x="252" y="978"/>
                          </a:lnTo>
                          <a:lnTo>
                            <a:pt x="252" y="984"/>
                          </a:lnTo>
                          <a:lnTo>
                            <a:pt x="251" y="990"/>
                          </a:lnTo>
                          <a:lnTo>
                            <a:pt x="250" y="996"/>
                          </a:lnTo>
                          <a:lnTo>
                            <a:pt x="248" y="1002"/>
                          </a:lnTo>
                          <a:lnTo>
                            <a:pt x="247" y="1006"/>
                          </a:lnTo>
                          <a:lnTo>
                            <a:pt x="247" y="1012"/>
                          </a:lnTo>
                          <a:lnTo>
                            <a:pt x="246" y="1018"/>
                          </a:lnTo>
                          <a:lnTo>
                            <a:pt x="245" y="1023"/>
                          </a:lnTo>
                          <a:lnTo>
                            <a:pt x="244" y="1028"/>
                          </a:lnTo>
                          <a:lnTo>
                            <a:pt x="242" y="1033"/>
                          </a:lnTo>
                          <a:lnTo>
                            <a:pt x="241" y="1038"/>
                          </a:lnTo>
                          <a:lnTo>
                            <a:pt x="240" y="1043"/>
                          </a:lnTo>
                          <a:lnTo>
                            <a:pt x="239" y="1046"/>
                          </a:lnTo>
                          <a:lnTo>
                            <a:pt x="237" y="1051"/>
                          </a:lnTo>
                          <a:lnTo>
                            <a:pt x="236" y="1056"/>
                          </a:lnTo>
                          <a:lnTo>
                            <a:pt x="235" y="1059"/>
                          </a:lnTo>
                          <a:lnTo>
                            <a:pt x="233" y="1064"/>
                          </a:lnTo>
                          <a:lnTo>
                            <a:pt x="231" y="1068"/>
                          </a:lnTo>
                          <a:lnTo>
                            <a:pt x="230" y="1071"/>
                          </a:lnTo>
                          <a:lnTo>
                            <a:pt x="229" y="1075"/>
                          </a:lnTo>
                          <a:lnTo>
                            <a:pt x="226" y="1078"/>
                          </a:lnTo>
                          <a:lnTo>
                            <a:pt x="225" y="1081"/>
                          </a:lnTo>
                          <a:lnTo>
                            <a:pt x="224" y="1084"/>
                          </a:lnTo>
                          <a:lnTo>
                            <a:pt x="222" y="1088"/>
                          </a:lnTo>
                          <a:lnTo>
                            <a:pt x="219" y="1091"/>
                          </a:lnTo>
                          <a:lnTo>
                            <a:pt x="218" y="1095"/>
                          </a:lnTo>
                          <a:lnTo>
                            <a:pt x="215" y="1098"/>
                          </a:lnTo>
                          <a:lnTo>
                            <a:pt x="213" y="1102"/>
                          </a:lnTo>
                          <a:lnTo>
                            <a:pt x="212" y="1106"/>
                          </a:lnTo>
                          <a:lnTo>
                            <a:pt x="209" y="1109"/>
                          </a:lnTo>
                          <a:lnTo>
                            <a:pt x="208" y="1113"/>
                          </a:lnTo>
                          <a:lnTo>
                            <a:pt x="206" y="1116"/>
                          </a:lnTo>
                          <a:lnTo>
                            <a:pt x="204" y="1119"/>
                          </a:lnTo>
                          <a:lnTo>
                            <a:pt x="203" y="1122"/>
                          </a:lnTo>
                          <a:lnTo>
                            <a:pt x="201" y="1126"/>
                          </a:lnTo>
                          <a:lnTo>
                            <a:pt x="200" y="1128"/>
                          </a:lnTo>
                          <a:lnTo>
                            <a:pt x="198" y="1132"/>
                          </a:lnTo>
                          <a:lnTo>
                            <a:pt x="197" y="1134"/>
                          </a:lnTo>
                          <a:lnTo>
                            <a:pt x="196" y="1137"/>
                          </a:lnTo>
                          <a:lnTo>
                            <a:pt x="195" y="1141"/>
                          </a:lnTo>
                          <a:lnTo>
                            <a:pt x="192" y="1143"/>
                          </a:lnTo>
                          <a:lnTo>
                            <a:pt x="192" y="1146"/>
                          </a:lnTo>
                          <a:lnTo>
                            <a:pt x="191" y="1149"/>
                          </a:lnTo>
                          <a:lnTo>
                            <a:pt x="190" y="1152"/>
                          </a:lnTo>
                          <a:lnTo>
                            <a:pt x="189" y="1155"/>
                          </a:lnTo>
                          <a:lnTo>
                            <a:pt x="187" y="1158"/>
                          </a:lnTo>
                          <a:lnTo>
                            <a:pt x="186" y="1161"/>
                          </a:lnTo>
                          <a:lnTo>
                            <a:pt x="185" y="1163"/>
                          </a:lnTo>
                          <a:lnTo>
                            <a:pt x="184" y="1166"/>
                          </a:lnTo>
                          <a:lnTo>
                            <a:pt x="184" y="1168"/>
                          </a:lnTo>
                          <a:lnTo>
                            <a:pt x="182" y="1172"/>
                          </a:lnTo>
                          <a:lnTo>
                            <a:pt x="181" y="1174"/>
                          </a:lnTo>
                          <a:lnTo>
                            <a:pt x="181" y="1176"/>
                          </a:lnTo>
                          <a:lnTo>
                            <a:pt x="180" y="1180"/>
                          </a:lnTo>
                          <a:lnTo>
                            <a:pt x="180" y="1182"/>
                          </a:lnTo>
                          <a:lnTo>
                            <a:pt x="179" y="1185"/>
                          </a:lnTo>
                          <a:lnTo>
                            <a:pt x="178" y="1187"/>
                          </a:lnTo>
                          <a:lnTo>
                            <a:pt x="178" y="1191"/>
                          </a:lnTo>
                          <a:lnTo>
                            <a:pt x="176" y="1193"/>
                          </a:lnTo>
                          <a:lnTo>
                            <a:pt x="176" y="1195"/>
                          </a:lnTo>
                          <a:lnTo>
                            <a:pt x="175" y="1198"/>
                          </a:lnTo>
                          <a:lnTo>
                            <a:pt x="175" y="1201"/>
                          </a:lnTo>
                          <a:lnTo>
                            <a:pt x="175" y="1204"/>
                          </a:lnTo>
                          <a:lnTo>
                            <a:pt x="174" y="1206"/>
                          </a:lnTo>
                          <a:lnTo>
                            <a:pt x="174" y="1208"/>
                          </a:lnTo>
                          <a:lnTo>
                            <a:pt x="174" y="1212"/>
                          </a:lnTo>
                          <a:lnTo>
                            <a:pt x="173" y="1214"/>
                          </a:lnTo>
                          <a:lnTo>
                            <a:pt x="173" y="1217"/>
                          </a:lnTo>
                          <a:lnTo>
                            <a:pt x="173" y="1220"/>
                          </a:lnTo>
                          <a:lnTo>
                            <a:pt x="173" y="1222"/>
                          </a:lnTo>
                          <a:lnTo>
                            <a:pt x="171" y="1226"/>
                          </a:lnTo>
                          <a:lnTo>
                            <a:pt x="171" y="1228"/>
                          </a:lnTo>
                          <a:lnTo>
                            <a:pt x="171" y="1231"/>
                          </a:lnTo>
                          <a:lnTo>
                            <a:pt x="171" y="1234"/>
                          </a:lnTo>
                          <a:lnTo>
                            <a:pt x="171" y="1237"/>
                          </a:lnTo>
                          <a:lnTo>
                            <a:pt x="170" y="1240"/>
                          </a:lnTo>
                          <a:lnTo>
                            <a:pt x="170" y="1243"/>
                          </a:lnTo>
                          <a:lnTo>
                            <a:pt x="170" y="1246"/>
                          </a:lnTo>
                          <a:lnTo>
                            <a:pt x="170" y="1248"/>
                          </a:lnTo>
                          <a:lnTo>
                            <a:pt x="170" y="1252"/>
                          </a:lnTo>
                          <a:lnTo>
                            <a:pt x="170" y="1254"/>
                          </a:lnTo>
                          <a:lnTo>
                            <a:pt x="170" y="1258"/>
                          </a:lnTo>
                          <a:lnTo>
                            <a:pt x="170" y="1261"/>
                          </a:lnTo>
                          <a:lnTo>
                            <a:pt x="170" y="1265"/>
                          </a:lnTo>
                          <a:lnTo>
                            <a:pt x="170" y="1267"/>
                          </a:lnTo>
                          <a:lnTo>
                            <a:pt x="170" y="1271"/>
                          </a:lnTo>
                          <a:lnTo>
                            <a:pt x="170" y="1274"/>
                          </a:lnTo>
                          <a:lnTo>
                            <a:pt x="170" y="1278"/>
                          </a:lnTo>
                          <a:lnTo>
                            <a:pt x="170" y="1282"/>
                          </a:lnTo>
                          <a:lnTo>
                            <a:pt x="170" y="1285"/>
                          </a:lnTo>
                          <a:lnTo>
                            <a:pt x="170" y="1287"/>
                          </a:lnTo>
                          <a:lnTo>
                            <a:pt x="170" y="1291"/>
                          </a:lnTo>
                          <a:lnTo>
                            <a:pt x="170" y="1293"/>
                          </a:lnTo>
                          <a:lnTo>
                            <a:pt x="170" y="1297"/>
                          </a:lnTo>
                          <a:lnTo>
                            <a:pt x="170" y="1300"/>
                          </a:lnTo>
                          <a:lnTo>
                            <a:pt x="170" y="1303"/>
                          </a:lnTo>
                          <a:lnTo>
                            <a:pt x="170" y="1305"/>
                          </a:lnTo>
                          <a:lnTo>
                            <a:pt x="170" y="1308"/>
                          </a:lnTo>
                          <a:lnTo>
                            <a:pt x="170" y="1310"/>
                          </a:lnTo>
                          <a:lnTo>
                            <a:pt x="171" y="1313"/>
                          </a:lnTo>
                          <a:lnTo>
                            <a:pt x="171" y="1316"/>
                          </a:lnTo>
                          <a:lnTo>
                            <a:pt x="171" y="1318"/>
                          </a:lnTo>
                          <a:lnTo>
                            <a:pt x="171" y="1320"/>
                          </a:lnTo>
                          <a:lnTo>
                            <a:pt x="171" y="1322"/>
                          </a:lnTo>
                          <a:lnTo>
                            <a:pt x="171" y="1324"/>
                          </a:lnTo>
                          <a:lnTo>
                            <a:pt x="171" y="1326"/>
                          </a:lnTo>
                          <a:lnTo>
                            <a:pt x="171" y="1329"/>
                          </a:lnTo>
                          <a:lnTo>
                            <a:pt x="171" y="1330"/>
                          </a:lnTo>
                          <a:lnTo>
                            <a:pt x="173" y="1332"/>
                          </a:lnTo>
                          <a:lnTo>
                            <a:pt x="173" y="1335"/>
                          </a:lnTo>
                          <a:lnTo>
                            <a:pt x="173" y="1336"/>
                          </a:lnTo>
                          <a:lnTo>
                            <a:pt x="173" y="1337"/>
                          </a:lnTo>
                          <a:lnTo>
                            <a:pt x="173" y="1339"/>
                          </a:lnTo>
                          <a:lnTo>
                            <a:pt x="173" y="1341"/>
                          </a:lnTo>
                          <a:lnTo>
                            <a:pt x="174" y="1342"/>
                          </a:lnTo>
                          <a:lnTo>
                            <a:pt x="174" y="1344"/>
                          </a:lnTo>
                          <a:lnTo>
                            <a:pt x="174" y="1345"/>
                          </a:lnTo>
                          <a:lnTo>
                            <a:pt x="174" y="1346"/>
                          </a:lnTo>
                          <a:lnTo>
                            <a:pt x="174" y="1348"/>
                          </a:lnTo>
                          <a:lnTo>
                            <a:pt x="174" y="1349"/>
                          </a:lnTo>
                          <a:lnTo>
                            <a:pt x="175" y="1350"/>
                          </a:lnTo>
                          <a:lnTo>
                            <a:pt x="175" y="1351"/>
                          </a:lnTo>
                          <a:lnTo>
                            <a:pt x="175" y="1352"/>
                          </a:lnTo>
                          <a:lnTo>
                            <a:pt x="175" y="1354"/>
                          </a:lnTo>
                          <a:lnTo>
                            <a:pt x="175" y="1355"/>
                          </a:lnTo>
                          <a:lnTo>
                            <a:pt x="175" y="1356"/>
                          </a:lnTo>
                          <a:lnTo>
                            <a:pt x="175" y="1356"/>
                          </a:lnTo>
                          <a:lnTo>
                            <a:pt x="176" y="1357"/>
                          </a:lnTo>
                          <a:lnTo>
                            <a:pt x="176" y="1358"/>
                          </a:lnTo>
                          <a:lnTo>
                            <a:pt x="176" y="1358"/>
                          </a:lnTo>
                          <a:lnTo>
                            <a:pt x="176" y="1359"/>
                          </a:lnTo>
                          <a:lnTo>
                            <a:pt x="176" y="1361"/>
                          </a:lnTo>
                          <a:lnTo>
                            <a:pt x="176" y="1361"/>
                          </a:lnTo>
                          <a:lnTo>
                            <a:pt x="176" y="1362"/>
                          </a:lnTo>
                          <a:lnTo>
                            <a:pt x="176" y="1362"/>
                          </a:lnTo>
                          <a:lnTo>
                            <a:pt x="178" y="1363"/>
                          </a:lnTo>
                          <a:lnTo>
                            <a:pt x="178" y="1364"/>
                          </a:lnTo>
                          <a:lnTo>
                            <a:pt x="178" y="1364"/>
                          </a:lnTo>
                          <a:lnTo>
                            <a:pt x="178" y="1365"/>
                          </a:lnTo>
                          <a:lnTo>
                            <a:pt x="178" y="1365"/>
                          </a:lnTo>
                          <a:lnTo>
                            <a:pt x="178" y="1367"/>
                          </a:lnTo>
                          <a:lnTo>
                            <a:pt x="215" y="1355"/>
                          </a:lnTo>
                          <a:lnTo>
                            <a:pt x="215" y="1355"/>
                          </a:lnTo>
                          <a:lnTo>
                            <a:pt x="215" y="1354"/>
                          </a:lnTo>
                          <a:lnTo>
                            <a:pt x="215" y="1354"/>
                          </a:lnTo>
                          <a:lnTo>
                            <a:pt x="215" y="1352"/>
                          </a:lnTo>
                          <a:lnTo>
                            <a:pt x="215" y="1351"/>
                          </a:lnTo>
                          <a:lnTo>
                            <a:pt x="215" y="1351"/>
                          </a:lnTo>
                          <a:lnTo>
                            <a:pt x="215" y="1350"/>
                          </a:lnTo>
                          <a:lnTo>
                            <a:pt x="215" y="1349"/>
                          </a:lnTo>
                          <a:lnTo>
                            <a:pt x="215" y="1346"/>
                          </a:lnTo>
                          <a:lnTo>
                            <a:pt x="215" y="1345"/>
                          </a:lnTo>
                          <a:lnTo>
                            <a:pt x="215" y="1344"/>
                          </a:lnTo>
                          <a:lnTo>
                            <a:pt x="215" y="1342"/>
                          </a:lnTo>
                          <a:lnTo>
                            <a:pt x="215" y="1341"/>
                          </a:lnTo>
                          <a:lnTo>
                            <a:pt x="215" y="1339"/>
                          </a:lnTo>
                          <a:lnTo>
                            <a:pt x="215" y="1337"/>
                          </a:lnTo>
                          <a:lnTo>
                            <a:pt x="214" y="1335"/>
                          </a:lnTo>
                          <a:lnTo>
                            <a:pt x="214" y="1332"/>
                          </a:lnTo>
                          <a:lnTo>
                            <a:pt x="214" y="1330"/>
                          </a:lnTo>
                          <a:lnTo>
                            <a:pt x="214" y="1328"/>
                          </a:lnTo>
                          <a:lnTo>
                            <a:pt x="214" y="1325"/>
                          </a:lnTo>
                          <a:lnTo>
                            <a:pt x="214" y="1323"/>
                          </a:lnTo>
                          <a:lnTo>
                            <a:pt x="214" y="1320"/>
                          </a:lnTo>
                          <a:lnTo>
                            <a:pt x="214" y="1318"/>
                          </a:lnTo>
                          <a:lnTo>
                            <a:pt x="214" y="1315"/>
                          </a:lnTo>
                          <a:lnTo>
                            <a:pt x="215" y="1312"/>
                          </a:lnTo>
                          <a:lnTo>
                            <a:pt x="215" y="1309"/>
                          </a:lnTo>
                          <a:lnTo>
                            <a:pt x="215" y="1306"/>
                          </a:lnTo>
                          <a:lnTo>
                            <a:pt x="215" y="1303"/>
                          </a:lnTo>
                          <a:lnTo>
                            <a:pt x="215" y="1300"/>
                          </a:lnTo>
                          <a:lnTo>
                            <a:pt x="215" y="1297"/>
                          </a:lnTo>
                          <a:lnTo>
                            <a:pt x="215" y="1293"/>
                          </a:lnTo>
                          <a:lnTo>
                            <a:pt x="215" y="1290"/>
                          </a:lnTo>
                          <a:lnTo>
                            <a:pt x="215" y="1287"/>
                          </a:lnTo>
                          <a:lnTo>
                            <a:pt x="217" y="1284"/>
                          </a:lnTo>
                          <a:lnTo>
                            <a:pt x="217" y="1280"/>
                          </a:lnTo>
                          <a:lnTo>
                            <a:pt x="217" y="1277"/>
                          </a:lnTo>
                          <a:lnTo>
                            <a:pt x="217" y="1273"/>
                          </a:lnTo>
                          <a:lnTo>
                            <a:pt x="218" y="1270"/>
                          </a:lnTo>
                          <a:lnTo>
                            <a:pt x="218" y="1266"/>
                          </a:lnTo>
                          <a:lnTo>
                            <a:pt x="218" y="1263"/>
                          </a:lnTo>
                          <a:lnTo>
                            <a:pt x="219" y="1258"/>
                          </a:lnTo>
                          <a:lnTo>
                            <a:pt x="219" y="1254"/>
                          </a:lnTo>
                          <a:lnTo>
                            <a:pt x="220" y="1251"/>
                          </a:lnTo>
                          <a:lnTo>
                            <a:pt x="220" y="1247"/>
                          </a:lnTo>
                          <a:lnTo>
                            <a:pt x="222" y="1243"/>
                          </a:lnTo>
                          <a:lnTo>
                            <a:pt x="222" y="1239"/>
                          </a:lnTo>
                          <a:lnTo>
                            <a:pt x="223" y="1235"/>
                          </a:lnTo>
                          <a:lnTo>
                            <a:pt x="223" y="1232"/>
                          </a:lnTo>
                          <a:lnTo>
                            <a:pt x="224" y="1227"/>
                          </a:lnTo>
                          <a:lnTo>
                            <a:pt x="225" y="1224"/>
                          </a:lnTo>
                          <a:lnTo>
                            <a:pt x="225" y="1219"/>
                          </a:lnTo>
                          <a:lnTo>
                            <a:pt x="226" y="1215"/>
                          </a:lnTo>
                          <a:lnTo>
                            <a:pt x="228" y="1212"/>
                          </a:lnTo>
                          <a:lnTo>
                            <a:pt x="229" y="1207"/>
                          </a:lnTo>
                          <a:lnTo>
                            <a:pt x="230" y="1204"/>
                          </a:lnTo>
                          <a:lnTo>
                            <a:pt x="230" y="1200"/>
                          </a:lnTo>
                          <a:lnTo>
                            <a:pt x="231" y="1195"/>
                          </a:lnTo>
                          <a:lnTo>
                            <a:pt x="233" y="1192"/>
                          </a:lnTo>
                          <a:lnTo>
                            <a:pt x="234" y="1187"/>
                          </a:lnTo>
                          <a:lnTo>
                            <a:pt x="235" y="1183"/>
                          </a:lnTo>
                          <a:lnTo>
                            <a:pt x="237" y="1180"/>
                          </a:lnTo>
                          <a:lnTo>
                            <a:pt x="239" y="1175"/>
                          </a:lnTo>
                          <a:lnTo>
                            <a:pt x="240" y="1172"/>
                          </a:lnTo>
                          <a:lnTo>
                            <a:pt x="241" y="1168"/>
                          </a:lnTo>
                          <a:lnTo>
                            <a:pt x="242" y="1165"/>
                          </a:lnTo>
                          <a:lnTo>
                            <a:pt x="244" y="1161"/>
                          </a:lnTo>
                          <a:lnTo>
                            <a:pt x="245" y="1158"/>
                          </a:lnTo>
                          <a:lnTo>
                            <a:pt x="246" y="1154"/>
                          </a:lnTo>
                          <a:lnTo>
                            <a:pt x="248" y="1150"/>
                          </a:lnTo>
                          <a:lnTo>
                            <a:pt x="250" y="1148"/>
                          </a:lnTo>
                          <a:lnTo>
                            <a:pt x="251" y="1145"/>
                          </a:lnTo>
                          <a:lnTo>
                            <a:pt x="252" y="1142"/>
                          </a:lnTo>
                          <a:lnTo>
                            <a:pt x="253" y="1140"/>
                          </a:lnTo>
                          <a:lnTo>
                            <a:pt x="255" y="1137"/>
                          </a:lnTo>
                          <a:lnTo>
                            <a:pt x="256" y="1135"/>
                          </a:lnTo>
                          <a:lnTo>
                            <a:pt x="257" y="1133"/>
                          </a:lnTo>
                          <a:lnTo>
                            <a:pt x="258" y="1130"/>
                          </a:lnTo>
                          <a:lnTo>
                            <a:pt x="259" y="1128"/>
                          </a:lnTo>
                          <a:lnTo>
                            <a:pt x="261" y="1126"/>
                          </a:lnTo>
                          <a:lnTo>
                            <a:pt x="262" y="1123"/>
                          </a:lnTo>
                          <a:lnTo>
                            <a:pt x="263" y="1121"/>
                          </a:lnTo>
                          <a:lnTo>
                            <a:pt x="264" y="1119"/>
                          </a:lnTo>
                          <a:lnTo>
                            <a:pt x="266" y="1116"/>
                          </a:lnTo>
                          <a:lnTo>
                            <a:pt x="267" y="1114"/>
                          </a:lnTo>
                          <a:lnTo>
                            <a:pt x="269" y="1113"/>
                          </a:lnTo>
                          <a:lnTo>
                            <a:pt x="271" y="1110"/>
                          </a:lnTo>
                          <a:lnTo>
                            <a:pt x="272" y="1108"/>
                          </a:lnTo>
                          <a:lnTo>
                            <a:pt x="273" y="1106"/>
                          </a:lnTo>
                          <a:lnTo>
                            <a:pt x="273" y="1103"/>
                          </a:lnTo>
                          <a:lnTo>
                            <a:pt x="275" y="1101"/>
                          </a:lnTo>
                          <a:lnTo>
                            <a:pt x="277" y="1098"/>
                          </a:lnTo>
                          <a:lnTo>
                            <a:pt x="278" y="1096"/>
                          </a:lnTo>
                          <a:lnTo>
                            <a:pt x="278" y="1094"/>
                          </a:lnTo>
                          <a:lnTo>
                            <a:pt x="280" y="1091"/>
                          </a:lnTo>
                          <a:lnTo>
                            <a:pt x="282" y="1089"/>
                          </a:lnTo>
                          <a:lnTo>
                            <a:pt x="282" y="1087"/>
                          </a:lnTo>
                          <a:lnTo>
                            <a:pt x="283" y="1084"/>
                          </a:lnTo>
                          <a:lnTo>
                            <a:pt x="284" y="1081"/>
                          </a:lnTo>
                          <a:lnTo>
                            <a:pt x="285" y="1078"/>
                          </a:lnTo>
                          <a:lnTo>
                            <a:pt x="286" y="1075"/>
                          </a:lnTo>
                          <a:lnTo>
                            <a:pt x="288" y="1071"/>
                          </a:lnTo>
                          <a:lnTo>
                            <a:pt x="289" y="1069"/>
                          </a:lnTo>
                          <a:lnTo>
                            <a:pt x="290" y="1065"/>
                          </a:lnTo>
                          <a:lnTo>
                            <a:pt x="291" y="1062"/>
                          </a:lnTo>
                          <a:lnTo>
                            <a:pt x="293" y="1057"/>
                          </a:lnTo>
                          <a:lnTo>
                            <a:pt x="293" y="1054"/>
                          </a:lnTo>
                          <a:lnTo>
                            <a:pt x="294" y="1050"/>
                          </a:lnTo>
                          <a:lnTo>
                            <a:pt x="295" y="1045"/>
                          </a:lnTo>
                          <a:lnTo>
                            <a:pt x="296" y="1041"/>
                          </a:lnTo>
                          <a:lnTo>
                            <a:pt x="297" y="1037"/>
                          </a:lnTo>
                          <a:lnTo>
                            <a:pt x="299" y="1031"/>
                          </a:lnTo>
                          <a:lnTo>
                            <a:pt x="300" y="1026"/>
                          </a:lnTo>
                          <a:lnTo>
                            <a:pt x="300" y="1022"/>
                          </a:lnTo>
                          <a:lnTo>
                            <a:pt x="301" y="1016"/>
                          </a:lnTo>
                          <a:lnTo>
                            <a:pt x="302" y="1010"/>
                          </a:lnTo>
                          <a:lnTo>
                            <a:pt x="304" y="1005"/>
                          </a:lnTo>
                          <a:lnTo>
                            <a:pt x="305" y="998"/>
                          </a:lnTo>
                          <a:lnTo>
                            <a:pt x="305" y="992"/>
                          </a:lnTo>
                          <a:lnTo>
                            <a:pt x="306" y="985"/>
                          </a:lnTo>
                          <a:lnTo>
                            <a:pt x="307" y="979"/>
                          </a:lnTo>
                          <a:lnTo>
                            <a:pt x="308" y="971"/>
                          </a:lnTo>
                          <a:lnTo>
                            <a:pt x="308" y="964"/>
                          </a:lnTo>
                          <a:lnTo>
                            <a:pt x="310" y="957"/>
                          </a:lnTo>
                          <a:lnTo>
                            <a:pt x="311" y="948"/>
                          </a:lnTo>
                          <a:lnTo>
                            <a:pt x="312" y="940"/>
                          </a:lnTo>
                          <a:lnTo>
                            <a:pt x="312" y="931"/>
                          </a:lnTo>
                          <a:lnTo>
                            <a:pt x="313" y="922"/>
                          </a:lnTo>
                          <a:lnTo>
                            <a:pt x="315" y="913"/>
                          </a:lnTo>
                          <a:lnTo>
                            <a:pt x="315" y="904"/>
                          </a:lnTo>
                          <a:lnTo>
                            <a:pt x="316" y="894"/>
                          </a:lnTo>
                          <a:lnTo>
                            <a:pt x="316" y="883"/>
                          </a:lnTo>
                          <a:lnTo>
                            <a:pt x="317" y="873"/>
                          </a:lnTo>
                          <a:lnTo>
                            <a:pt x="318" y="862"/>
                          </a:lnTo>
                          <a:lnTo>
                            <a:pt x="318" y="852"/>
                          </a:lnTo>
                          <a:lnTo>
                            <a:pt x="318" y="841"/>
                          </a:lnTo>
                          <a:lnTo>
                            <a:pt x="319" y="830"/>
                          </a:lnTo>
                          <a:lnTo>
                            <a:pt x="319" y="819"/>
                          </a:lnTo>
                          <a:lnTo>
                            <a:pt x="321" y="807"/>
                          </a:lnTo>
                          <a:lnTo>
                            <a:pt x="321" y="795"/>
                          </a:lnTo>
                          <a:lnTo>
                            <a:pt x="321" y="783"/>
                          </a:lnTo>
                          <a:lnTo>
                            <a:pt x="322" y="771"/>
                          </a:lnTo>
                          <a:lnTo>
                            <a:pt x="322" y="759"/>
                          </a:lnTo>
                          <a:lnTo>
                            <a:pt x="322" y="748"/>
                          </a:lnTo>
                          <a:lnTo>
                            <a:pt x="323" y="735"/>
                          </a:lnTo>
                          <a:lnTo>
                            <a:pt x="323" y="723"/>
                          </a:lnTo>
                          <a:lnTo>
                            <a:pt x="323" y="710"/>
                          </a:lnTo>
                          <a:lnTo>
                            <a:pt x="324" y="697"/>
                          </a:lnTo>
                          <a:lnTo>
                            <a:pt x="324" y="684"/>
                          </a:lnTo>
                          <a:lnTo>
                            <a:pt x="324" y="672"/>
                          </a:lnTo>
                          <a:lnTo>
                            <a:pt x="324" y="659"/>
                          </a:lnTo>
                          <a:lnTo>
                            <a:pt x="324" y="646"/>
                          </a:lnTo>
                          <a:lnTo>
                            <a:pt x="324" y="633"/>
                          </a:lnTo>
                          <a:lnTo>
                            <a:pt x="324" y="620"/>
                          </a:lnTo>
                          <a:lnTo>
                            <a:pt x="326" y="607"/>
                          </a:lnTo>
                          <a:lnTo>
                            <a:pt x="326" y="594"/>
                          </a:lnTo>
                          <a:lnTo>
                            <a:pt x="326" y="581"/>
                          </a:lnTo>
                          <a:lnTo>
                            <a:pt x="326" y="568"/>
                          </a:lnTo>
                          <a:lnTo>
                            <a:pt x="326" y="556"/>
                          </a:lnTo>
                          <a:lnTo>
                            <a:pt x="326" y="543"/>
                          </a:lnTo>
                          <a:lnTo>
                            <a:pt x="326" y="530"/>
                          </a:lnTo>
                          <a:lnTo>
                            <a:pt x="326" y="517"/>
                          </a:lnTo>
                          <a:lnTo>
                            <a:pt x="326" y="506"/>
                          </a:lnTo>
                          <a:lnTo>
                            <a:pt x="326" y="493"/>
                          </a:lnTo>
                          <a:lnTo>
                            <a:pt x="326" y="480"/>
                          </a:lnTo>
                          <a:lnTo>
                            <a:pt x="326" y="468"/>
                          </a:lnTo>
                          <a:lnTo>
                            <a:pt x="326" y="456"/>
                          </a:lnTo>
                          <a:lnTo>
                            <a:pt x="326" y="443"/>
                          </a:lnTo>
                          <a:lnTo>
                            <a:pt x="326" y="431"/>
                          </a:lnTo>
                          <a:lnTo>
                            <a:pt x="326" y="419"/>
                          </a:lnTo>
                          <a:lnTo>
                            <a:pt x="326" y="409"/>
                          </a:lnTo>
                          <a:lnTo>
                            <a:pt x="326" y="397"/>
                          </a:lnTo>
                          <a:lnTo>
                            <a:pt x="326" y="385"/>
                          </a:lnTo>
                          <a:lnTo>
                            <a:pt x="326" y="374"/>
                          </a:lnTo>
                          <a:lnTo>
                            <a:pt x="326" y="364"/>
                          </a:lnTo>
                          <a:lnTo>
                            <a:pt x="326" y="353"/>
                          </a:lnTo>
                          <a:lnTo>
                            <a:pt x="326" y="343"/>
                          </a:lnTo>
                          <a:lnTo>
                            <a:pt x="326" y="332"/>
                          </a:lnTo>
                          <a:lnTo>
                            <a:pt x="326" y="322"/>
                          </a:lnTo>
                          <a:lnTo>
                            <a:pt x="326" y="313"/>
                          </a:lnTo>
                          <a:lnTo>
                            <a:pt x="326" y="304"/>
                          </a:lnTo>
                          <a:lnTo>
                            <a:pt x="326" y="294"/>
                          </a:lnTo>
                          <a:lnTo>
                            <a:pt x="326" y="286"/>
                          </a:lnTo>
                          <a:lnTo>
                            <a:pt x="326" y="276"/>
                          </a:lnTo>
                          <a:lnTo>
                            <a:pt x="326" y="269"/>
                          </a:lnTo>
                          <a:lnTo>
                            <a:pt x="326" y="261"/>
                          </a:lnTo>
                          <a:lnTo>
                            <a:pt x="326" y="253"/>
                          </a:lnTo>
                          <a:lnTo>
                            <a:pt x="326" y="246"/>
                          </a:lnTo>
                          <a:lnTo>
                            <a:pt x="326" y="240"/>
                          </a:lnTo>
                          <a:lnTo>
                            <a:pt x="326" y="233"/>
                          </a:lnTo>
                          <a:lnTo>
                            <a:pt x="326" y="227"/>
                          </a:lnTo>
                          <a:lnTo>
                            <a:pt x="326" y="221"/>
                          </a:lnTo>
                          <a:lnTo>
                            <a:pt x="324" y="215"/>
                          </a:lnTo>
                          <a:lnTo>
                            <a:pt x="324" y="209"/>
                          </a:lnTo>
                          <a:lnTo>
                            <a:pt x="324" y="203"/>
                          </a:lnTo>
                          <a:lnTo>
                            <a:pt x="324" y="197"/>
                          </a:lnTo>
                          <a:lnTo>
                            <a:pt x="324" y="191"/>
                          </a:lnTo>
                          <a:lnTo>
                            <a:pt x="324" y="187"/>
                          </a:lnTo>
                          <a:lnTo>
                            <a:pt x="323" y="181"/>
                          </a:lnTo>
                          <a:lnTo>
                            <a:pt x="323" y="175"/>
                          </a:lnTo>
                          <a:lnTo>
                            <a:pt x="322" y="170"/>
                          </a:lnTo>
                          <a:lnTo>
                            <a:pt x="322" y="164"/>
                          </a:lnTo>
                          <a:lnTo>
                            <a:pt x="321" y="158"/>
                          </a:lnTo>
                          <a:lnTo>
                            <a:pt x="321" y="154"/>
                          </a:lnTo>
                          <a:lnTo>
                            <a:pt x="319" y="148"/>
                          </a:lnTo>
                          <a:lnTo>
                            <a:pt x="319" y="143"/>
                          </a:lnTo>
                          <a:lnTo>
                            <a:pt x="318" y="137"/>
                          </a:lnTo>
                          <a:lnTo>
                            <a:pt x="317" y="132"/>
                          </a:lnTo>
                          <a:lnTo>
                            <a:pt x="316" y="128"/>
                          </a:lnTo>
                          <a:lnTo>
                            <a:pt x="315" y="122"/>
                          </a:lnTo>
                          <a:lnTo>
                            <a:pt x="313" y="117"/>
                          </a:lnTo>
                          <a:lnTo>
                            <a:pt x="312" y="112"/>
                          </a:lnTo>
                          <a:lnTo>
                            <a:pt x="311" y="107"/>
                          </a:lnTo>
                          <a:lnTo>
                            <a:pt x="310" y="103"/>
                          </a:lnTo>
                          <a:lnTo>
                            <a:pt x="308" y="98"/>
                          </a:lnTo>
                          <a:lnTo>
                            <a:pt x="307" y="93"/>
                          </a:lnTo>
                          <a:lnTo>
                            <a:pt x="305" y="89"/>
                          </a:lnTo>
                          <a:lnTo>
                            <a:pt x="304" y="84"/>
                          </a:lnTo>
                          <a:lnTo>
                            <a:pt x="301" y="80"/>
                          </a:lnTo>
                          <a:lnTo>
                            <a:pt x="300" y="76"/>
                          </a:lnTo>
                          <a:lnTo>
                            <a:pt x="297" y="72"/>
                          </a:lnTo>
                          <a:lnTo>
                            <a:pt x="296" y="67"/>
                          </a:lnTo>
                          <a:lnTo>
                            <a:pt x="294" y="64"/>
                          </a:lnTo>
                          <a:lnTo>
                            <a:pt x="291" y="60"/>
                          </a:lnTo>
                          <a:lnTo>
                            <a:pt x="289" y="56"/>
                          </a:lnTo>
                          <a:lnTo>
                            <a:pt x="286" y="52"/>
                          </a:lnTo>
                          <a:lnTo>
                            <a:pt x="284" y="48"/>
                          </a:lnTo>
                          <a:lnTo>
                            <a:pt x="282" y="45"/>
                          </a:lnTo>
                          <a:lnTo>
                            <a:pt x="279" y="43"/>
                          </a:lnTo>
                          <a:lnTo>
                            <a:pt x="275" y="39"/>
                          </a:lnTo>
                          <a:lnTo>
                            <a:pt x="273" y="35"/>
                          </a:lnTo>
                          <a:lnTo>
                            <a:pt x="269" y="32"/>
                          </a:lnTo>
                          <a:lnTo>
                            <a:pt x="267" y="30"/>
                          </a:lnTo>
                          <a:lnTo>
                            <a:pt x="263" y="27"/>
                          </a:lnTo>
                          <a:lnTo>
                            <a:pt x="261" y="24"/>
                          </a:lnTo>
                          <a:lnTo>
                            <a:pt x="257" y="21"/>
                          </a:lnTo>
                          <a:lnTo>
                            <a:pt x="253" y="19"/>
                          </a:lnTo>
                          <a:lnTo>
                            <a:pt x="250" y="17"/>
                          </a:lnTo>
                          <a:lnTo>
                            <a:pt x="246" y="15"/>
                          </a:lnTo>
                          <a:lnTo>
                            <a:pt x="241" y="13"/>
                          </a:lnTo>
                          <a:lnTo>
                            <a:pt x="237" y="11"/>
                          </a:lnTo>
                          <a:lnTo>
                            <a:pt x="234" y="9"/>
                          </a:lnTo>
                          <a:lnTo>
                            <a:pt x="229" y="7"/>
                          </a:lnTo>
                          <a:lnTo>
                            <a:pt x="225" y="6"/>
                          </a:lnTo>
                          <a:lnTo>
                            <a:pt x="220" y="5"/>
                          </a:lnTo>
                          <a:lnTo>
                            <a:pt x="215" y="4"/>
                          </a:lnTo>
                          <a:lnTo>
                            <a:pt x="212" y="2"/>
                          </a:lnTo>
                          <a:lnTo>
                            <a:pt x="207" y="1"/>
                          </a:lnTo>
                          <a:lnTo>
                            <a:pt x="202" y="1"/>
                          </a:lnTo>
                          <a:lnTo>
                            <a:pt x="196" y="0"/>
                          </a:lnTo>
                          <a:lnTo>
                            <a:pt x="191" y="0"/>
                          </a:lnTo>
                          <a:lnTo>
                            <a:pt x="186" y="0"/>
                          </a:lnTo>
                          <a:lnTo>
                            <a:pt x="180" y="0"/>
                          </a:lnTo>
                          <a:lnTo>
                            <a:pt x="175" y="0"/>
                          </a:lnTo>
                          <a:lnTo>
                            <a:pt x="169" y="0"/>
                          </a:lnTo>
                          <a:lnTo>
                            <a:pt x="163" y="0"/>
                          </a:lnTo>
                          <a:lnTo>
                            <a:pt x="158" y="1"/>
                          </a:lnTo>
                          <a:lnTo>
                            <a:pt x="152" y="1"/>
                          </a:lnTo>
                          <a:lnTo>
                            <a:pt x="147" y="2"/>
                          </a:lnTo>
                          <a:lnTo>
                            <a:pt x="141" y="2"/>
                          </a:lnTo>
                          <a:lnTo>
                            <a:pt x="136" y="4"/>
                          </a:lnTo>
                          <a:lnTo>
                            <a:pt x="131" y="5"/>
                          </a:lnTo>
                          <a:lnTo>
                            <a:pt x="126" y="6"/>
                          </a:lnTo>
                          <a:lnTo>
                            <a:pt x="123" y="7"/>
                          </a:lnTo>
                          <a:lnTo>
                            <a:pt x="118" y="8"/>
                          </a:lnTo>
                          <a:lnTo>
                            <a:pt x="113" y="9"/>
                          </a:lnTo>
                          <a:lnTo>
                            <a:pt x="109" y="12"/>
                          </a:lnTo>
                          <a:lnTo>
                            <a:pt x="104" y="13"/>
                          </a:lnTo>
                          <a:lnTo>
                            <a:pt x="101" y="15"/>
                          </a:lnTo>
                          <a:lnTo>
                            <a:pt x="97" y="17"/>
                          </a:lnTo>
                          <a:lnTo>
                            <a:pt x="93" y="19"/>
                          </a:lnTo>
                          <a:lnTo>
                            <a:pt x="88" y="21"/>
                          </a:lnTo>
                          <a:lnTo>
                            <a:pt x="85" y="24"/>
                          </a:lnTo>
                          <a:lnTo>
                            <a:pt x="81" y="26"/>
                          </a:lnTo>
                          <a:lnTo>
                            <a:pt x="78" y="28"/>
                          </a:lnTo>
                          <a:lnTo>
                            <a:pt x="75" y="31"/>
                          </a:lnTo>
                          <a:lnTo>
                            <a:pt x="71" y="34"/>
                          </a:lnTo>
                          <a:lnTo>
                            <a:pt x="69" y="37"/>
                          </a:lnTo>
                          <a:lnTo>
                            <a:pt x="65" y="40"/>
                          </a:lnTo>
                          <a:lnTo>
                            <a:pt x="63" y="43"/>
                          </a:lnTo>
                          <a:lnTo>
                            <a:pt x="60" y="46"/>
                          </a:lnTo>
                          <a:lnTo>
                            <a:pt x="56" y="50"/>
                          </a:lnTo>
                          <a:lnTo>
                            <a:pt x="54" y="53"/>
                          </a:lnTo>
                          <a:lnTo>
                            <a:pt x="52" y="57"/>
                          </a:lnTo>
                          <a:lnTo>
                            <a:pt x="49" y="60"/>
                          </a:lnTo>
                          <a:lnTo>
                            <a:pt x="47" y="64"/>
                          </a:lnTo>
                          <a:lnTo>
                            <a:pt x="44" y="67"/>
                          </a:lnTo>
                          <a:lnTo>
                            <a:pt x="42" y="72"/>
                          </a:lnTo>
                          <a:lnTo>
                            <a:pt x="41" y="76"/>
                          </a:lnTo>
                          <a:lnTo>
                            <a:pt x="38" y="80"/>
                          </a:lnTo>
                          <a:lnTo>
                            <a:pt x="36" y="85"/>
                          </a:lnTo>
                          <a:lnTo>
                            <a:pt x="34" y="90"/>
                          </a:lnTo>
                          <a:lnTo>
                            <a:pt x="32" y="94"/>
                          </a:lnTo>
                          <a:lnTo>
                            <a:pt x="31" y="99"/>
                          </a:lnTo>
                          <a:lnTo>
                            <a:pt x="30" y="104"/>
                          </a:lnTo>
                          <a:lnTo>
                            <a:pt x="27" y="109"/>
                          </a:lnTo>
                          <a:lnTo>
                            <a:pt x="26" y="113"/>
                          </a:lnTo>
                          <a:lnTo>
                            <a:pt x="25" y="119"/>
                          </a:lnTo>
                          <a:lnTo>
                            <a:pt x="23" y="124"/>
                          </a:lnTo>
                          <a:lnTo>
                            <a:pt x="22" y="130"/>
                          </a:lnTo>
                          <a:lnTo>
                            <a:pt x="21" y="136"/>
                          </a:lnTo>
                          <a:lnTo>
                            <a:pt x="20" y="142"/>
                          </a:lnTo>
                          <a:lnTo>
                            <a:pt x="19" y="148"/>
                          </a:lnTo>
                          <a:lnTo>
                            <a:pt x="17" y="154"/>
                          </a:lnTo>
                          <a:lnTo>
                            <a:pt x="16" y="159"/>
                          </a:lnTo>
                          <a:lnTo>
                            <a:pt x="15" y="165"/>
                          </a:lnTo>
                          <a:lnTo>
                            <a:pt x="15" y="172"/>
                          </a:lnTo>
                          <a:lnTo>
                            <a:pt x="14" y="178"/>
                          </a:lnTo>
                          <a:lnTo>
                            <a:pt x="12" y="185"/>
                          </a:lnTo>
                          <a:lnTo>
                            <a:pt x="12" y="193"/>
                          </a:lnTo>
                          <a:lnTo>
                            <a:pt x="11" y="200"/>
                          </a:lnTo>
                          <a:lnTo>
                            <a:pt x="11" y="207"/>
                          </a:lnTo>
                          <a:lnTo>
                            <a:pt x="10" y="214"/>
                          </a:lnTo>
                          <a:lnTo>
                            <a:pt x="10" y="221"/>
                          </a:lnTo>
                          <a:lnTo>
                            <a:pt x="9" y="228"/>
                          </a:lnTo>
                          <a:lnTo>
                            <a:pt x="9" y="236"/>
                          </a:lnTo>
                          <a:lnTo>
                            <a:pt x="8" y="243"/>
                          </a:lnTo>
                          <a:lnTo>
                            <a:pt x="8" y="252"/>
                          </a:lnTo>
                          <a:lnTo>
                            <a:pt x="8" y="260"/>
                          </a:lnTo>
                          <a:lnTo>
                            <a:pt x="8" y="268"/>
                          </a:lnTo>
                          <a:lnTo>
                            <a:pt x="6" y="276"/>
                          </a:lnTo>
                          <a:lnTo>
                            <a:pt x="6" y="286"/>
                          </a:lnTo>
                          <a:lnTo>
                            <a:pt x="6" y="295"/>
                          </a:lnTo>
                          <a:lnTo>
                            <a:pt x="5" y="305"/>
                          </a:lnTo>
                          <a:lnTo>
                            <a:pt x="5" y="314"/>
                          </a:lnTo>
                          <a:lnTo>
                            <a:pt x="5" y="325"/>
                          </a:lnTo>
                          <a:lnTo>
                            <a:pt x="5" y="334"/>
                          </a:lnTo>
                          <a:lnTo>
                            <a:pt x="4" y="345"/>
                          </a:lnTo>
                          <a:lnTo>
                            <a:pt x="4" y="357"/>
                          </a:lnTo>
                          <a:lnTo>
                            <a:pt x="4" y="367"/>
                          </a:lnTo>
                          <a:lnTo>
                            <a:pt x="4" y="379"/>
                          </a:lnTo>
                          <a:lnTo>
                            <a:pt x="3" y="391"/>
                          </a:lnTo>
                          <a:lnTo>
                            <a:pt x="3" y="403"/>
                          </a:lnTo>
                          <a:lnTo>
                            <a:pt x="3" y="415"/>
                          </a:lnTo>
                          <a:lnTo>
                            <a:pt x="3" y="428"/>
                          </a:lnTo>
                          <a:lnTo>
                            <a:pt x="3" y="439"/>
                          </a:lnTo>
                          <a:lnTo>
                            <a:pt x="1" y="452"/>
                          </a:lnTo>
                          <a:lnTo>
                            <a:pt x="1" y="465"/>
                          </a:lnTo>
                          <a:lnTo>
                            <a:pt x="1" y="478"/>
                          </a:lnTo>
                          <a:lnTo>
                            <a:pt x="1" y="491"/>
                          </a:lnTo>
                          <a:lnTo>
                            <a:pt x="1" y="504"/>
                          </a:lnTo>
                          <a:lnTo>
                            <a:pt x="1" y="517"/>
                          </a:lnTo>
                          <a:lnTo>
                            <a:pt x="1" y="530"/>
                          </a:lnTo>
                          <a:lnTo>
                            <a:pt x="0" y="543"/>
                          </a:lnTo>
                          <a:lnTo>
                            <a:pt x="0" y="557"/>
                          </a:lnTo>
                          <a:lnTo>
                            <a:pt x="0" y="570"/>
                          </a:lnTo>
                          <a:lnTo>
                            <a:pt x="0" y="585"/>
                          </a:lnTo>
                          <a:lnTo>
                            <a:pt x="0" y="598"/>
                          </a:lnTo>
                          <a:lnTo>
                            <a:pt x="0" y="612"/>
                          </a:lnTo>
                          <a:lnTo>
                            <a:pt x="0" y="625"/>
                          </a:lnTo>
                          <a:lnTo>
                            <a:pt x="0" y="638"/>
                          </a:lnTo>
                          <a:lnTo>
                            <a:pt x="0" y="652"/>
                          </a:lnTo>
                          <a:lnTo>
                            <a:pt x="0" y="665"/>
                          </a:lnTo>
                          <a:lnTo>
                            <a:pt x="0" y="679"/>
                          </a:lnTo>
                          <a:lnTo>
                            <a:pt x="0" y="692"/>
                          </a:lnTo>
                          <a:lnTo>
                            <a:pt x="0" y="705"/>
                          </a:lnTo>
                          <a:lnTo>
                            <a:pt x="0" y="718"/>
                          </a:lnTo>
                          <a:lnTo>
                            <a:pt x="0" y="731"/>
                          </a:lnTo>
                          <a:lnTo>
                            <a:pt x="0" y="744"/>
                          </a:lnTo>
                          <a:lnTo>
                            <a:pt x="0" y="757"/>
                          </a:lnTo>
                          <a:lnTo>
                            <a:pt x="0" y="769"/>
                          </a:lnTo>
                          <a:lnTo>
                            <a:pt x="0" y="782"/>
                          </a:lnTo>
                          <a:lnTo>
                            <a:pt x="0" y="794"/>
                          </a:lnTo>
                          <a:lnTo>
                            <a:pt x="0" y="806"/>
                          </a:lnTo>
                          <a:lnTo>
                            <a:pt x="0" y="819"/>
                          </a:lnTo>
                          <a:lnTo>
                            <a:pt x="0" y="829"/>
                          </a:lnTo>
                          <a:lnTo>
                            <a:pt x="1" y="841"/>
                          </a:lnTo>
                          <a:lnTo>
                            <a:pt x="1" y="853"/>
                          </a:lnTo>
                          <a:lnTo>
                            <a:pt x="1" y="863"/>
                          </a:lnTo>
                          <a:lnTo>
                            <a:pt x="1" y="874"/>
                          </a:lnTo>
                          <a:lnTo>
                            <a:pt x="1" y="885"/>
                          </a:lnTo>
                          <a:lnTo>
                            <a:pt x="1" y="894"/>
                          </a:lnTo>
                          <a:lnTo>
                            <a:pt x="1" y="905"/>
                          </a:lnTo>
                          <a:lnTo>
                            <a:pt x="3" y="914"/>
                          </a:lnTo>
                          <a:lnTo>
                            <a:pt x="3" y="924"/>
                          </a:lnTo>
                          <a:lnTo>
                            <a:pt x="3" y="932"/>
                          </a:lnTo>
                          <a:lnTo>
                            <a:pt x="3" y="940"/>
                          </a:lnTo>
                          <a:lnTo>
                            <a:pt x="4" y="948"/>
                          </a:lnTo>
                          <a:lnTo>
                            <a:pt x="4" y="957"/>
                          </a:lnTo>
                          <a:lnTo>
                            <a:pt x="4" y="964"/>
                          </a:lnTo>
                          <a:lnTo>
                            <a:pt x="4" y="971"/>
                          </a:lnTo>
                          <a:lnTo>
                            <a:pt x="5" y="978"/>
                          </a:lnTo>
                          <a:lnTo>
                            <a:pt x="5" y="984"/>
                          </a:lnTo>
                          <a:lnTo>
                            <a:pt x="5" y="990"/>
                          </a:lnTo>
                          <a:lnTo>
                            <a:pt x="6" y="996"/>
                          </a:lnTo>
                          <a:lnTo>
                            <a:pt x="6" y="1002"/>
                          </a:lnTo>
                          <a:lnTo>
                            <a:pt x="8" y="1006"/>
                          </a:lnTo>
                          <a:lnTo>
                            <a:pt x="8" y="1012"/>
                          </a:lnTo>
                          <a:lnTo>
                            <a:pt x="9" y="1017"/>
                          </a:lnTo>
                          <a:lnTo>
                            <a:pt x="9" y="1022"/>
                          </a:lnTo>
                          <a:lnTo>
                            <a:pt x="10" y="1026"/>
                          </a:lnTo>
                          <a:lnTo>
                            <a:pt x="10" y="1031"/>
                          </a:lnTo>
                          <a:lnTo>
                            <a:pt x="11" y="1036"/>
                          </a:lnTo>
                          <a:lnTo>
                            <a:pt x="11" y="1041"/>
                          </a:lnTo>
                          <a:lnTo>
                            <a:pt x="12" y="1045"/>
                          </a:lnTo>
                          <a:lnTo>
                            <a:pt x="14" y="1049"/>
                          </a:lnTo>
                          <a:lnTo>
                            <a:pt x="14" y="1054"/>
                          </a:lnTo>
                          <a:lnTo>
                            <a:pt x="15" y="1057"/>
                          </a:lnTo>
                          <a:lnTo>
                            <a:pt x="16" y="1061"/>
                          </a:lnTo>
                          <a:lnTo>
                            <a:pt x="17" y="1065"/>
                          </a:lnTo>
                          <a:lnTo>
                            <a:pt x="17" y="1069"/>
                          </a:lnTo>
                          <a:lnTo>
                            <a:pt x="19" y="1072"/>
                          </a:lnTo>
                          <a:lnTo>
                            <a:pt x="20" y="1076"/>
                          </a:lnTo>
                          <a:lnTo>
                            <a:pt x="21" y="1078"/>
                          </a:lnTo>
                          <a:lnTo>
                            <a:pt x="22" y="1082"/>
                          </a:lnTo>
                          <a:lnTo>
                            <a:pt x="22" y="1085"/>
                          </a:lnTo>
                          <a:lnTo>
                            <a:pt x="23" y="1088"/>
                          </a:lnTo>
                          <a:lnTo>
                            <a:pt x="25" y="1091"/>
                          </a:lnTo>
                          <a:lnTo>
                            <a:pt x="26" y="1094"/>
                          </a:lnTo>
                          <a:lnTo>
                            <a:pt x="27" y="1097"/>
                          </a:lnTo>
                          <a:lnTo>
                            <a:pt x="28" y="1100"/>
                          </a:lnTo>
                          <a:lnTo>
                            <a:pt x="30" y="1102"/>
                          </a:lnTo>
                          <a:lnTo>
                            <a:pt x="31" y="1104"/>
                          </a:lnTo>
                          <a:lnTo>
                            <a:pt x="31" y="1108"/>
                          </a:lnTo>
                          <a:lnTo>
                            <a:pt x="32" y="1110"/>
                          </a:lnTo>
                          <a:lnTo>
                            <a:pt x="33" y="1113"/>
                          </a:lnTo>
                          <a:lnTo>
                            <a:pt x="34" y="1115"/>
                          </a:lnTo>
                          <a:lnTo>
                            <a:pt x="36" y="1117"/>
                          </a:lnTo>
                          <a:lnTo>
                            <a:pt x="37" y="1120"/>
                          </a:lnTo>
                          <a:lnTo>
                            <a:pt x="38" y="1121"/>
                          </a:lnTo>
                          <a:lnTo>
                            <a:pt x="39" y="1123"/>
                          </a:lnTo>
                          <a:lnTo>
                            <a:pt x="41" y="1126"/>
                          </a:lnTo>
                          <a:lnTo>
                            <a:pt x="42" y="1128"/>
                          </a:lnTo>
                          <a:lnTo>
                            <a:pt x="43" y="1129"/>
                          </a:lnTo>
                          <a:lnTo>
                            <a:pt x="44" y="1132"/>
                          </a:lnTo>
                          <a:lnTo>
                            <a:pt x="45" y="1134"/>
                          </a:lnTo>
                          <a:lnTo>
                            <a:pt x="47" y="1136"/>
                          </a:lnTo>
                          <a:lnTo>
                            <a:pt x="48" y="1137"/>
                          </a:lnTo>
                          <a:lnTo>
                            <a:pt x="49" y="1140"/>
                          </a:lnTo>
                          <a:lnTo>
                            <a:pt x="50" y="1141"/>
                          </a:lnTo>
                          <a:lnTo>
                            <a:pt x="50" y="1143"/>
                          </a:lnTo>
                          <a:lnTo>
                            <a:pt x="52" y="1146"/>
                          </a:lnTo>
                          <a:lnTo>
                            <a:pt x="53" y="1147"/>
                          </a:lnTo>
                          <a:lnTo>
                            <a:pt x="54" y="1149"/>
                          </a:lnTo>
                          <a:lnTo>
                            <a:pt x="55" y="1152"/>
                          </a:lnTo>
                          <a:lnTo>
                            <a:pt x="56" y="1153"/>
                          </a:lnTo>
                          <a:lnTo>
                            <a:pt x="58" y="1155"/>
                          </a:lnTo>
                          <a:lnTo>
                            <a:pt x="59" y="1158"/>
                          </a:lnTo>
                          <a:lnTo>
                            <a:pt x="60" y="1159"/>
                          </a:lnTo>
                          <a:lnTo>
                            <a:pt x="61" y="1161"/>
                          </a:lnTo>
                          <a:lnTo>
                            <a:pt x="61" y="1162"/>
                          </a:lnTo>
                          <a:lnTo>
                            <a:pt x="63" y="1165"/>
                          </a:lnTo>
                          <a:lnTo>
                            <a:pt x="64" y="1167"/>
                          </a:lnTo>
                          <a:lnTo>
                            <a:pt x="65" y="1169"/>
                          </a:lnTo>
                          <a:lnTo>
                            <a:pt x="66" y="1172"/>
                          </a:lnTo>
                          <a:lnTo>
                            <a:pt x="66" y="1173"/>
                          </a:lnTo>
                          <a:lnTo>
                            <a:pt x="67" y="1175"/>
                          </a:lnTo>
                          <a:lnTo>
                            <a:pt x="69" y="1180"/>
                          </a:lnTo>
                          <a:lnTo>
                            <a:pt x="71" y="1183"/>
                          </a:lnTo>
                          <a:lnTo>
                            <a:pt x="72" y="1188"/>
                          </a:lnTo>
                          <a:lnTo>
                            <a:pt x="74" y="1192"/>
                          </a:lnTo>
                          <a:lnTo>
                            <a:pt x="75" y="1196"/>
                          </a:lnTo>
                          <a:lnTo>
                            <a:pt x="76" y="1200"/>
                          </a:lnTo>
                          <a:lnTo>
                            <a:pt x="77" y="1204"/>
                          </a:lnTo>
                          <a:lnTo>
                            <a:pt x="78" y="1208"/>
                          </a:lnTo>
                          <a:lnTo>
                            <a:pt x="80" y="1212"/>
                          </a:lnTo>
                          <a:lnTo>
                            <a:pt x="81" y="1215"/>
                          </a:lnTo>
                          <a:lnTo>
                            <a:pt x="81" y="1220"/>
                          </a:lnTo>
                          <a:lnTo>
                            <a:pt x="82" y="1224"/>
                          </a:lnTo>
                          <a:lnTo>
                            <a:pt x="83" y="1227"/>
                          </a:lnTo>
                          <a:lnTo>
                            <a:pt x="83" y="1231"/>
                          </a:lnTo>
                          <a:lnTo>
                            <a:pt x="85" y="1234"/>
                          </a:lnTo>
                          <a:lnTo>
                            <a:pt x="86" y="1239"/>
                          </a:lnTo>
                          <a:lnTo>
                            <a:pt x="86" y="1243"/>
                          </a:lnTo>
                          <a:lnTo>
                            <a:pt x="87" y="1246"/>
                          </a:lnTo>
                          <a:lnTo>
                            <a:pt x="87" y="1250"/>
                          </a:lnTo>
                          <a:lnTo>
                            <a:pt x="87" y="1253"/>
                          </a:lnTo>
                          <a:lnTo>
                            <a:pt x="88" y="1256"/>
                          </a:lnTo>
                          <a:lnTo>
                            <a:pt x="88" y="1259"/>
                          </a:lnTo>
                          <a:lnTo>
                            <a:pt x="88" y="1263"/>
                          </a:lnTo>
                          <a:lnTo>
                            <a:pt x="90" y="1266"/>
                          </a:lnTo>
                          <a:lnTo>
                            <a:pt x="90" y="1270"/>
                          </a:lnTo>
                          <a:lnTo>
                            <a:pt x="90" y="1272"/>
                          </a:lnTo>
                          <a:lnTo>
                            <a:pt x="90" y="1276"/>
                          </a:lnTo>
                          <a:lnTo>
                            <a:pt x="90" y="1279"/>
                          </a:lnTo>
                          <a:lnTo>
                            <a:pt x="90" y="1282"/>
                          </a:lnTo>
                          <a:lnTo>
                            <a:pt x="90" y="1285"/>
                          </a:lnTo>
                          <a:lnTo>
                            <a:pt x="90" y="1287"/>
                          </a:lnTo>
                          <a:lnTo>
                            <a:pt x="91" y="1291"/>
                          </a:lnTo>
                          <a:lnTo>
                            <a:pt x="90" y="1293"/>
                          </a:lnTo>
                          <a:lnTo>
                            <a:pt x="90" y="1296"/>
                          </a:lnTo>
                          <a:lnTo>
                            <a:pt x="90" y="1298"/>
                          </a:lnTo>
                          <a:lnTo>
                            <a:pt x="90" y="1300"/>
                          </a:lnTo>
                          <a:lnTo>
                            <a:pt x="90" y="1303"/>
                          </a:lnTo>
                          <a:lnTo>
                            <a:pt x="90" y="1306"/>
                          </a:lnTo>
                          <a:lnTo>
                            <a:pt x="90" y="1308"/>
                          </a:lnTo>
                          <a:lnTo>
                            <a:pt x="90" y="1310"/>
                          </a:lnTo>
                          <a:lnTo>
                            <a:pt x="90" y="1312"/>
                          </a:lnTo>
                          <a:lnTo>
                            <a:pt x="90" y="1315"/>
                          </a:lnTo>
                          <a:lnTo>
                            <a:pt x="88" y="1317"/>
                          </a:lnTo>
                          <a:lnTo>
                            <a:pt x="88" y="1318"/>
                          </a:lnTo>
                          <a:lnTo>
                            <a:pt x="88" y="1320"/>
                          </a:lnTo>
                          <a:lnTo>
                            <a:pt x="88" y="1322"/>
                          </a:lnTo>
                          <a:lnTo>
                            <a:pt x="88" y="1324"/>
                          </a:lnTo>
                          <a:lnTo>
                            <a:pt x="88" y="1325"/>
                          </a:lnTo>
                          <a:lnTo>
                            <a:pt x="87" y="1326"/>
                          </a:lnTo>
                          <a:lnTo>
                            <a:pt x="87" y="1329"/>
                          </a:lnTo>
                          <a:lnTo>
                            <a:pt x="87" y="1330"/>
                          </a:lnTo>
                          <a:lnTo>
                            <a:pt x="87" y="1331"/>
                          </a:lnTo>
                          <a:lnTo>
                            <a:pt x="87" y="1332"/>
                          </a:lnTo>
                          <a:lnTo>
                            <a:pt x="87" y="1333"/>
                          </a:lnTo>
                          <a:lnTo>
                            <a:pt x="87" y="1335"/>
                          </a:lnTo>
                          <a:lnTo>
                            <a:pt x="87" y="1335"/>
                          </a:lnTo>
                          <a:lnTo>
                            <a:pt x="86" y="1336"/>
                          </a:lnTo>
                          <a:lnTo>
                            <a:pt x="86" y="1336"/>
                          </a:lnTo>
                          <a:lnTo>
                            <a:pt x="86" y="1337"/>
                          </a:lnTo>
                          <a:lnTo>
                            <a:pt x="86" y="1337"/>
                          </a:lnTo>
                          <a:lnTo>
                            <a:pt x="86" y="1338"/>
                          </a:lnTo>
                          <a:lnTo>
                            <a:pt x="86" y="1338"/>
                          </a:lnTo>
                          <a:lnTo>
                            <a:pt x="129" y="1318"/>
                          </a:lnTo>
                          <a:lnTo>
                            <a:pt x="129" y="13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39" name="Freeform 691"/>
                    <p:cNvSpPr>
                      <a:spLocks/>
                    </p:cNvSpPr>
                    <p:nvPr/>
                  </p:nvSpPr>
                  <p:spPr bwMode="auto">
                    <a:xfrm>
                      <a:off x="4201" y="2505"/>
                      <a:ext cx="50" cy="59"/>
                    </a:xfrm>
                    <a:custGeom>
                      <a:avLst/>
                      <a:gdLst>
                        <a:gd name="T0" fmla="*/ 60 w 151"/>
                        <a:gd name="T1" fmla="*/ 24 h 295"/>
                        <a:gd name="T2" fmla="*/ 60 w 151"/>
                        <a:gd name="T3" fmla="*/ 31 h 295"/>
                        <a:gd name="T4" fmla="*/ 60 w 151"/>
                        <a:gd name="T5" fmla="*/ 41 h 295"/>
                        <a:gd name="T6" fmla="*/ 60 w 151"/>
                        <a:gd name="T7" fmla="*/ 56 h 295"/>
                        <a:gd name="T8" fmla="*/ 58 w 151"/>
                        <a:gd name="T9" fmla="*/ 73 h 295"/>
                        <a:gd name="T10" fmla="*/ 57 w 151"/>
                        <a:gd name="T11" fmla="*/ 95 h 295"/>
                        <a:gd name="T12" fmla="*/ 55 w 151"/>
                        <a:gd name="T13" fmla="*/ 118 h 295"/>
                        <a:gd name="T14" fmla="*/ 52 w 151"/>
                        <a:gd name="T15" fmla="*/ 143 h 295"/>
                        <a:gd name="T16" fmla="*/ 50 w 151"/>
                        <a:gd name="T17" fmla="*/ 167 h 295"/>
                        <a:gd name="T18" fmla="*/ 47 w 151"/>
                        <a:gd name="T19" fmla="*/ 188 h 295"/>
                        <a:gd name="T20" fmla="*/ 47 w 151"/>
                        <a:gd name="T21" fmla="*/ 208 h 295"/>
                        <a:gd name="T22" fmla="*/ 50 w 151"/>
                        <a:gd name="T23" fmla="*/ 226 h 295"/>
                        <a:gd name="T24" fmla="*/ 55 w 151"/>
                        <a:gd name="T25" fmla="*/ 238 h 295"/>
                        <a:gd name="T26" fmla="*/ 64 w 151"/>
                        <a:gd name="T27" fmla="*/ 245 h 295"/>
                        <a:gd name="T28" fmla="*/ 80 w 151"/>
                        <a:gd name="T29" fmla="*/ 245 h 295"/>
                        <a:gd name="T30" fmla="*/ 90 w 151"/>
                        <a:gd name="T31" fmla="*/ 240 h 295"/>
                        <a:gd name="T32" fmla="*/ 96 w 151"/>
                        <a:gd name="T33" fmla="*/ 233 h 295"/>
                        <a:gd name="T34" fmla="*/ 99 w 151"/>
                        <a:gd name="T35" fmla="*/ 223 h 295"/>
                        <a:gd name="T36" fmla="*/ 101 w 151"/>
                        <a:gd name="T37" fmla="*/ 210 h 295"/>
                        <a:gd name="T38" fmla="*/ 101 w 151"/>
                        <a:gd name="T39" fmla="*/ 196 h 295"/>
                        <a:gd name="T40" fmla="*/ 100 w 151"/>
                        <a:gd name="T41" fmla="*/ 182 h 295"/>
                        <a:gd name="T42" fmla="*/ 99 w 151"/>
                        <a:gd name="T43" fmla="*/ 165 h 295"/>
                        <a:gd name="T44" fmla="*/ 96 w 151"/>
                        <a:gd name="T45" fmla="*/ 150 h 295"/>
                        <a:gd name="T46" fmla="*/ 95 w 151"/>
                        <a:gd name="T47" fmla="*/ 135 h 295"/>
                        <a:gd name="T48" fmla="*/ 94 w 151"/>
                        <a:gd name="T49" fmla="*/ 121 h 295"/>
                        <a:gd name="T50" fmla="*/ 93 w 151"/>
                        <a:gd name="T51" fmla="*/ 108 h 295"/>
                        <a:gd name="T52" fmla="*/ 93 w 151"/>
                        <a:gd name="T53" fmla="*/ 96 h 295"/>
                        <a:gd name="T54" fmla="*/ 93 w 151"/>
                        <a:gd name="T55" fmla="*/ 85 h 295"/>
                        <a:gd name="T56" fmla="*/ 93 w 151"/>
                        <a:gd name="T57" fmla="*/ 75 h 295"/>
                        <a:gd name="T58" fmla="*/ 94 w 151"/>
                        <a:gd name="T59" fmla="*/ 64 h 295"/>
                        <a:gd name="T60" fmla="*/ 95 w 151"/>
                        <a:gd name="T61" fmla="*/ 53 h 295"/>
                        <a:gd name="T62" fmla="*/ 149 w 151"/>
                        <a:gd name="T63" fmla="*/ 1 h 295"/>
                        <a:gd name="T64" fmla="*/ 148 w 151"/>
                        <a:gd name="T65" fmla="*/ 10 h 295"/>
                        <a:gd name="T66" fmla="*/ 145 w 151"/>
                        <a:gd name="T67" fmla="*/ 21 h 295"/>
                        <a:gd name="T68" fmla="*/ 144 w 151"/>
                        <a:gd name="T69" fmla="*/ 39 h 295"/>
                        <a:gd name="T70" fmla="*/ 141 w 151"/>
                        <a:gd name="T71" fmla="*/ 60 h 295"/>
                        <a:gd name="T72" fmla="*/ 141 w 151"/>
                        <a:gd name="T73" fmla="*/ 85 h 295"/>
                        <a:gd name="T74" fmla="*/ 143 w 151"/>
                        <a:gd name="T75" fmla="*/ 113 h 295"/>
                        <a:gd name="T76" fmla="*/ 146 w 151"/>
                        <a:gd name="T77" fmla="*/ 145 h 295"/>
                        <a:gd name="T78" fmla="*/ 150 w 151"/>
                        <a:gd name="T79" fmla="*/ 180 h 295"/>
                        <a:gd name="T80" fmla="*/ 150 w 151"/>
                        <a:gd name="T81" fmla="*/ 210 h 295"/>
                        <a:gd name="T82" fmla="*/ 146 w 151"/>
                        <a:gd name="T83" fmla="*/ 235 h 295"/>
                        <a:gd name="T84" fmla="*/ 139 w 151"/>
                        <a:gd name="T85" fmla="*/ 255 h 295"/>
                        <a:gd name="T86" fmla="*/ 129 w 151"/>
                        <a:gd name="T87" fmla="*/ 272 h 295"/>
                        <a:gd name="T88" fmla="*/ 116 w 151"/>
                        <a:gd name="T89" fmla="*/ 284 h 295"/>
                        <a:gd name="T90" fmla="*/ 99 w 151"/>
                        <a:gd name="T91" fmla="*/ 291 h 295"/>
                        <a:gd name="T92" fmla="*/ 79 w 151"/>
                        <a:gd name="T93" fmla="*/ 294 h 295"/>
                        <a:gd name="T94" fmla="*/ 56 w 151"/>
                        <a:gd name="T95" fmla="*/ 293 h 295"/>
                        <a:gd name="T96" fmla="*/ 36 w 151"/>
                        <a:gd name="T97" fmla="*/ 287 h 295"/>
                        <a:gd name="T98" fmla="*/ 20 w 151"/>
                        <a:gd name="T99" fmla="*/ 276 h 295"/>
                        <a:gd name="T100" fmla="*/ 9 w 151"/>
                        <a:gd name="T101" fmla="*/ 261 h 295"/>
                        <a:gd name="T102" fmla="*/ 2 w 151"/>
                        <a:gd name="T103" fmla="*/ 241 h 295"/>
                        <a:gd name="T104" fmla="*/ 0 w 151"/>
                        <a:gd name="T105" fmla="*/ 215 h 295"/>
                        <a:gd name="T106" fmla="*/ 0 w 151"/>
                        <a:gd name="T107" fmla="*/ 186 h 295"/>
                        <a:gd name="T108" fmla="*/ 4 w 151"/>
                        <a:gd name="T109" fmla="*/ 151 h 295"/>
                        <a:gd name="T110" fmla="*/ 7 w 151"/>
                        <a:gd name="T111" fmla="*/ 130 h 295"/>
                        <a:gd name="T112" fmla="*/ 9 w 151"/>
                        <a:gd name="T113" fmla="*/ 113 h 295"/>
                        <a:gd name="T114" fmla="*/ 12 w 151"/>
                        <a:gd name="T115" fmla="*/ 96 h 295"/>
                        <a:gd name="T116" fmla="*/ 13 w 151"/>
                        <a:gd name="T117" fmla="*/ 80 h 295"/>
                        <a:gd name="T118" fmla="*/ 14 w 151"/>
                        <a:gd name="T119" fmla="*/ 65 h 295"/>
                        <a:gd name="T120" fmla="*/ 14 w 151"/>
                        <a:gd name="T121" fmla="*/ 51 h 295"/>
                        <a:gd name="T122" fmla="*/ 16 w 151"/>
                        <a:gd name="T123" fmla="*/ 38 h 295"/>
                        <a:gd name="T124" fmla="*/ 16 w 151"/>
                        <a:gd name="T125" fmla="*/ 26 h 2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151" h="295">
                          <a:moveTo>
                            <a:pt x="58" y="19"/>
                          </a:moveTo>
                          <a:lnTo>
                            <a:pt x="58" y="19"/>
                          </a:lnTo>
                          <a:lnTo>
                            <a:pt x="58" y="19"/>
                          </a:lnTo>
                          <a:lnTo>
                            <a:pt x="58" y="20"/>
                          </a:lnTo>
                          <a:lnTo>
                            <a:pt x="58" y="21"/>
                          </a:lnTo>
                          <a:lnTo>
                            <a:pt x="58" y="23"/>
                          </a:lnTo>
                          <a:lnTo>
                            <a:pt x="58" y="23"/>
                          </a:lnTo>
                          <a:lnTo>
                            <a:pt x="60" y="24"/>
                          </a:lnTo>
                          <a:lnTo>
                            <a:pt x="60" y="24"/>
                          </a:lnTo>
                          <a:lnTo>
                            <a:pt x="60" y="25"/>
                          </a:lnTo>
                          <a:lnTo>
                            <a:pt x="60" y="26"/>
                          </a:lnTo>
                          <a:lnTo>
                            <a:pt x="60" y="26"/>
                          </a:lnTo>
                          <a:lnTo>
                            <a:pt x="60" y="27"/>
                          </a:lnTo>
                          <a:lnTo>
                            <a:pt x="60" y="28"/>
                          </a:lnTo>
                          <a:lnTo>
                            <a:pt x="60" y="30"/>
                          </a:lnTo>
                          <a:lnTo>
                            <a:pt x="60" y="31"/>
                          </a:lnTo>
                          <a:lnTo>
                            <a:pt x="60" y="32"/>
                          </a:lnTo>
                          <a:lnTo>
                            <a:pt x="60" y="33"/>
                          </a:lnTo>
                          <a:lnTo>
                            <a:pt x="60" y="34"/>
                          </a:lnTo>
                          <a:lnTo>
                            <a:pt x="60" y="36"/>
                          </a:lnTo>
                          <a:lnTo>
                            <a:pt x="60" y="37"/>
                          </a:lnTo>
                          <a:lnTo>
                            <a:pt x="60" y="39"/>
                          </a:lnTo>
                          <a:lnTo>
                            <a:pt x="60" y="40"/>
                          </a:lnTo>
                          <a:lnTo>
                            <a:pt x="60" y="41"/>
                          </a:lnTo>
                          <a:lnTo>
                            <a:pt x="60" y="44"/>
                          </a:lnTo>
                          <a:lnTo>
                            <a:pt x="60" y="45"/>
                          </a:lnTo>
                          <a:lnTo>
                            <a:pt x="60" y="46"/>
                          </a:lnTo>
                          <a:lnTo>
                            <a:pt x="60" y="49"/>
                          </a:lnTo>
                          <a:lnTo>
                            <a:pt x="60" y="50"/>
                          </a:lnTo>
                          <a:lnTo>
                            <a:pt x="60" y="52"/>
                          </a:lnTo>
                          <a:lnTo>
                            <a:pt x="60" y="54"/>
                          </a:lnTo>
                          <a:lnTo>
                            <a:pt x="60" y="56"/>
                          </a:lnTo>
                          <a:lnTo>
                            <a:pt x="60" y="58"/>
                          </a:lnTo>
                          <a:lnTo>
                            <a:pt x="60" y="60"/>
                          </a:lnTo>
                          <a:lnTo>
                            <a:pt x="58" y="62"/>
                          </a:lnTo>
                          <a:lnTo>
                            <a:pt x="58" y="64"/>
                          </a:lnTo>
                          <a:lnTo>
                            <a:pt x="58" y="66"/>
                          </a:lnTo>
                          <a:lnTo>
                            <a:pt x="58" y="69"/>
                          </a:lnTo>
                          <a:lnTo>
                            <a:pt x="58" y="71"/>
                          </a:lnTo>
                          <a:lnTo>
                            <a:pt x="58" y="73"/>
                          </a:lnTo>
                          <a:lnTo>
                            <a:pt x="58" y="76"/>
                          </a:lnTo>
                          <a:lnTo>
                            <a:pt x="58" y="78"/>
                          </a:lnTo>
                          <a:lnTo>
                            <a:pt x="58" y="80"/>
                          </a:lnTo>
                          <a:lnTo>
                            <a:pt x="57" y="84"/>
                          </a:lnTo>
                          <a:lnTo>
                            <a:pt x="57" y="86"/>
                          </a:lnTo>
                          <a:lnTo>
                            <a:pt x="57" y="89"/>
                          </a:lnTo>
                          <a:lnTo>
                            <a:pt x="57" y="91"/>
                          </a:lnTo>
                          <a:lnTo>
                            <a:pt x="57" y="95"/>
                          </a:lnTo>
                          <a:lnTo>
                            <a:pt x="57" y="97"/>
                          </a:lnTo>
                          <a:lnTo>
                            <a:pt x="56" y="100"/>
                          </a:lnTo>
                          <a:lnTo>
                            <a:pt x="56" y="103"/>
                          </a:lnTo>
                          <a:lnTo>
                            <a:pt x="56" y="106"/>
                          </a:lnTo>
                          <a:lnTo>
                            <a:pt x="56" y="109"/>
                          </a:lnTo>
                          <a:lnTo>
                            <a:pt x="56" y="112"/>
                          </a:lnTo>
                          <a:lnTo>
                            <a:pt x="55" y="116"/>
                          </a:lnTo>
                          <a:lnTo>
                            <a:pt x="55" y="118"/>
                          </a:lnTo>
                          <a:lnTo>
                            <a:pt x="55" y="122"/>
                          </a:lnTo>
                          <a:lnTo>
                            <a:pt x="55" y="125"/>
                          </a:lnTo>
                          <a:lnTo>
                            <a:pt x="53" y="128"/>
                          </a:lnTo>
                          <a:lnTo>
                            <a:pt x="53" y="131"/>
                          </a:lnTo>
                          <a:lnTo>
                            <a:pt x="53" y="134"/>
                          </a:lnTo>
                          <a:lnTo>
                            <a:pt x="52" y="137"/>
                          </a:lnTo>
                          <a:lnTo>
                            <a:pt x="52" y="139"/>
                          </a:lnTo>
                          <a:lnTo>
                            <a:pt x="52" y="143"/>
                          </a:lnTo>
                          <a:lnTo>
                            <a:pt x="52" y="145"/>
                          </a:lnTo>
                          <a:lnTo>
                            <a:pt x="51" y="149"/>
                          </a:lnTo>
                          <a:lnTo>
                            <a:pt x="51" y="151"/>
                          </a:lnTo>
                          <a:lnTo>
                            <a:pt x="51" y="155"/>
                          </a:lnTo>
                          <a:lnTo>
                            <a:pt x="50" y="157"/>
                          </a:lnTo>
                          <a:lnTo>
                            <a:pt x="50" y="161"/>
                          </a:lnTo>
                          <a:lnTo>
                            <a:pt x="50" y="163"/>
                          </a:lnTo>
                          <a:lnTo>
                            <a:pt x="50" y="167"/>
                          </a:lnTo>
                          <a:lnTo>
                            <a:pt x="49" y="169"/>
                          </a:lnTo>
                          <a:lnTo>
                            <a:pt x="49" y="171"/>
                          </a:lnTo>
                          <a:lnTo>
                            <a:pt x="49" y="175"/>
                          </a:lnTo>
                          <a:lnTo>
                            <a:pt x="49" y="177"/>
                          </a:lnTo>
                          <a:lnTo>
                            <a:pt x="47" y="180"/>
                          </a:lnTo>
                          <a:lnTo>
                            <a:pt x="47" y="183"/>
                          </a:lnTo>
                          <a:lnTo>
                            <a:pt x="47" y="186"/>
                          </a:lnTo>
                          <a:lnTo>
                            <a:pt x="47" y="188"/>
                          </a:lnTo>
                          <a:lnTo>
                            <a:pt x="47" y="191"/>
                          </a:lnTo>
                          <a:lnTo>
                            <a:pt x="47" y="194"/>
                          </a:lnTo>
                          <a:lnTo>
                            <a:pt x="47" y="196"/>
                          </a:lnTo>
                          <a:lnTo>
                            <a:pt x="47" y="199"/>
                          </a:lnTo>
                          <a:lnTo>
                            <a:pt x="47" y="201"/>
                          </a:lnTo>
                          <a:lnTo>
                            <a:pt x="47" y="203"/>
                          </a:lnTo>
                          <a:lnTo>
                            <a:pt x="47" y="206"/>
                          </a:lnTo>
                          <a:lnTo>
                            <a:pt x="47" y="208"/>
                          </a:lnTo>
                          <a:lnTo>
                            <a:pt x="47" y="210"/>
                          </a:lnTo>
                          <a:lnTo>
                            <a:pt x="47" y="213"/>
                          </a:lnTo>
                          <a:lnTo>
                            <a:pt x="47" y="215"/>
                          </a:lnTo>
                          <a:lnTo>
                            <a:pt x="47" y="217"/>
                          </a:lnTo>
                          <a:lnTo>
                            <a:pt x="49" y="220"/>
                          </a:lnTo>
                          <a:lnTo>
                            <a:pt x="49" y="221"/>
                          </a:lnTo>
                          <a:lnTo>
                            <a:pt x="49" y="223"/>
                          </a:lnTo>
                          <a:lnTo>
                            <a:pt x="50" y="226"/>
                          </a:lnTo>
                          <a:lnTo>
                            <a:pt x="50" y="227"/>
                          </a:lnTo>
                          <a:lnTo>
                            <a:pt x="50" y="229"/>
                          </a:lnTo>
                          <a:lnTo>
                            <a:pt x="51" y="230"/>
                          </a:lnTo>
                          <a:lnTo>
                            <a:pt x="51" y="232"/>
                          </a:lnTo>
                          <a:lnTo>
                            <a:pt x="52" y="233"/>
                          </a:lnTo>
                          <a:lnTo>
                            <a:pt x="53" y="235"/>
                          </a:lnTo>
                          <a:lnTo>
                            <a:pt x="53" y="236"/>
                          </a:lnTo>
                          <a:lnTo>
                            <a:pt x="55" y="238"/>
                          </a:lnTo>
                          <a:lnTo>
                            <a:pt x="56" y="239"/>
                          </a:lnTo>
                          <a:lnTo>
                            <a:pt x="57" y="240"/>
                          </a:lnTo>
                          <a:lnTo>
                            <a:pt x="58" y="241"/>
                          </a:lnTo>
                          <a:lnTo>
                            <a:pt x="60" y="241"/>
                          </a:lnTo>
                          <a:lnTo>
                            <a:pt x="61" y="242"/>
                          </a:lnTo>
                          <a:lnTo>
                            <a:pt x="62" y="243"/>
                          </a:lnTo>
                          <a:lnTo>
                            <a:pt x="63" y="243"/>
                          </a:lnTo>
                          <a:lnTo>
                            <a:pt x="64" y="245"/>
                          </a:lnTo>
                          <a:lnTo>
                            <a:pt x="67" y="245"/>
                          </a:lnTo>
                          <a:lnTo>
                            <a:pt x="68" y="245"/>
                          </a:lnTo>
                          <a:lnTo>
                            <a:pt x="69" y="245"/>
                          </a:lnTo>
                          <a:lnTo>
                            <a:pt x="72" y="245"/>
                          </a:lnTo>
                          <a:lnTo>
                            <a:pt x="74" y="245"/>
                          </a:lnTo>
                          <a:lnTo>
                            <a:pt x="75" y="245"/>
                          </a:lnTo>
                          <a:lnTo>
                            <a:pt x="78" y="245"/>
                          </a:lnTo>
                          <a:lnTo>
                            <a:pt x="80" y="245"/>
                          </a:lnTo>
                          <a:lnTo>
                            <a:pt x="83" y="243"/>
                          </a:lnTo>
                          <a:lnTo>
                            <a:pt x="85" y="243"/>
                          </a:lnTo>
                          <a:lnTo>
                            <a:pt x="85" y="242"/>
                          </a:lnTo>
                          <a:lnTo>
                            <a:pt x="86" y="242"/>
                          </a:lnTo>
                          <a:lnTo>
                            <a:pt x="88" y="242"/>
                          </a:lnTo>
                          <a:lnTo>
                            <a:pt x="89" y="241"/>
                          </a:lnTo>
                          <a:lnTo>
                            <a:pt x="89" y="241"/>
                          </a:lnTo>
                          <a:lnTo>
                            <a:pt x="90" y="240"/>
                          </a:lnTo>
                          <a:lnTo>
                            <a:pt x="91" y="239"/>
                          </a:lnTo>
                          <a:lnTo>
                            <a:pt x="93" y="239"/>
                          </a:lnTo>
                          <a:lnTo>
                            <a:pt x="93" y="238"/>
                          </a:lnTo>
                          <a:lnTo>
                            <a:pt x="94" y="236"/>
                          </a:lnTo>
                          <a:lnTo>
                            <a:pt x="94" y="236"/>
                          </a:lnTo>
                          <a:lnTo>
                            <a:pt x="95" y="235"/>
                          </a:lnTo>
                          <a:lnTo>
                            <a:pt x="95" y="234"/>
                          </a:lnTo>
                          <a:lnTo>
                            <a:pt x="96" y="233"/>
                          </a:lnTo>
                          <a:lnTo>
                            <a:pt x="96" y="232"/>
                          </a:lnTo>
                          <a:lnTo>
                            <a:pt x="96" y="230"/>
                          </a:lnTo>
                          <a:lnTo>
                            <a:pt x="97" y="229"/>
                          </a:lnTo>
                          <a:lnTo>
                            <a:pt x="97" y="228"/>
                          </a:lnTo>
                          <a:lnTo>
                            <a:pt x="97" y="227"/>
                          </a:lnTo>
                          <a:lnTo>
                            <a:pt x="99" y="226"/>
                          </a:lnTo>
                          <a:lnTo>
                            <a:pt x="99" y="225"/>
                          </a:lnTo>
                          <a:lnTo>
                            <a:pt x="99" y="223"/>
                          </a:lnTo>
                          <a:lnTo>
                            <a:pt x="99" y="222"/>
                          </a:lnTo>
                          <a:lnTo>
                            <a:pt x="100" y="220"/>
                          </a:lnTo>
                          <a:lnTo>
                            <a:pt x="100" y="219"/>
                          </a:lnTo>
                          <a:lnTo>
                            <a:pt x="100" y="217"/>
                          </a:lnTo>
                          <a:lnTo>
                            <a:pt x="100" y="215"/>
                          </a:lnTo>
                          <a:lnTo>
                            <a:pt x="100" y="214"/>
                          </a:lnTo>
                          <a:lnTo>
                            <a:pt x="100" y="213"/>
                          </a:lnTo>
                          <a:lnTo>
                            <a:pt x="101" y="210"/>
                          </a:lnTo>
                          <a:lnTo>
                            <a:pt x="101" y="209"/>
                          </a:lnTo>
                          <a:lnTo>
                            <a:pt x="101" y="208"/>
                          </a:lnTo>
                          <a:lnTo>
                            <a:pt x="101" y="206"/>
                          </a:lnTo>
                          <a:lnTo>
                            <a:pt x="101" y="204"/>
                          </a:lnTo>
                          <a:lnTo>
                            <a:pt x="101" y="202"/>
                          </a:lnTo>
                          <a:lnTo>
                            <a:pt x="101" y="200"/>
                          </a:lnTo>
                          <a:lnTo>
                            <a:pt x="101" y="199"/>
                          </a:lnTo>
                          <a:lnTo>
                            <a:pt x="101" y="196"/>
                          </a:lnTo>
                          <a:lnTo>
                            <a:pt x="101" y="195"/>
                          </a:lnTo>
                          <a:lnTo>
                            <a:pt x="101" y="193"/>
                          </a:lnTo>
                          <a:lnTo>
                            <a:pt x="100" y="191"/>
                          </a:lnTo>
                          <a:lnTo>
                            <a:pt x="100" y="189"/>
                          </a:lnTo>
                          <a:lnTo>
                            <a:pt x="100" y="187"/>
                          </a:lnTo>
                          <a:lnTo>
                            <a:pt x="100" y="186"/>
                          </a:lnTo>
                          <a:lnTo>
                            <a:pt x="100" y="183"/>
                          </a:lnTo>
                          <a:lnTo>
                            <a:pt x="100" y="182"/>
                          </a:lnTo>
                          <a:lnTo>
                            <a:pt x="100" y="180"/>
                          </a:lnTo>
                          <a:lnTo>
                            <a:pt x="100" y="177"/>
                          </a:lnTo>
                          <a:lnTo>
                            <a:pt x="99" y="175"/>
                          </a:lnTo>
                          <a:lnTo>
                            <a:pt x="99" y="174"/>
                          </a:lnTo>
                          <a:lnTo>
                            <a:pt x="99" y="171"/>
                          </a:lnTo>
                          <a:lnTo>
                            <a:pt x="99" y="169"/>
                          </a:lnTo>
                          <a:lnTo>
                            <a:pt x="99" y="168"/>
                          </a:lnTo>
                          <a:lnTo>
                            <a:pt x="99" y="165"/>
                          </a:lnTo>
                          <a:lnTo>
                            <a:pt x="97" y="164"/>
                          </a:lnTo>
                          <a:lnTo>
                            <a:pt x="97" y="162"/>
                          </a:lnTo>
                          <a:lnTo>
                            <a:pt x="97" y="160"/>
                          </a:lnTo>
                          <a:lnTo>
                            <a:pt x="97" y="158"/>
                          </a:lnTo>
                          <a:lnTo>
                            <a:pt x="97" y="156"/>
                          </a:lnTo>
                          <a:lnTo>
                            <a:pt x="97" y="154"/>
                          </a:lnTo>
                          <a:lnTo>
                            <a:pt x="96" y="152"/>
                          </a:lnTo>
                          <a:lnTo>
                            <a:pt x="96" y="150"/>
                          </a:lnTo>
                          <a:lnTo>
                            <a:pt x="96" y="148"/>
                          </a:lnTo>
                          <a:lnTo>
                            <a:pt x="96" y="147"/>
                          </a:lnTo>
                          <a:lnTo>
                            <a:pt x="96" y="144"/>
                          </a:lnTo>
                          <a:lnTo>
                            <a:pt x="96" y="142"/>
                          </a:lnTo>
                          <a:lnTo>
                            <a:pt x="95" y="141"/>
                          </a:lnTo>
                          <a:lnTo>
                            <a:pt x="95" y="138"/>
                          </a:lnTo>
                          <a:lnTo>
                            <a:pt x="95" y="136"/>
                          </a:lnTo>
                          <a:lnTo>
                            <a:pt x="95" y="135"/>
                          </a:lnTo>
                          <a:lnTo>
                            <a:pt x="95" y="132"/>
                          </a:lnTo>
                          <a:lnTo>
                            <a:pt x="95" y="131"/>
                          </a:lnTo>
                          <a:lnTo>
                            <a:pt x="94" y="129"/>
                          </a:lnTo>
                          <a:lnTo>
                            <a:pt x="94" y="128"/>
                          </a:lnTo>
                          <a:lnTo>
                            <a:pt x="94" y="125"/>
                          </a:lnTo>
                          <a:lnTo>
                            <a:pt x="94" y="124"/>
                          </a:lnTo>
                          <a:lnTo>
                            <a:pt x="94" y="122"/>
                          </a:lnTo>
                          <a:lnTo>
                            <a:pt x="94" y="121"/>
                          </a:lnTo>
                          <a:lnTo>
                            <a:pt x="94" y="119"/>
                          </a:lnTo>
                          <a:lnTo>
                            <a:pt x="94" y="117"/>
                          </a:lnTo>
                          <a:lnTo>
                            <a:pt x="94" y="116"/>
                          </a:lnTo>
                          <a:lnTo>
                            <a:pt x="94" y="113"/>
                          </a:lnTo>
                          <a:lnTo>
                            <a:pt x="93" y="112"/>
                          </a:lnTo>
                          <a:lnTo>
                            <a:pt x="93" y="111"/>
                          </a:lnTo>
                          <a:lnTo>
                            <a:pt x="93" y="109"/>
                          </a:lnTo>
                          <a:lnTo>
                            <a:pt x="93" y="108"/>
                          </a:lnTo>
                          <a:lnTo>
                            <a:pt x="93" y="106"/>
                          </a:lnTo>
                          <a:lnTo>
                            <a:pt x="93" y="105"/>
                          </a:lnTo>
                          <a:lnTo>
                            <a:pt x="93" y="103"/>
                          </a:lnTo>
                          <a:lnTo>
                            <a:pt x="93" y="102"/>
                          </a:lnTo>
                          <a:lnTo>
                            <a:pt x="93" y="100"/>
                          </a:lnTo>
                          <a:lnTo>
                            <a:pt x="93" y="99"/>
                          </a:lnTo>
                          <a:lnTo>
                            <a:pt x="93" y="97"/>
                          </a:lnTo>
                          <a:lnTo>
                            <a:pt x="93" y="96"/>
                          </a:lnTo>
                          <a:lnTo>
                            <a:pt x="93" y="95"/>
                          </a:lnTo>
                          <a:lnTo>
                            <a:pt x="93" y="93"/>
                          </a:lnTo>
                          <a:lnTo>
                            <a:pt x="93" y="92"/>
                          </a:lnTo>
                          <a:lnTo>
                            <a:pt x="93" y="91"/>
                          </a:lnTo>
                          <a:lnTo>
                            <a:pt x="93" y="89"/>
                          </a:lnTo>
                          <a:lnTo>
                            <a:pt x="93" y="87"/>
                          </a:lnTo>
                          <a:lnTo>
                            <a:pt x="93" y="86"/>
                          </a:lnTo>
                          <a:lnTo>
                            <a:pt x="93" y="85"/>
                          </a:lnTo>
                          <a:lnTo>
                            <a:pt x="93" y="84"/>
                          </a:lnTo>
                          <a:lnTo>
                            <a:pt x="93" y="83"/>
                          </a:lnTo>
                          <a:lnTo>
                            <a:pt x="93" y="82"/>
                          </a:lnTo>
                          <a:lnTo>
                            <a:pt x="93" y="79"/>
                          </a:lnTo>
                          <a:lnTo>
                            <a:pt x="93" y="78"/>
                          </a:lnTo>
                          <a:lnTo>
                            <a:pt x="93" y="77"/>
                          </a:lnTo>
                          <a:lnTo>
                            <a:pt x="93" y="76"/>
                          </a:lnTo>
                          <a:lnTo>
                            <a:pt x="93" y="75"/>
                          </a:lnTo>
                          <a:lnTo>
                            <a:pt x="93" y="73"/>
                          </a:lnTo>
                          <a:lnTo>
                            <a:pt x="93" y="72"/>
                          </a:lnTo>
                          <a:lnTo>
                            <a:pt x="93" y="71"/>
                          </a:lnTo>
                          <a:lnTo>
                            <a:pt x="94" y="69"/>
                          </a:lnTo>
                          <a:lnTo>
                            <a:pt x="94" y="67"/>
                          </a:lnTo>
                          <a:lnTo>
                            <a:pt x="94" y="66"/>
                          </a:lnTo>
                          <a:lnTo>
                            <a:pt x="94" y="65"/>
                          </a:lnTo>
                          <a:lnTo>
                            <a:pt x="94" y="64"/>
                          </a:lnTo>
                          <a:lnTo>
                            <a:pt x="94" y="63"/>
                          </a:lnTo>
                          <a:lnTo>
                            <a:pt x="94" y="62"/>
                          </a:lnTo>
                          <a:lnTo>
                            <a:pt x="94" y="60"/>
                          </a:lnTo>
                          <a:lnTo>
                            <a:pt x="94" y="58"/>
                          </a:lnTo>
                          <a:lnTo>
                            <a:pt x="94" y="57"/>
                          </a:lnTo>
                          <a:lnTo>
                            <a:pt x="95" y="56"/>
                          </a:lnTo>
                          <a:lnTo>
                            <a:pt x="95" y="54"/>
                          </a:lnTo>
                          <a:lnTo>
                            <a:pt x="95" y="53"/>
                          </a:lnTo>
                          <a:lnTo>
                            <a:pt x="95" y="52"/>
                          </a:lnTo>
                          <a:lnTo>
                            <a:pt x="95" y="51"/>
                          </a:lnTo>
                          <a:lnTo>
                            <a:pt x="150" y="0"/>
                          </a:lnTo>
                          <a:lnTo>
                            <a:pt x="150" y="0"/>
                          </a:lnTo>
                          <a:lnTo>
                            <a:pt x="150" y="0"/>
                          </a:lnTo>
                          <a:lnTo>
                            <a:pt x="149" y="1"/>
                          </a:lnTo>
                          <a:lnTo>
                            <a:pt x="149" y="1"/>
                          </a:lnTo>
                          <a:lnTo>
                            <a:pt x="149" y="1"/>
                          </a:lnTo>
                          <a:lnTo>
                            <a:pt x="149" y="2"/>
                          </a:lnTo>
                          <a:lnTo>
                            <a:pt x="149" y="4"/>
                          </a:lnTo>
                          <a:lnTo>
                            <a:pt x="149" y="4"/>
                          </a:lnTo>
                          <a:lnTo>
                            <a:pt x="149" y="5"/>
                          </a:lnTo>
                          <a:lnTo>
                            <a:pt x="149" y="6"/>
                          </a:lnTo>
                          <a:lnTo>
                            <a:pt x="148" y="7"/>
                          </a:lnTo>
                          <a:lnTo>
                            <a:pt x="148" y="8"/>
                          </a:lnTo>
                          <a:lnTo>
                            <a:pt x="148" y="10"/>
                          </a:lnTo>
                          <a:lnTo>
                            <a:pt x="148" y="11"/>
                          </a:lnTo>
                          <a:lnTo>
                            <a:pt x="148" y="12"/>
                          </a:lnTo>
                          <a:lnTo>
                            <a:pt x="146" y="13"/>
                          </a:lnTo>
                          <a:lnTo>
                            <a:pt x="146" y="15"/>
                          </a:lnTo>
                          <a:lnTo>
                            <a:pt x="146" y="17"/>
                          </a:lnTo>
                          <a:lnTo>
                            <a:pt x="146" y="18"/>
                          </a:lnTo>
                          <a:lnTo>
                            <a:pt x="145" y="20"/>
                          </a:lnTo>
                          <a:lnTo>
                            <a:pt x="145" y="21"/>
                          </a:lnTo>
                          <a:lnTo>
                            <a:pt x="145" y="24"/>
                          </a:lnTo>
                          <a:lnTo>
                            <a:pt x="145" y="26"/>
                          </a:lnTo>
                          <a:lnTo>
                            <a:pt x="145" y="27"/>
                          </a:lnTo>
                          <a:lnTo>
                            <a:pt x="145" y="30"/>
                          </a:lnTo>
                          <a:lnTo>
                            <a:pt x="144" y="32"/>
                          </a:lnTo>
                          <a:lnTo>
                            <a:pt x="144" y="34"/>
                          </a:lnTo>
                          <a:lnTo>
                            <a:pt x="144" y="37"/>
                          </a:lnTo>
                          <a:lnTo>
                            <a:pt x="144" y="39"/>
                          </a:lnTo>
                          <a:lnTo>
                            <a:pt x="144" y="41"/>
                          </a:lnTo>
                          <a:lnTo>
                            <a:pt x="143" y="44"/>
                          </a:lnTo>
                          <a:lnTo>
                            <a:pt x="143" y="46"/>
                          </a:lnTo>
                          <a:lnTo>
                            <a:pt x="143" y="49"/>
                          </a:lnTo>
                          <a:lnTo>
                            <a:pt x="143" y="52"/>
                          </a:lnTo>
                          <a:lnTo>
                            <a:pt x="143" y="54"/>
                          </a:lnTo>
                          <a:lnTo>
                            <a:pt x="143" y="57"/>
                          </a:lnTo>
                          <a:lnTo>
                            <a:pt x="141" y="60"/>
                          </a:lnTo>
                          <a:lnTo>
                            <a:pt x="141" y="63"/>
                          </a:lnTo>
                          <a:lnTo>
                            <a:pt x="141" y="66"/>
                          </a:lnTo>
                          <a:lnTo>
                            <a:pt x="141" y="69"/>
                          </a:lnTo>
                          <a:lnTo>
                            <a:pt x="141" y="72"/>
                          </a:lnTo>
                          <a:lnTo>
                            <a:pt x="141" y="76"/>
                          </a:lnTo>
                          <a:lnTo>
                            <a:pt x="141" y="78"/>
                          </a:lnTo>
                          <a:lnTo>
                            <a:pt x="141" y="82"/>
                          </a:lnTo>
                          <a:lnTo>
                            <a:pt x="141" y="85"/>
                          </a:lnTo>
                          <a:lnTo>
                            <a:pt x="141" y="89"/>
                          </a:lnTo>
                          <a:lnTo>
                            <a:pt x="141" y="92"/>
                          </a:lnTo>
                          <a:lnTo>
                            <a:pt x="141" y="96"/>
                          </a:lnTo>
                          <a:lnTo>
                            <a:pt x="143" y="99"/>
                          </a:lnTo>
                          <a:lnTo>
                            <a:pt x="143" y="103"/>
                          </a:lnTo>
                          <a:lnTo>
                            <a:pt x="143" y="106"/>
                          </a:lnTo>
                          <a:lnTo>
                            <a:pt x="143" y="110"/>
                          </a:lnTo>
                          <a:lnTo>
                            <a:pt x="143" y="113"/>
                          </a:lnTo>
                          <a:lnTo>
                            <a:pt x="144" y="117"/>
                          </a:lnTo>
                          <a:lnTo>
                            <a:pt x="144" y="122"/>
                          </a:lnTo>
                          <a:lnTo>
                            <a:pt x="144" y="125"/>
                          </a:lnTo>
                          <a:lnTo>
                            <a:pt x="145" y="129"/>
                          </a:lnTo>
                          <a:lnTo>
                            <a:pt x="145" y="134"/>
                          </a:lnTo>
                          <a:lnTo>
                            <a:pt x="145" y="137"/>
                          </a:lnTo>
                          <a:lnTo>
                            <a:pt x="146" y="141"/>
                          </a:lnTo>
                          <a:lnTo>
                            <a:pt x="146" y="145"/>
                          </a:lnTo>
                          <a:lnTo>
                            <a:pt x="148" y="150"/>
                          </a:lnTo>
                          <a:lnTo>
                            <a:pt x="148" y="154"/>
                          </a:lnTo>
                          <a:lnTo>
                            <a:pt x="149" y="158"/>
                          </a:lnTo>
                          <a:lnTo>
                            <a:pt x="149" y="163"/>
                          </a:lnTo>
                          <a:lnTo>
                            <a:pt x="150" y="168"/>
                          </a:lnTo>
                          <a:lnTo>
                            <a:pt x="150" y="171"/>
                          </a:lnTo>
                          <a:lnTo>
                            <a:pt x="150" y="176"/>
                          </a:lnTo>
                          <a:lnTo>
                            <a:pt x="150" y="180"/>
                          </a:lnTo>
                          <a:lnTo>
                            <a:pt x="150" y="184"/>
                          </a:lnTo>
                          <a:lnTo>
                            <a:pt x="150" y="188"/>
                          </a:lnTo>
                          <a:lnTo>
                            <a:pt x="150" y="191"/>
                          </a:lnTo>
                          <a:lnTo>
                            <a:pt x="150" y="195"/>
                          </a:lnTo>
                          <a:lnTo>
                            <a:pt x="151" y="200"/>
                          </a:lnTo>
                          <a:lnTo>
                            <a:pt x="150" y="202"/>
                          </a:lnTo>
                          <a:lnTo>
                            <a:pt x="150" y="207"/>
                          </a:lnTo>
                          <a:lnTo>
                            <a:pt x="150" y="210"/>
                          </a:lnTo>
                          <a:lnTo>
                            <a:pt x="150" y="213"/>
                          </a:lnTo>
                          <a:lnTo>
                            <a:pt x="150" y="216"/>
                          </a:lnTo>
                          <a:lnTo>
                            <a:pt x="149" y="220"/>
                          </a:lnTo>
                          <a:lnTo>
                            <a:pt x="149" y="223"/>
                          </a:lnTo>
                          <a:lnTo>
                            <a:pt x="149" y="226"/>
                          </a:lnTo>
                          <a:lnTo>
                            <a:pt x="148" y="229"/>
                          </a:lnTo>
                          <a:lnTo>
                            <a:pt x="148" y="232"/>
                          </a:lnTo>
                          <a:lnTo>
                            <a:pt x="146" y="235"/>
                          </a:lnTo>
                          <a:lnTo>
                            <a:pt x="146" y="238"/>
                          </a:lnTo>
                          <a:lnTo>
                            <a:pt x="145" y="241"/>
                          </a:lnTo>
                          <a:lnTo>
                            <a:pt x="144" y="243"/>
                          </a:lnTo>
                          <a:lnTo>
                            <a:pt x="144" y="246"/>
                          </a:lnTo>
                          <a:lnTo>
                            <a:pt x="143" y="248"/>
                          </a:lnTo>
                          <a:lnTo>
                            <a:pt x="141" y="250"/>
                          </a:lnTo>
                          <a:lnTo>
                            <a:pt x="140" y="253"/>
                          </a:lnTo>
                          <a:lnTo>
                            <a:pt x="139" y="255"/>
                          </a:lnTo>
                          <a:lnTo>
                            <a:pt x="139" y="258"/>
                          </a:lnTo>
                          <a:lnTo>
                            <a:pt x="138" y="260"/>
                          </a:lnTo>
                          <a:lnTo>
                            <a:pt x="137" y="262"/>
                          </a:lnTo>
                          <a:lnTo>
                            <a:pt x="135" y="265"/>
                          </a:lnTo>
                          <a:lnTo>
                            <a:pt x="133" y="266"/>
                          </a:lnTo>
                          <a:lnTo>
                            <a:pt x="132" y="268"/>
                          </a:lnTo>
                          <a:lnTo>
                            <a:pt x="130" y="271"/>
                          </a:lnTo>
                          <a:lnTo>
                            <a:pt x="129" y="272"/>
                          </a:lnTo>
                          <a:lnTo>
                            <a:pt x="128" y="274"/>
                          </a:lnTo>
                          <a:lnTo>
                            <a:pt x="126" y="275"/>
                          </a:lnTo>
                          <a:lnTo>
                            <a:pt x="124" y="276"/>
                          </a:lnTo>
                          <a:lnTo>
                            <a:pt x="123" y="278"/>
                          </a:lnTo>
                          <a:lnTo>
                            <a:pt x="121" y="280"/>
                          </a:lnTo>
                          <a:lnTo>
                            <a:pt x="119" y="281"/>
                          </a:lnTo>
                          <a:lnTo>
                            <a:pt x="117" y="282"/>
                          </a:lnTo>
                          <a:lnTo>
                            <a:pt x="116" y="284"/>
                          </a:lnTo>
                          <a:lnTo>
                            <a:pt x="113" y="285"/>
                          </a:lnTo>
                          <a:lnTo>
                            <a:pt x="112" y="286"/>
                          </a:lnTo>
                          <a:lnTo>
                            <a:pt x="110" y="287"/>
                          </a:lnTo>
                          <a:lnTo>
                            <a:pt x="107" y="288"/>
                          </a:lnTo>
                          <a:lnTo>
                            <a:pt x="106" y="288"/>
                          </a:lnTo>
                          <a:lnTo>
                            <a:pt x="104" y="289"/>
                          </a:lnTo>
                          <a:lnTo>
                            <a:pt x="101" y="291"/>
                          </a:lnTo>
                          <a:lnTo>
                            <a:pt x="99" y="291"/>
                          </a:lnTo>
                          <a:lnTo>
                            <a:pt x="96" y="292"/>
                          </a:lnTo>
                          <a:lnTo>
                            <a:pt x="94" y="292"/>
                          </a:lnTo>
                          <a:lnTo>
                            <a:pt x="93" y="293"/>
                          </a:lnTo>
                          <a:lnTo>
                            <a:pt x="90" y="293"/>
                          </a:lnTo>
                          <a:lnTo>
                            <a:pt x="88" y="294"/>
                          </a:lnTo>
                          <a:lnTo>
                            <a:pt x="84" y="294"/>
                          </a:lnTo>
                          <a:lnTo>
                            <a:pt x="82" y="294"/>
                          </a:lnTo>
                          <a:lnTo>
                            <a:pt x="79" y="294"/>
                          </a:lnTo>
                          <a:lnTo>
                            <a:pt x="77" y="295"/>
                          </a:lnTo>
                          <a:lnTo>
                            <a:pt x="73" y="294"/>
                          </a:lnTo>
                          <a:lnTo>
                            <a:pt x="71" y="294"/>
                          </a:lnTo>
                          <a:lnTo>
                            <a:pt x="67" y="294"/>
                          </a:lnTo>
                          <a:lnTo>
                            <a:pt x="64" y="294"/>
                          </a:lnTo>
                          <a:lnTo>
                            <a:pt x="61" y="294"/>
                          </a:lnTo>
                          <a:lnTo>
                            <a:pt x="58" y="294"/>
                          </a:lnTo>
                          <a:lnTo>
                            <a:pt x="56" y="293"/>
                          </a:lnTo>
                          <a:lnTo>
                            <a:pt x="53" y="293"/>
                          </a:lnTo>
                          <a:lnTo>
                            <a:pt x="50" y="292"/>
                          </a:lnTo>
                          <a:lnTo>
                            <a:pt x="47" y="292"/>
                          </a:lnTo>
                          <a:lnTo>
                            <a:pt x="45" y="291"/>
                          </a:lnTo>
                          <a:lnTo>
                            <a:pt x="42" y="291"/>
                          </a:lnTo>
                          <a:lnTo>
                            <a:pt x="40" y="289"/>
                          </a:lnTo>
                          <a:lnTo>
                            <a:pt x="39" y="288"/>
                          </a:lnTo>
                          <a:lnTo>
                            <a:pt x="36" y="287"/>
                          </a:lnTo>
                          <a:lnTo>
                            <a:pt x="34" y="286"/>
                          </a:lnTo>
                          <a:lnTo>
                            <a:pt x="31" y="285"/>
                          </a:lnTo>
                          <a:lnTo>
                            <a:pt x="30" y="284"/>
                          </a:lnTo>
                          <a:lnTo>
                            <a:pt x="28" y="282"/>
                          </a:lnTo>
                          <a:lnTo>
                            <a:pt x="25" y="281"/>
                          </a:lnTo>
                          <a:lnTo>
                            <a:pt x="24" y="280"/>
                          </a:lnTo>
                          <a:lnTo>
                            <a:pt x="23" y="278"/>
                          </a:lnTo>
                          <a:lnTo>
                            <a:pt x="20" y="276"/>
                          </a:lnTo>
                          <a:lnTo>
                            <a:pt x="19" y="275"/>
                          </a:lnTo>
                          <a:lnTo>
                            <a:pt x="18" y="273"/>
                          </a:lnTo>
                          <a:lnTo>
                            <a:pt x="16" y="272"/>
                          </a:lnTo>
                          <a:lnTo>
                            <a:pt x="14" y="269"/>
                          </a:lnTo>
                          <a:lnTo>
                            <a:pt x="13" y="267"/>
                          </a:lnTo>
                          <a:lnTo>
                            <a:pt x="12" y="266"/>
                          </a:lnTo>
                          <a:lnTo>
                            <a:pt x="11" y="263"/>
                          </a:lnTo>
                          <a:lnTo>
                            <a:pt x="9" y="261"/>
                          </a:lnTo>
                          <a:lnTo>
                            <a:pt x="8" y="259"/>
                          </a:lnTo>
                          <a:lnTo>
                            <a:pt x="7" y="256"/>
                          </a:lnTo>
                          <a:lnTo>
                            <a:pt x="7" y="254"/>
                          </a:lnTo>
                          <a:lnTo>
                            <a:pt x="6" y="252"/>
                          </a:lnTo>
                          <a:lnTo>
                            <a:pt x="4" y="249"/>
                          </a:lnTo>
                          <a:lnTo>
                            <a:pt x="3" y="246"/>
                          </a:lnTo>
                          <a:lnTo>
                            <a:pt x="3" y="243"/>
                          </a:lnTo>
                          <a:lnTo>
                            <a:pt x="2" y="241"/>
                          </a:lnTo>
                          <a:lnTo>
                            <a:pt x="2" y="238"/>
                          </a:lnTo>
                          <a:lnTo>
                            <a:pt x="1" y="235"/>
                          </a:lnTo>
                          <a:lnTo>
                            <a:pt x="1" y="232"/>
                          </a:lnTo>
                          <a:lnTo>
                            <a:pt x="1" y="229"/>
                          </a:lnTo>
                          <a:lnTo>
                            <a:pt x="0" y="226"/>
                          </a:lnTo>
                          <a:lnTo>
                            <a:pt x="0" y="222"/>
                          </a:lnTo>
                          <a:lnTo>
                            <a:pt x="0" y="219"/>
                          </a:lnTo>
                          <a:lnTo>
                            <a:pt x="0" y="215"/>
                          </a:lnTo>
                          <a:lnTo>
                            <a:pt x="0" y="213"/>
                          </a:lnTo>
                          <a:lnTo>
                            <a:pt x="0" y="209"/>
                          </a:lnTo>
                          <a:lnTo>
                            <a:pt x="0" y="204"/>
                          </a:lnTo>
                          <a:lnTo>
                            <a:pt x="0" y="201"/>
                          </a:lnTo>
                          <a:lnTo>
                            <a:pt x="0" y="197"/>
                          </a:lnTo>
                          <a:lnTo>
                            <a:pt x="0" y="194"/>
                          </a:lnTo>
                          <a:lnTo>
                            <a:pt x="0" y="189"/>
                          </a:lnTo>
                          <a:lnTo>
                            <a:pt x="0" y="186"/>
                          </a:lnTo>
                          <a:lnTo>
                            <a:pt x="1" y="182"/>
                          </a:lnTo>
                          <a:lnTo>
                            <a:pt x="1" y="177"/>
                          </a:lnTo>
                          <a:lnTo>
                            <a:pt x="1" y="174"/>
                          </a:lnTo>
                          <a:lnTo>
                            <a:pt x="2" y="169"/>
                          </a:lnTo>
                          <a:lnTo>
                            <a:pt x="2" y="164"/>
                          </a:lnTo>
                          <a:lnTo>
                            <a:pt x="3" y="160"/>
                          </a:lnTo>
                          <a:lnTo>
                            <a:pt x="3" y="156"/>
                          </a:lnTo>
                          <a:lnTo>
                            <a:pt x="4" y="151"/>
                          </a:lnTo>
                          <a:lnTo>
                            <a:pt x="6" y="147"/>
                          </a:lnTo>
                          <a:lnTo>
                            <a:pt x="6" y="144"/>
                          </a:lnTo>
                          <a:lnTo>
                            <a:pt x="6" y="142"/>
                          </a:lnTo>
                          <a:lnTo>
                            <a:pt x="6" y="139"/>
                          </a:lnTo>
                          <a:lnTo>
                            <a:pt x="7" y="137"/>
                          </a:lnTo>
                          <a:lnTo>
                            <a:pt x="7" y="135"/>
                          </a:lnTo>
                          <a:lnTo>
                            <a:pt x="7" y="132"/>
                          </a:lnTo>
                          <a:lnTo>
                            <a:pt x="7" y="130"/>
                          </a:lnTo>
                          <a:lnTo>
                            <a:pt x="8" y="129"/>
                          </a:lnTo>
                          <a:lnTo>
                            <a:pt x="8" y="126"/>
                          </a:lnTo>
                          <a:lnTo>
                            <a:pt x="8" y="124"/>
                          </a:lnTo>
                          <a:lnTo>
                            <a:pt x="8" y="122"/>
                          </a:lnTo>
                          <a:lnTo>
                            <a:pt x="9" y="119"/>
                          </a:lnTo>
                          <a:lnTo>
                            <a:pt x="9" y="117"/>
                          </a:lnTo>
                          <a:lnTo>
                            <a:pt x="9" y="116"/>
                          </a:lnTo>
                          <a:lnTo>
                            <a:pt x="9" y="113"/>
                          </a:lnTo>
                          <a:lnTo>
                            <a:pt x="11" y="111"/>
                          </a:lnTo>
                          <a:lnTo>
                            <a:pt x="11" y="109"/>
                          </a:lnTo>
                          <a:lnTo>
                            <a:pt x="11" y="106"/>
                          </a:lnTo>
                          <a:lnTo>
                            <a:pt x="11" y="104"/>
                          </a:lnTo>
                          <a:lnTo>
                            <a:pt x="11" y="103"/>
                          </a:lnTo>
                          <a:lnTo>
                            <a:pt x="11" y="100"/>
                          </a:lnTo>
                          <a:lnTo>
                            <a:pt x="12" y="98"/>
                          </a:lnTo>
                          <a:lnTo>
                            <a:pt x="12" y="96"/>
                          </a:lnTo>
                          <a:lnTo>
                            <a:pt x="12" y="95"/>
                          </a:lnTo>
                          <a:lnTo>
                            <a:pt x="12" y="92"/>
                          </a:lnTo>
                          <a:lnTo>
                            <a:pt x="12" y="90"/>
                          </a:lnTo>
                          <a:lnTo>
                            <a:pt x="12" y="87"/>
                          </a:lnTo>
                          <a:lnTo>
                            <a:pt x="13" y="86"/>
                          </a:lnTo>
                          <a:lnTo>
                            <a:pt x="13" y="84"/>
                          </a:lnTo>
                          <a:lnTo>
                            <a:pt x="13" y="82"/>
                          </a:lnTo>
                          <a:lnTo>
                            <a:pt x="13" y="80"/>
                          </a:lnTo>
                          <a:lnTo>
                            <a:pt x="13" y="78"/>
                          </a:lnTo>
                          <a:lnTo>
                            <a:pt x="13" y="76"/>
                          </a:lnTo>
                          <a:lnTo>
                            <a:pt x="13" y="75"/>
                          </a:lnTo>
                          <a:lnTo>
                            <a:pt x="13" y="72"/>
                          </a:lnTo>
                          <a:lnTo>
                            <a:pt x="13" y="71"/>
                          </a:lnTo>
                          <a:lnTo>
                            <a:pt x="14" y="69"/>
                          </a:lnTo>
                          <a:lnTo>
                            <a:pt x="14" y="66"/>
                          </a:lnTo>
                          <a:lnTo>
                            <a:pt x="14" y="65"/>
                          </a:lnTo>
                          <a:lnTo>
                            <a:pt x="14" y="63"/>
                          </a:lnTo>
                          <a:lnTo>
                            <a:pt x="14" y="62"/>
                          </a:lnTo>
                          <a:lnTo>
                            <a:pt x="14" y="59"/>
                          </a:lnTo>
                          <a:lnTo>
                            <a:pt x="14" y="58"/>
                          </a:lnTo>
                          <a:lnTo>
                            <a:pt x="14" y="56"/>
                          </a:lnTo>
                          <a:lnTo>
                            <a:pt x="14" y="54"/>
                          </a:lnTo>
                          <a:lnTo>
                            <a:pt x="14" y="52"/>
                          </a:lnTo>
                          <a:lnTo>
                            <a:pt x="14" y="51"/>
                          </a:lnTo>
                          <a:lnTo>
                            <a:pt x="16" y="49"/>
                          </a:lnTo>
                          <a:lnTo>
                            <a:pt x="16" y="47"/>
                          </a:lnTo>
                          <a:lnTo>
                            <a:pt x="16" y="46"/>
                          </a:lnTo>
                          <a:lnTo>
                            <a:pt x="16" y="44"/>
                          </a:lnTo>
                          <a:lnTo>
                            <a:pt x="16" y="43"/>
                          </a:lnTo>
                          <a:lnTo>
                            <a:pt x="16" y="41"/>
                          </a:lnTo>
                          <a:lnTo>
                            <a:pt x="16" y="39"/>
                          </a:lnTo>
                          <a:lnTo>
                            <a:pt x="16" y="38"/>
                          </a:lnTo>
                          <a:lnTo>
                            <a:pt x="16" y="37"/>
                          </a:lnTo>
                          <a:lnTo>
                            <a:pt x="16" y="34"/>
                          </a:lnTo>
                          <a:lnTo>
                            <a:pt x="16" y="33"/>
                          </a:lnTo>
                          <a:lnTo>
                            <a:pt x="16" y="32"/>
                          </a:lnTo>
                          <a:lnTo>
                            <a:pt x="16" y="31"/>
                          </a:lnTo>
                          <a:lnTo>
                            <a:pt x="16" y="30"/>
                          </a:lnTo>
                          <a:lnTo>
                            <a:pt x="16" y="27"/>
                          </a:lnTo>
                          <a:lnTo>
                            <a:pt x="16" y="26"/>
                          </a:lnTo>
                          <a:lnTo>
                            <a:pt x="16" y="25"/>
                          </a:lnTo>
                          <a:lnTo>
                            <a:pt x="58" y="19"/>
                          </a:lnTo>
                          <a:lnTo>
                            <a:pt x="58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40" name="Freeform 692"/>
                    <p:cNvSpPr>
                      <a:spLocks/>
                    </p:cNvSpPr>
                    <p:nvPr/>
                  </p:nvSpPr>
                  <p:spPr bwMode="auto">
                    <a:xfrm>
                      <a:off x="4208" y="2511"/>
                      <a:ext cx="34" cy="11"/>
                    </a:xfrm>
                    <a:custGeom>
                      <a:avLst/>
                      <a:gdLst>
                        <a:gd name="T0" fmla="*/ 11 w 101"/>
                        <a:gd name="T1" fmla="*/ 55 h 56"/>
                        <a:gd name="T2" fmla="*/ 101 w 101"/>
                        <a:gd name="T3" fmla="*/ 56 h 56"/>
                        <a:gd name="T4" fmla="*/ 99 w 101"/>
                        <a:gd name="T5" fmla="*/ 0 h 56"/>
                        <a:gd name="T6" fmla="*/ 0 w 101"/>
                        <a:gd name="T7" fmla="*/ 1 h 56"/>
                        <a:gd name="T8" fmla="*/ 11 w 101"/>
                        <a:gd name="T9" fmla="*/ 55 h 56"/>
                        <a:gd name="T10" fmla="*/ 11 w 101"/>
                        <a:gd name="T11" fmla="*/ 55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1" h="56">
                          <a:moveTo>
                            <a:pt x="11" y="55"/>
                          </a:moveTo>
                          <a:lnTo>
                            <a:pt x="101" y="56"/>
                          </a:lnTo>
                          <a:lnTo>
                            <a:pt x="99" y="0"/>
                          </a:lnTo>
                          <a:lnTo>
                            <a:pt x="0" y="1"/>
                          </a:lnTo>
                          <a:lnTo>
                            <a:pt x="11" y="55"/>
                          </a:lnTo>
                          <a:lnTo>
                            <a:pt x="11" y="5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0741" name="AutoShape 693"/>
                  <p:cNvSpPr>
                    <a:spLocks noChangeArrowheads="1"/>
                  </p:cNvSpPr>
                  <p:nvPr/>
                </p:nvSpPr>
                <p:spPr bwMode="auto">
                  <a:xfrm>
                    <a:off x="3619" y="3097"/>
                    <a:ext cx="432" cy="240"/>
                  </a:xfrm>
                  <a:prstGeom prst="roundRect">
                    <a:avLst>
                      <a:gd name="adj" fmla="val 10417"/>
                    </a:avLst>
                  </a:prstGeom>
                  <a:solidFill>
                    <a:srgbClr val="D7E5D7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742" name="AutoShape 694"/>
                  <p:cNvSpPr>
                    <a:spLocks noChangeArrowheads="1"/>
                  </p:cNvSpPr>
                  <p:nvPr/>
                </p:nvSpPr>
                <p:spPr bwMode="auto">
                  <a:xfrm>
                    <a:off x="3669" y="3150"/>
                    <a:ext cx="75" cy="129"/>
                  </a:xfrm>
                  <a:prstGeom prst="roundRect">
                    <a:avLst>
                      <a:gd name="adj" fmla="val 34546"/>
                    </a:avLst>
                  </a:prstGeom>
                  <a:solidFill>
                    <a:schemeClr val="bg2"/>
                  </a:solidFill>
                  <a:ln w="9525">
                    <a:round/>
                    <a:headEnd/>
                    <a:tailEnd/>
                  </a:ln>
                  <a:effectLst/>
                  <a:scene3d>
                    <a:camera prst="legacyObliqueTop">
                      <a:rot lat="20099999" lon="1500000" rev="0"/>
                    </a:camera>
                    <a:lightRig rig="legacyHarsh3" dir="r"/>
                  </a:scene3d>
                  <a:sp3d extrusionH="23800" prstMaterial="legacyMetal">
                    <a:bevelT w="13500" h="13500" prst="angle"/>
                    <a:bevelB w="13500" h="13500" prst="angle"/>
                    <a:extrusionClr>
                      <a:srgbClr val="EAEAEA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743" name="Rectangle 695"/>
                  <p:cNvSpPr>
                    <a:spLocks noChangeArrowheads="1"/>
                  </p:cNvSpPr>
                  <p:nvPr/>
                </p:nvSpPr>
                <p:spPr bwMode="auto">
                  <a:xfrm>
                    <a:off x="3841" y="3147"/>
                    <a:ext cx="160" cy="150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Harsh3" dir="r"/>
                  </a:scene3d>
                  <a:sp3d prstMaterial="legacyMetal">
                    <a:bevelT w="13500" h="13500" prst="angle"/>
                    <a:bevelB w="13500" h="13500" prst="angle"/>
                    <a:extrusionClr>
                      <a:srgbClr val="EAEAEA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744" name="Freeform 696"/>
                  <p:cNvSpPr>
                    <a:spLocks/>
                  </p:cNvSpPr>
                  <p:nvPr/>
                </p:nvSpPr>
                <p:spPr bwMode="auto">
                  <a:xfrm>
                    <a:off x="3992" y="3186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745" name="Freeform 697"/>
                  <p:cNvSpPr>
                    <a:spLocks/>
                  </p:cNvSpPr>
                  <p:nvPr/>
                </p:nvSpPr>
                <p:spPr bwMode="auto">
                  <a:xfrm>
                    <a:off x="3992" y="3213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746" name="Freeform 698"/>
                  <p:cNvSpPr>
                    <a:spLocks/>
                  </p:cNvSpPr>
                  <p:nvPr/>
                </p:nvSpPr>
                <p:spPr bwMode="auto">
                  <a:xfrm>
                    <a:off x="3731" y="3171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747" name="Freeform 699"/>
                  <p:cNvSpPr>
                    <a:spLocks/>
                  </p:cNvSpPr>
                  <p:nvPr/>
                </p:nvSpPr>
                <p:spPr bwMode="auto">
                  <a:xfrm>
                    <a:off x="3731" y="3198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748" name="Freeform 700"/>
                  <p:cNvSpPr>
                    <a:spLocks/>
                  </p:cNvSpPr>
                  <p:nvPr/>
                </p:nvSpPr>
                <p:spPr bwMode="auto">
                  <a:xfrm>
                    <a:off x="3731" y="3225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749" name="Freeform 701"/>
                  <p:cNvSpPr>
                    <a:spLocks/>
                  </p:cNvSpPr>
                  <p:nvPr/>
                </p:nvSpPr>
                <p:spPr bwMode="auto">
                  <a:xfrm>
                    <a:off x="3731" y="3253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750" name="Freeform 702"/>
                  <p:cNvSpPr>
                    <a:spLocks/>
                  </p:cNvSpPr>
                  <p:nvPr/>
                </p:nvSpPr>
                <p:spPr bwMode="auto">
                  <a:xfrm flipH="1">
                    <a:off x="3651" y="3173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751" name="Freeform 703"/>
                  <p:cNvSpPr>
                    <a:spLocks/>
                  </p:cNvSpPr>
                  <p:nvPr/>
                </p:nvSpPr>
                <p:spPr bwMode="auto">
                  <a:xfrm flipH="1">
                    <a:off x="3651" y="3200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752" name="Freeform 704"/>
                  <p:cNvSpPr>
                    <a:spLocks/>
                  </p:cNvSpPr>
                  <p:nvPr/>
                </p:nvSpPr>
                <p:spPr bwMode="auto">
                  <a:xfrm flipH="1">
                    <a:off x="3824" y="3171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753" name="Freeform 705"/>
                  <p:cNvSpPr>
                    <a:spLocks/>
                  </p:cNvSpPr>
                  <p:nvPr/>
                </p:nvSpPr>
                <p:spPr bwMode="auto">
                  <a:xfrm flipH="1">
                    <a:off x="3824" y="3198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754" name="Freeform 706"/>
                  <p:cNvSpPr>
                    <a:spLocks/>
                  </p:cNvSpPr>
                  <p:nvPr/>
                </p:nvSpPr>
                <p:spPr bwMode="auto">
                  <a:xfrm flipH="1">
                    <a:off x="3824" y="3225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755" name="Freeform 707"/>
                  <p:cNvSpPr>
                    <a:spLocks/>
                  </p:cNvSpPr>
                  <p:nvPr/>
                </p:nvSpPr>
                <p:spPr bwMode="auto">
                  <a:xfrm flipH="1">
                    <a:off x="3824" y="3253"/>
                    <a:ext cx="33" cy="14"/>
                  </a:xfrm>
                  <a:custGeom>
                    <a:avLst/>
                    <a:gdLst>
                      <a:gd name="T0" fmla="*/ 0 w 33"/>
                      <a:gd name="T1" fmla="*/ 0 h 14"/>
                      <a:gd name="T2" fmla="*/ 17 w 33"/>
                      <a:gd name="T3" fmla="*/ 0 h 14"/>
                      <a:gd name="T4" fmla="*/ 18 w 33"/>
                      <a:gd name="T5" fmla="*/ 14 h 14"/>
                      <a:gd name="T6" fmla="*/ 33 w 33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14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8" y="14"/>
                        </a:lnTo>
                        <a:lnTo>
                          <a:pt x="33" y="14"/>
                        </a:lnTo>
                      </a:path>
                    </a:pathLst>
                  </a:cu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130756" name="AutoShape 708"/>
                  <p:cNvCxnSpPr>
                    <a:cxnSpLocks noChangeShapeType="1"/>
                    <a:stCxn id="130750" idx="3"/>
                    <a:endCxn id="130722" idx="2"/>
                  </p:cNvCxnSpPr>
                  <p:nvPr/>
                </p:nvCxnSpPr>
                <p:spPr bwMode="auto">
                  <a:xfrm rot="10800000">
                    <a:off x="3613" y="3161"/>
                    <a:ext cx="39" cy="26"/>
                  </a:xfrm>
                  <a:prstGeom prst="bentConnector3">
                    <a:avLst>
                      <a:gd name="adj1" fmla="val 51282"/>
                    </a:avLst>
                  </a:prstGeom>
                  <a:noFill/>
                  <a:ln w="9525">
                    <a:solidFill>
                      <a:srgbClr val="EAEAEA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757" name="AutoShape 709"/>
                  <p:cNvCxnSpPr>
                    <a:cxnSpLocks noChangeShapeType="1"/>
                    <a:stCxn id="130751" idx="3"/>
                    <a:endCxn id="130722" idx="2"/>
                  </p:cNvCxnSpPr>
                  <p:nvPr/>
                </p:nvCxnSpPr>
                <p:spPr bwMode="auto">
                  <a:xfrm rot="10800000">
                    <a:off x="3613" y="3161"/>
                    <a:ext cx="39" cy="53"/>
                  </a:xfrm>
                  <a:prstGeom prst="bentConnector3">
                    <a:avLst>
                      <a:gd name="adj1" fmla="val 51282"/>
                    </a:avLst>
                  </a:prstGeom>
                  <a:noFill/>
                  <a:ln w="9525">
                    <a:solidFill>
                      <a:srgbClr val="EAEAEA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758" name="AutoShape 710"/>
                  <p:cNvCxnSpPr>
                    <a:cxnSpLocks noChangeShapeType="1"/>
                    <a:stCxn id="130746" idx="3"/>
                    <a:endCxn id="130752" idx="3"/>
                  </p:cNvCxnSpPr>
                  <p:nvPr/>
                </p:nvCxnSpPr>
                <p:spPr bwMode="auto">
                  <a:xfrm>
                    <a:off x="3764" y="3185"/>
                    <a:ext cx="6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759" name="AutoShape 711"/>
                  <p:cNvCxnSpPr>
                    <a:cxnSpLocks noChangeShapeType="1"/>
                    <a:stCxn id="130747" idx="3"/>
                    <a:endCxn id="130753" idx="3"/>
                  </p:cNvCxnSpPr>
                  <p:nvPr/>
                </p:nvCxnSpPr>
                <p:spPr bwMode="auto">
                  <a:xfrm>
                    <a:off x="3764" y="3212"/>
                    <a:ext cx="6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760" name="AutoShape 712"/>
                  <p:cNvCxnSpPr>
                    <a:cxnSpLocks noChangeShapeType="1"/>
                    <a:stCxn id="130748" idx="3"/>
                    <a:endCxn id="130754" idx="3"/>
                  </p:cNvCxnSpPr>
                  <p:nvPr/>
                </p:nvCxnSpPr>
                <p:spPr bwMode="auto">
                  <a:xfrm>
                    <a:off x="3764" y="3239"/>
                    <a:ext cx="6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761" name="AutoShape 713"/>
                  <p:cNvCxnSpPr>
                    <a:cxnSpLocks noChangeShapeType="1"/>
                    <a:stCxn id="130749" idx="3"/>
                    <a:endCxn id="130755" idx="3"/>
                  </p:cNvCxnSpPr>
                  <p:nvPr/>
                </p:nvCxnSpPr>
                <p:spPr bwMode="auto">
                  <a:xfrm>
                    <a:off x="3764" y="3267"/>
                    <a:ext cx="6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30762" name="Line 7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39" y="3254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763" name="Line 7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26" y="3275"/>
                    <a:ext cx="7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130764" name="AutoShape 716"/>
                  <p:cNvCxnSpPr>
                    <a:cxnSpLocks noChangeShapeType="1"/>
                    <a:stCxn id="130744" idx="3"/>
                    <a:endCxn id="130762" idx="1"/>
                  </p:cNvCxnSpPr>
                  <p:nvPr/>
                </p:nvCxnSpPr>
                <p:spPr bwMode="auto">
                  <a:xfrm>
                    <a:off x="4025" y="3200"/>
                    <a:ext cx="15" cy="54"/>
                  </a:xfrm>
                  <a:prstGeom prst="bentConnector2">
                    <a:avLst/>
                  </a:prstGeom>
                  <a:noFill/>
                  <a:ln w="9525">
                    <a:solidFill>
                      <a:srgbClr val="EAEAEA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765" name="AutoShape 717"/>
                  <p:cNvCxnSpPr>
                    <a:cxnSpLocks noChangeShapeType="1"/>
                    <a:stCxn id="130745" idx="3"/>
                    <a:endCxn id="130763" idx="1"/>
                  </p:cNvCxnSpPr>
                  <p:nvPr/>
                </p:nvCxnSpPr>
                <p:spPr bwMode="auto">
                  <a:xfrm>
                    <a:off x="4025" y="3227"/>
                    <a:ext cx="1" cy="48"/>
                  </a:xfrm>
                  <a:prstGeom prst="bentConnector4">
                    <a:avLst>
                      <a:gd name="adj1" fmla="val 0"/>
                      <a:gd name="adj2" fmla="val 100000"/>
                    </a:avLst>
                  </a:prstGeom>
                  <a:noFill/>
                  <a:ln w="9525">
                    <a:solidFill>
                      <a:srgbClr val="EAEAEA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Mobile Ad Hoc Networks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May need to traverse multiple links to reach a destination</a:t>
            </a:r>
          </a:p>
        </p:txBody>
      </p:sp>
      <p:sp>
        <p:nvSpPr>
          <p:cNvPr id="102404" name="Oval 4"/>
          <p:cNvSpPr>
            <a:spLocks noChangeArrowheads="1"/>
          </p:cNvSpPr>
          <p:nvPr/>
        </p:nvSpPr>
        <p:spPr bwMode="auto">
          <a:xfrm>
            <a:off x="2057400" y="2667000"/>
            <a:ext cx="22098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Oval 5"/>
          <p:cNvSpPr>
            <a:spLocks noChangeArrowheads="1"/>
          </p:cNvSpPr>
          <p:nvPr/>
        </p:nvSpPr>
        <p:spPr bwMode="auto">
          <a:xfrm>
            <a:off x="2819400" y="3200400"/>
            <a:ext cx="22098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Oval 6"/>
          <p:cNvSpPr>
            <a:spLocks noChangeArrowheads="1"/>
          </p:cNvSpPr>
          <p:nvPr/>
        </p:nvSpPr>
        <p:spPr bwMode="auto">
          <a:xfrm>
            <a:off x="30480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Oval 7"/>
          <p:cNvSpPr>
            <a:spLocks noChangeArrowheads="1"/>
          </p:cNvSpPr>
          <p:nvPr/>
        </p:nvSpPr>
        <p:spPr bwMode="auto">
          <a:xfrm>
            <a:off x="38100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8" name="Oval 8"/>
          <p:cNvSpPr>
            <a:spLocks noChangeArrowheads="1"/>
          </p:cNvSpPr>
          <p:nvPr/>
        </p:nvSpPr>
        <p:spPr bwMode="auto">
          <a:xfrm>
            <a:off x="38862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9" name="Oval 9"/>
          <p:cNvSpPr>
            <a:spLocks noChangeArrowheads="1"/>
          </p:cNvSpPr>
          <p:nvPr/>
        </p:nvSpPr>
        <p:spPr bwMode="auto">
          <a:xfrm>
            <a:off x="2895600" y="2362200"/>
            <a:ext cx="22098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0" name="Oval 10"/>
          <p:cNvSpPr>
            <a:spLocks noChangeArrowheads="1"/>
          </p:cNvSpPr>
          <p:nvPr/>
        </p:nvSpPr>
        <p:spPr bwMode="auto">
          <a:xfrm>
            <a:off x="6553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Arial Black" pitchFamily="34" charset="0"/>
            </a:endParaRPr>
          </a:p>
        </p:txBody>
      </p:sp>
      <p:sp>
        <p:nvSpPr>
          <p:cNvPr id="102411" name="Oval 11"/>
          <p:cNvSpPr>
            <a:spLocks noChangeArrowheads="1"/>
          </p:cNvSpPr>
          <p:nvPr/>
        </p:nvSpPr>
        <p:spPr bwMode="auto">
          <a:xfrm>
            <a:off x="72390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2" name="Oval 12"/>
          <p:cNvSpPr>
            <a:spLocks noChangeArrowheads="1"/>
          </p:cNvSpPr>
          <p:nvPr/>
        </p:nvSpPr>
        <p:spPr bwMode="auto">
          <a:xfrm>
            <a:off x="73152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3" name="Line 13"/>
          <p:cNvSpPr>
            <a:spLocks noChangeShapeType="1"/>
          </p:cNvSpPr>
          <p:nvPr/>
        </p:nvSpPr>
        <p:spPr bwMode="auto">
          <a:xfrm flipV="1">
            <a:off x="6705600" y="3581400"/>
            <a:ext cx="685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4" name="Line 14"/>
          <p:cNvSpPr>
            <a:spLocks noChangeShapeType="1"/>
          </p:cNvSpPr>
          <p:nvPr/>
        </p:nvSpPr>
        <p:spPr bwMode="auto">
          <a:xfrm flipV="1">
            <a:off x="7315200" y="3657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5" name="Line 15"/>
          <p:cNvSpPr>
            <a:spLocks noChangeShapeType="1"/>
          </p:cNvSpPr>
          <p:nvPr/>
        </p:nvSpPr>
        <p:spPr bwMode="auto">
          <a:xfrm>
            <a:off x="6629400" y="3886200"/>
            <a:ext cx="6096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6" name="Oval 16"/>
          <p:cNvSpPr>
            <a:spLocks noChangeArrowheads="1"/>
          </p:cNvSpPr>
          <p:nvPr/>
        </p:nvSpPr>
        <p:spPr bwMode="auto">
          <a:xfrm>
            <a:off x="3124200" y="3962400"/>
            <a:ext cx="22098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7" name="Oval 17"/>
          <p:cNvSpPr>
            <a:spLocks noChangeArrowheads="1"/>
          </p:cNvSpPr>
          <p:nvPr/>
        </p:nvSpPr>
        <p:spPr bwMode="auto">
          <a:xfrm>
            <a:off x="41910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8" name="Oval 18"/>
          <p:cNvSpPr>
            <a:spLocks noChangeArrowheads="1"/>
          </p:cNvSpPr>
          <p:nvPr/>
        </p:nvSpPr>
        <p:spPr bwMode="auto">
          <a:xfrm>
            <a:off x="77724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>
            <a:off x="7391400" y="4419600"/>
            <a:ext cx="4572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Oval 2"/>
          <p:cNvSpPr>
            <a:spLocks noChangeArrowheads="1"/>
          </p:cNvSpPr>
          <p:nvPr/>
        </p:nvSpPr>
        <p:spPr bwMode="auto">
          <a:xfrm>
            <a:off x="1562100" y="2667000"/>
            <a:ext cx="22098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7" name="Oval 3"/>
          <p:cNvSpPr>
            <a:spLocks noChangeArrowheads="1"/>
          </p:cNvSpPr>
          <p:nvPr/>
        </p:nvSpPr>
        <p:spPr bwMode="auto">
          <a:xfrm>
            <a:off x="2324100" y="3200400"/>
            <a:ext cx="22098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8" name="Oval 4"/>
          <p:cNvSpPr>
            <a:spLocks noChangeArrowheads="1"/>
          </p:cNvSpPr>
          <p:nvPr/>
        </p:nvSpPr>
        <p:spPr bwMode="auto">
          <a:xfrm>
            <a:off x="25527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33147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Oval 6"/>
          <p:cNvSpPr>
            <a:spLocks noChangeArrowheads="1"/>
          </p:cNvSpPr>
          <p:nvPr/>
        </p:nvSpPr>
        <p:spPr bwMode="auto">
          <a:xfrm>
            <a:off x="41529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Oval 7"/>
          <p:cNvSpPr>
            <a:spLocks noChangeArrowheads="1"/>
          </p:cNvSpPr>
          <p:nvPr/>
        </p:nvSpPr>
        <p:spPr bwMode="auto">
          <a:xfrm>
            <a:off x="3162300" y="2971800"/>
            <a:ext cx="22098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2" name="Oval 8"/>
          <p:cNvSpPr>
            <a:spLocks noChangeArrowheads="1"/>
          </p:cNvSpPr>
          <p:nvPr/>
        </p:nvSpPr>
        <p:spPr bwMode="auto">
          <a:xfrm>
            <a:off x="60579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Oval 9"/>
          <p:cNvSpPr>
            <a:spLocks noChangeArrowheads="1"/>
          </p:cNvSpPr>
          <p:nvPr/>
        </p:nvSpPr>
        <p:spPr bwMode="auto">
          <a:xfrm>
            <a:off x="68199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4" name="Oval 10"/>
          <p:cNvSpPr>
            <a:spLocks noChangeArrowheads="1"/>
          </p:cNvSpPr>
          <p:nvPr/>
        </p:nvSpPr>
        <p:spPr bwMode="auto">
          <a:xfrm>
            <a:off x="76581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6210300" y="3733800"/>
            <a:ext cx="6096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 flipV="1">
            <a:off x="6972300" y="3962400"/>
            <a:ext cx="6858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7" name="Oval 13"/>
          <p:cNvSpPr>
            <a:spLocks noChangeArrowheads="1"/>
          </p:cNvSpPr>
          <p:nvPr/>
        </p:nvSpPr>
        <p:spPr bwMode="auto">
          <a:xfrm>
            <a:off x="3695700" y="3657600"/>
            <a:ext cx="22098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8" name="Oval 14"/>
          <p:cNvSpPr>
            <a:spLocks noChangeArrowheads="1"/>
          </p:cNvSpPr>
          <p:nvPr/>
        </p:nvSpPr>
        <p:spPr bwMode="auto">
          <a:xfrm>
            <a:off x="47625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9" name="Oval 15"/>
          <p:cNvSpPr>
            <a:spLocks noChangeArrowheads="1"/>
          </p:cNvSpPr>
          <p:nvPr/>
        </p:nvSpPr>
        <p:spPr bwMode="auto">
          <a:xfrm>
            <a:off x="81915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Line 16"/>
          <p:cNvSpPr>
            <a:spLocks noChangeShapeType="1"/>
          </p:cNvSpPr>
          <p:nvPr/>
        </p:nvSpPr>
        <p:spPr bwMode="auto">
          <a:xfrm>
            <a:off x="7810500" y="4038600"/>
            <a:ext cx="457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1" name="Rectangle 1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Mobile Ad Hoc Networks</a:t>
            </a:r>
          </a:p>
        </p:txBody>
      </p:sp>
      <p:sp>
        <p:nvSpPr>
          <p:cNvPr id="103442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Mobility causes route changes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Mobile Ad Hoc Networks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620000" cy="4730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Formed by wireless hosts which may be mobile</a:t>
            </a:r>
          </a:p>
          <a:p>
            <a:pPr>
              <a:lnSpc>
                <a:spcPct val="90000"/>
              </a:lnSpc>
            </a:pPr>
            <a:r>
              <a:rPr lang="en-US" sz="2000"/>
              <a:t>Don’t need a pre-existing infrastructure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ie, don’t need a backbone network, routers, etc.</a:t>
            </a:r>
          </a:p>
          <a:p>
            <a:pPr>
              <a:lnSpc>
                <a:spcPct val="90000"/>
              </a:lnSpc>
            </a:pPr>
            <a:r>
              <a:rPr lang="en-US" sz="2000"/>
              <a:t>Routes between nodes potentially contain multiple hops</a:t>
            </a:r>
          </a:p>
          <a:p>
            <a:pPr>
              <a:lnSpc>
                <a:spcPct val="90000"/>
              </a:lnSpc>
            </a:pPr>
            <a:r>
              <a:rPr lang="en-US" sz="2000"/>
              <a:t>Why MANET? 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Ease, speed of deployment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Decreased dependence on infrastructure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 use in many scenarios where deployment of a wired network is impractical or impossible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Lots of military applications, but there are others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Overview: what is wireless sensor networks (WSNs)?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Networks of typically small, battery-powered, wireless devices.</a:t>
            </a:r>
          </a:p>
          <a:p>
            <a:pPr lvl="1"/>
            <a:r>
              <a:rPr lang="en-US" sz="2400"/>
              <a:t>On-board processing,</a:t>
            </a:r>
          </a:p>
          <a:p>
            <a:pPr lvl="1"/>
            <a:r>
              <a:rPr lang="en-US" sz="2400"/>
              <a:t>Communication, and </a:t>
            </a:r>
          </a:p>
          <a:p>
            <a:pPr lvl="1"/>
            <a:r>
              <a:rPr lang="en-US" sz="2400"/>
              <a:t>Sensing capabilities.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048375" y="3787775"/>
            <a:ext cx="150177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Sensors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6057900" y="4605338"/>
            <a:ext cx="150177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Processor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6045200" y="5416550"/>
            <a:ext cx="150177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Radio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4872038" y="4597400"/>
            <a:ext cx="771525" cy="587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Storage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8164513" y="3736975"/>
            <a:ext cx="417512" cy="2259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P</a:t>
            </a:r>
          </a:p>
          <a:p>
            <a:pPr algn="ctr"/>
            <a:r>
              <a:rPr lang="en-US">
                <a:latin typeface="Comic Sans MS" pitchFamily="66" charset="0"/>
              </a:rPr>
              <a:t>O</a:t>
            </a:r>
          </a:p>
          <a:p>
            <a:pPr algn="ctr"/>
            <a:r>
              <a:rPr lang="en-US">
                <a:latin typeface="Comic Sans MS" pitchFamily="66" charset="0"/>
              </a:rPr>
              <a:t>W</a:t>
            </a:r>
          </a:p>
          <a:p>
            <a:pPr algn="ctr"/>
            <a:r>
              <a:rPr lang="en-US">
                <a:latin typeface="Comic Sans MS" pitchFamily="66" charset="0"/>
              </a:rPr>
              <a:t>E</a:t>
            </a:r>
          </a:p>
          <a:p>
            <a:pPr algn="ctr"/>
            <a:r>
              <a:rPr lang="en-US">
                <a:latin typeface="Comic Sans MS" pitchFamily="66" charset="0"/>
              </a:rPr>
              <a:t>R</a:t>
            </a:r>
          </a:p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4532313" y="3527425"/>
            <a:ext cx="4206875" cy="26114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4872038" y="6149975"/>
            <a:ext cx="2759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WSN device schematics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CC4-0A93-4100-B35B-7D8AF611B6B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1897</TotalTime>
  <Words>1279</Words>
  <Application>Microsoft Office PowerPoint</Application>
  <PresentationFormat>On-screen Show (4:3)</PresentationFormat>
  <Paragraphs>296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Times New Roman</vt:lpstr>
      <vt:lpstr>Verdana</vt:lpstr>
      <vt:lpstr>Wingdings</vt:lpstr>
      <vt:lpstr>cmsy10</vt:lpstr>
      <vt:lpstr>Tahoma</vt:lpstr>
      <vt:lpstr>Arial Black</vt:lpstr>
      <vt:lpstr>Comic Sans MS</vt:lpstr>
      <vt:lpstr>Globe</vt:lpstr>
      <vt:lpstr>Microsoft Clip Gallery</vt:lpstr>
      <vt:lpstr>CPET 565/499 Mobile Computing Systems</vt:lpstr>
      <vt:lpstr>Introduction to Ad Hoc and Sensor Networks</vt:lpstr>
      <vt:lpstr>Single-hop vs. multi-hop wireless networks</vt:lpstr>
      <vt:lpstr>Basic scenarios: Ad hoc networks</vt:lpstr>
      <vt:lpstr>Basic scenarios: sensor networks </vt:lpstr>
      <vt:lpstr>Mobile Ad Hoc Networks</vt:lpstr>
      <vt:lpstr>Mobile Ad Hoc Networks</vt:lpstr>
      <vt:lpstr>Mobile Ad Hoc Networks</vt:lpstr>
      <vt:lpstr>Overview: what is wireless sensor networks (WSNs)?</vt:lpstr>
      <vt:lpstr>WSN node components</vt:lpstr>
      <vt:lpstr>WSN</vt:lpstr>
      <vt:lpstr>Examples of WSN Platforms</vt:lpstr>
      <vt:lpstr>Berkeley Mote</vt:lpstr>
      <vt:lpstr>Many Applications</vt:lpstr>
      <vt:lpstr>Design Challenges</vt:lpstr>
      <vt:lpstr>Design Challenges (Cont’d)</vt:lpstr>
      <vt:lpstr>WSN tasks</vt:lpstr>
      <vt:lpstr>WSN protocol requirements</vt:lpstr>
      <vt:lpstr>Properties of Ad Hoc Network</vt:lpstr>
      <vt:lpstr>Features of Sensor Networks </vt:lpstr>
      <vt:lpstr>Protocol design </vt:lpstr>
      <vt:lpstr>Protocol design </vt:lpstr>
      <vt:lpstr>Protocol design </vt:lpstr>
      <vt:lpstr>Protocol design </vt:lpstr>
      <vt:lpstr>Protocol design </vt:lpstr>
      <vt:lpstr>Protocol design </vt:lpstr>
      <vt:lpstr>Protocol design </vt:lpstr>
      <vt:lpstr>Protocol design </vt:lpstr>
      <vt:lpstr>Protocol design </vt:lpstr>
      <vt:lpstr>Protocol design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</dc:creator>
  <cp:lastModifiedBy>Lin</cp:lastModifiedBy>
  <cp:revision>163</cp:revision>
  <cp:lastPrinted>1601-01-01T00:00:00Z</cp:lastPrinted>
  <dcterms:created xsi:type="dcterms:W3CDTF">1601-01-01T00:00:00Z</dcterms:created>
  <dcterms:modified xsi:type="dcterms:W3CDTF">2012-12-03T15:41:35Z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