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0C062-C57F-4773-AD0D-F38255E3D28B}" type="doc">
      <dgm:prSet loTypeId="urn:microsoft.com/office/officeart/2005/8/layout/arrow2#1" loCatId="process" qsTypeId="urn:microsoft.com/office/officeart/2005/8/quickstyle/simple2#3" qsCatId="simple" csTypeId="urn:microsoft.com/office/officeart/2005/8/colors/accent3_2" csCatId="accent3" phldr="1"/>
      <dgm:spPr/>
    </dgm:pt>
    <dgm:pt modelId="{96C57C87-EB3B-4EC2-9A41-07DDB6E1CD5F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High-level timing goals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D1DC240-AF47-483E-BDD5-25D164AF9AD2}" type="parTrans" cxnId="{925307BB-5B35-431F-9DA1-13475E6C4B77}">
      <dgm:prSet/>
      <dgm:spPr/>
    </dgm:pt>
    <dgm:pt modelId="{22F632CD-20B4-4C6C-851D-A0DA6FD61C5D}" type="sibTrans" cxnId="{925307BB-5B35-431F-9DA1-13475E6C4B77}">
      <dgm:prSet/>
      <dgm:spPr/>
    </dgm:pt>
    <dgm:pt modelId="{47E7A2FA-4BD5-4DEC-9F96-BCA4BBA47DCF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Relationship to other projects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B3FB3DE-869F-44EA-939A-EB85E6D38D01}" type="parTrans" cxnId="{34AAA809-0B3A-4EEC-AF99-BC937D6DC898}">
      <dgm:prSet/>
      <dgm:spPr/>
    </dgm:pt>
    <dgm:pt modelId="{996E13EC-AFA1-4AAC-A0C4-087C617FF2D9}" type="sibTrans" cxnId="{34AAA809-0B3A-4EEC-AF99-BC937D6DC898}">
      <dgm:prSet/>
      <dgm:spPr/>
    </dgm:pt>
    <dgm:pt modelId="{A12E24BB-B2D1-46CB-A03A-16612625C6D9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Ultimate goal of project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B556FFC-7709-44C1-B4BC-586D0EBBD1C9}" type="parTrans" cxnId="{94D561A6-8F1D-4D66-A563-4B89F9A5BBB1}">
      <dgm:prSet/>
      <dgm:spPr/>
    </dgm:pt>
    <dgm:pt modelId="{9A6810F2-A473-4C4E-91CC-7ED8BF0F5902}" type="sibTrans" cxnId="{94D561A6-8F1D-4D66-A563-4B89F9A5BBB1}">
      <dgm:prSet/>
      <dgm:spPr/>
    </dgm:pt>
    <dgm:pt modelId="{7702F23C-8B74-4E81-878F-FC4D4E811F20}" type="pres">
      <dgm:prSet presAssocID="{C6B0C062-C57F-4773-AD0D-F38255E3D28B}" presName="arrowDiagram" presStyleCnt="0">
        <dgm:presLayoutVars>
          <dgm:chMax val="5"/>
        </dgm:presLayoutVars>
      </dgm:prSet>
      <dgm:spPr/>
    </dgm:pt>
    <dgm:pt modelId="{8D8196B2-8690-410B-88DD-58E36C1508F0}" type="pres">
      <dgm:prSet presAssocID="{C6B0C062-C57F-4773-AD0D-F38255E3D28B}" presName="arrow" presStyleLbl="bgShp" presStyleIdx="0" presStyleCnt="1"/>
      <dgm:spPr>
        <a:solidFill>
          <a:schemeClr val="accent3">
            <a:tint val="60000"/>
          </a:schemeClr>
        </a:solidFill>
      </dgm:spPr>
    </dgm:pt>
    <dgm:pt modelId="{925DF700-175B-486E-8CDB-3F5523B469B9}" type="pres">
      <dgm:prSet presAssocID="{C6B0C062-C57F-4773-AD0D-F38255E3D28B}" presName="arrowDiagram3" presStyleCnt="0"/>
      <dgm:spPr/>
    </dgm:pt>
    <dgm:pt modelId="{77EE22B3-CA06-42EE-A4F0-16D4F2D463EA}" type="pres">
      <dgm:prSet presAssocID="{96C57C87-EB3B-4EC2-9A41-07DDB6E1CD5F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448E3-A923-4562-82EE-2D6547A66745}" type="pres">
      <dgm:prSet presAssocID="{96C57C87-EB3B-4EC2-9A41-07DDB6E1CD5F}" presName="bullet3a" presStyleLbl="node1" presStyleIdx="0" presStyleCnt="3"/>
      <dgm:spPr/>
    </dgm:pt>
    <dgm:pt modelId="{927F647F-96BC-4E61-884C-3053C7634AF5}" type="pres">
      <dgm:prSet presAssocID="{47E7A2FA-4BD5-4DEC-9F96-BCA4BBA47DC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1A7F7-D190-40A1-8F89-9DF82761F331}" type="pres">
      <dgm:prSet presAssocID="{47E7A2FA-4BD5-4DEC-9F96-BCA4BBA47DCF}" presName="bullet3b" presStyleLbl="node1" presStyleIdx="1" presStyleCnt="3"/>
      <dgm:spPr/>
    </dgm:pt>
    <dgm:pt modelId="{912F4A56-954F-4116-820A-78B7D54C1BDB}" type="pres">
      <dgm:prSet presAssocID="{A12E24BB-B2D1-46CB-A03A-16612625C6D9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71A12-A6B6-4197-A0E8-04E68C73C293}" type="pres">
      <dgm:prSet presAssocID="{A12E24BB-B2D1-46CB-A03A-16612625C6D9}" presName="bullet3c" presStyleLbl="node1" presStyleIdx="2" presStyleCnt="3"/>
      <dgm:spPr/>
    </dgm:pt>
  </dgm:ptLst>
  <dgm:cxnLst>
    <dgm:cxn modelId="{DF608174-C0D6-4C61-809C-83BDD5F5EE5C}" type="presOf" srcId="{A12E24BB-B2D1-46CB-A03A-16612625C6D9}" destId="{912F4A56-954F-4116-820A-78B7D54C1BDB}" srcOrd="0" destOrd="0" presId="urn:microsoft.com/office/officeart/2005/8/layout/arrow2#1"/>
    <dgm:cxn modelId="{2AEBA553-7D6F-4E82-A731-973F6C4DDA3D}" type="presOf" srcId="{96C57C87-EB3B-4EC2-9A41-07DDB6E1CD5F}" destId="{77EE22B3-CA06-42EE-A4F0-16D4F2D463EA}" srcOrd="0" destOrd="0" presId="urn:microsoft.com/office/officeart/2005/8/layout/arrow2#1"/>
    <dgm:cxn modelId="{F72958E5-04B3-4FCA-89E9-D847BC0E004D}" type="presOf" srcId="{47E7A2FA-4BD5-4DEC-9F96-BCA4BBA47DCF}" destId="{927F647F-96BC-4E61-884C-3053C7634AF5}" srcOrd="0" destOrd="0" presId="urn:microsoft.com/office/officeart/2005/8/layout/arrow2#1"/>
    <dgm:cxn modelId="{09D818D4-DC36-458F-BAFC-9CA110970CE1}" type="presOf" srcId="{C6B0C062-C57F-4773-AD0D-F38255E3D28B}" destId="{7702F23C-8B74-4E81-878F-FC4D4E811F20}" srcOrd="0" destOrd="0" presId="urn:microsoft.com/office/officeart/2005/8/layout/arrow2#1"/>
    <dgm:cxn modelId="{34AAA809-0B3A-4EEC-AF99-BC937D6DC898}" srcId="{C6B0C062-C57F-4773-AD0D-F38255E3D28B}" destId="{47E7A2FA-4BD5-4DEC-9F96-BCA4BBA47DCF}" srcOrd="1" destOrd="0" parTransId="{8B3FB3DE-869F-44EA-939A-EB85E6D38D01}" sibTransId="{996E13EC-AFA1-4AAC-A0C4-087C617FF2D9}"/>
    <dgm:cxn modelId="{925307BB-5B35-431F-9DA1-13475E6C4B77}" srcId="{C6B0C062-C57F-4773-AD0D-F38255E3D28B}" destId="{96C57C87-EB3B-4EC2-9A41-07DDB6E1CD5F}" srcOrd="0" destOrd="0" parTransId="{5D1DC240-AF47-483E-BDD5-25D164AF9AD2}" sibTransId="{22F632CD-20B4-4C6C-851D-A0DA6FD61C5D}"/>
    <dgm:cxn modelId="{94D561A6-8F1D-4D66-A563-4B89F9A5BBB1}" srcId="{C6B0C062-C57F-4773-AD0D-F38255E3D28B}" destId="{A12E24BB-B2D1-46CB-A03A-16612625C6D9}" srcOrd="2" destOrd="0" parTransId="{7B556FFC-7709-44C1-B4BC-586D0EBBD1C9}" sibTransId="{9A6810F2-A473-4C4E-91CC-7ED8BF0F5902}"/>
    <dgm:cxn modelId="{1CAD6577-1F02-414F-A840-82C81E289594}" type="presParOf" srcId="{7702F23C-8B74-4E81-878F-FC4D4E811F20}" destId="{8D8196B2-8690-410B-88DD-58E36C1508F0}" srcOrd="0" destOrd="0" presId="urn:microsoft.com/office/officeart/2005/8/layout/arrow2#1"/>
    <dgm:cxn modelId="{E747CB3B-DFA7-4CAF-B449-7E5F47EB7B98}" type="presParOf" srcId="{7702F23C-8B74-4E81-878F-FC4D4E811F20}" destId="{925DF700-175B-486E-8CDB-3F5523B469B9}" srcOrd="1" destOrd="0" presId="urn:microsoft.com/office/officeart/2005/8/layout/arrow2#1"/>
    <dgm:cxn modelId="{A8FC42EA-1BDC-4FBA-80B9-1CB072643C89}" type="presParOf" srcId="{925DF700-175B-486E-8CDB-3F5523B469B9}" destId="{77EE22B3-CA06-42EE-A4F0-16D4F2D463EA}" srcOrd="0" destOrd="0" presId="urn:microsoft.com/office/officeart/2005/8/layout/arrow2#1"/>
    <dgm:cxn modelId="{09BD4610-98E5-4F77-A220-EE5C50E24D67}" type="presParOf" srcId="{925DF700-175B-486E-8CDB-3F5523B469B9}" destId="{FD9448E3-A923-4562-82EE-2D6547A66745}" srcOrd="1" destOrd="0" presId="urn:microsoft.com/office/officeart/2005/8/layout/arrow2#1"/>
    <dgm:cxn modelId="{7DE64C7F-88A6-4461-AC9F-11256F689D25}" type="presParOf" srcId="{925DF700-175B-486E-8CDB-3F5523B469B9}" destId="{927F647F-96BC-4E61-884C-3053C7634AF5}" srcOrd="2" destOrd="0" presId="urn:microsoft.com/office/officeart/2005/8/layout/arrow2#1"/>
    <dgm:cxn modelId="{39211DA0-3D56-473A-8149-AFBFB16169BD}" type="presParOf" srcId="{925DF700-175B-486E-8CDB-3F5523B469B9}" destId="{FE51A7F7-D190-40A1-8F89-9DF82761F331}" srcOrd="3" destOrd="0" presId="urn:microsoft.com/office/officeart/2005/8/layout/arrow2#1"/>
    <dgm:cxn modelId="{FB3F0E74-2B63-4840-83E7-AA32215F9CCD}" type="presParOf" srcId="{925DF700-175B-486E-8CDB-3F5523B469B9}" destId="{912F4A56-954F-4116-820A-78B7D54C1BDB}" srcOrd="4" destOrd="0" presId="urn:microsoft.com/office/officeart/2005/8/layout/arrow2#1"/>
    <dgm:cxn modelId="{C059F0F3-C1EE-49CE-BDF4-E09C7C5E730E}" type="presParOf" srcId="{925DF700-175B-486E-8CDB-3F5523B469B9}" destId="{87971A12-A6B6-4197-A0E8-04E68C73C293}" srcOrd="5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EA5FBA-0CD4-45F7-95E6-053E51DC00F1}" type="doc">
      <dgm:prSet loTypeId="urn:microsoft.com/office/officeart/2005/8/layout/hList1#1" loCatId="process" qsTypeId="urn:microsoft.com/office/officeart/2005/8/quickstyle/simple2#6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7E33610-67D5-41DD-9313-FBFE706D6111}">
      <dgm:prSet phldrT="[Text]"/>
      <dgm:spPr/>
      <dgm:t>
        <a:bodyPr/>
        <a:lstStyle/>
        <a:p>
          <a:r>
            <a:rPr lang="en-US" smtClean="0">
              <a:effectLst/>
            </a:rPr>
            <a:t>Competitors</a:t>
          </a:r>
          <a:endParaRPr lang="en-US" dirty="0">
            <a:effectLst/>
          </a:endParaRPr>
        </a:p>
      </dgm:t>
    </dgm:pt>
    <dgm:pt modelId="{CD36C793-D286-4CA9-9952-56105E30AD4D}" type="parTrans" cxnId="{F47A6802-6338-4F7D-B176-F2AB659E7DAF}">
      <dgm:prSet/>
      <dgm:spPr/>
    </dgm:pt>
    <dgm:pt modelId="{4E4985B2-F539-4398-BF21-04A323AFCDC1}" type="sibTrans" cxnId="{F47A6802-6338-4F7D-B176-F2AB659E7DAF}">
      <dgm:prSet/>
      <dgm:spPr/>
    </dgm:pt>
    <dgm:pt modelId="{17B5C78D-FDE8-4E2E-A34B-9678666B92AA}">
      <dgm:prSet phldrT="[Text]"/>
      <dgm:spPr/>
      <dgm:t>
        <a:bodyPr/>
        <a:lstStyle/>
        <a:p>
          <a:r>
            <a:rPr lang="en-US" smtClean="0">
              <a:effectLst/>
            </a:rPr>
            <a:t>You may want to allocate one slide per competitor</a:t>
          </a:r>
          <a:endParaRPr lang="en-US" dirty="0">
            <a:effectLst/>
          </a:endParaRPr>
        </a:p>
      </dgm:t>
    </dgm:pt>
    <dgm:pt modelId="{11B76C51-61F1-4AD5-BC03-CFD4CEFF920B}" type="parTrans" cxnId="{2827A1A1-2350-4419-ACDE-A2D72B2384F2}">
      <dgm:prSet/>
      <dgm:spPr/>
    </dgm:pt>
    <dgm:pt modelId="{7EC28E33-DD03-4323-83E6-285A61FF7C69}" type="sibTrans" cxnId="{2827A1A1-2350-4419-ACDE-A2D72B2384F2}">
      <dgm:prSet/>
      <dgm:spPr/>
    </dgm:pt>
    <dgm:pt modelId="{E12B7344-A2AB-43E9-89E5-DF89600D168C}">
      <dgm:prSet phldrT="[Text]"/>
      <dgm:spPr/>
      <dgm:t>
        <a:bodyPr/>
        <a:lstStyle/>
        <a:p>
          <a:r>
            <a:rPr lang="en-US" dirty="0" smtClean="0">
              <a:effectLst/>
            </a:rPr>
            <a:t>Strengths</a:t>
          </a:r>
          <a:endParaRPr lang="en-US" dirty="0">
            <a:effectLst/>
          </a:endParaRPr>
        </a:p>
      </dgm:t>
    </dgm:pt>
    <dgm:pt modelId="{B114A281-9381-45E6-9140-F39961E82F26}" type="parTrans" cxnId="{72A81718-9579-43BB-985E-EEC7A2636048}">
      <dgm:prSet/>
      <dgm:spPr/>
    </dgm:pt>
    <dgm:pt modelId="{ECA96E21-C78E-4A57-BAA9-42DFC345ABC7}" type="sibTrans" cxnId="{72A81718-9579-43BB-985E-EEC7A2636048}">
      <dgm:prSet/>
      <dgm:spPr/>
    </dgm:pt>
    <dgm:pt modelId="{3C0D6D7D-3A47-4555-9104-90BEECB39EA6}">
      <dgm:prSet phldrT="[Text]"/>
      <dgm:spPr/>
      <dgm:t>
        <a:bodyPr/>
        <a:lstStyle/>
        <a:p>
          <a:r>
            <a:rPr lang="en-US" smtClean="0">
              <a:effectLst/>
            </a:rPr>
            <a:t>Your strengths relative to competitors</a:t>
          </a:r>
          <a:endParaRPr lang="en-US" dirty="0">
            <a:effectLst/>
          </a:endParaRPr>
        </a:p>
      </dgm:t>
    </dgm:pt>
    <dgm:pt modelId="{B567551D-4261-4F84-AFFF-5A4533632872}" type="parTrans" cxnId="{41AF2285-2452-4AAE-810E-6601D05BF411}">
      <dgm:prSet/>
      <dgm:spPr/>
    </dgm:pt>
    <dgm:pt modelId="{3640DC5C-28EE-46A6-8382-866BC9DE4B30}" type="sibTrans" cxnId="{41AF2285-2452-4AAE-810E-6601D05BF411}">
      <dgm:prSet/>
      <dgm:spPr/>
    </dgm:pt>
    <dgm:pt modelId="{919DE07D-47AC-40B8-A377-4242969BD3A0}">
      <dgm:prSet phldrT="[Text]"/>
      <dgm:spPr/>
      <dgm:t>
        <a:bodyPr/>
        <a:lstStyle/>
        <a:p>
          <a:r>
            <a:rPr lang="en-US" smtClean="0">
              <a:effectLst/>
            </a:rPr>
            <a:t>Weaknesses</a:t>
          </a:r>
          <a:endParaRPr lang="en-US" dirty="0">
            <a:effectLst/>
          </a:endParaRPr>
        </a:p>
      </dgm:t>
    </dgm:pt>
    <dgm:pt modelId="{31E31307-AA05-40D1-9A7A-87597CB92F72}" type="parTrans" cxnId="{4106D5C9-1A68-4CBC-A9FE-CE975D636AC9}">
      <dgm:prSet/>
      <dgm:spPr/>
    </dgm:pt>
    <dgm:pt modelId="{AFA58864-93D6-4537-AC34-04ABB6A95A0C}" type="sibTrans" cxnId="{4106D5C9-1A68-4CBC-A9FE-CE975D636AC9}">
      <dgm:prSet/>
      <dgm:spPr/>
    </dgm:pt>
    <dgm:pt modelId="{E0887AE2-8BAF-4C3A-8AF6-C6626929A408}">
      <dgm:prSet phldrT="[Text]"/>
      <dgm:spPr/>
      <dgm:t>
        <a:bodyPr/>
        <a:lstStyle/>
        <a:p>
          <a:r>
            <a:rPr lang="en-US" smtClean="0">
              <a:effectLst/>
            </a:rPr>
            <a:t>Your weaknesses relative to competitors</a:t>
          </a:r>
          <a:endParaRPr lang="en-US" dirty="0">
            <a:effectLst/>
          </a:endParaRPr>
        </a:p>
      </dgm:t>
    </dgm:pt>
    <dgm:pt modelId="{BAACA1CA-EB6F-438E-AB4C-C4FB3D1A355D}" type="parTrans" cxnId="{D674848C-6E1C-43B9-B7F7-D6CE7F048CFC}">
      <dgm:prSet/>
      <dgm:spPr/>
    </dgm:pt>
    <dgm:pt modelId="{07199E6E-7066-4EBD-8D1F-949AA4432F8F}" type="sibTrans" cxnId="{D674848C-6E1C-43B9-B7F7-D6CE7F048CFC}">
      <dgm:prSet/>
      <dgm:spPr/>
    </dgm:pt>
    <dgm:pt modelId="{0030C8E6-E320-4102-B245-BFF37710A608}" type="pres">
      <dgm:prSet presAssocID="{79EA5FBA-0CD4-45F7-95E6-053E51DC00F1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EE4862B-5132-4750-A7BE-F0697F0EC5EF}" type="pres">
      <dgm:prSet presAssocID="{E7E33610-67D5-41DD-9313-FBFE706D6111}" presName="vertFlow" presStyleCnt="0"/>
      <dgm:spPr/>
    </dgm:pt>
    <dgm:pt modelId="{B5B365FC-1166-487E-94DA-1436639AACE6}" type="pres">
      <dgm:prSet presAssocID="{E7E33610-67D5-41DD-9313-FBFE706D6111}" presName="header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81571-BC55-4AF7-8D2E-259FFF397CBA}" type="pres">
      <dgm:prSet presAssocID="{E7E33610-67D5-41DD-9313-FBFE706D6111}" presName="child" presStyleLbl="alignAccFollowNode1" presStyleIdx="0" presStyleCnt="3">
        <dgm:presLayoutVars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B1E40-EE11-4CC8-B3FD-1FBCD5F94125}" type="pres">
      <dgm:prSet presAssocID="{E7E33610-67D5-41DD-9313-FBFE706D6111}" presName="hSp" presStyleCnt="0"/>
      <dgm:spPr/>
    </dgm:pt>
    <dgm:pt modelId="{93677306-6E5D-4041-87CC-6F37D6858C82}" type="pres">
      <dgm:prSet presAssocID="{E12B7344-A2AB-43E9-89E5-DF89600D168C}" presName="vertFlow" presStyleCnt="0"/>
      <dgm:spPr/>
    </dgm:pt>
    <dgm:pt modelId="{2746C005-0552-405D-AFCF-F82F8762A9DA}" type="pres">
      <dgm:prSet presAssocID="{E12B7344-A2AB-43E9-89E5-DF89600D168C}" presName="header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69632-F9A2-483A-8C2B-A47CE316A641}" type="pres">
      <dgm:prSet presAssocID="{E12B7344-A2AB-43E9-89E5-DF89600D168C}" presName="child" presStyleLbl="alignAccFollowNode1" presStyleIdx="1" presStyleCnt="3">
        <dgm:presLayoutVars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177F4-2771-4A2E-825C-E55E7987FDF6}" type="pres">
      <dgm:prSet presAssocID="{E12B7344-A2AB-43E9-89E5-DF89600D168C}" presName="hSp" presStyleCnt="0"/>
      <dgm:spPr/>
    </dgm:pt>
    <dgm:pt modelId="{3722EEA9-20D9-4A84-AA2B-614167C098B8}" type="pres">
      <dgm:prSet presAssocID="{919DE07D-47AC-40B8-A377-4242969BD3A0}" presName="vertFlow" presStyleCnt="0"/>
      <dgm:spPr/>
    </dgm:pt>
    <dgm:pt modelId="{4E782E57-9F00-40E2-B1E9-5C0A149313F4}" type="pres">
      <dgm:prSet presAssocID="{919DE07D-47AC-40B8-A377-4242969BD3A0}" presName="header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83A46-9AA2-4E1F-9947-88113678410E}" type="pres">
      <dgm:prSet presAssocID="{919DE07D-47AC-40B8-A377-4242969BD3A0}" presName="child" presStyleLbl="alignAccFollowNode1" presStyleIdx="2" presStyleCnt="3">
        <dgm:presLayoutVars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E627D-1982-48B1-970D-7A2F6593D595}" type="presOf" srcId="{17B5C78D-FDE8-4E2E-A34B-9678666B92AA}" destId="{2B481571-BC55-4AF7-8D2E-259FFF397CBA}" srcOrd="0" destOrd="0" presId="urn:microsoft.com/office/officeart/2005/8/layout/hList1#1"/>
    <dgm:cxn modelId="{41AF2285-2452-4AAE-810E-6601D05BF411}" srcId="{E12B7344-A2AB-43E9-89E5-DF89600D168C}" destId="{3C0D6D7D-3A47-4555-9104-90BEECB39EA6}" srcOrd="0" destOrd="0" parTransId="{B567551D-4261-4F84-AFFF-5A4533632872}" sibTransId="{3640DC5C-28EE-46A6-8382-866BC9DE4B30}"/>
    <dgm:cxn modelId="{99EE84EA-BE6A-4D5B-B6DF-21F6396890D1}" type="presOf" srcId="{919DE07D-47AC-40B8-A377-4242969BD3A0}" destId="{4E782E57-9F00-40E2-B1E9-5C0A149313F4}" srcOrd="0" destOrd="0" presId="urn:microsoft.com/office/officeart/2005/8/layout/hList1#1"/>
    <dgm:cxn modelId="{4106D5C9-1A68-4CBC-A9FE-CE975D636AC9}" srcId="{79EA5FBA-0CD4-45F7-95E6-053E51DC00F1}" destId="{919DE07D-47AC-40B8-A377-4242969BD3A0}" srcOrd="2" destOrd="0" parTransId="{31E31307-AA05-40D1-9A7A-87597CB92F72}" sibTransId="{AFA58864-93D6-4537-AC34-04ABB6A95A0C}"/>
    <dgm:cxn modelId="{2827A1A1-2350-4419-ACDE-A2D72B2384F2}" srcId="{E7E33610-67D5-41DD-9313-FBFE706D6111}" destId="{17B5C78D-FDE8-4E2E-A34B-9678666B92AA}" srcOrd="0" destOrd="0" parTransId="{11B76C51-61F1-4AD5-BC03-CFD4CEFF920B}" sibTransId="{7EC28E33-DD03-4323-83E6-285A61FF7C69}"/>
    <dgm:cxn modelId="{7C9EECD1-5C8C-4332-8648-6188A439C5A6}" type="presOf" srcId="{3C0D6D7D-3A47-4555-9104-90BEECB39EA6}" destId="{04269632-F9A2-483A-8C2B-A47CE316A641}" srcOrd="0" destOrd="0" presId="urn:microsoft.com/office/officeart/2005/8/layout/hList1#1"/>
    <dgm:cxn modelId="{17F34E73-0EE4-4D8A-831D-481012EA7875}" type="presOf" srcId="{79EA5FBA-0CD4-45F7-95E6-053E51DC00F1}" destId="{0030C8E6-E320-4102-B245-BFF37710A608}" srcOrd="0" destOrd="0" presId="urn:microsoft.com/office/officeart/2005/8/layout/hList1#1"/>
    <dgm:cxn modelId="{72A81718-9579-43BB-985E-EEC7A2636048}" srcId="{79EA5FBA-0CD4-45F7-95E6-053E51DC00F1}" destId="{E12B7344-A2AB-43E9-89E5-DF89600D168C}" srcOrd="1" destOrd="0" parTransId="{B114A281-9381-45E6-9140-F39961E82F26}" sibTransId="{ECA96E21-C78E-4A57-BAA9-42DFC345ABC7}"/>
    <dgm:cxn modelId="{5B44959C-6EF3-4131-903A-C247841B81A0}" type="presOf" srcId="{E0887AE2-8BAF-4C3A-8AF6-C6626929A408}" destId="{96683A46-9AA2-4E1F-9947-88113678410E}" srcOrd="0" destOrd="0" presId="urn:microsoft.com/office/officeart/2005/8/layout/hList1#1"/>
    <dgm:cxn modelId="{F47A6802-6338-4F7D-B176-F2AB659E7DAF}" srcId="{79EA5FBA-0CD4-45F7-95E6-053E51DC00F1}" destId="{E7E33610-67D5-41DD-9313-FBFE706D6111}" srcOrd="0" destOrd="0" parTransId="{CD36C793-D286-4CA9-9952-56105E30AD4D}" sibTransId="{4E4985B2-F539-4398-BF21-04A323AFCDC1}"/>
    <dgm:cxn modelId="{474842E0-C5D0-4BCA-9455-5A033032AA1A}" type="presOf" srcId="{E7E33610-67D5-41DD-9313-FBFE706D6111}" destId="{B5B365FC-1166-487E-94DA-1436639AACE6}" srcOrd="0" destOrd="0" presId="urn:microsoft.com/office/officeart/2005/8/layout/hList1#1"/>
    <dgm:cxn modelId="{D674848C-6E1C-43B9-B7F7-D6CE7F048CFC}" srcId="{919DE07D-47AC-40B8-A377-4242969BD3A0}" destId="{E0887AE2-8BAF-4C3A-8AF6-C6626929A408}" srcOrd="0" destOrd="0" parTransId="{BAACA1CA-EB6F-438E-AB4C-C4FB3D1A355D}" sibTransId="{07199E6E-7066-4EBD-8D1F-949AA4432F8F}"/>
    <dgm:cxn modelId="{E9D7499C-87F2-455E-857D-F9CD53D129A7}" type="presOf" srcId="{E12B7344-A2AB-43E9-89E5-DF89600D168C}" destId="{2746C005-0552-405D-AFCF-F82F8762A9DA}" srcOrd="0" destOrd="0" presId="urn:microsoft.com/office/officeart/2005/8/layout/hList1#1"/>
    <dgm:cxn modelId="{F1DFE546-539B-4AF7-BF73-3FED80687412}" type="presParOf" srcId="{0030C8E6-E320-4102-B245-BFF37710A608}" destId="{BEE4862B-5132-4750-A7BE-F0697F0EC5EF}" srcOrd="0" destOrd="0" presId="urn:microsoft.com/office/officeart/2005/8/layout/hList1#1"/>
    <dgm:cxn modelId="{731A007F-868F-4571-8C96-CE2BBC375D95}" type="presParOf" srcId="{BEE4862B-5132-4750-A7BE-F0697F0EC5EF}" destId="{B5B365FC-1166-487E-94DA-1436639AACE6}" srcOrd="0" destOrd="0" presId="urn:microsoft.com/office/officeart/2005/8/layout/hList1#1"/>
    <dgm:cxn modelId="{6BD7459E-618D-420C-9101-9C4018B5D76D}" type="presParOf" srcId="{BEE4862B-5132-4750-A7BE-F0697F0EC5EF}" destId="{2B481571-BC55-4AF7-8D2E-259FFF397CBA}" srcOrd="1" destOrd="0" presId="urn:microsoft.com/office/officeart/2005/8/layout/hList1#1"/>
    <dgm:cxn modelId="{1128C5F9-6FD3-4F30-815D-CE934E59F256}" type="presParOf" srcId="{0030C8E6-E320-4102-B245-BFF37710A608}" destId="{F96B1E40-EE11-4CC8-B3FD-1FBCD5F94125}" srcOrd="1" destOrd="0" presId="urn:microsoft.com/office/officeart/2005/8/layout/hList1#1"/>
    <dgm:cxn modelId="{5B665EF4-5269-4522-B92B-23F3FAA29BF6}" type="presParOf" srcId="{0030C8E6-E320-4102-B245-BFF37710A608}" destId="{93677306-6E5D-4041-87CC-6F37D6858C82}" srcOrd="2" destOrd="0" presId="urn:microsoft.com/office/officeart/2005/8/layout/hList1#1"/>
    <dgm:cxn modelId="{464C4366-3C39-42B3-9E2E-EBCC658F84E1}" type="presParOf" srcId="{93677306-6E5D-4041-87CC-6F37D6858C82}" destId="{2746C005-0552-405D-AFCF-F82F8762A9DA}" srcOrd="0" destOrd="0" presId="urn:microsoft.com/office/officeart/2005/8/layout/hList1#1"/>
    <dgm:cxn modelId="{DFFC63A2-432D-44D3-8A1D-EC73E52551B7}" type="presParOf" srcId="{93677306-6E5D-4041-87CC-6F37D6858C82}" destId="{04269632-F9A2-483A-8C2B-A47CE316A641}" srcOrd="1" destOrd="0" presId="urn:microsoft.com/office/officeart/2005/8/layout/hList1#1"/>
    <dgm:cxn modelId="{F65A10F0-8067-49C4-8B36-409A2A718B67}" type="presParOf" srcId="{0030C8E6-E320-4102-B245-BFF37710A608}" destId="{43F177F4-2771-4A2E-825C-E55E7987FDF6}" srcOrd="3" destOrd="0" presId="urn:microsoft.com/office/officeart/2005/8/layout/hList1#1"/>
    <dgm:cxn modelId="{73C76351-FDE1-43C5-8BA2-0B02482EE531}" type="presParOf" srcId="{0030C8E6-E320-4102-B245-BFF37710A608}" destId="{3722EEA9-20D9-4A84-AA2B-614167C098B8}" srcOrd="4" destOrd="0" presId="urn:microsoft.com/office/officeart/2005/8/layout/hList1#1"/>
    <dgm:cxn modelId="{BD703906-1A2D-4D8D-B84F-4288C3F984FD}" type="presParOf" srcId="{3722EEA9-20D9-4A84-AA2B-614167C098B8}" destId="{4E782E57-9F00-40E2-B1E9-5C0A149313F4}" srcOrd="0" destOrd="0" presId="urn:microsoft.com/office/officeart/2005/8/layout/hList1#1"/>
    <dgm:cxn modelId="{5A8263E5-AA40-4B4E-8A7C-C995DD686DF2}" type="presParOf" srcId="{3722EEA9-20D9-4A84-AA2B-614167C098B8}" destId="{96683A46-9AA2-4E1F-9947-88113678410E}" srcOrd="1" destOrd="0" presId="urn:microsoft.com/office/officeart/2005/8/layout/hList1#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EA9D7E-85B1-45DB-91C0-70429744D23C}" type="doc">
      <dgm:prSet loTypeId="urn:microsoft.com/office/officeart/2005/8/layout/vList3#2" loCatId="process" qsTypeId="urn:microsoft.com/office/officeart/2005/8/quickstyle/simple2#8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E97D948-07D9-44D4-ADBF-AB60D0B5E9CA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27A3327-E609-4BC6-9B43-AC685AA9C5F2}" type="parTrans" cxnId="{3A6FDD47-935B-4F30-8BFF-2012FA92E829}">
      <dgm:prSet/>
      <dgm:spPr/>
    </dgm:pt>
    <dgm:pt modelId="{C6545898-D05F-44EF-8128-C518A2B53EEF}" type="sibTrans" cxnId="{3A6FDD47-935B-4F30-8BFF-2012FA92E829}">
      <dgm:prSet/>
      <dgm:spPr/>
    </dgm:pt>
    <dgm:pt modelId="{128F47E2-D57D-4CC5-9631-BBD7DDC37343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A3D5EB0-2B3A-475B-A6B4-87DDC665614A}" type="parTrans" cxnId="{53045CAD-49DF-4EFA-847F-96E8E5372C0D}">
      <dgm:prSet/>
      <dgm:spPr/>
    </dgm:pt>
    <dgm:pt modelId="{4F5884F6-14BA-448E-A862-399F2D69B056}" type="sibTrans" cxnId="{53045CAD-49DF-4EFA-847F-96E8E5372C0D}">
      <dgm:prSet/>
      <dgm:spPr/>
    </dgm:pt>
    <dgm:pt modelId="{DC883864-B18E-432F-9F84-C7046F06B7E1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EC18C0A-47F3-44D5-BE9B-D3307682A569}" type="parTrans" cxnId="{1FBBF334-6AED-4E6E-91F0-C25E4F2DE173}">
      <dgm:prSet/>
      <dgm:spPr/>
    </dgm:pt>
    <dgm:pt modelId="{849994F8-407E-4E8F-8CB3-F1A24C9B7E89}" type="sibTrans" cxnId="{1FBBF334-6AED-4E6E-91F0-C25E4F2DE173}">
      <dgm:prSet/>
      <dgm:spPr/>
    </dgm:pt>
    <dgm:pt modelId="{A54CFAA4-E94C-4DA4-96FB-B0BDE19FFBE8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FFB9F184-7F1D-45F2-BAE6-0089D652CFD4}" type="parTrans" cxnId="{CE91270E-1886-4821-AC83-400C7D163024}">
      <dgm:prSet/>
      <dgm:spPr/>
    </dgm:pt>
    <dgm:pt modelId="{B458CE11-1C90-49AD-B398-6BA7E5BEDA4C}" type="sibTrans" cxnId="{CE91270E-1886-4821-AC83-400C7D163024}">
      <dgm:prSet/>
      <dgm:spPr/>
    </dgm:pt>
    <dgm:pt modelId="{EDE90BE7-78D6-4B03-B40F-9B7B36E64134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4AF175E-1653-4746-B1CD-C6FD2B6C752A}" type="parTrans" cxnId="{C692DDB1-2140-4629-908F-6F3807705C4D}">
      <dgm:prSet/>
      <dgm:spPr/>
    </dgm:pt>
    <dgm:pt modelId="{0801CCD6-C5CE-41EE-8860-2E6CA3AABEF0}" type="sibTrans" cxnId="{C692DDB1-2140-4629-908F-6F3807705C4D}">
      <dgm:prSet/>
      <dgm:spPr/>
    </dgm:pt>
    <dgm:pt modelId="{EC8C7DD0-057F-44DD-B173-24B45EDB2032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D94B223-F1CA-4CCD-AB1A-051C0373FC2E}" type="parTrans" cxnId="{A1FC8E57-95A8-4493-A8FC-8FED558162E1}">
      <dgm:prSet/>
      <dgm:spPr/>
    </dgm:pt>
    <dgm:pt modelId="{F307EF7C-E228-4E2D-AEA4-417AA1421849}" type="sibTrans" cxnId="{A1FC8E57-95A8-4493-A8FC-8FED558162E1}">
      <dgm:prSet/>
      <dgm:spPr/>
    </dgm:pt>
    <dgm:pt modelId="{5ED80EEF-4FA3-44B9-8108-A3D73BAB84B4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1086319B-958D-4D7F-93C9-61A678BF2FA8}" type="parTrans" cxnId="{A192E070-497C-4FCB-851E-20C2E1872DE5}">
      <dgm:prSet/>
      <dgm:spPr/>
    </dgm:pt>
    <dgm:pt modelId="{07E0336E-255C-40F4-8FF6-6B6337F050C7}" type="sibTrans" cxnId="{A192E070-497C-4FCB-851E-20C2E1872DE5}">
      <dgm:prSet/>
      <dgm:spPr/>
    </dgm:pt>
    <dgm:pt modelId="{A0E75449-F06A-4AD2-AC77-EB3B56271AE4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1FE7175-6FDA-4584-9D43-D908CDA734D2}" type="parTrans" cxnId="{573B005B-3713-411C-8DDC-F3B5C099D48D}">
      <dgm:prSet/>
      <dgm:spPr/>
    </dgm:pt>
    <dgm:pt modelId="{766A9246-AE45-42B8-A147-5B8849012354}" type="sibTrans" cxnId="{573B005B-3713-411C-8DDC-F3B5C099D48D}">
      <dgm:prSet/>
      <dgm:spPr/>
    </dgm:pt>
    <dgm:pt modelId="{C169A34C-9DDE-48EF-9A30-476D7C6FC579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05779218-AF17-4575-AEE7-B5DC3E1C4FF0}" type="parTrans" cxnId="{E6A0F35E-AAAE-4A91-BDD7-7B48552C4C80}">
      <dgm:prSet/>
      <dgm:spPr/>
    </dgm:pt>
    <dgm:pt modelId="{48A723F8-ECF3-4B6A-915C-88E56330FE9F}" type="sibTrans" cxnId="{E6A0F35E-AAAE-4A91-BDD7-7B48552C4C80}">
      <dgm:prSet/>
      <dgm:spPr/>
    </dgm:pt>
    <dgm:pt modelId="{7799DC94-3F37-442F-B173-155D709E4B16}" type="pres">
      <dgm:prSet presAssocID="{6FEA9D7E-85B1-45DB-91C0-70429744D23C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C3B736C-D2AA-4101-9ECE-6232DE6E00E1}" type="pres">
      <dgm:prSet presAssocID="{6E97D948-07D9-44D4-ADBF-AB60D0B5E9CA}" presName="composite" presStyleCnt="0"/>
      <dgm:spPr/>
    </dgm:pt>
    <dgm:pt modelId="{85FC09C1-F5A8-48CE-A79A-7DF7DA8A91CC}" type="pres">
      <dgm:prSet presAssocID="{6E97D948-07D9-44D4-ADBF-AB60D0B5E9CA}" presName="imgShp" presStyleLbl="fgImgPlace1" presStyleIdx="0" presStyleCnt="3" custLinFactNeighborX="212" custLinFactNeighborY="-136"/>
      <dgm:spPr/>
    </dgm:pt>
    <dgm:pt modelId="{EA31B26A-DE4D-47F0-A1D9-A0BB98B2C43D}" type="pres">
      <dgm:prSet presAssocID="{6E97D948-07D9-44D4-ADBF-AB60D0B5E9C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1F140-1017-44A5-AE1A-F554E8805CFA}" type="pres">
      <dgm:prSet presAssocID="{C6545898-D05F-44EF-8128-C518A2B53EEF}" presName="spacing" presStyleCnt="0"/>
      <dgm:spPr/>
    </dgm:pt>
    <dgm:pt modelId="{23F874D7-16C5-4EEA-8E16-79C735B4E4E1}" type="pres">
      <dgm:prSet presAssocID="{A54CFAA4-E94C-4DA4-96FB-B0BDE19FFBE8}" presName="composite" presStyleCnt="0"/>
      <dgm:spPr/>
    </dgm:pt>
    <dgm:pt modelId="{0CC77CC7-06E1-4509-BCB8-967BBC24F776}" type="pres">
      <dgm:prSet presAssocID="{A54CFAA4-E94C-4DA4-96FB-B0BDE19FFBE8}" presName="imgShp" presStyleLbl="fgImgPlace1" presStyleIdx="1" presStyleCnt="3"/>
      <dgm:spPr/>
    </dgm:pt>
    <dgm:pt modelId="{623F5DBF-5DAC-4039-9A1C-4D0F8261FCBB}" type="pres">
      <dgm:prSet presAssocID="{A54CFAA4-E94C-4DA4-96FB-B0BDE19FFBE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E380A-31F2-4487-A093-9BB3C41DBC0B}" type="pres">
      <dgm:prSet presAssocID="{B458CE11-1C90-49AD-B398-6BA7E5BEDA4C}" presName="spacing" presStyleCnt="0"/>
      <dgm:spPr/>
    </dgm:pt>
    <dgm:pt modelId="{984A7B51-DDBE-4C29-96C8-8388E747FBEA}" type="pres">
      <dgm:prSet presAssocID="{5ED80EEF-4FA3-44B9-8108-A3D73BAB84B4}" presName="composite" presStyleCnt="0"/>
      <dgm:spPr/>
    </dgm:pt>
    <dgm:pt modelId="{742821AC-200B-48B9-BDC3-259AF356565E}" type="pres">
      <dgm:prSet presAssocID="{5ED80EEF-4FA3-44B9-8108-A3D73BAB84B4}" presName="imgShp" presStyleLbl="fgImgPlace1" presStyleIdx="2" presStyleCnt="3"/>
      <dgm:spPr/>
    </dgm:pt>
    <dgm:pt modelId="{8D650AD2-DF78-4808-B361-6DB15F4A3B1C}" type="pres">
      <dgm:prSet presAssocID="{5ED80EEF-4FA3-44B9-8108-A3D73BAB84B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B1D09-8D54-4776-9FB7-925AB41858B5}" type="presOf" srcId="{EC8C7DD0-057F-44DD-B173-24B45EDB2032}" destId="{623F5DBF-5DAC-4039-9A1C-4D0F8261FCBB}" srcOrd="0" destOrd="2" presId="urn:microsoft.com/office/officeart/2005/8/layout/vList3#2"/>
    <dgm:cxn modelId="{3A6FDD47-935B-4F30-8BFF-2012FA92E829}" srcId="{6FEA9D7E-85B1-45DB-91C0-70429744D23C}" destId="{6E97D948-07D9-44D4-ADBF-AB60D0B5E9CA}" srcOrd="0" destOrd="0" parTransId="{C27A3327-E609-4BC6-9B43-AC685AA9C5F2}" sibTransId="{C6545898-D05F-44EF-8128-C518A2B53EEF}"/>
    <dgm:cxn modelId="{BB50C004-249A-4603-8E87-FB15FFF62149}" type="presOf" srcId="{6FEA9D7E-85B1-45DB-91C0-70429744D23C}" destId="{7799DC94-3F37-442F-B173-155D709E4B16}" srcOrd="0" destOrd="0" presId="urn:microsoft.com/office/officeart/2005/8/layout/vList3#2"/>
    <dgm:cxn modelId="{573B005B-3713-411C-8DDC-F3B5C099D48D}" srcId="{5ED80EEF-4FA3-44B9-8108-A3D73BAB84B4}" destId="{A0E75449-F06A-4AD2-AC77-EB3B56271AE4}" srcOrd="0" destOrd="0" parTransId="{C1FE7175-6FDA-4584-9D43-D908CDA734D2}" sibTransId="{766A9246-AE45-42B8-A147-5B8849012354}"/>
    <dgm:cxn modelId="{B414DF96-5B29-4E5B-8873-49F3076C19B4}" type="presOf" srcId="{5ED80EEF-4FA3-44B9-8108-A3D73BAB84B4}" destId="{8D650AD2-DF78-4808-B361-6DB15F4A3B1C}" srcOrd="0" destOrd="0" presId="urn:microsoft.com/office/officeart/2005/8/layout/vList3#2"/>
    <dgm:cxn modelId="{3136B50A-6D9D-4481-B163-8D8D3A12F5AC}" type="presOf" srcId="{C169A34C-9DDE-48EF-9A30-476D7C6FC579}" destId="{8D650AD2-DF78-4808-B361-6DB15F4A3B1C}" srcOrd="0" destOrd="2" presId="urn:microsoft.com/office/officeart/2005/8/layout/vList3#2"/>
    <dgm:cxn modelId="{A1FC8E57-95A8-4493-A8FC-8FED558162E1}" srcId="{A54CFAA4-E94C-4DA4-96FB-B0BDE19FFBE8}" destId="{EC8C7DD0-057F-44DD-B173-24B45EDB2032}" srcOrd="1" destOrd="0" parTransId="{DD94B223-F1CA-4CCD-AB1A-051C0373FC2E}" sibTransId="{F307EF7C-E228-4E2D-AEA4-417AA1421849}"/>
    <dgm:cxn modelId="{BB350640-2B2B-44A3-8142-535EC275C8C9}" type="presOf" srcId="{EDE90BE7-78D6-4B03-B40F-9B7B36E64134}" destId="{623F5DBF-5DAC-4039-9A1C-4D0F8261FCBB}" srcOrd="0" destOrd="1" presId="urn:microsoft.com/office/officeart/2005/8/layout/vList3#2"/>
    <dgm:cxn modelId="{A192E070-497C-4FCB-851E-20C2E1872DE5}" srcId="{6FEA9D7E-85B1-45DB-91C0-70429744D23C}" destId="{5ED80EEF-4FA3-44B9-8108-A3D73BAB84B4}" srcOrd="2" destOrd="0" parTransId="{1086319B-958D-4D7F-93C9-61A678BF2FA8}" sibTransId="{07E0336E-255C-40F4-8FF6-6B6337F050C7}"/>
    <dgm:cxn modelId="{E1BF4C32-FD7B-47B1-9942-FBEEF120877B}" type="presOf" srcId="{6E97D948-07D9-44D4-ADBF-AB60D0B5E9CA}" destId="{EA31B26A-DE4D-47F0-A1D9-A0BB98B2C43D}" srcOrd="0" destOrd="0" presId="urn:microsoft.com/office/officeart/2005/8/layout/vList3#2"/>
    <dgm:cxn modelId="{F0B6CDF3-2D13-4887-8D56-B8A1B0925F27}" type="presOf" srcId="{A0E75449-F06A-4AD2-AC77-EB3B56271AE4}" destId="{8D650AD2-DF78-4808-B361-6DB15F4A3B1C}" srcOrd="0" destOrd="1" presId="urn:microsoft.com/office/officeart/2005/8/layout/vList3#2"/>
    <dgm:cxn modelId="{E6A0F35E-AAAE-4A91-BDD7-7B48552C4C80}" srcId="{5ED80EEF-4FA3-44B9-8108-A3D73BAB84B4}" destId="{C169A34C-9DDE-48EF-9A30-476D7C6FC579}" srcOrd="1" destOrd="0" parTransId="{05779218-AF17-4575-AEE7-B5DC3E1C4FF0}" sibTransId="{48A723F8-ECF3-4B6A-915C-88E56330FE9F}"/>
    <dgm:cxn modelId="{C692DDB1-2140-4629-908F-6F3807705C4D}" srcId="{A54CFAA4-E94C-4DA4-96FB-B0BDE19FFBE8}" destId="{EDE90BE7-78D6-4B03-B40F-9B7B36E64134}" srcOrd="0" destOrd="0" parTransId="{E4AF175E-1653-4746-B1CD-C6FD2B6C752A}" sibTransId="{0801CCD6-C5CE-41EE-8860-2E6CA3AABEF0}"/>
    <dgm:cxn modelId="{1FBBF334-6AED-4E6E-91F0-C25E4F2DE173}" srcId="{6E97D948-07D9-44D4-ADBF-AB60D0B5E9CA}" destId="{DC883864-B18E-432F-9F84-C7046F06B7E1}" srcOrd="1" destOrd="0" parTransId="{CEC18C0A-47F3-44D5-BE9B-D3307682A569}" sibTransId="{849994F8-407E-4E8F-8CB3-F1A24C9B7E89}"/>
    <dgm:cxn modelId="{53045CAD-49DF-4EFA-847F-96E8E5372C0D}" srcId="{6E97D948-07D9-44D4-ADBF-AB60D0B5E9CA}" destId="{128F47E2-D57D-4CC5-9631-BBD7DDC37343}" srcOrd="0" destOrd="0" parTransId="{8A3D5EB0-2B3A-475B-A6B4-87DDC665614A}" sibTransId="{4F5884F6-14BA-448E-A862-399F2D69B056}"/>
    <dgm:cxn modelId="{CE91270E-1886-4821-AC83-400C7D163024}" srcId="{6FEA9D7E-85B1-45DB-91C0-70429744D23C}" destId="{A54CFAA4-E94C-4DA4-96FB-B0BDE19FFBE8}" srcOrd="1" destOrd="0" parTransId="{FFB9F184-7F1D-45F2-BAE6-0089D652CFD4}" sibTransId="{B458CE11-1C90-49AD-B398-6BA7E5BEDA4C}"/>
    <dgm:cxn modelId="{717005DE-B087-4A4E-B743-0D956385ED98}" type="presOf" srcId="{DC883864-B18E-432F-9F84-C7046F06B7E1}" destId="{EA31B26A-DE4D-47F0-A1D9-A0BB98B2C43D}" srcOrd="0" destOrd="2" presId="urn:microsoft.com/office/officeart/2005/8/layout/vList3#2"/>
    <dgm:cxn modelId="{142F0C92-72AC-4A3C-A38D-9BD396CB98CF}" type="presOf" srcId="{128F47E2-D57D-4CC5-9631-BBD7DDC37343}" destId="{EA31B26A-DE4D-47F0-A1D9-A0BB98B2C43D}" srcOrd="0" destOrd="1" presId="urn:microsoft.com/office/officeart/2005/8/layout/vList3#2"/>
    <dgm:cxn modelId="{91A821E4-7869-42A2-A09A-9B93E83C679C}" type="presOf" srcId="{A54CFAA4-E94C-4DA4-96FB-B0BDE19FFBE8}" destId="{623F5DBF-5DAC-4039-9A1C-4D0F8261FCBB}" srcOrd="0" destOrd="0" presId="urn:microsoft.com/office/officeart/2005/8/layout/vList3#2"/>
    <dgm:cxn modelId="{19A57364-0F80-4157-B65C-AB4282E0C032}" type="presParOf" srcId="{7799DC94-3F37-442F-B173-155D709E4B16}" destId="{BC3B736C-D2AA-4101-9ECE-6232DE6E00E1}" srcOrd="0" destOrd="0" presId="urn:microsoft.com/office/officeart/2005/8/layout/vList3#2"/>
    <dgm:cxn modelId="{67F4525D-D304-4825-A20C-D266A546E3F4}" type="presParOf" srcId="{BC3B736C-D2AA-4101-9ECE-6232DE6E00E1}" destId="{85FC09C1-F5A8-48CE-A79A-7DF7DA8A91CC}" srcOrd="0" destOrd="0" presId="urn:microsoft.com/office/officeart/2005/8/layout/vList3#2"/>
    <dgm:cxn modelId="{3F4436EB-14DC-4D1C-83EE-A655D3F42159}" type="presParOf" srcId="{BC3B736C-D2AA-4101-9ECE-6232DE6E00E1}" destId="{EA31B26A-DE4D-47F0-A1D9-A0BB98B2C43D}" srcOrd="1" destOrd="0" presId="urn:microsoft.com/office/officeart/2005/8/layout/vList3#2"/>
    <dgm:cxn modelId="{3693B84A-FD09-4793-9D9C-00105297AE11}" type="presParOf" srcId="{7799DC94-3F37-442F-B173-155D709E4B16}" destId="{1F91F140-1017-44A5-AE1A-F554E8805CFA}" srcOrd="1" destOrd="0" presId="urn:microsoft.com/office/officeart/2005/8/layout/vList3#2"/>
    <dgm:cxn modelId="{E5314BC7-9267-41A5-BF35-36015BD28D3E}" type="presParOf" srcId="{7799DC94-3F37-442F-B173-155D709E4B16}" destId="{23F874D7-16C5-4EEA-8E16-79C735B4E4E1}" srcOrd="2" destOrd="0" presId="urn:microsoft.com/office/officeart/2005/8/layout/vList3#2"/>
    <dgm:cxn modelId="{FB03A6B9-5AA9-479E-9C5D-575E553BF77F}" type="presParOf" srcId="{23F874D7-16C5-4EEA-8E16-79C735B4E4E1}" destId="{0CC77CC7-06E1-4509-BCB8-967BBC24F776}" srcOrd="0" destOrd="0" presId="urn:microsoft.com/office/officeart/2005/8/layout/vList3#2"/>
    <dgm:cxn modelId="{63CFCAD7-D11C-4D44-8510-723C4478FB19}" type="presParOf" srcId="{23F874D7-16C5-4EEA-8E16-79C735B4E4E1}" destId="{623F5DBF-5DAC-4039-9A1C-4D0F8261FCBB}" srcOrd="1" destOrd="0" presId="urn:microsoft.com/office/officeart/2005/8/layout/vList3#2"/>
    <dgm:cxn modelId="{A9FD7ACE-4F98-457D-BD1E-EE69A91E60B1}" type="presParOf" srcId="{7799DC94-3F37-442F-B173-155D709E4B16}" destId="{8E0E380A-31F2-4487-A093-9BB3C41DBC0B}" srcOrd="3" destOrd="0" presId="urn:microsoft.com/office/officeart/2005/8/layout/vList3#2"/>
    <dgm:cxn modelId="{0D700A35-EFF4-4900-AE8E-1FFE50DDB637}" type="presParOf" srcId="{7799DC94-3F37-442F-B173-155D709E4B16}" destId="{984A7B51-DDBE-4C29-96C8-8388E747FBEA}" srcOrd="4" destOrd="0" presId="urn:microsoft.com/office/officeart/2005/8/layout/vList3#2"/>
    <dgm:cxn modelId="{50D9E5BC-7D99-4AA0-8475-BD3A78207D20}" type="presParOf" srcId="{984A7B51-DDBE-4C29-96C8-8388E747FBEA}" destId="{742821AC-200B-48B9-BDC3-259AF356565E}" srcOrd="0" destOrd="0" presId="urn:microsoft.com/office/officeart/2005/8/layout/vList3#2"/>
    <dgm:cxn modelId="{F05DBB0A-4218-444E-A8F0-C379122932FD}" type="presParOf" srcId="{984A7B51-DDBE-4C29-96C8-8388E747FBEA}" destId="{8D650AD2-DF78-4808-B361-6DB15F4A3B1C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443772-342B-496B-B464-D16FA9AD6505}" type="doc">
      <dgm:prSet loTypeId="urn:microsoft.com/office/officeart/2005/8/layout/radial5" loCatId="cycle" qsTypeId="urn:microsoft.com/office/officeart/2005/8/quickstyle/simple2#1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52BFD80-0F10-4107-A438-8CCB5337811E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State assumptions about resources allocated to this project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1C9EFFB-042C-442E-82FC-88D6CFFCA236}" type="parTrans" cxnId="{651C5C21-FC94-42EC-9D89-F14A12927DF8}">
      <dgm:prSet/>
      <dgm:spPr/>
      <dgm:t>
        <a:bodyPr/>
        <a:lstStyle/>
        <a:p>
          <a:endParaRPr lang="en-US"/>
        </a:p>
      </dgm:t>
    </dgm:pt>
    <dgm:pt modelId="{EB830B61-6FB2-4A67-87C6-94D54117A3CD}" type="sibTrans" cxnId="{651C5C21-FC94-42EC-9D89-F14A12927DF8}">
      <dgm:prSet/>
      <dgm:spPr/>
      <dgm:t>
        <a:bodyPr/>
        <a:lstStyle/>
        <a:p>
          <a:endParaRPr lang="en-US"/>
        </a:p>
      </dgm:t>
    </dgm:pt>
    <dgm:pt modelId="{A9980A4D-799D-486B-AA3D-157C693C32C5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People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280FBCD-F8F1-4D36-A914-733691CA04CA}" type="parTrans" cxnId="{6D3A2FA6-FED5-4935-AA59-8A617E9D6596}">
      <dgm:prSet/>
      <dgm:spPr/>
      <dgm:t>
        <a:bodyPr/>
        <a:lstStyle/>
        <a:p>
          <a:endParaRPr lang="en-US"/>
        </a:p>
      </dgm:t>
    </dgm:pt>
    <dgm:pt modelId="{5520104D-14FA-4DED-B7F2-4C798389CEEC}" type="sibTrans" cxnId="{6D3A2FA6-FED5-4935-AA59-8A617E9D6596}">
      <dgm:prSet/>
      <dgm:spPr/>
      <dgm:t>
        <a:bodyPr/>
        <a:lstStyle/>
        <a:p>
          <a:endParaRPr lang="en-US"/>
        </a:p>
      </dgm:t>
    </dgm:pt>
    <dgm:pt modelId="{6DE4BB67-C3EF-4D6E-BD2A-92FBC8634B1D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Equipment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01ABC4A-C57A-4D32-B9FE-86643EDDD8A4}" type="parTrans" cxnId="{CABA9D42-62A1-4695-BFFC-68544A7DD456}">
      <dgm:prSet/>
      <dgm:spPr/>
      <dgm:t>
        <a:bodyPr/>
        <a:lstStyle/>
        <a:p>
          <a:endParaRPr lang="en-US"/>
        </a:p>
      </dgm:t>
    </dgm:pt>
    <dgm:pt modelId="{208C2439-3634-402E-AC8B-33974E78E687}" type="sibTrans" cxnId="{CABA9D42-62A1-4695-BFFC-68544A7DD456}">
      <dgm:prSet/>
      <dgm:spPr/>
      <dgm:t>
        <a:bodyPr/>
        <a:lstStyle/>
        <a:p>
          <a:endParaRPr lang="en-US"/>
        </a:p>
      </dgm:t>
    </dgm:pt>
    <dgm:pt modelId="{46965E3F-FFD4-4EC3-9822-58417902B2F7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CEEA9D3-680A-4D56-8AE5-1E0021DD3E24}" type="parTrans" cxnId="{1C27D820-2C05-4D06-B241-785A796D9E6F}">
      <dgm:prSet/>
      <dgm:spPr/>
      <dgm:t>
        <a:bodyPr/>
        <a:lstStyle/>
        <a:p>
          <a:endParaRPr lang="en-US"/>
        </a:p>
      </dgm:t>
    </dgm:pt>
    <dgm:pt modelId="{8B8DCD60-855E-4B13-BE97-4955CD11985C}" type="sibTrans" cxnId="{1C27D820-2C05-4D06-B241-785A796D9E6F}">
      <dgm:prSet/>
      <dgm:spPr/>
      <dgm:t>
        <a:bodyPr/>
        <a:lstStyle/>
        <a:p>
          <a:endParaRPr lang="en-US"/>
        </a:p>
      </dgm:t>
    </dgm:pt>
    <dgm:pt modelId="{48D712FE-B522-475C-95B8-BF8BF54C77A4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Support and outside services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ADC39AB8-82FF-49D6-9F9A-79C7E0C79579}" type="parTrans" cxnId="{857CFF5E-3F64-451B-9A87-6E4F682B3FBF}">
      <dgm:prSet/>
      <dgm:spPr/>
      <dgm:t>
        <a:bodyPr/>
        <a:lstStyle/>
        <a:p>
          <a:endParaRPr lang="en-US"/>
        </a:p>
      </dgm:t>
    </dgm:pt>
    <dgm:pt modelId="{5B59EE53-3EF1-4EBF-B0D0-744DE7FA4AED}" type="sibTrans" cxnId="{857CFF5E-3F64-451B-9A87-6E4F682B3FBF}">
      <dgm:prSet/>
      <dgm:spPr/>
      <dgm:t>
        <a:bodyPr/>
        <a:lstStyle/>
        <a:p>
          <a:endParaRPr lang="en-US"/>
        </a:p>
      </dgm:t>
    </dgm:pt>
    <dgm:pt modelId="{AD79F1E8-2002-4BF1-8AD3-6B215261BDE3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Manufacturing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4D5E0B0-72A5-433A-ADD0-FE6F6DA958A0}" type="parTrans" cxnId="{7494F6BE-83A5-4833-83FA-69F15BA7D4E9}">
      <dgm:prSet/>
      <dgm:spPr/>
      <dgm:t>
        <a:bodyPr/>
        <a:lstStyle/>
        <a:p>
          <a:endParaRPr lang="en-US"/>
        </a:p>
      </dgm:t>
    </dgm:pt>
    <dgm:pt modelId="{EBD0837C-B925-456A-AA41-5DE259A57B50}" type="sibTrans" cxnId="{7494F6BE-83A5-4833-83FA-69F15BA7D4E9}">
      <dgm:prSet/>
      <dgm:spPr/>
      <dgm:t>
        <a:bodyPr/>
        <a:lstStyle/>
        <a:p>
          <a:endParaRPr lang="en-US"/>
        </a:p>
      </dgm:t>
    </dgm:pt>
    <dgm:pt modelId="{41546961-C40D-4BA5-BA4E-9211880001B6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Sales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4CC99DC-96EC-46F4-9F9A-A563ECD67920}" type="parTrans" cxnId="{EBED582F-54C8-4AB8-A4F2-5565E0B9A634}">
      <dgm:prSet/>
      <dgm:spPr/>
      <dgm:t>
        <a:bodyPr/>
        <a:lstStyle/>
        <a:p>
          <a:endParaRPr lang="en-US"/>
        </a:p>
      </dgm:t>
    </dgm:pt>
    <dgm:pt modelId="{E1BAA8E4-EA6A-430B-8D13-793582399CE3}" type="sibTrans" cxnId="{EBED582F-54C8-4AB8-A4F2-5565E0B9A634}">
      <dgm:prSet/>
      <dgm:spPr/>
      <dgm:t>
        <a:bodyPr/>
        <a:lstStyle/>
        <a:p>
          <a:endParaRPr lang="en-US"/>
        </a:p>
      </dgm:t>
    </dgm:pt>
    <dgm:pt modelId="{CFFB24A2-06C4-47F2-8451-BB7570DFB3DC}" type="pres">
      <dgm:prSet presAssocID="{8B443772-342B-496B-B464-D16FA9AD65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AAB1A-801F-47F0-A79B-C7962C9F4143}" type="pres">
      <dgm:prSet presAssocID="{652BFD80-0F10-4107-A438-8CCB5337811E}" presName="centerShape" presStyleLbl="node0" presStyleIdx="0" presStyleCnt="1"/>
      <dgm:spPr/>
      <dgm:t>
        <a:bodyPr/>
        <a:lstStyle/>
        <a:p>
          <a:endParaRPr lang="en-US"/>
        </a:p>
      </dgm:t>
    </dgm:pt>
    <dgm:pt modelId="{32B9B835-649B-47F0-9FAD-375BCD4491E0}" type="pres">
      <dgm:prSet presAssocID="{D280FBCD-F8F1-4D36-A914-733691CA04CA}" presName="parTrans" presStyleLbl="sibTrans2D1" presStyleIdx="0" presStyleCnt="6"/>
      <dgm:spPr/>
      <dgm:t>
        <a:bodyPr/>
        <a:lstStyle/>
        <a:p>
          <a:endParaRPr lang="en-US"/>
        </a:p>
      </dgm:t>
    </dgm:pt>
    <dgm:pt modelId="{510ABD3C-252E-43A1-86BC-83295A7883A8}" type="pres">
      <dgm:prSet presAssocID="{D280FBCD-F8F1-4D36-A914-733691CA04C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4DF1B2A-1F38-4512-BA9E-9FDE82950769}" type="pres">
      <dgm:prSet presAssocID="{A9980A4D-799D-486B-AA3D-157C693C32C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2572E-F4DE-45B7-88FE-7FCABC7CD581}" type="pres">
      <dgm:prSet presAssocID="{E01ABC4A-C57A-4D32-B9FE-86643EDDD8A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F63A55AF-04B1-429F-9BF7-52E522A5C825}" type="pres">
      <dgm:prSet presAssocID="{E01ABC4A-C57A-4D32-B9FE-86643EDDD8A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206C4F9-2C0F-400F-B033-5D41C3DE4FF7}" type="pres">
      <dgm:prSet presAssocID="{6DE4BB67-C3EF-4D6E-BD2A-92FBC8634B1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4BF64-2063-44D7-B2E1-C052C3DFA3B9}" type="pres">
      <dgm:prSet presAssocID="{DCEEA9D3-680A-4D56-8AE5-1E0021DD3E24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5596255-7E77-4978-8576-CDF2CDEEE888}" type="pres">
      <dgm:prSet presAssocID="{DCEEA9D3-680A-4D56-8AE5-1E0021DD3E2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8986804-C7E4-4D10-AAED-3A96FD40F081}" type="pres">
      <dgm:prSet presAssocID="{46965E3F-FFD4-4EC3-9822-58417902B2F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AA841-A9F8-4266-8282-0B12AF610FC7}" type="pres">
      <dgm:prSet presAssocID="{ADC39AB8-82FF-49D6-9F9A-79C7E0C7957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8DC9488F-1D4C-4598-82AA-7B5500EBE103}" type="pres">
      <dgm:prSet presAssocID="{ADC39AB8-82FF-49D6-9F9A-79C7E0C7957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88398-2C27-4C02-BAF2-832EC893B505}" type="pres">
      <dgm:prSet presAssocID="{48D712FE-B522-475C-95B8-BF8BF54C77A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83212-A4DB-4E9F-8918-DB552A25BA26}" type="pres">
      <dgm:prSet presAssocID="{74D5E0B0-72A5-433A-ADD0-FE6F6DA958A0}" presName="parTrans" presStyleLbl="sibTrans2D1" presStyleIdx="4" presStyleCnt="6"/>
      <dgm:spPr/>
      <dgm:t>
        <a:bodyPr/>
        <a:lstStyle/>
        <a:p>
          <a:endParaRPr lang="en-US"/>
        </a:p>
      </dgm:t>
    </dgm:pt>
    <dgm:pt modelId="{CC803754-1B60-4EC0-9D83-9E4C35D68BD6}" type="pres">
      <dgm:prSet presAssocID="{74D5E0B0-72A5-433A-ADD0-FE6F6DA958A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BEFEB9BE-74A3-4589-88CF-0C33C29C65AB}" type="pres">
      <dgm:prSet presAssocID="{AD79F1E8-2002-4BF1-8AD3-6B215261BDE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3F89A-4A60-414F-AE67-B850CC024185}" type="pres">
      <dgm:prSet presAssocID="{E4CC99DC-96EC-46F4-9F9A-A563ECD67920}" presName="parTrans" presStyleLbl="sibTrans2D1" presStyleIdx="5" presStyleCnt="6"/>
      <dgm:spPr/>
      <dgm:t>
        <a:bodyPr/>
        <a:lstStyle/>
        <a:p>
          <a:endParaRPr lang="en-US"/>
        </a:p>
      </dgm:t>
    </dgm:pt>
    <dgm:pt modelId="{0C4C839E-9CE0-4374-96D6-0CD2A308C57A}" type="pres">
      <dgm:prSet presAssocID="{E4CC99DC-96EC-46F4-9F9A-A563ECD6792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1EC6291-6F53-475F-8C83-0CE385B5B41E}" type="pres">
      <dgm:prSet presAssocID="{41546961-C40D-4BA5-BA4E-9211880001B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E14FE9-552D-4654-948C-4AE7D48F80F0}" type="presOf" srcId="{DCEEA9D3-680A-4D56-8AE5-1E0021DD3E24}" destId="{E1F4BF64-2063-44D7-B2E1-C052C3DFA3B9}" srcOrd="0" destOrd="0" presId="urn:microsoft.com/office/officeart/2005/8/layout/radial5"/>
    <dgm:cxn modelId="{A0278F82-1084-4F96-B68B-CD675F6B98DF}" type="presOf" srcId="{8B443772-342B-496B-B464-D16FA9AD6505}" destId="{CFFB24A2-06C4-47F2-8451-BB7570DFB3DC}" srcOrd="0" destOrd="0" presId="urn:microsoft.com/office/officeart/2005/8/layout/radial5"/>
    <dgm:cxn modelId="{F05A9E71-FA91-422F-997D-836F4396AE08}" type="presOf" srcId="{74D5E0B0-72A5-433A-ADD0-FE6F6DA958A0}" destId="{CC803754-1B60-4EC0-9D83-9E4C35D68BD6}" srcOrd="1" destOrd="0" presId="urn:microsoft.com/office/officeart/2005/8/layout/radial5"/>
    <dgm:cxn modelId="{DE7BB2F4-FDF5-4695-8137-8DA88A690C8E}" type="presOf" srcId="{6DE4BB67-C3EF-4D6E-BD2A-92FBC8634B1D}" destId="{E206C4F9-2C0F-400F-B033-5D41C3DE4FF7}" srcOrd="0" destOrd="0" presId="urn:microsoft.com/office/officeart/2005/8/layout/radial5"/>
    <dgm:cxn modelId="{22B87AB8-7911-4B40-8440-4301F093D9FF}" type="presOf" srcId="{48D712FE-B522-475C-95B8-BF8BF54C77A4}" destId="{34F88398-2C27-4C02-BAF2-832EC893B505}" srcOrd="0" destOrd="0" presId="urn:microsoft.com/office/officeart/2005/8/layout/radial5"/>
    <dgm:cxn modelId="{2F4F4285-55D2-4A1D-AE67-94BAC8CEED45}" type="presOf" srcId="{74D5E0B0-72A5-433A-ADD0-FE6F6DA958A0}" destId="{26783212-A4DB-4E9F-8918-DB552A25BA26}" srcOrd="0" destOrd="0" presId="urn:microsoft.com/office/officeart/2005/8/layout/radial5"/>
    <dgm:cxn modelId="{CABA9D42-62A1-4695-BFFC-68544A7DD456}" srcId="{652BFD80-0F10-4107-A438-8CCB5337811E}" destId="{6DE4BB67-C3EF-4D6E-BD2A-92FBC8634B1D}" srcOrd="1" destOrd="0" parTransId="{E01ABC4A-C57A-4D32-B9FE-86643EDDD8A4}" sibTransId="{208C2439-3634-402E-AC8B-33974E78E687}"/>
    <dgm:cxn modelId="{55A42B8D-9C39-41B0-A4E2-0FE29B957584}" type="presOf" srcId="{DCEEA9D3-680A-4D56-8AE5-1E0021DD3E24}" destId="{05596255-7E77-4978-8576-CDF2CDEEE888}" srcOrd="1" destOrd="0" presId="urn:microsoft.com/office/officeart/2005/8/layout/radial5"/>
    <dgm:cxn modelId="{ADEBA7E2-C813-4DA2-BC86-6AD956E72481}" type="presOf" srcId="{E01ABC4A-C57A-4D32-B9FE-86643EDDD8A4}" destId="{47B2572E-F4DE-45B7-88FE-7FCABC7CD581}" srcOrd="0" destOrd="0" presId="urn:microsoft.com/office/officeart/2005/8/layout/radial5"/>
    <dgm:cxn modelId="{A7399E84-CF61-42F1-A29E-6BDD3C4A9E7A}" type="presOf" srcId="{E4CC99DC-96EC-46F4-9F9A-A563ECD67920}" destId="{0C4C839E-9CE0-4374-96D6-0CD2A308C57A}" srcOrd="1" destOrd="0" presId="urn:microsoft.com/office/officeart/2005/8/layout/radial5"/>
    <dgm:cxn modelId="{A1CB4580-BE90-4BC5-A3FA-8BEB8044B621}" type="presOf" srcId="{AD79F1E8-2002-4BF1-8AD3-6B215261BDE3}" destId="{BEFEB9BE-74A3-4589-88CF-0C33C29C65AB}" srcOrd="0" destOrd="0" presId="urn:microsoft.com/office/officeart/2005/8/layout/radial5"/>
    <dgm:cxn modelId="{718E799A-D8CC-4EF2-84CF-7DB05C3AC72D}" type="presOf" srcId="{E4CC99DC-96EC-46F4-9F9A-A563ECD67920}" destId="{FD73F89A-4A60-414F-AE67-B850CC024185}" srcOrd="0" destOrd="0" presId="urn:microsoft.com/office/officeart/2005/8/layout/radial5"/>
    <dgm:cxn modelId="{A8D6835D-9CE5-4A03-A2F0-FD79241F1217}" type="presOf" srcId="{46965E3F-FFD4-4EC3-9822-58417902B2F7}" destId="{B8986804-C7E4-4D10-AAED-3A96FD40F081}" srcOrd="0" destOrd="0" presId="urn:microsoft.com/office/officeart/2005/8/layout/radial5"/>
    <dgm:cxn modelId="{651C5C21-FC94-42EC-9D89-F14A12927DF8}" srcId="{8B443772-342B-496B-B464-D16FA9AD6505}" destId="{652BFD80-0F10-4107-A438-8CCB5337811E}" srcOrd="0" destOrd="0" parTransId="{D1C9EFFB-042C-442E-82FC-88D6CFFCA236}" sibTransId="{EB830B61-6FB2-4A67-87C6-94D54117A3CD}"/>
    <dgm:cxn modelId="{93D36896-1B23-49CF-B5D4-20AD5B96D388}" type="presOf" srcId="{A9980A4D-799D-486B-AA3D-157C693C32C5}" destId="{44DF1B2A-1F38-4512-BA9E-9FDE82950769}" srcOrd="0" destOrd="0" presId="urn:microsoft.com/office/officeart/2005/8/layout/radial5"/>
    <dgm:cxn modelId="{41CA056B-46DC-47CF-8B5A-D62955BE98A7}" type="presOf" srcId="{E01ABC4A-C57A-4D32-B9FE-86643EDDD8A4}" destId="{F63A55AF-04B1-429F-9BF7-52E522A5C825}" srcOrd="1" destOrd="0" presId="urn:microsoft.com/office/officeart/2005/8/layout/radial5"/>
    <dgm:cxn modelId="{67DE478A-57BD-4A52-996D-C1FEC8547186}" type="presOf" srcId="{D280FBCD-F8F1-4D36-A914-733691CA04CA}" destId="{510ABD3C-252E-43A1-86BC-83295A7883A8}" srcOrd="1" destOrd="0" presId="urn:microsoft.com/office/officeart/2005/8/layout/radial5"/>
    <dgm:cxn modelId="{857CFF5E-3F64-451B-9A87-6E4F682B3FBF}" srcId="{652BFD80-0F10-4107-A438-8CCB5337811E}" destId="{48D712FE-B522-475C-95B8-BF8BF54C77A4}" srcOrd="3" destOrd="0" parTransId="{ADC39AB8-82FF-49D6-9F9A-79C7E0C79579}" sibTransId="{5B59EE53-3EF1-4EBF-B0D0-744DE7FA4AED}"/>
    <dgm:cxn modelId="{6D3A2FA6-FED5-4935-AA59-8A617E9D6596}" srcId="{652BFD80-0F10-4107-A438-8CCB5337811E}" destId="{A9980A4D-799D-486B-AA3D-157C693C32C5}" srcOrd="0" destOrd="0" parTransId="{D280FBCD-F8F1-4D36-A914-733691CA04CA}" sibTransId="{5520104D-14FA-4DED-B7F2-4C798389CEEC}"/>
    <dgm:cxn modelId="{2155E582-8D19-4059-BBD1-98C2A35BD043}" type="presOf" srcId="{ADC39AB8-82FF-49D6-9F9A-79C7E0C79579}" destId="{8DC9488F-1D4C-4598-82AA-7B5500EBE103}" srcOrd="1" destOrd="0" presId="urn:microsoft.com/office/officeart/2005/8/layout/radial5"/>
    <dgm:cxn modelId="{BA56A79E-854D-451A-8DF9-A716739A3914}" type="presOf" srcId="{ADC39AB8-82FF-49D6-9F9A-79C7E0C79579}" destId="{157AA841-A9F8-4266-8282-0B12AF610FC7}" srcOrd="0" destOrd="0" presId="urn:microsoft.com/office/officeart/2005/8/layout/radial5"/>
    <dgm:cxn modelId="{027DAE7C-621E-4DF2-B35C-7D80D113E1AA}" type="presOf" srcId="{652BFD80-0F10-4107-A438-8CCB5337811E}" destId="{1B5AAB1A-801F-47F0-A79B-C7962C9F4143}" srcOrd="0" destOrd="0" presId="urn:microsoft.com/office/officeart/2005/8/layout/radial5"/>
    <dgm:cxn modelId="{1C27D820-2C05-4D06-B241-785A796D9E6F}" srcId="{652BFD80-0F10-4107-A438-8CCB5337811E}" destId="{46965E3F-FFD4-4EC3-9822-58417902B2F7}" srcOrd="2" destOrd="0" parTransId="{DCEEA9D3-680A-4D56-8AE5-1E0021DD3E24}" sibTransId="{8B8DCD60-855E-4B13-BE97-4955CD11985C}"/>
    <dgm:cxn modelId="{EBED582F-54C8-4AB8-A4F2-5565E0B9A634}" srcId="{652BFD80-0F10-4107-A438-8CCB5337811E}" destId="{41546961-C40D-4BA5-BA4E-9211880001B6}" srcOrd="5" destOrd="0" parTransId="{E4CC99DC-96EC-46F4-9F9A-A563ECD67920}" sibTransId="{E1BAA8E4-EA6A-430B-8D13-793582399CE3}"/>
    <dgm:cxn modelId="{7494F6BE-83A5-4833-83FA-69F15BA7D4E9}" srcId="{652BFD80-0F10-4107-A438-8CCB5337811E}" destId="{AD79F1E8-2002-4BF1-8AD3-6B215261BDE3}" srcOrd="4" destOrd="0" parTransId="{74D5E0B0-72A5-433A-ADD0-FE6F6DA958A0}" sibTransId="{EBD0837C-B925-456A-AA41-5DE259A57B50}"/>
    <dgm:cxn modelId="{32072846-2315-4155-B2D9-7BD6C16F0B00}" type="presOf" srcId="{41546961-C40D-4BA5-BA4E-9211880001B6}" destId="{91EC6291-6F53-475F-8C83-0CE385B5B41E}" srcOrd="0" destOrd="0" presId="urn:microsoft.com/office/officeart/2005/8/layout/radial5"/>
    <dgm:cxn modelId="{22A4BF41-2725-47A5-83E9-4A325C04335E}" type="presOf" srcId="{D280FBCD-F8F1-4D36-A914-733691CA04CA}" destId="{32B9B835-649B-47F0-9FAD-375BCD4491E0}" srcOrd="0" destOrd="0" presId="urn:microsoft.com/office/officeart/2005/8/layout/radial5"/>
    <dgm:cxn modelId="{A8170424-5CE2-46D5-9436-5824A7B68832}" type="presParOf" srcId="{CFFB24A2-06C4-47F2-8451-BB7570DFB3DC}" destId="{1B5AAB1A-801F-47F0-A79B-C7962C9F4143}" srcOrd="0" destOrd="0" presId="urn:microsoft.com/office/officeart/2005/8/layout/radial5"/>
    <dgm:cxn modelId="{136E4CF9-9BB4-42BD-8878-366B1371036D}" type="presParOf" srcId="{CFFB24A2-06C4-47F2-8451-BB7570DFB3DC}" destId="{32B9B835-649B-47F0-9FAD-375BCD4491E0}" srcOrd="1" destOrd="0" presId="urn:microsoft.com/office/officeart/2005/8/layout/radial5"/>
    <dgm:cxn modelId="{3F4B2A12-52B8-4E39-A675-DF5070854E44}" type="presParOf" srcId="{32B9B835-649B-47F0-9FAD-375BCD4491E0}" destId="{510ABD3C-252E-43A1-86BC-83295A7883A8}" srcOrd="0" destOrd="0" presId="urn:microsoft.com/office/officeart/2005/8/layout/radial5"/>
    <dgm:cxn modelId="{58D178A8-4C65-4860-9562-CB32316E51C1}" type="presParOf" srcId="{CFFB24A2-06C4-47F2-8451-BB7570DFB3DC}" destId="{44DF1B2A-1F38-4512-BA9E-9FDE82950769}" srcOrd="2" destOrd="0" presId="urn:microsoft.com/office/officeart/2005/8/layout/radial5"/>
    <dgm:cxn modelId="{CF05B813-4C69-47DC-9F89-F8EF8624E6F6}" type="presParOf" srcId="{CFFB24A2-06C4-47F2-8451-BB7570DFB3DC}" destId="{47B2572E-F4DE-45B7-88FE-7FCABC7CD581}" srcOrd="3" destOrd="0" presId="urn:microsoft.com/office/officeart/2005/8/layout/radial5"/>
    <dgm:cxn modelId="{CD207FC4-168A-4FB6-90A5-C02250166773}" type="presParOf" srcId="{47B2572E-F4DE-45B7-88FE-7FCABC7CD581}" destId="{F63A55AF-04B1-429F-9BF7-52E522A5C825}" srcOrd="0" destOrd="0" presId="urn:microsoft.com/office/officeart/2005/8/layout/radial5"/>
    <dgm:cxn modelId="{603036FA-1F96-4E78-9EDF-1827D372E9A5}" type="presParOf" srcId="{CFFB24A2-06C4-47F2-8451-BB7570DFB3DC}" destId="{E206C4F9-2C0F-400F-B033-5D41C3DE4FF7}" srcOrd="4" destOrd="0" presId="urn:microsoft.com/office/officeart/2005/8/layout/radial5"/>
    <dgm:cxn modelId="{04BEBC8E-F151-4133-B848-9545B83B89A5}" type="presParOf" srcId="{CFFB24A2-06C4-47F2-8451-BB7570DFB3DC}" destId="{E1F4BF64-2063-44D7-B2E1-C052C3DFA3B9}" srcOrd="5" destOrd="0" presId="urn:microsoft.com/office/officeart/2005/8/layout/radial5"/>
    <dgm:cxn modelId="{C955FCE4-FDF0-43D1-9794-F905E7BA2C8C}" type="presParOf" srcId="{E1F4BF64-2063-44D7-B2E1-C052C3DFA3B9}" destId="{05596255-7E77-4978-8576-CDF2CDEEE888}" srcOrd="0" destOrd="0" presId="urn:microsoft.com/office/officeart/2005/8/layout/radial5"/>
    <dgm:cxn modelId="{4D490230-4791-4121-9E65-C50AE256E09C}" type="presParOf" srcId="{CFFB24A2-06C4-47F2-8451-BB7570DFB3DC}" destId="{B8986804-C7E4-4D10-AAED-3A96FD40F081}" srcOrd="6" destOrd="0" presId="urn:microsoft.com/office/officeart/2005/8/layout/radial5"/>
    <dgm:cxn modelId="{F81421B2-CF4F-4BB4-8C0F-C68922D80841}" type="presParOf" srcId="{CFFB24A2-06C4-47F2-8451-BB7570DFB3DC}" destId="{157AA841-A9F8-4266-8282-0B12AF610FC7}" srcOrd="7" destOrd="0" presId="urn:microsoft.com/office/officeart/2005/8/layout/radial5"/>
    <dgm:cxn modelId="{18AD59C3-F78F-4B2E-965F-70508DBC7559}" type="presParOf" srcId="{157AA841-A9F8-4266-8282-0B12AF610FC7}" destId="{8DC9488F-1D4C-4598-82AA-7B5500EBE103}" srcOrd="0" destOrd="0" presId="urn:microsoft.com/office/officeart/2005/8/layout/radial5"/>
    <dgm:cxn modelId="{585808A9-AED7-44BA-AEC9-7DC683A23C94}" type="presParOf" srcId="{CFFB24A2-06C4-47F2-8451-BB7570DFB3DC}" destId="{34F88398-2C27-4C02-BAF2-832EC893B505}" srcOrd="8" destOrd="0" presId="urn:microsoft.com/office/officeart/2005/8/layout/radial5"/>
    <dgm:cxn modelId="{A754DA6A-F5C6-4C9E-8A7D-F2C163397F1B}" type="presParOf" srcId="{CFFB24A2-06C4-47F2-8451-BB7570DFB3DC}" destId="{26783212-A4DB-4E9F-8918-DB552A25BA26}" srcOrd="9" destOrd="0" presId="urn:microsoft.com/office/officeart/2005/8/layout/radial5"/>
    <dgm:cxn modelId="{A964F039-91A8-4DEF-84E1-63770FFEE42F}" type="presParOf" srcId="{26783212-A4DB-4E9F-8918-DB552A25BA26}" destId="{CC803754-1B60-4EC0-9D83-9E4C35D68BD6}" srcOrd="0" destOrd="0" presId="urn:microsoft.com/office/officeart/2005/8/layout/radial5"/>
    <dgm:cxn modelId="{E6BB2704-33A4-4BF3-B96B-40E7DBEA176E}" type="presParOf" srcId="{CFFB24A2-06C4-47F2-8451-BB7570DFB3DC}" destId="{BEFEB9BE-74A3-4589-88CF-0C33C29C65AB}" srcOrd="10" destOrd="0" presId="urn:microsoft.com/office/officeart/2005/8/layout/radial5"/>
    <dgm:cxn modelId="{986EA755-F49E-45CB-8EAF-03D7410E526F}" type="presParOf" srcId="{CFFB24A2-06C4-47F2-8451-BB7570DFB3DC}" destId="{FD73F89A-4A60-414F-AE67-B850CC024185}" srcOrd="11" destOrd="0" presId="urn:microsoft.com/office/officeart/2005/8/layout/radial5"/>
    <dgm:cxn modelId="{E6C08ECA-27FA-4307-8769-49970F68144C}" type="presParOf" srcId="{FD73F89A-4A60-414F-AE67-B850CC024185}" destId="{0C4C839E-9CE0-4374-96D6-0CD2A308C57A}" srcOrd="0" destOrd="0" presId="urn:microsoft.com/office/officeart/2005/8/layout/radial5"/>
    <dgm:cxn modelId="{0B68A5A3-B628-4E7E-A896-3FE4E0F16C72}" type="presParOf" srcId="{CFFB24A2-06C4-47F2-8451-BB7570DFB3DC}" destId="{91EC6291-6F53-475F-8C83-0CE385B5B41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143E1-48C9-44ED-A069-16E17D9BB7CC}" type="doc">
      <dgm:prSet loTypeId="urn:microsoft.com/office/officeart/2005/8/layout/arrow6#1" loCatId="relationship" qsTypeId="urn:microsoft.com/office/officeart/2005/8/quickstyle/simple2#1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EE85625-F37E-45A7-8CEE-D3201CD8B84F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Highlight any procedural differences from usual projects of this type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9BFC236A-5616-461A-A044-F72967DFA77E}" type="parTrans" cxnId="{A0C8A536-103F-4F2E-84B8-C587F2BAF06E}">
      <dgm:prSet/>
      <dgm:spPr/>
    </dgm:pt>
    <dgm:pt modelId="{30DF64B1-5FC8-4522-ABEB-EABA9D56C917}" type="sibTrans" cxnId="{A0C8A536-103F-4F2E-84B8-C587F2BAF06E}">
      <dgm:prSet/>
      <dgm:spPr/>
    </dgm:pt>
    <dgm:pt modelId="{31B3D56C-025C-4C4C-BA39-C233DC0E91E8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Discuss requirements, benefits, and issues of using new procedures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3F98CB4-1281-4284-8C66-0C2D2E8E8D8B}" type="parTrans" cxnId="{E8F41794-3EE8-4B91-BF21-817205914EB7}">
      <dgm:prSet/>
      <dgm:spPr/>
    </dgm:pt>
    <dgm:pt modelId="{E4F6CF89-A923-4697-B1FA-32C88B667337}" type="sibTrans" cxnId="{E8F41794-3EE8-4B91-BF21-817205914EB7}">
      <dgm:prSet/>
      <dgm:spPr/>
    </dgm:pt>
    <dgm:pt modelId="{C0F56F11-0371-4B52-81D5-069D9D7FA0FE}" type="pres">
      <dgm:prSet presAssocID="{9BF143E1-48C9-44ED-A069-16E17D9BB7CC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2AB00E57-5187-4EAE-B59F-0006C5ADD5EB}" type="pres">
      <dgm:prSet presAssocID="{9BF143E1-48C9-44ED-A069-16E17D9BB7CC}" presName="ribbon" presStyleLbl="node1" presStyleIdx="0" presStyleCnt="1"/>
      <dgm:spPr>
        <a:solidFill>
          <a:schemeClr val="accent3">
            <a:shade val="75000"/>
          </a:schemeClr>
        </a:solidFill>
      </dgm:spPr>
      <dgm:t>
        <a:bodyPr/>
        <a:lstStyle/>
        <a:p>
          <a:endParaRPr lang="en-US"/>
        </a:p>
      </dgm:t>
    </dgm:pt>
    <dgm:pt modelId="{27122C9D-A928-46D7-9DEE-4693607B47D1}" type="pres">
      <dgm:prSet presAssocID="{9BF143E1-48C9-44ED-A069-16E17D9BB7C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D9EF-D0A2-4009-8BD0-5FF5F7498297}" type="pres">
      <dgm:prSet presAssocID="{9BF143E1-48C9-44ED-A069-16E17D9BB7C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C8A536-103F-4F2E-84B8-C587F2BAF06E}" srcId="{9BF143E1-48C9-44ED-A069-16E17D9BB7CC}" destId="{EEE85625-F37E-45A7-8CEE-D3201CD8B84F}" srcOrd="0" destOrd="0" parTransId="{9BFC236A-5616-461A-A044-F72967DFA77E}" sibTransId="{30DF64B1-5FC8-4522-ABEB-EABA9D56C917}"/>
    <dgm:cxn modelId="{E8F41794-3EE8-4B91-BF21-817205914EB7}" srcId="{9BF143E1-48C9-44ED-A069-16E17D9BB7CC}" destId="{31B3D56C-025C-4C4C-BA39-C233DC0E91E8}" srcOrd="1" destOrd="0" parTransId="{83F98CB4-1281-4284-8C66-0C2D2E8E8D8B}" sibTransId="{E4F6CF89-A923-4697-B1FA-32C88B667337}"/>
    <dgm:cxn modelId="{594BAE90-9DE5-45A0-BD96-4D5A528F9E72}" type="presOf" srcId="{EEE85625-F37E-45A7-8CEE-D3201CD8B84F}" destId="{27122C9D-A928-46D7-9DEE-4693607B47D1}" srcOrd="0" destOrd="0" presId="urn:microsoft.com/office/officeart/2005/8/layout/arrow6#1"/>
    <dgm:cxn modelId="{2968D74C-A45A-41E3-A396-7FBE7548ADF1}" type="presOf" srcId="{9BF143E1-48C9-44ED-A069-16E17D9BB7CC}" destId="{C0F56F11-0371-4B52-81D5-069D9D7FA0FE}" srcOrd="0" destOrd="0" presId="urn:microsoft.com/office/officeart/2005/8/layout/arrow6#1"/>
    <dgm:cxn modelId="{93184057-D48C-4A06-A5B3-D2DFC2450999}" type="presOf" srcId="{31B3D56C-025C-4C4C-BA39-C233DC0E91E8}" destId="{D206D9EF-D0A2-4009-8BD0-5FF5F7498297}" srcOrd="0" destOrd="0" presId="urn:microsoft.com/office/officeart/2005/8/layout/arrow6#1"/>
    <dgm:cxn modelId="{9CD8F17A-8C8B-4F9B-AC72-75E9C4F00448}" type="presParOf" srcId="{C0F56F11-0371-4B52-81D5-069D9D7FA0FE}" destId="{2AB00E57-5187-4EAE-B59F-0006C5ADD5EB}" srcOrd="0" destOrd="0" presId="urn:microsoft.com/office/officeart/2005/8/layout/arrow6#1"/>
    <dgm:cxn modelId="{086AC972-D837-43B2-989B-E2E1D05B9EE3}" type="presParOf" srcId="{C0F56F11-0371-4B52-81D5-069D9D7FA0FE}" destId="{27122C9D-A928-46D7-9DEE-4693607B47D1}" srcOrd="1" destOrd="0" presId="urn:microsoft.com/office/officeart/2005/8/layout/arrow6#1"/>
    <dgm:cxn modelId="{0F79C325-69C9-4DE2-9CD5-F8D8AB12D9E2}" type="presParOf" srcId="{C0F56F11-0371-4B52-81D5-069D9D7FA0FE}" destId="{D206D9EF-D0A2-4009-8BD0-5FF5F7498297}" srcOrd="2" destOrd="0" presId="urn:microsoft.com/office/officeart/2005/8/layout/arrow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FD0999-986B-422B-BEC4-A6F0D5834DDE}" type="doc">
      <dgm:prSet loTypeId="urn:microsoft.com/office/officeart/2005/8/layout/arrow4#1" loCatId="relationship" qsTypeId="urn:microsoft.com/office/officeart/2005/8/quickstyle/simple2#14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7A9634EF-2D53-4F2D-8FD7-F5E8F2C6C259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High-level overview of progress against schedule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4C11BEBE-4027-491B-B411-2E498F3B6493}" type="parTrans" cxnId="{0ACBD365-0530-4064-9592-4150AB188C75}">
      <dgm:prSet/>
      <dgm:spPr/>
    </dgm:pt>
    <dgm:pt modelId="{DFD0E1BF-7295-45EB-BBCF-657CDA36B22A}" type="sibTrans" cxnId="{0ACBD365-0530-4064-9592-4150AB188C75}">
      <dgm:prSet/>
      <dgm:spPr/>
    </dgm:pt>
    <dgm:pt modelId="{83D47017-9546-4F12-963C-E6B5B6DC33C4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Unexpected delays or issues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19888EAE-9658-4035-AAF2-C75DD46A3622}" type="parTrans" cxnId="{213F425D-E223-43A4-89B2-21D1DB92413A}">
      <dgm:prSet/>
      <dgm:spPr/>
    </dgm:pt>
    <dgm:pt modelId="{BC007C04-FC3C-4F79-AFF5-4A79E54395DE}" type="sibTrans" cxnId="{213F425D-E223-43A4-89B2-21D1DB92413A}">
      <dgm:prSet/>
      <dgm:spPr/>
    </dgm:pt>
    <dgm:pt modelId="{839FCEDD-CCD0-4C6A-A092-07ABC11DAE29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On-track in what areas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1EA689F-98A0-4CBC-AD5F-6B3A5D4FCA31}" type="parTrans" cxnId="{C9E9B6FE-8485-4722-976D-362C9224D0E4}">
      <dgm:prSet/>
      <dgm:spPr/>
    </dgm:pt>
    <dgm:pt modelId="{E2AF840B-0720-4C8B-8AD6-AA70F3A6F6AB}" type="sibTrans" cxnId="{C9E9B6FE-8485-4722-976D-362C9224D0E4}">
      <dgm:prSet/>
      <dgm:spPr/>
    </dgm:pt>
    <dgm:pt modelId="{8996F957-F0BA-4D33-BCC4-A1D0187CB50A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Behind in what areas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477BFD29-2A15-46E4-845A-586780B153A0}" type="parTrans" cxnId="{39B7C54C-1E7D-4F51-90B1-FF384E1C7A32}">
      <dgm:prSet/>
      <dgm:spPr/>
    </dgm:pt>
    <dgm:pt modelId="{ED92BEB7-739E-4C82-86FA-BC4B54219274}" type="sibTrans" cxnId="{39B7C54C-1E7D-4F51-90B1-FF384E1C7A32}">
      <dgm:prSet/>
      <dgm:spPr/>
    </dgm:pt>
    <dgm:pt modelId="{FB9D100C-F172-4625-ABF2-8384C640C65A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Ahead in what areas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4AB7BB5-DD46-4F04-BE07-D61042EFFA3B}" type="parTrans" cxnId="{BE2AD81E-6E77-4A66-A8CA-4B3974D7D4E1}">
      <dgm:prSet/>
      <dgm:spPr/>
    </dgm:pt>
    <dgm:pt modelId="{87391AF3-6BF8-4268-915A-9FAB9EC1F2B9}" type="sibTrans" cxnId="{BE2AD81E-6E77-4A66-A8CA-4B3974D7D4E1}">
      <dgm:prSet/>
      <dgm:spPr/>
    </dgm:pt>
    <dgm:pt modelId="{54F12A6E-08DA-4870-AAAC-473B61340163}" type="pres">
      <dgm:prSet presAssocID="{55FD0999-986B-422B-BEC4-A6F0D5834DDE}" presName="compositeShape" presStyleCnt="0">
        <dgm:presLayoutVars>
          <dgm:chMax val="2"/>
          <dgm:dir/>
        </dgm:presLayoutVars>
      </dgm:prSet>
      <dgm:spPr/>
      <dgm:t>
        <a:bodyPr/>
        <a:lstStyle/>
        <a:p>
          <a:endParaRPr lang="en-US"/>
        </a:p>
      </dgm:t>
    </dgm:pt>
    <dgm:pt modelId="{5A818F38-E9E9-4731-846C-A339E3F909CE}" type="pres">
      <dgm:prSet presAssocID="{7A9634EF-2D53-4F2D-8FD7-F5E8F2C6C259}" presName="upArrow" presStyleLbl="node1" presStyleIdx="0" presStyleCnt="2"/>
      <dgm:spPr/>
    </dgm:pt>
    <dgm:pt modelId="{29A09746-3897-40B0-9DE1-1F520A35657B}" type="pres">
      <dgm:prSet presAssocID="{7A9634EF-2D53-4F2D-8FD7-F5E8F2C6C259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CF542-93E1-4F44-9D77-BC6E02C72729}" type="pres">
      <dgm:prSet presAssocID="{83D47017-9546-4F12-963C-E6B5B6DC33C4}" presName="downArrow" presStyleLbl="node1" presStyleIdx="1" presStyleCnt="2"/>
      <dgm:spPr/>
    </dgm:pt>
    <dgm:pt modelId="{A9C86BE5-444B-4813-91C8-07985C429421}" type="pres">
      <dgm:prSet presAssocID="{83D47017-9546-4F12-963C-E6B5B6DC33C4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F425D-E223-43A4-89B2-21D1DB92413A}" srcId="{55FD0999-986B-422B-BEC4-A6F0D5834DDE}" destId="{83D47017-9546-4F12-963C-E6B5B6DC33C4}" srcOrd="1" destOrd="0" parTransId="{19888EAE-9658-4035-AAF2-C75DD46A3622}" sibTransId="{BC007C04-FC3C-4F79-AFF5-4A79E54395DE}"/>
    <dgm:cxn modelId="{0ACBD365-0530-4064-9592-4150AB188C75}" srcId="{55FD0999-986B-422B-BEC4-A6F0D5834DDE}" destId="{7A9634EF-2D53-4F2D-8FD7-F5E8F2C6C259}" srcOrd="0" destOrd="0" parTransId="{4C11BEBE-4027-491B-B411-2E498F3B6493}" sibTransId="{DFD0E1BF-7295-45EB-BBCF-657CDA36B22A}"/>
    <dgm:cxn modelId="{E29B8A4C-1717-4990-9DE6-3D4E911B914C}" type="presOf" srcId="{83D47017-9546-4F12-963C-E6B5B6DC33C4}" destId="{A9C86BE5-444B-4813-91C8-07985C429421}" srcOrd="0" destOrd="0" presId="urn:microsoft.com/office/officeart/2005/8/layout/arrow4#1"/>
    <dgm:cxn modelId="{29AFFF93-FCEA-435E-AB55-36351AFECC46}" type="presOf" srcId="{55FD0999-986B-422B-BEC4-A6F0D5834DDE}" destId="{54F12A6E-08DA-4870-AAAC-473B61340163}" srcOrd="0" destOrd="0" presId="urn:microsoft.com/office/officeart/2005/8/layout/arrow4#1"/>
    <dgm:cxn modelId="{57CC084D-DFC9-49FD-9F32-64A82C5E7286}" type="presOf" srcId="{8996F957-F0BA-4D33-BCC4-A1D0187CB50A}" destId="{29A09746-3897-40B0-9DE1-1F520A35657B}" srcOrd="0" destOrd="2" presId="urn:microsoft.com/office/officeart/2005/8/layout/arrow4#1"/>
    <dgm:cxn modelId="{D9C63BF0-7B4E-4F97-8C13-5B302B01FE48}" type="presOf" srcId="{FB9D100C-F172-4625-ABF2-8384C640C65A}" destId="{29A09746-3897-40B0-9DE1-1F520A35657B}" srcOrd="0" destOrd="3" presId="urn:microsoft.com/office/officeart/2005/8/layout/arrow4#1"/>
    <dgm:cxn modelId="{9561C69B-C7E7-4E69-8C6D-83D8880616CA}" type="presOf" srcId="{839FCEDD-CCD0-4C6A-A092-07ABC11DAE29}" destId="{29A09746-3897-40B0-9DE1-1F520A35657B}" srcOrd="0" destOrd="1" presId="urn:microsoft.com/office/officeart/2005/8/layout/arrow4#1"/>
    <dgm:cxn modelId="{39B7C54C-1E7D-4F51-90B1-FF384E1C7A32}" srcId="{7A9634EF-2D53-4F2D-8FD7-F5E8F2C6C259}" destId="{8996F957-F0BA-4D33-BCC4-A1D0187CB50A}" srcOrd="1" destOrd="0" parTransId="{477BFD29-2A15-46E4-845A-586780B153A0}" sibTransId="{ED92BEB7-739E-4C82-86FA-BC4B54219274}"/>
    <dgm:cxn modelId="{7368E2AC-D351-4E72-9B9D-BDD773FF6700}" type="presOf" srcId="{7A9634EF-2D53-4F2D-8FD7-F5E8F2C6C259}" destId="{29A09746-3897-40B0-9DE1-1F520A35657B}" srcOrd="0" destOrd="0" presId="urn:microsoft.com/office/officeart/2005/8/layout/arrow4#1"/>
    <dgm:cxn modelId="{C9E9B6FE-8485-4722-976D-362C9224D0E4}" srcId="{7A9634EF-2D53-4F2D-8FD7-F5E8F2C6C259}" destId="{839FCEDD-CCD0-4C6A-A092-07ABC11DAE29}" srcOrd="0" destOrd="0" parTransId="{71EA689F-98A0-4CBC-AD5F-6B3A5D4FCA31}" sibTransId="{E2AF840B-0720-4C8B-8AD6-AA70F3A6F6AB}"/>
    <dgm:cxn modelId="{BE2AD81E-6E77-4A66-A8CA-4B3974D7D4E1}" srcId="{7A9634EF-2D53-4F2D-8FD7-F5E8F2C6C259}" destId="{FB9D100C-F172-4625-ABF2-8384C640C65A}" srcOrd="2" destOrd="0" parTransId="{74AB7BB5-DD46-4F04-BE07-D61042EFFA3B}" sibTransId="{87391AF3-6BF8-4268-915A-9FAB9EC1F2B9}"/>
    <dgm:cxn modelId="{9EE28554-3589-4CD4-80D2-D73C55E287BB}" type="presParOf" srcId="{54F12A6E-08DA-4870-AAAC-473B61340163}" destId="{5A818F38-E9E9-4731-846C-A339E3F909CE}" srcOrd="0" destOrd="0" presId="urn:microsoft.com/office/officeart/2005/8/layout/arrow4#1"/>
    <dgm:cxn modelId="{B505F17A-CB61-4719-8C9B-D8BA767D5043}" type="presParOf" srcId="{54F12A6E-08DA-4870-AAAC-473B61340163}" destId="{29A09746-3897-40B0-9DE1-1F520A35657B}" srcOrd="1" destOrd="0" presId="urn:microsoft.com/office/officeart/2005/8/layout/arrow4#1"/>
    <dgm:cxn modelId="{9D584F5B-BDE9-4203-A073-07D29B75A11C}" type="presParOf" srcId="{54F12A6E-08DA-4870-AAAC-473B61340163}" destId="{25FCF542-93E1-4F44-9D77-BC6E02C72729}" srcOrd="2" destOrd="0" presId="urn:microsoft.com/office/officeart/2005/8/layout/arrow4#1"/>
    <dgm:cxn modelId="{B84DE1A5-C1EB-425E-9B99-0BAE9D8A8800}" type="presParOf" srcId="{54F12A6E-08DA-4870-AAAC-473B61340163}" destId="{A9C86BE5-444B-4813-91C8-07985C429421}" srcOrd="3" destOrd="0" presId="urn:microsoft.com/office/officeart/2005/8/layout/arrow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A1CB95-30D5-4574-AD62-B43144AEB0A4}" type="doc">
      <dgm:prSet loTypeId="urn:microsoft.com/office/officeart/2005/8/layout/lProcess2#2" loCatId="process" qsTypeId="urn:microsoft.com/office/officeart/2005/8/quickstyle/simple2#15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B424CFC6-8548-4837-959C-D3F2DE67C0DC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Marketing plan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B126EEB8-8295-46EF-ADBF-58F018AAECA9}" type="parTrans" cxnId="{9142D3FF-9C47-4348-A0B4-01AA73541358}">
      <dgm:prSet/>
      <dgm:spPr/>
    </dgm:pt>
    <dgm:pt modelId="{E4CA1F21-7084-44F0-9410-1D76B8B2899A}" type="sibTrans" cxnId="{9142D3FF-9C47-4348-A0B4-01AA73541358}">
      <dgm:prSet/>
      <dgm:spPr/>
    </dgm:pt>
    <dgm:pt modelId="{671C873C-8829-43C7-B556-37198DC6D26D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3C45B767-4BCD-4B2A-B468-7D9D6431162B}" type="parTrans" cxnId="{AA82CC9E-1125-4622-914D-41F485BC037D}">
      <dgm:prSet/>
      <dgm:spPr/>
    </dgm:pt>
    <dgm:pt modelId="{03CD444E-38E1-4BF0-AF0C-08880B75C0DE}" type="sibTrans" cxnId="{AA82CC9E-1125-4622-914D-41F485BC037D}">
      <dgm:prSet/>
      <dgm:spPr/>
    </dgm:pt>
    <dgm:pt modelId="{AFECBB4E-AD28-46DF-BB99-CB0A0269C578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B8DBE36-4729-45C9-B2BA-D985579BD3CF}" type="parTrans" cxnId="{3C8453DD-7FE5-45BC-872F-5F435A903983}">
      <dgm:prSet/>
      <dgm:spPr/>
    </dgm:pt>
    <dgm:pt modelId="{DD10E8AA-22A2-4019-91C9-08C4D0D65E41}" type="sibTrans" cxnId="{3C8453DD-7FE5-45BC-872F-5F435A903983}">
      <dgm:prSet/>
      <dgm:spPr/>
    </dgm:pt>
    <dgm:pt modelId="{D7CF7264-C02F-470E-98DC-2883A3463478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Budget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02E7A376-8112-4919-B51B-723341990986}" type="parTrans" cxnId="{32D20E08-65ED-4E23-8DEB-CD9A88B01F5E}">
      <dgm:prSet/>
      <dgm:spPr/>
    </dgm:pt>
    <dgm:pt modelId="{A293DAE9-7CE1-44C5-A486-01A8FEB2B4C2}" type="sibTrans" cxnId="{32D20E08-65ED-4E23-8DEB-CD9A88B01F5E}">
      <dgm:prSet/>
      <dgm:spPr/>
    </dgm:pt>
    <dgm:pt modelId="{AAE40FED-D33E-457C-B6C2-9DFC87B2CA9F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8BEB7D9-3422-4B64-93C8-0F36F6224429}" type="parTrans" cxnId="{C8E1C710-5245-4B73-9652-758E3082B5DC}">
      <dgm:prSet/>
      <dgm:spPr/>
    </dgm:pt>
    <dgm:pt modelId="{88CD288B-4B9E-4CF9-BD02-63937F47EA86}" type="sibTrans" cxnId="{C8E1C710-5245-4B73-9652-758E3082B5DC}">
      <dgm:prSet/>
      <dgm:spPr/>
    </dgm:pt>
    <dgm:pt modelId="{8A8196A1-286F-4FA5-883B-13915991992C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A194E7C8-260B-41F1-9A72-5F91F6C5FF20}" type="parTrans" cxnId="{3F1DC006-4BF4-4ADD-8930-91F36929EE2A}">
      <dgm:prSet/>
      <dgm:spPr/>
    </dgm:pt>
    <dgm:pt modelId="{D97D853F-67E4-42C6-9C70-F670D4286A1F}" type="sibTrans" cxnId="{3F1DC006-4BF4-4ADD-8930-91F36929EE2A}">
      <dgm:prSet/>
      <dgm:spPr/>
    </dgm:pt>
    <dgm:pt modelId="{047F2365-907A-4DF9-A45D-55E367352AC3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Post-mortem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44543A01-2AFB-46BA-9F20-7CB4C7F4C7F8}" type="parTrans" cxnId="{09A0CF88-3E57-4423-ABC8-EA2B85BBEAF8}">
      <dgm:prSet/>
      <dgm:spPr/>
    </dgm:pt>
    <dgm:pt modelId="{9A612075-4D45-4629-A09A-A60DAF8E4D53}" type="sibTrans" cxnId="{09A0CF88-3E57-4423-ABC8-EA2B85BBEAF8}">
      <dgm:prSet/>
      <dgm:spPr/>
    </dgm:pt>
    <dgm:pt modelId="{6EEC421F-3846-4E1C-8972-F5B059CE9485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3F3B5259-E7CC-47A4-823A-83502BF6F472}" type="parTrans" cxnId="{81F5768C-15FA-497D-8D9F-76710A0155E0}">
      <dgm:prSet/>
      <dgm:spPr/>
    </dgm:pt>
    <dgm:pt modelId="{FF3C7F62-6D0C-47B9-91E3-907AA68A7FE3}" type="sibTrans" cxnId="{81F5768C-15FA-497D-8D9F-76710A0155E0}">
      <dgm:prSet/>
      <dgm:spPr/>
    </dgm:pt>
    <dgm:pt modelId="{F1F9B164-FAD1-40C1-BBDF-4D9487A4E1BB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A527FC1F-2FD9-4126-A996-CD15F8B66D26}" type="parTrans" cxnId="{66788A1E-E36A-43A9-9078-70661ECA83D9}">
      <dgm:prSet/>
      <dgm:spPr/>
    </dgm:pt>
    <dgm:pt modelId="{255AB6A5-2168-4626-AA7F-48A88AB62731}" type="sibTrans" cxnId="{66788A1E-E36A-43A9-9078-70661ECA83D9}">
      <dgm:prSet/>
      <dgm:spPr/>
    </dgm:pt>
    <dgm:pt modelId="{0C5E195C-0E3C-4396-ACFB-E94763B2492C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Submit questions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65E3824-6042-480E-B54B-E92D4462B9B6}" type="parTrans" cxnId="{90D29DCB-39AB-47A8-9606-2F987885493F}">
      <dgm:prSet/>
      <dgm:spPr/>
    </dgm:pt>
    <dgm:pt modelId="{1D36747F-098F-48A2-B31C-A5270C58D89A}" type="sibTrans" cxnId="{90D29DCB-39AB-47A8-9606-2F987885493F}">
      <dgm:prSet/>
      <dgm:spPr/>
    </dgm:pt>
    <dgm:pt modelId="{790B909A-7C17-468C-AE73-DC88F3169620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32B2E32-09CF-48BC-8A0F-1E12AE215206}" type="parTrans" cxnId="{86C40109-93D1-4137-89AE-935F44710CF6}">
      <dgm:prSet/>
      <dgm:spPr/>
    </dgm:pt>
    <dgm:pt modelId="{82F77D89-40A5-42E0-B85F-722CCF89B36F}" type="sibTrans" cxnId="{86C40109-93D1-4137-89AE-935F44710CF6}">
      <dgm:prSet/>
      <dgm:spPr/>
    </dgm:pt>
    <dgm:pt modelId="{C8ABEBA8-2623-4BFA-B082-DB7B07FD6B78}">
      <dgm:prSet phldrT="[Text]"/>
      <dgm:spPr/>
      <dgm:t>
        <a:bodyPr/>
        <a:lstStyle/>
        <a:p>
          <a:r>
            <a:rPr lang="en-US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A922126-2C35-4919-BB7D-89527FD56E08}" type="parTrans" cxnId="{56FF7252-A77B-40EF-B35D-4A7E8C9BB59C}">
      <dgm:prSet/>
      <dgm:spPr/>
    </dgm:pt>
    <dgm:pt modelId="{B0A98F98-BA3B-4048-A71C-051FE20F88F0}" type="sibTrans" cxnId="{56FF7252-A77B-40EF-B35D-4A7E8C9BB59C}">
      <dgm:prSet/>
      <dgm:spPr/>
    </dgm:pt>
    <dgm:pt modelId="{4EF20251-42C3-4958-89ED-8906F15C6697}" type="pres">
      <dgm:prSet presAssocID="{C8A1CB95-30D5-4574-AD62-B43144AEB0A4}" presName="theList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5D8EFA68-9C6B-4C8A-BC9B-5B9C0027BA20}" type="pres">
      <dgm:prSet presAssocID="{B424CFC6-8548-4837-959C-D3F2DE67C0DC}" presName="compNode" presStyleCnt="0"/>
      <dgm:spPr/>
    </dgm:pt>
    <dgm:pt modelId="{59920A95-DCE8-433E-A72E-8BBE3B048947}" type="pres">
      <dgm:prSet presAssocID="{B424CFC6-8548-4837-959C-D3F2DE67C0DC}" presName="aNode" presStyleLbl="bgShp" presStyleIdx="0" presStyleCnt="4"/>
      <dgm:spPr/>
      <dgm:t>
        <a:bodyPr/>
        <a:lstStyle/>
        <a:p>
          <a:endParaRPr lang="en-US"/>
        </a:p>
      </dgm:t>
    </dgm:pt>
    <dgm:pt modelId="{111D7165-3D67-4A93-807D-02842CEB88DA}" type="pres">
      <dgm:prSet presAssocID="{B424CFC6-8548-4837-959C-D3F2DE67C0DC}" presName="textNode" presStyleLbl="bgShp" presStyleIdx="0" presStyleCnt="4"/>
      <dgm:spPr/>
      <dgm:t>
        <a:bodyPr/>
        <a:lstStyle/>
        <a:p>
          <a:endParaRPr lang="en-US"/>
        </a:p>
      </dgm:t>
    </dgm:pt>
    <dgm:pt modelId="{032978A4-8264-44E9-8AD6-10BFCB6EB2AD}" type="pres">
      <dgm:prSet presAssocID="{B424CFC6-8548-4837-959C-D3F2DE67C0DC}" presName="compChildNode" presStyleCnt="0"/>
      <dgm:spPr/>
    </dgm:pt>
    <dgm:pt modelId="{36BC7A50-7A8D-4BAF-B250-3F5D51327ABA}" type="pres">
      <dgm:prSet presAssocID="{B424CFC6-8548-4837-959C-D3F2DE67C0DC}" presName="theInnerList" presStyleCnt="0"/>
      <dgm:spPr/>
    </dgm:pt>
    <dgm:pt modelId="{FFB49265-5835-42EB-91AC-B179F990FCF4}" type="pres">
      <dgm:prSet presAssocID="{671C873C-8829-43C7-B556-37198DC6D26D}" presName="childNode" presStyleLbl="node2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C261C-379F-41ED-8D88-999F855E35CF}" type="pres">
      <dgm:prSet presAssocID="{671C873C-8829-43C7-B556-37198DC6D26D}" presName="aSpace2" presStyleCnt="0"/>
      <dgm:spPr/>
    </dgm:pt>
    <dgm:pt modelId="{A9DC9E4F-1955-4059-8FD9-9771A9C0E1ED}" type="pres">
      <dgm:prSet presAssocID="{AFECBB4E-AD28-46DF-BB99-CB0A0269C578}" presName="childNode" presStyleLbl="node2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0F91D-91B4-4E48-ABB5-523AEF98D3A8}" type="pres">
      <dgm:prSet presAssocID="{B424CFC6-8548-4837-959C-D3F2DE67C0DC}" presName="aSpace" presStyleCnt="0"/>
      <dgm:spPr/>
    </dgm:pt>
    <dgm:pt modelId="{593F7293-3729-4189-B2D3-ECC639E1E3D0}" type="pres">
      <dgm:prSet presAssocID="{D7CF7264-C02F-470E-98DC-2883A3463478}" presName="compNode" presStyleCnt="0"/>
      <dgm:spPr/>
    </dgm:pt>
    <dgm:pt modelId="{B3D93258-9A3B-4771-8060-D6E28EA8979F}" type="pres">
      <dgm:prSet presAssocID="{D7CF7264-C02F-470E-98DC-2883A3463478}" presName="aNode" presStyleLbl="bgShp" presStyleIdx="1" presStyleCnt="4"/>
      <dgm:spPr/>
      <dgm:t>
        <a:bodyPr/>
        <a:lstStyle/>
        <a:p>
          <a:endParaRPr lang="en-US"/>
        </a:p>
      </dgm:t>
    </dgm:pt>
    <dgm:pt modelId="{3F76A38C-C84F-43B7-A3E5-0368AB4BF364}" type="pres">
      <dgm:prSet presAssocID="{D7CF7264-C02F-470E-98DC-2883A3463478}" presName="textNode" presStyleLbl="bgShp" presStyleIdx="1" presStyleCnt="4"/>
      <dgm:spPr/>
      <dgm:t>
        <a:bodyPr/>
        <a:lstStyle/>
        <a:p>
          <a:endParaRPr lang="en-US"/>
        </a:p>
      </dgm:t>
    </dgm:pt>
    <dgm:pt modelId="{D511F405-E6A5-4397-B81A-80E6D0DE6D7F}" type="pres">
      <dgm:prSet presAssocID="{D7CF7264-C02F-470E-98DC-2883A3463478}" presName="compChildNode" presStyleCnt="0"/>
      <dgm:spPr/>
    </dgm:pt>
    <dgm:pt modelId="{2C386BC4-3990-4045-9B7A-9ACD8D676562}" type="pres">
      <dgm:prSet presAssocID="{D7CF7264-C02F-470E-98DC-2883A3463478}" presName="theInnerList" presStyleCnt="0"/>
      <dgm:spPr/>
    </dgm:pt>
    <dgm:pt modelId="{1E7A2B48-D91F-4375-B169-E0839DD0C284}" type="pres">
      <dgm:prSet presAssocID="{AAE40FED-D33E-457C-B6C2-9DFC87B2CA9F}" presName="childNode" presStyleLbl="node2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F4A7F-1674-4198-A615-B145D1AEC1B8}" type="pres">
      <dgm:prSet presAssocID="{AAE40FED-D33E-457C-B6C2-9DFC87B2CA9F}" presName="aSpace2" presStyleCnt="0"/>
      <dgm:spPr/>
    </dgm:pt>
    <dgm:pt modelId="{FE0E1758-677E-447E-A3C5-4943F043667F}" type="pres">
      <dgm:prSet presAssocID="{8A8196A1-286F-4FA5-883B-13915991992C}" presName="childNode" presStyleLbl="node2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5DBEB-5C9C-4C58-8A6F-76D32C39902C}" type="pres">
      <dgm:prSet presAssocID="{D7CF7264-C02F-470E-98DC-2883A3463478}" presName="aSpace" presStyleCnt="0"/>
      <dgm:spPr/>
    </dgm:pt>
    <dgm:pt modelId="{E89FB49A-BA2F-44E6-892A-630FC4340FAC}" type="pres">
      <dgm:prSet presAssocID="{047F2365-907A-4DF9-A45D-55E367352AC3}" presName="compNode" presStyleCnt="0"/>
      <dgm:spPr/>
    </dgm:pt>
    <dgm:pt modelId="{84A3A8D1-DF34-48E2-A52F-5952B0308A6A}" type="pres">
      <dgm:prSet presAssocID="{047F2365-907A-4DF9-A45D-55E367352AC3}" presName="aNode" presStyleLbl="bgShp" presStyleIdx="2" presStyleCnt="4"/>
      <dgm:spPr/>
      <dgm:t>
        <a:bodyPr/>
        <a:lstStyle/>
        <a:p>
          <a:endParaRPr lang="en-US"/>
        </a:p>
      </dgm:t>
    </dgm:pt>
    <dgm:pt modelId="{202FABDE-E435-4CEE-A62F-F173A5FE04D4}" type="pres">
      <dgm:prSet presAssocID="{047F2365-907A-4DF9-A45D-55E367352AC3}" presName="textNode" presStyleLbl="bgShp" presStyleIdx="2" presStyleCnt="4"/>
      <dgm:spPr/>
      <dgm:t>
        <a:bodyPr/>
        <a:lstStyle/>
        <a:p>
          <a:endParaRPr lang="en-US"/>
        </a:p>
      </dgm:t>
    </dgm:pt>
    <dgm:pt modelId="{C3FC3447-703E-4A5B-8C3D-DA78F9D166F4}" type="pres">
      <dgm:prSet presAssocID="{047F2365-907A-4DF9-A45D-55E367352AC3}" presName="compChildNode" presStyleCnt="0"/>
      <dgm:spPr/>
    </dgm:pt>
    <dgm:pt modelId="{BC1F8A0B-5733-43D1-A789-66B823CF8C06}" type="pres">
      <dgm:prSet presAssocID="{047F2365-907A-4DF9-A45D-55E367352AC3}" presName="theInnerList" presStyleCnt="0"/>
      <dgm:spPr/>
    </dgm:pt>
    <dgm:pt modelId="{E107E1E3-2E39-482A-A814-054C9D9D97A8}" type="pres">
      <dgm:prSet presAssocID="{6EEC421F-3846-4E1C-8972-F5B059CE9485}" presName="childNode" presStyleLbl="node2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3949A-B53E-4BDC-B54E-1B6901761115}" type="pres">
      <dgm:prSet presAssocID="{6EEC421F-3846-4E1C-8972-F5B059CE9485}" presName="aSpace2" presStyleCnt="0"/>
      <dgm:spPr/>
    </dgm:pt>
    <dgm:pt modelId="{641412B3-BBF4-48F4-8B30-F5D05D0F1CA6}" type="pres">
      <dgm:prSet presAssocID="{F1F9B164-FAD1-40C1-BBDF-4D9487A4E1BB}" presName="childNode" presStyleLbl="node2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A3B6D-44E0-4EAF-B635-C82EDDCF1FC7}" type="pres">
      <dgm:prSet presAssocID="{047F2365-907A-4DF9-A45D-55E367352AC3}" presName="aSpace" presStyleCnt="0"/>
      <dgm:spPr/>
    </dgm:pt>
    <dgm:pt modelId="{CD45AD26-87E9-426A-91E7-87682EE80B3B}" type="pres">
      <dgm:prSet presAssocID="{0C5E195C-0E3C-4396-ACFB-E94763B2492C}" presName="compNode" presStyleCnt="0"/>
      <dgm:spPr/>
    </dgm:pt>
    <dgm:pt modelId="{E2940D69-66D0-478D-A860-7EA394067548}" type="pres">
      <dgm:prSet presAssocID="{0C5E195C-0E3C-4396-ACFB-E94763B2492C}" presName="aNode" presStyleLbl="bgShp" presStyleIdx="3" presStyleCnt="4"/>
      <dgm:spPr/>
      <dgm:t>
        <a:bodyPr/>
        <a:lstStyle/>
        <a:p>
          <a:endParaRPr lang="en-US"/>
        </a:p>
      </dgm:t>
    </dgm:pt>
    <dgm:pt modelId="{DC29829B-1F6A-4202-8565-E562050F9358}" type="pres">
      <dgm:prSet presAssocID="{0C5E195C-0E3C-4396-ACFB-E94763B2492C}" presName="textNode" presStyleLbl="bgShp" presStyleIdx="3" presStyleCnt="4"/>
      <dgm:spPr/>
      <dgm:t>
        <a:bodyPr/>
        <a:lstStyle/>
        <a:p>
          <a:endParaRPr lang="en-US"/>
        </a:p>
      </dgm:t>
    </dgm:pt>
    <dgm:pt modelId="{0B8CAE27-0656-47EF-ACED-11DC73399266}" type="pres">
      <dgm:prSet presAssocID="{0C5E195C-0E3C-4396-ACFB-E94763B2492C}" presName="compChildNode" presStyleCnt="0"/>
      <dgm:spPr/>
    </dgm:pt>
    <dgm:pt modelId="{6023A095-EED0-4794-BE4C-B96AAECEC8B0}" type="pres">
      <dgm:prSet presAssocID="{0C5E195C-0E3C-4396-ACFB-E94763B2492C}" presName="theInnerList" presStyleCnt="0"/>
      <dgm:spPr/>
    </dgm:pt>
    <dgm:pt modelId="{D18E6177-723D-4610-8862-90C4487AEDAE}" type="pres">
      <dgm:prSet presAssocID="{790B909A-7C17-468C-AE73-DC88F3169620}" presName="childNode" presStyleLbl="node2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D89E4-6BDE-4436-A805-53817A81B3B1}" type="pres">
      <dgm:prSet presAssocID="{790B909A-7C17-468C-AE73-DC88F3169620}" presName="aSpace2" presStyleCnt="0"/>
      <dgm:spPr/>
    </dgm:pt>
    <dgm:pt modelId="{22C0A368-824D-4706-827A-C6AF0A1DF3F9}" type="pres">
      <dgm:prSet presAssocID="{C8ABEBA8-2623-4BFA-B082-DB7B07FD6B78}" presName="childNode" presStyleLbl="node2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2CC9E-1125-4622-914D-41F485BC037D}" srcId="{B424CFC6-8548-4837-959C-D3F2DE67C0DC}" destId="{671C873C-8829-43C7-B556-37198DC6D26D}" srcOrd="0" destOrd="0" parTransId="{3C45B767-4BCD-4B2A-B468-7D9D6431162B}" sibTransId="{03CD444E-38E1-4BF0-AF0C-08880B75C0DE}"/>
    <dgm:cxn modelId="{A0564F88-F21B-485F-A4F6-AEA4E91BFC9E}" type="presOf" srcId="{F1F9B164-FAD1-40C1-BBDF-4D9487A4E1BB}" destId="{641412B3-BBF4-48F4-8B30-F5D05D0F1CA6}" srcOrd="0" destOrd="0" presId="urn:microsoft.com/office/officeart/2005/8/layout/lProcess2#2"/>
    <dgm:cxn modelId="{F3A94D06-2784-42E9-AD07-A20AB9D1435A}" type="presOf" srcId="{047F2365-907A-4DF9-A45D-55E367352AC3}" destId="{84A3A8D1-DF34-48E2-A52F-5952B0308A6A}" srcOrd="0" destOrd="0" presId="urn:microsoft.com/office/officeart/2005/8/layout/lProcess2#2"/>
    <dgm:cxn modelId="{AA7D2511-2584-4B98-BFB5-80BC88CD5C1F}" type="presOf" srcId="{790B909A-7C17-468C-AE73-DC88F3169620}" destId="{D18E6177-723D-4610-8862-90C4487AEDAE}" srcOrd="0" destOrd="0" presId="urn:microsoft.com/office/officeart/2005/8/layout/lProcess2#2"/>
    <dgm:cxn modelId="{3F1DC006-4BF4-4ADD-8930-91F36929EE2A}" srcId="{D7CF7264-C02F-470E-98DC-2883A3463478}" destId="{8A8196A1-286F-4FA5-883B-13915991992C}" srcOrd="1" destOrd="0" parTransId="{A194E7C8-260B-41F1-9A72-5F91F6C5FF20}" sibTransId="{D97D853F-67E4-42C6-9C70-F670D4286A1F}"/>
    <dgm:cxn modelId="{325DAC2C-C460-46D4-908B-A68BCEDFDE46}" type="presOf" srcId="{C8ABEBA8-2623-4BFA-B082-DB7B07FD6B78}" destId="{22C0A368-824D-4706-827A-C6AF0A1DF3F9}" srcOrd="0" destOrd="0" presId="urn:microsoft.com/office/officeart/2005/8/layout/lProcess2#2"/>
    <dgm:cxn modelId="{07A26895-C6C9-4F28-BB1F-F85794B7EC8B}" type="presOf" srcId="{0C5E195C-0E3C-4396-ACFB-E94763B2492C}" destId="{E2940D69-66D0-478D-A860-7EA394067548}" srcOrd="0" destOrd="0" presId="urn:microsoft.com/office/officeart/2005/8/layout/lProcess2#2"/>
    <dgm:cxn modelId="{4B8A422F-4A47-4A94-818D-8AB35C278CB7}" type="presOf" srcId="{B424CFC6-8548-4837-959C-D3F2DE67C0DC}" destId="{111D7165-3D67-4A93-807D-02842CEB88DA}" srcOrd="1" destOrd="0" presId="urn:microsoft.com/office/officeart/2005/8/layout/lProcess2#2"/>
    <dgm:cxn modelId="{32D20E08-65ED-4E23-8DEB-CD9A88B01F5E}" srcId="{C8A1CB95-30D5-4574-AD62-B43144AEB0A4}" destId="{D7CF7264-C02F-470E-98DC-2883A3463478}" srcOrd="1" destOrd="0" parTransId="{02E7A376-8112-4919-B51B-723341990986}" sibTransId="{A293DAE9-7CE1-44C5-A486-01A8FEB2B4C2}"/>
    <dgm:cxn modelId="{6E4308B5-10E8-459C-96A8-280ACFC5FBF1}" type="presOf" srcId="{AAE40FED-D33E-457C-B6C2-9DFC87B2CA9F}" destId="{1E7A2B48-D91F-4375-B169-E0839DD0C284}" srcOrd="0" destOrd="0" presId="urn:microsoft.com/office/officeart/2005/8/layout/lProcess2#2"/>
    <dgm:cxn modelId="{9142D3FF-9C47-4348-A0B4-01AA73541358}" srcId="{C8A1CB95-30D5-4574-AD62-B43144AEB0A4}" destId="{B424CFC6-8548-4837-959C-D3F2DE67C0DC}" srcOrd="0" destOrd="0" parTransId="{B126EEB8-8295-46EF-ADBF-58F018AAECA9}" sibTransId="{E4CA1F21-7084-44F0-9410-1D76B8B2899A}"/>
    <dgm:cxn modelId="{66788A1E-E36A-43A9-9078-70661ECA83D9}" srcId="{047F2365-907A-4DF9-A45D-55E367352AC3}" destId="{F1F9B164-FAD1-40C1-BBDF-4D9487A4E1BB}" srcOrd="1" destOrd="0" parTransId="{A527FC1F-2FD9-4126-A996-CD15F8B66D26}" sibTransId="{255AB6A5-2168-4626-AA7F-48A88AB62731}"/>
    <dgm:cxn modelId="{DE5B3B2B-A331-497A-BE01-C5AF3628C296}" type="presOf" srcId="{C8A1CB95-30D5-4574-AD62-B43144AEB0A4}" destId="{4EF20251-42C3-4958-89ED-8906F15C6697}" srcOrd="0" destOrd="0" presId="urn:microsoft.com/office/officeart/2005/8/layout/lProcess2#2"/>
    <dgm:cxn modelId="{3C8453DD-7FE5-45BC-872F-5F435A903983}" srcId="{B424CFC6-8548-4837-959C-D3F2DE67C0DC}" destId="{AFECBB4E-AD28-46DF-BB99-CB0A0269C578}" srcOrd="1" destOrd="0" parTransId="{EB8DBE36-4729-45C9-B2BA-D985579BD3CF}" sibTransId="{DD10E8AA-22A2-4019-91C9-08C4D0D65E41}"/>
    <dgm:cxn modelId="{99985E89-3082-4450-944E-05061F82632E}" type="presOf" srcId="{671C873C-8829-43C7-B556-37198DC6D26D}" destId="{FFB49265-5835-42EB-91AC-B179F990FCF4}" srcOrd="0" destOrd="0" presId="urn:microsoft.com/office/officeart/2005/8/layout/lProcess2#2"/>
    <dgm:cxn modelId="{50DAAEB7-F2C4-4A98-87DC-E46B3C3AEAB8}" type="presOf" srcId="{B424CFC6-8548-4837-959C-D3F2DE67C0DC}" destId="{59920A95-DCE8-433E-A72E-8BBE3B048947}" srcOrd="0" destOrd="0" presId="urn:microsoft.com/office/officeart/2005/8/layout/lProcess2#2"/>
    <dgm:cxn modelId="{09A0CF88-3E57-4423-ABC8-EA2B85BBEAF8}" srcId="{C8A1CB95-30D5-4574-AD62-B43144AEB0A4}" destId="{047F2365-907A-4DF9-A45D-55E367352AC3}" srcOrd="2" destOrd="0" parTransId="{44543A01-2AFB-46BA-9F20-7CB4C7F4C7F8}" sibTransId="{9A612075-4D45-4629-A09A-A60DAF8E4D53}"/>
    <dgm:cxn modelId="{693F2D36-F727-4D79-81EF-93708CC81C5E}" type="presOf" srcId="{047F2365-907A-4DF9-A45D-55E367352AC3}" destId="{202FABDE-E435-4CEE-A62F-F173A5FE04D4}" srcOrd="1" destOrd="0" presId="urn:microsoft.com/office/officeart/2005/8/layout/lProcess2#2"/>
    <dgm:cxn modelId="{EEF82686-DB2E-4DB9-9797-CB5CA347AEB9}" type="presOf" srcId="{6EEC421F-3846-4E1C-8972-F5B059CE9485}" destId="{E107E1E3-2E39-482A-A814-054C9D9D97A8}" srcOrd="0" destOrd="0" presId="urn:microsoft.com/office/officeart/2005/8/layout/lProcess2#2"/>
    <dgm:cxn modelId="{4753DDB3-A77E-4948-88F4-885C84621CCF}" type="presOf" srcId="{D7CF7264-C02F-470E-98DC-2883A3463478}" destId="{3F76A38C-C84F-43B7-A3E5-0368AB4BF364}" srcOrd="1" destOrd="0" presId="urn:microsoft.com/office/officeart/2005/8/layout/lProcess2#2"/>
    <dgm:cxn modelId="{86C40109-93D1-4137-89AE-935F44710CF6}" srcId="{0C5E195C-0E3C-4396-ACFB-E94763B2492C}" destId="{790B909A-7C17-468C-AE73-DC88F3169620}" srcOrd="0" destOrd="0" parTransId="{D32B2E32-09CF-48BC-8A0F-1E12AE215206}" sibTransId="{82F77D89-40A5-42E0-B85F-722CCF89B36F}"/>
    <dgm:cxn modelId="{C8E1C710-5245-4B73-9652-758E3082B5DC}" srcId="{D7CF7264-C02F-470E-98DC-2883A3463478}" destId="{AAE40FED-D33E-457C-B6C2-9DFC87B2CA9F}" srcOrd="0" destOrd="0" parTransId="{C8BEB7D9-3422-4B64-93C8-0F36F6224429}" sibTransId="{88CD288B-4B9E-4CF9-BD02-63937F47EA86}"/>
    <dgm:cxn modelId="{90D29DCB-39AB-47A8-9606-2F987885493F}" srcId="{C8A1CB95-30D5-4574-AD62-B43144AEB0A4}" destId="{0C5E195C-0E3C-4396-ACFB-E94763B2492C}" srcOrd="3" destOrd="0" parTransId="{E65E3824-6042-480E-B54B-E92D4462B9B6}" sibTransId="{1D36747F-098F-48A2-B31C-A5270C58D89A}"/>
    <dgm:cxn modelId="{E1A9DA2A-3B8C-4CC3-ADC7-AD80419173C5}" type="presOf" srcId="{8A8196A1-286F-4FA5-883B-13915991992C}" destId="{FE0E1758-677E-447E-A3C5-4943F043667F}" srcOrd="0" destOrd="0" presId="urn:microsoft.com/office/officeart/2005/8/layout/lProcess2#2"/>
    <dgm:cxn modelId="{2B8BF14B-B085-4183-BFE8-7CB19DFEC63F}" type="presOf" srcId="{AFECBB4E-AD28-46DF-BB99-CB0A0269C578}" destId="{A9DC9E4F-1955-4059-8FD9-9771A9C0E1ED}" srcOrd="0" destOrd="0" presId="urn:microsoft.com/office/officeart/2005/8/layout/lProcess2#2"/>
    <dgm:cxn modelId="{56FF7252-A77B-40EF-B35D-4A7E8C9BB59C}" srcId="{0C5E195C-0E3C-4396-ACFB-E94763B2492C}" destId="{C8ABEBA8-2623-4BFA-B082-DB7B07FD6B78}" srcOrd="1" destOrd="0" parTransId="{5A922126-2C35-4919-BB7D-89527FD56E08}" sibTransId="{B0A98F98-BA3B-4048-A71C-051FE20F88F0}"/>
    <dgm:cxn modelId="{458472C7-A449-4719-B36D-31371A890149}" type="presOf" srcId="{0C5E195C-0E3C-4396-ACFB-E94763B2492C}" destId="{DC29829B-1F6A-4202-8565-E562050F9358}" srcOrd="1" destOrd="0" presId="urn:microsoft.com/office/officeart/2005/8/layout/lProcess2#2"/>
    <dgm:cxn modelId="{81F5768C-15FA-497D-8D9F-76710A0155E0}" srcId="{047F2365-907A-4DF9-A45D-55E367352AC3}" destId="{6EEC421F-3846-4E1C-8972-F5B059CE9485}" srcOrd="0" destOrd="0" parTransId="{3F3B5259-E7CC-47A4-823A-83502BF6F472}" sibTransId="{FF3C7F62-6D0C-47B9-91E3-907AA68A7FE3}"/>
    <dgm:cxn modelId="{920D730F-53A9-4388-99AD-3F75C965C750}" type="presOf" srcId="{D7CF7264-C02F-470E-98DC-2883A3463478}" destId="{B3D93258-9A3B-4771-8060-D6E28EA8979F}" srcOrd="0" destOrd="0" presId="urn:microsoft.com/office/officeart/2005/8/layout/lProcess2#2"/>
    <dgm:cxn modelId="{DFDAD8D6-BAC4-4C7B-82F1-970B1CB5517B}" type="presParOf" srcId="{4EF20251-42C3-4958-89ED-8906F15C6697}" destId="{5D8EFA68-9C6B-4C8A-BC9B-5B9C0027BA20}" srcOrd="0" destOrd="0" presId="urn:microsoft.com/office/officeart/2005/8/layout/lProcess2#2"/>
    <dgm:cxn modelId="{130E6878-D8A3-4B17-A53B-EBBE96D5D186}" type="presParOf" srcId="{5D8EFA68-9C6B-4C8A-BC9B-5B9C0027BA20}" destId="{59920A95-DCE8-433E-A72E-8BBE3B048947}" srcOrd="0" destOrd="0" presId="urn:microsoft.com/office/officeart/2005/8/layout/lProcess2#2"/>
    <dgm:cxn modelId="{93347D9E-C729-4F03-86D2-2EA9B1238F73}" type="presParOf" srcId="{5D8EFA68-9C6B-4C8A-BC9B-5B9C0027BA20}" destId="{111D7165-3D67-4A93-807D-02842CEB88DA}" srcOrd="1" destOrd="0" presId="urn:microsoft.com/office/officeart/2005/8/layout/lProcess2#2"/>
    <dgm:cxn modelId="{A3E6A55E-D75E-4C74-8B2A-C6FA10FFBB5A}" type="presParOf" srcId="{5D8EFA68-9C6B-4C8A-BC9B-5B9C0027BA20}" destId="{032978A4-8264-44E9-8AD6-10BFCB6EB2AD}" srcOrd="2" destOrd="0" presId="urn:microsoft.com/office/officeart/2005/8/layout/lProcess2#2"/>
    <dgm:cxn modelId="{2D3AED9A-B0D2-4FCB-994D-DAD32B0DDD16}" type="presParOf" srcId="{032978A4-8264-44E9-8AD6-10BFCB6EB2AD}" destId="{36BC7A50-7A8D-4BAF-B250-3F5D51327ABA}" srcOrd="0" destOrd="0" presId="urn:microsoft.com/office/officeart/2005/8/layout/lProcess2#2"/>
    <dgm:cxn modelId="{B31ACFE3-46DF-44EA-996E-0B7774DAAD77}" type="presParOf" srcId="{36BC7A50-7A8D-4BAF-B250-3F5D51327ABA}" destId="{FFB49265-5835-42EB-91AC-B179F990FCF4}" srcOrd="0" destOrd="0" presId="urn:microsoft.com/office/officeart/2005/8/layout/lProcess2#2"/>
    <dgm:cxn modelId="{E5AD0879-E8C2-400D-AF43-4581673FF392}" type="presParOf" srcId="{36BC7A50-7A8D-4BAF-B250-3F5D51327ABA}" destId="{6A0C261C-379F-41ED-8D88-999F855E35CF}" srcOrd="1" destOrd="0" presId="urn:microsoft.com/office/officeart/2005/8/layout/lProcess2#2"/>
    <dgm:cxn modelId="{DBDAC370-A722-42D9-B6ED-5467529F3E04}" type="presParOf" srcId="{36BC7A50-7A8D-4BAF-B250-3F5D51327ABA}" destId="{A9DC9E4F-1955-4059-8FD9-9771A9C0E1ED}" srcOrd="2" destOrd="0" presId="urn:microsoft.com/office/officeart/2005/8/layout/lProcess2#2"/>
    <dgm:cxn modelId="{44FE836A-62B0-4B32-B0AE-9535C8DAE958}" type="presParOf" srcId="{4EF20251-42C3-4958-89ED-8906F15C6697}" destId="{DE70F91D-91B4-4E48-ABB5-523AEF98D3A8}" srcOrd="1" destOrd="0" presId="urn:microsoft.com/office/officeart/2005/8/layout/lProcess2#2"/>
    <dgm:cxn modelId="{4C044824-BAF0-4F16-BEC9-73C20F6BBD69}" type="presParOf" srcId="{4EF20251-42C3-4958-89ED-8906F15C6697}" destId="{593F7293-3729-4189-B2D3-ECC639E1E3D0}" srcOrd="2" destOrd="0" presId="urn:microsoft.com/office/officeart/2005/8/layout/lProcess2#2"/>
    <dgm:cxn modelId="{6E91D25C-9284-45F7-81F6-57BB32035E38}" type="presParOf" srcId="{593F7293-3729-4189-B2D3-ECC639E1E3D0}" destId="{B3D93258-9A3B-4771-8060-D6E28EA8979F}" srcOrd="0" destOrd="0" presId="urn:microsoft.com/office/officeart/2005/8/layout/lProcess2#2"/>
    <dgm:cxn modelId="{8120A373-ABBE-4DBC-B974-ADDBF916F912}" type="presParOf" srcId="{593F7293-3729-4189-B2D3-ECC639E1E3D0}" destId="{3F76A38C-C84F-43B7-A3E5-0368AB4BF364}" srcOrd="1" destOrd="0" presId="urn:microsoft.com/office/officeart/2005/8/layout/lProcess2#2"/>
    <dgm:cxn modelId="{FC9E0AD7-E841-40BD-8393-EEE151B4947E}" type="presParOf" srcId="{593F7293-3729-4189-B2D3-ECC639E1E3D0}" destId="{D511F405-E6A5-4397-B81A-80E6D0DE6D7F}" srcOrd="2" destOrd="0" presId="urn:microsoft.com/office/officeart/2005/8/layout/lProcess2#2"/>
    <dgm:cxn modelId="{19F1A1D4-A2D8-400A-9A6C-23F9E4956652}" type="presParOf" srcId="{D511F405-E6A5-4397-B81A-80E6D0DE6D7F}" destId="{2C386BC4-3990-4045-9B7A-9ACD8D676562}" srcOrd="0" destOrd="0" presId="urn:microsoft.com/office/officeart/2005/8/layout/lProcess2#2"/>
    <dgm:cxn modelId="{FC2D06CB-302D-4D62-8E39-C65B91FEA143}" type="presParOf" srcId="{2C386BC4-3990-4045-9B7A-9ACD8D676562}" destId="{1E7A2B48-D91F-4375-B169-E0839DD0C284}" srcOrd="0" destOrd="0" presId="urn:microsoft.com/office/officeart/2005/8/layout/lProcess2#2"/>
    <dgm:cxn modelId="{8A2B51AC-EBC3-489D-8747-593450A84BC4}" type="presParOf" srcId="{2C386BC4-3990-4045-9B7A-9ACD8D676562}" destId="{79BF4A7F-1674-4198-A615-B145D1AEC1B8}" srcOrd="1" destOrd="0" presId="urn:microsoft.com/office/officeart/2005/8/layout/lProcess2#2"/>
    <dgm:cxn modelId="{5B2EE558-D70B-49FB-B844-2732F48C7813}" type="presParOf" srcId="{2C386BC4-3990-4045-9B7A-9ACD8D676562}" destId="{FE0E1758-677E-447E-A3C5-4943F043667F}" srcOrd="2" destOrd="0" presId="urn:microsoft.com/office/officeart/2005/8/layout/lProcess2#2"/>
    <dgm:cxn modelId="{CFED7EF2-FCF6-48F0-B88C-F1C6FD21E120}" type="presParOf" srcId="{4EF20251-42C3-4958-89ED-8906F15C6697}" destId="{5355DBEB-5C9C-4C58-8A6F-76D32C39902C}" srcOrd="3" destOrd="0" presId="urn:microsoft.com/office/officeart/2005/8/layout/lProcess2#2"/>
    <dgm:cxn modelId="{D0B723E3-BE16-4AD4-9ABE-5673DAABBDAC}" type="presParOf" srcId="{4EF20251-42C3-4958-89ED-8906F15C6697}" destId="{E89FB49A-BA2F-44E6-892A-630FC4340FAC}" srcOrd="4" destOrd="0" presId="urn:microsoft.com/office/officeart/2005/8/layout/lProcess2#2"/>
    <dgm:cxn modelId="{279E5178-A174-40FD-A057-EB8457C91B0C}" type="presParOf" srcId="{E89FB49A-BA2F-44E6-892A-630FC4340FAC}" destId="{84A3A8D1-DF34-48E2-A52F-5952B0308A6A}" srcOrd="0" destOrd="0" presId="urn:microsoft.com/office/officeart/2005/8/layout/lProcess2#2"/>
    <dgm:cxn modelId="{8EF8B05D-E014-4865-96A6-8AAF6A29099E}" type="presParOf" srcId="{E89FB49A-BA2F-44E6-892A-630FC4340FAC}" destId="{202FABDE-E435-4CEE-A62F-F173A5FE04D4}" srcOrd="1" destOrd="0" presId="urn:microsoft.com/office/officeart/2005/8/layout/lProcess2#2"/>
    <dgm:cxn modelId="{032A6208-2611-4C67-9A4C-1A3BBEDB3311}" type="presParOf" srcId="{E89FB49A-BA2F-44E6-892A-630FC4340FAC}" destId="{C3FC3447-703E-4A5B-8C3D-DA78F9D166F4}" srcOrd="2" destOrd="0" presId="urn:microsoft.com/office/officeart/2005/8/layout/lProcess2#2"/>
    <dgm:cxn modelId="{2E0679E5-18F5-4628-84F9-120FA5B43C97}" type="presParOf" srcId="{C3FC3447-703E-4A5B-8C3D-DA78F9D166F4}" destId="{BC1F8A0B-5733-43D1-A789-66B823CF8C06}" srcOrd="0" destOrd="0" presId="urn:microsoft.com/office/officeart/2005/8/layout/lProcess2#2"/>
    <dgm:cxn modelId="{B913B7D3-4827-48A0-B55C-E540C5E31449}" type="presParOf" srcId="{BC1F8A0B-5733-43D1-A789-66B823CF8C06}" destId="{E107E1E3-2E39-482A-A814-054C9D9D97A8}" srcOrd="0" destOrd="0" presId="urn:microsoft.com/office/officeart/2005/8/layout/lProcess2#2"/>
    <dgm:cxn modelId="{4BF7B9A1-ABA7-4669-9D76-874C3432B2F7}" type="presParOf" srcId="{BC1F8A0B-5733-43D1-A789-66B823CF8C06}" destId="{D803949A-B53E-4BDC-B54E-1B6901761115}" srcOrd="1" destOrd="0" presId="urn:microsoft.com/office/officeart/2005/8/layout/lProcess2#2"/>
    <dgm:cxn modelId="{FE4E979F-2ED9-4A3B-87BF-F1CEF372FA1C}" type="presParOf" srcId="{BC1F8A0B-5733-43D1-A789-66B823CF8C06}" destId="{641412B3-BBF4-48F4-8B30-F5D05D0F1CA6}" srcOrd="2" destOrd="0" presId="urn:microsoft.com/office/officeart/2005/8/layout/lProcess2#2"/>
    <dgm:cxn modelId="{03F0A140-22DC-4B1A-B2F1-68F1046CBE42}" type="presParOf" srcId="{4EF20251-42C3-4958-89ED-8906F15C6697}" destId="{EFBA3B6D-44E0-4EAF-B635-C82EDDCF1FC7}" srcOrd="5" destOrd="0" presId="urn:microsoft.com/office/officeart/2005/8/layout/lProcess2#2"/>
    <dgm:cxn modelId="{FA0D4E0C-CA51-4A4A-AA36-7F647DD74234}" type="presParOf" srcId="{4EF20251-42C3-4958-89ED-8906F15C6697}" destId="{CD45AD26-87E9-426A-91E7-87682EE80B3B}" srcOrd="6" destOrd="0" presId="urn:microsoft.com/office/officeart/2005/8/layout/lProcess2#2"/>
    <dgm:cxn modelId="{4263D5E4-3BC4-48FD-93B7-D4ED6FBFFAC8}" type="presParOf" srcId="{CD45AD26-87E9-426A-91E7-87682EE80B3B}" destId="{E2940D69-66D0-478D-A860-7EA394067548}" srcOrd="0" destOrd="0" presId="urn:microsoft.com/office/officeart/2005/8/layout/lProcess2#2"/>
    <dgm:cxn modelId="{FF7BE9C2-BE25-41E2-83EF-DDE107CF12D3}" type="presParOf" srcId="{CD45AD26-87E9-426A-91E7-87682EE80B3B}" destId="{DC29829B-1F6A-4202-8565-E562050F9358}" srcOrd="1" destOrd="0" presId="urn:microsoft.com/office/officeart/2005/8/layout/lProcess2#2"/>
    <dgm:cxn modelId="{2CB98BBC-5056-4E45-98F6-34397B147791}" type="presParOf" srcId="{CD45AD26-87E9-426A-91E7-87682EE80B3B}" destId="{0B8CAE27-0656-47EF-ACED-11DC73399266}" srcOrd="2" destOrd="0" presId="urn:microsoft.com/office/officeart/2005/8/layout/lProcess2#2"/>
    <dgm:cxn modelId="{CD766789-4470-4998-8CC6-35A3261EB129}" type="presParOf" srcId="{0B8CAE27-0656-47EF-ACED-11DC73399266}" destId="{6023A095-EED0-4794-BE4C-B96AAECEC8B0}" srcOrd="0" destOrd="0" presId="urn:microsoft.com/office/officeart/2005/8/layout/lProcess2#2"/>
    <dgm:cxn modelId="{46147135-DA72-4FC0-8060-A7D061723772}" type="presParOf" srcId="{6023A095-EED0-4794-BE4C-B96AAECEC8B0}" destId="{D18E6177-723D-4610-8862-90C4487AEDAE}" srcOrd="0" destOrd="0" presId="urn:microsoft.com/office/officeart/2005/8/layout/lProcess2#2"/>
    <dgm:cxn modelId="{39324528-C5B9-47E3-95C9-84A6F3D9F527}" type="presParOf" srcId="{6023A095-EED0-4794-BE4C-B96AAECEC8B0}" destId="{10FD89E4-6BDE-4436-A805-53817A81B3B1}" srcOrd="1" destOrd="0" presId="urn:microsoft.com/office/officeart/2005/8/layout/lProcess2#2"/>
    <dgm:cxn modelId="{182DDFFF-018E-4BD8-B67F-C8E5EF62D17D}" type="presParOf" srcId="{6023A095-EED0-4794-BE4C-B96AAECEC8B0}" destId="{22C0A368-824D-4706-827A-C6AF0A1DF3F9}" srcOrd="2" destOrd="0" presId="urn:microsoft.com/office/officeart/2005/8/layout/lProcess2#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196B2-8690-410B-88DD-58E36C1508F0}">
      <dsp:nvSpPr>
        <dsp:cNvPr id="0" name=""/>
        <dsp:cNvSpPr/>
      </dsp:nvSpPr>
      <dsp:spPr>
        <a:xfrm>
          <a:off x="0" y="0"/>
          <a:ext cx="8686800" cy="4525962"/>
        </a:xfrm>
        <a:prstGeom prst="swooshArrow">
          <a:avLst/>
        </a:prstGeom>
        <a:solidFill>
          <a:schemeClr val="accent3">
            <a:tint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E22B3-CA06-42EE-A4F0-16D4F2D463EA}">
      <dsp:nvSpPr>
        <dsp:cNvPr id="0" name=""/>
        <dsp:cNvSpPr/>
      </dsp:nvSpPr>
      <dsp:spPr>
        <a:xfrm>
          <a:off x="1528876" y="3023342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High-level timing goals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528876" y="3023342"/>
        <a:ext cx="2171700" cy="1176750"/>
      </dsp:txXfrm>
    </dsp:sp>
    <dsp:sp modelId="{FD9448E3-A923-4562-82EE-2D6547A66745}">
      <dsp:nvSpPr>
        <dsp:cNvPr id="0" name=""/>
        <dsp:cNvSpPr/>
      </dsp:nvSpPr>
      <dsp:spPr>
        <a:xfrm>
          <a:off x="1442008" y="2936474"/>
          <a:ext cx="173736" cy="1737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7F647F-96BC-4E61-884C-3053C7634AF5}">
      <dsp:nvSpPr>
        <dsp:cNvPr id="0" name=""/>
        <dsp:cNvSpPr/>
      </dsp:nvSpPr>
      <dsp:spPr>
        <a:xfrm>
          <a:off x="3780929" y="1883931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Relationship to other projects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80929" y="1883931"/>
        <a:ext cx="2171700" cy="1176750"/>
      </dsp:txXfrm>
    </dsp:sp>
    <dsp:sp modelId="{FE51A7F7-D190-40A1-8F89-9DF82761F331}">
      <dsp:nvSpPr>
        <dsp:cNvPr id="0" name=""/>
        <dsp:cNvSpPr/>
      </dsp:nvSpPr>
      <dsp:spPr>
        <a:xfrm>
          <a:off x="3639769" y="1742771"/>
          <a:ext cx="282321" cy="2823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2F4A56-954F-4116-820A-78B7D54C1BDB}">
      <dsp:nvSpPr>
        <dsp:cNvPr id="0" name=""/>
        <dsp:cNvSpPr/>
      </dsp:nvSpPr>
      <dsp:spPr>
        <a:xfrm>
          <a:off x="6399999" y="1152988"/>
          <a:ext cx="2171700" cy="117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Ultimate goal of project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399999" y="1152988"/>
        <a:ext cx="2171700" cy="1176750"/>
      </dsp:txXfrm>
    </dsp:sp>
    <dsp:sp modelId="{87971A12-A6B6-4197-A0E8-04E68C73C293}">
      <dsp:nvSpPr>
        <dsp:cNvPr id="0" name=""/>
        <dsp:cNvSpPr/>
      </dsp:nvSpPr>
      <dsp:spPr>
        <a:xfrm>
          <a:off x="6237122" y="990111"/>
          <a:ext cx="325755" cy="3257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481571-BC55-4AF7-8D2E-259FFF397CBA}">
      <dsp:nvSpPr>
        <dsp:cNvPr id="0" name=""/>
        <dsp:cNvSpPr/>
      </dsp:nvSpPr>
      <dsp:spPr>
        <a:xfrm>
          <a:off x="2714" y="1722981"/>
          <a:ext cx="2646759" cy="1755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smtClean="0">
              <a:effectLst/>
            </a:rPr>
            <a:t>You may want to allocate one slide per competitor</a:t>
          </a:r>
          <a:endParaRPr lang="en-US" sz="2500" kern="1200" dirty="0">
            <a:effectLst/>
          </a:endParaRPr>
        </a:p>
      </dsp:txBody>
      <dsp:txXfrm>
        <a:off x="2714" y="1722981"/>
        <a:ext cx="2646759" cy="1755000"/>
      </dsp:txXfrm>
    </dsp:sp>
    <dsp:sp modelId="{B5B365FC-1166-487E-94DA-1436639AACE6}">
      <dsp:nvSpPr>
        <dsp:cNvPr id="0" name=""/>
        <dsp:cNvSpPr/>
      </dsp:nvSpPr>
      <dsp:spPr>
        <a:xfrm>
          <a:off x="2714" y="1047981"/>
          <a:ext cx="2646759" cy="675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effectLst/>
            </a:rPr>
            <a:t>Competitors</a:t>
          </a:r>
          <a:endParaRPr lang="en-US" sz="3200" kern="1200" dirty="0">
            <a:effectLst/>
          </a:endParaRPr>
        </a:p>
      </dsp:txBody>
      <dsp:txXfrm>
        <a:off x="2714" y="1047981"/>
        <a:ext cx="2646759" cy="675000"/>
      </dsp:txXfrm>
    </dsp:sp>
    <dsp:sp modelId="{04269632-F9A2-483A-8C2B-A47CE316A641}">
      <dsp:nvSpPr>
        <dsp:cNvPr id="0" name=""/>
        <dsp:cNvSpPr/>
      </dsp:nvSpPr>
      <dsp:spPr>
        <a:xfrm>
          <a:off x="3020020" y="1722981"/>
          <a:ext cx="2646759" cy="1755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smtClean="0">
              <a:effectLst/>
            </a:rPr>
            <a:t>Your strengths relative to competitors</a:t>
          </a:r>
          <a:endParaRPr lang="en-US" sz="2500" kern="1200" dirty="0">
            <a:effectLst/>
          </a:endParaRPr>
        </a:p>
      </dsp:txBody>
      <dsp:txXfrm>
        <a:off x="3020020" y="1722981"/>
        <a:ext cx="2646759" cy="1755000"/>
      </dsp:txXfrm>
    </dsp:sp>
    <dsp:sp modelId="{2746C005-0552-405D-AFCF-F82F8762A9DA}">
      <dsp:nvSpPr>
        <dsp:cNvPr id="0" name=""/>
        <dsp:cNvSpPr/>
      </dsp:nvSpPr>
      <dsp:spPr>
        <a:xfrm>
          <a:off x="3020020" y="1047981"/>
          <a:ext cx="2646759" cy="675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/>
            </a:rPr>
            <a:t>Strengths</a:t>
          </a:r>
          <a:endParaRPr lang="en-US" sz="3200" kern="1200" dirty="0">
            <a:effectLst/>
          </a:endParaRPr>
        </a:p>
      </dsp:txBody>
      <dsp:txXfrm>
        <a:off x="3020020" y="1047981"/>
        <a:ext cx="2646759" cy="675000"/>
      </dsp:txXfrm>
    </dsp:sp>
    <dsp:sp modelId="{96683A46-9AA2-4E1F-9947-88113678410E}">
      <dsp:nvSpPr>
        <dsp:cNvPr id="0" name=""/>
        <dsp:cNvSpPr/>
      </dsp:nvSpPr>
      <dsp:spPr>
        <a:xfrm>
          <a:off x="6037326" y="1722981"/>
          <a:ext cx="2646759" cy="1755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smtClean="0">
              <a:effectLst/>
            </a:rPr>
            <a:t>Your weaknesses relative to competitors</a:t>
          </a:r>
          <a:endParaRPr lang="en-US" sz="2500" kern="1200" dirty="0">
            <a:effectLst/>
          </a:endParaRPr>
        </a:p>
      </dsp:txBody>
      <dsp:txXfrm>
        <a:off x="6037326" y="1722981"/>
        <a:ext cx="2646759" cy="1755000"/>
      </dsp:txXfrm>
    </dsp:sp>
    <dsp:sp modelId="{4E782E57-9F00-40E2-B1E9-5C0A149313F4}">
      <dsp:nvSpPr>
        <dsp:cNvPr id="0" name=""/>
        <dsp:cNvSpPr/>
      </dsp:nvSpPr>
      <dsp:spPr>
        <a:xfrm>
          <a:off x="6037326" y="1047981"/>
          <a:ext cx="2646759" cy="675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>
              <a:effectLst/>
            </a:rPr>
            <a:t>Weaknesses</a:t>
          </a:r>
          <a:endParaRPr lang="en-US" sz="3200" kern="1200" dirty="0">
            <a:effectLst/>
          </a:endParaRPr>
        </a:p>
      </dsp:txBody>
      <dsp:txXfrm>
        <a:off x="6037326" y="1047981"/>
        <a:ext cx="2646759" cy="675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1B26A-DE4D-47F0-A1D9-A0BB98B2C43D}">
      <dsp:nvSpPr>
        <dsp:cNvPr id="0" name=""/>
        <dsp:cNvSpPr/>
      </dsp:nvSpPr>
      <dsp:spPr>
        <a:xfrm rot="10800000">
          <a:off x="1769421" y="1306"/>
          <a:ext cx="5776722" cy="1257528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535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69421" y="1306"/>
        <a:ext cx="5776722" cy="1257528"/>
      </dsp:txXfrm>
    </dsp:sp>
    <dsp:sp modelId="{85FC09C1-F5A8-48CE-A79A-7DF7DA8A91CC}">
      <dsp:nvSpPr>
        <dsp:cNvPr id="0" name=""/>
        <dsp:cNvSpPr/>
      </dsp:nvSpPr>
      <dsp:spPr>
        <a:xfrm>
          <a:off x="1143322" y="0"/>
          <a:ext cx="1257528" cy="1257528"/>
        </a:xfrm>
        <a:prstGeom prst="ellipse">
          <a:avLst/>
        </a:prstGeom>
        <a:solidFill>
          <a:schemeClr val="accent3">
            <a:tint val="50000"/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3F5DBF-5DAC-4039-9A1C-4D0F8261FCBB}">
      <dsp:nvSpPr>
        <dsp:cNvPr id="0" name=""/>
        <dsp:cNvSpPr/>
      </dsp:nvSpPr>
      <dsp:spPr>
        <a:xfrm rot="10800000">
          <a:off x="1769421" y="1634216"/>
          <a:ext cx="5776722" cy="1257528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535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69421" y="1634216"/>
        <a:ext cx="5776722" cy="1257528"/>
      </dsp:txXfrm>
    </dsp:sp>
    <dsp:sp modelId="{0CC77CC7-06E1-4509-BCB8-967BBC24F776}">
      <dsp:nvSpPr>
        <dsp:cNvPr id="0" name=""/>
        <dsp:cNvSpPr/>
      </dsp:nvSpPr>
      <dsp:spPr>
        <a:xfrm>
          <a:off x="1140656" y="1634216"/>
          <a:ext cx="1257528" cy="1257528"/>
        </a:xfrm>
        <a:prstGeom prst="ellipse">
          <a:avLst/>
        </a:prstGeom>
        <a:solidFill>
          <a:schemeClr val="accent3">
            <a:tint val="50000"/>
            <a:alpha val="90000"/>
            <a:hueOff val="-60055"/>
            <a:satOff val="-94"/>
            <a:lumOff val="4286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650AD2-DF78-4808-B361-6DB15F4A3B1C}">
      <dsp:nvSpPr>
        <dsp:cNvPr id="0" name=""/>
        <dsp:cNvSpPr/>
      </dsp:nvSpPr>
      <dsp:spPr>
        <a:xfrm rot="10800000">
          <a:off x="1769421" y="3267127"/>
          <a:ext cx="5776722" cy="1257528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535" tIns="163576" rIns="163576" bIns="163576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Competitor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Strengths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Weaknesses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69421" y="3267127"/>
        <a:ext cx="5776722" cy="1257528"/>
      </dsp:txXfrm>
    </dsp:sp>
    <dsp:sp modelId="{742821AC-200B-48B9-BDC3-259AF356565E}">
      <dsp:nvSpPr>
        <dsp:cNvPr id="0" name=""/>
        <dsp:cNvSpPr/>
      </dsp:nvSpPr>
      <dsp:spPr>
        <a:xfrm>
          <a:off x="1140656" y="3267127"/>
          <a:ext cx="1257528" cy="1257528"/>
        </a:xfrm>
        <a:prstGeom prst="ellipse">
          <a:avLst/>
        </a:prstGeom>
        <a:solidFill>
          <a:schemeClr val="accent3">
            <a:tint val="50000"/>
            <a:alpha val="90000"/>
            <a:hueOff val="-120109"/>
            <a:satOff val="-188"/>
            <a:lumOff val="8573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5AAB1A-801F-47F0-A79B-C7962C9F4143}">
      <dsp:nvSpPr>
        <dsp:cNvPr id="0" name=""/>
        <dsp:cNvSpPr/>
      </dsp:nvSpPr>
      <dsp:spPr>
        <a:xfrm>
          <a:off x="3748515" y="1668096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State assumptions about resources allocated to this project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48515" y="1668096"/>
        <a:ext cx="1189769" cy="1189769"/>
      </dsp:txXfrm>
    </dsp:sp>
    <dsp:sp modelId="{32B9B835-649B-47F0-9FAD-375BCD4491E0}">
      <dsp:nvSpPr>
        <dsp:cNvPr id="0" name=""/>
        <dsp:cNvSpPr/>
      </dsp:nvSpPr>
      <dsp:spPr>
        <a:xfrm rot="16200000">
          <a:off x="4217625" y="1235644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6200000">
        <a:off x="4217625" y="1235644"/>
        <a:ext cx="251549" cy="404521"/>
      </dsp:txXfrm>
    </dsp:sp>
    <dsp:sp modelId="{44DF1B2A-1F38-4512-BA9E-9FDE82950769}">
      <dsp:nvSpPr>
        <dsp:cNvPr id="0" name=""/>
        <dsp:cNvSpPr/>
      </dsp:nvSpPr>
      <dsp:spPr>
        <a:xfrm>
          <a:off x="3748515" y="3706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People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48515" y="3706"/>
        <a:ext cx="1189769" cy="1189769"/>
      </dsp:txXfrm>
    </dsp:sp>
    <dsp:sp modelId="{47B2572E-F4DE-45B7-88FE-7FCABC7CD581}">
      <dsp:nvSpPr>
        <dsp:cNvPr id="0" name=""/>
        <dsp:cNvSpPr/>
      </dsp:nvSpPr>
      <dsp:spPr>
        <a:xfrm rot="19800000">
          <a:off x="4932162" y="1648182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9800000">
        <a:off x="4932162" y="1648182"/>
        <a:ext cx="251549" cy="404521"/>
      </dsp:txXfrm>
    </dsp:sp>
    <dsp:sp modelId="{E206C4F9-2C0F-400F-B033-5D41C3DE4FF7}">
      <dsp:nvSpPr>
        <dsp:cNvPr id="0" name=""/>
        <dsp:cNvSpPr/>
      </dsp:nvSpPr>
      <dsp:spPr>
        <a:xfrm>
          <a:off x="5189919" y="835901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Equipment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5189919" y="835901"/>
        <a:ext cx="1189769" cy="1189769"/>
      </dsp:txXfrm>
    </dsp:sp>
    <dsp:sp modelId="{E1F4BF64-2063-44D7-B2E1-C052C3DFA3B9}">
      <dsp:nvSpPr>
        <dsp:cNvPr id="0" name=""/>
        <dsp:cNvSpPr/>
      </dsp:nvSpPr>
      <dsp:spPr>
        <a:xfrm rot="1800000">
          <a:off x="4932162" y="2473258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800000">
        <a:off x="4932162" y="2473258"/>
        <a:ext cx="251549" cy="404521"/>
      </dsp:txXfrm>
    </dsp:sp>
    <dsp:sp modelId="{B8986804-C7E4-4D10-AAED-3A96FD40F081}">
      <dsp:nvSpPr>
        <dsp:cNvPr id="0" name=""/>
        <dsp:cNvSpPr/>
      </dsp:nvSpPr>
      <dsp:spPr>
        <a:xfrm>
          <a:off x="5189919" y="2500291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5189919" y="2500291"/>
        <a:ext cx="1189769" cy="1189769"/>
      </dsp:txXfrm>
    </dsp:sp>
    <dsp:sp modelId="{157AA841-A9F8-4266-8282-0B12AF610FC7}">
      <dsp:nvSpPr>
        <dsp:cNvPr id="0" name=""/>
        <dsp:cNvSpPr/>
      </dsp:nvSpPr>
      <dsp:spPr>
        <a:xfrm rot="5400000">
          <a:off x="4217625" y="2885796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5400000">
        <a:off x="4217625" y="2885796"/>
        <a:ext cx="251549" cy="404521"/>
      </dsp:txXfrm>
    </dsp:sp>
    <dsp:sp modelId="{34F88398-2C27-4C02-BAF2-832EC893B505}">
      <dsp:nvSpPr>
        <dsp:cNvPr id="0" name=""/>
        <dsp:cNvSpPr/>
      </dsp:nvSpPr>
      <dsp:spPr>
        <a:xfrm>
          <a:off x="3748515" y="3332486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Support and outside services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48515" y="3332486"/>
        <a:ext cx="1189769" cy="1189769"/>
      </dsp:txXfrm>
    </dsp:sp>
    <dsp:sp modelId="{26783212-A4DB-4E9F-8918-DB552A25BA26}">
      <dsp:nvSpPr>
        <dsp:cNvPr id="0" name=""/>
        <dsp:cNvSpPr/>
      </dsp:nvSpPr>
      <dsp:spPr>
        <a:xfrm rot="9000000">
          <a:off x="3503088" y="2473258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9000000">
        <a:off x="3503088" y="2473258"/>
        <a:ext cx="251549" cy="404521"/>
      </dsp:txXfrm>
    </dsp:sp>
    <dsp:sp modelId="{BEFEB9BE-74A3-4589-88CF-0C33C29C65AB}">
      <dsp:nvSpPr>
        <dsp:cNvPr id="0" name=""/>
        <dsp:cNvSpPr/>
      </dsp:nvSpPr>
      <dsp:spPr>
        <a:xfrm>
          <a:off x="2307111" y="2500291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Manufacturing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307111" y="2500291"/>
        <a:ext cx="1189769" cy="1189769"/>
      </dsp:txXfrm>
    </dsp:sp>
    <dsp:sp modelId="{FD73F89A-4A60-414F-AE67-B850CC024185}">
      <dsp:nvSpPr>
        <dsp:cNvPr id="0" name=""/>
        <dsp:cNvSpPr/>
      </dsp:nvSpPr>
      <dsp:spPr>
        <a:xfrm rot="12600000">
          <a:off x="3503088" y="1648182"/>
          <a:ext cx="251549" cy="404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2600000">
        <a:off x="3503088" y="1648182"/>
        <a:ext cx="251549" cy="404521"/>
      </dsp:txXfrm>
    </dsp:sp>
    <dsp:sp modelId="{91EC6291-6F53-475F-8C83-0CE385B5B41E}">
      <dsp:nvSpPr>
        <dsp:cNvPr id="0" name=""/>
        <dsp:cNvSpPr/>
      </dsp:nvSpPr>
      <dsp:spPr>
        <a:xfrm>
          <a:off x="2307111" y="835901"/>
          <a:ext cx="1189769" cy="11897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Sales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307111" y="835901"/>
        <a:ext cx="1189769" cy="118976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00E57-5187-4EAE-B59F-0006C5ADD5EB}">
      <dsp:nvSpPr>
        <dsp:cNvPr id="0" name=""/>
        <dsp:cNvSpPr/>
      </dsp:nvSpPr>
      <dsp:spPr>
        <a:xfrm>
          <a:off x="0" y="525620"/>
          <a:ext cx="8686800" cy="3474720"/>
        </a:xfrm>
        <a:prstGeom prst="leftRightRibbon">
          <a:avLst/>
        </a:prstGeom>
        <a:solidFill>
          <a:schemeClr val="accent3">
            <a:shade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122C9D-A928-46D7-9DEE-4693607B47D1}">
      <dsp:nvSpPr>
        <dsp:cNvPr id="0" name=""/>
        <dsp:cNvSpPr/>
      </dsp:nvSpPr>
      <dsp:spPr>
        <a:xfrm>
          <a:off x="1042416" y="1133696"/>
          <a:ext cx="2866644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Highlight any procedural differences from usual projects of this type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042416" y="1133696"/>
        <a:ext cx="2866644" cy="1702612"/>
      </dsp:txXfrm>
    </dsp:sp>
    <dsp:sp modelId="{D206D9EF-D0A2-4009-8BD0-5FF5F7498297}">
      <dsp:nvSpPr>
        <dsp:cNvPr id="0" name=""/>
        <dsp:cNvSpPr/>
      </dsp:nvSpPr>
      <dsp:spPr>
        <a:xfrm>
          <a:off x="4343400" y="1689652"/>
          <a:ext cx="3387852" cy="1702612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Discuss requirements, benefits, and issues of using new procedures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43400" y="1689652"/>
        <a:ext cx="3387852" cy="17026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818F38-E9E9-4731-846C-A339E3F909CE}">
      <dsp:nvSpPr>
        <dsp:cNvPr id="0" name=""/>
        <dsp:cNvSpPr/>
      </dsp:nvSpPr>
      <dsp:spPr>
        <a:xfrm>
          <a:off x="4777" y="0"/>
          <a:ext cx="2866644" cy="2172461"/>
        </a:xfrm>
        <a:prstGeom prst="upArrow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A09746-3897-40B0-9DE1-1F520A35657B}">
      <dsp:nvSpPr>
        <dsp:cNvPr id="0" name=""/>
        <dsp:cNvSpPr/>
      </dsp:nvSpPr>
      <dsp:spPr>
        <a:xfrm>
          <a:off x="2957421" y="0"/>
          <a:ext cx="4864608" cy="2172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High-level overview of progress against schedule</a:t>
          </a:r>
          <a:endParaRPr lang="en-US" sz="3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On-track in what areas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Behind in what areas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Ahead in what areas</a:t>
          </a:r>
          <a:endParaRPr lang="en-US" sz="23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957421" y="0"/>
        <a:ext cx="4864608" cy="2172461"/>
      </dsp:txXfrm>
    </dsp:sp>
    <dsp:sp modelId="{25FCF542-93E1-4F44-9D77-BC6E02C72729}">
      <dsp:nvSpPr>
        <dsp:cNvPr id="0" name=""/>
        <dsp:cNvSpPr/>
      </dsp:nvSpPr>
      <dsp:spPr>
        <a:xfrm>
          <a:off x="864770" y="2353500"/>
          <a:ext cx="2866644" cy="2172461"/>
        </a:xfrm>
        <a:prstGeom prst="downArrow">
          <a:avLst/>
        </a:prstGeom>
        <a:solidFill>
          <a:schemeClr val="accent3">
            <a:shade val="80000"/>
            <a:hueOff val="-530984"/>
            <a:satOff val="5406"/>
            <a:lumOff val="324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C86BE5-444B-4813-91C8-07985C429421}">
      <dsp:nvSpPr>
        <dsp:cNvPr id="0" name=""/>
        <dsp:cNvSpPr/>
      </dsp:nvSpPr>
      <dsp:spPr>
        <a:xfrm>
          <a:off x="3817414" y="2353500"/>
          <a:ext cx="4864608" cy="2172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Unexpected delays or issues</a:t>
          </a:r>
          <a:endParaRPr lang="en-US" sz="3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817414" y="2353500"/>
        <a:ext cx="4864608" cy="217246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920A95-DCE8-433E-A72E-8BBE3B048947}">
      <dsp:nvSpPr>
        <dsp:cNvPr id="0" name=""/>
        <dsp:cNvSpPr/>
      </dsp:nvSpPr>
      <dsp:spPr>
        <a:xfrm>
          <a:off x="845" y="0"/>
          <a:ext cx="2125042" cy="452596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Marketing plan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845" y="0"/>
        <a:ext cx="2125042" cy="1357788"/>
      </dsp:txXfrm>
    </dsp:sp>
    <dsp:sp modelId="{FFB49265-5835-42EB-91AC-B179F990FCF4}">
      <dsp:nvSpPr>
        <dsp:cNvPr id="0" name=""/>
        <dsp:cNvSpPr/>
      </dsp:nvSpPr>
      <dsp:spPr>
        <a:xfrm>
          <a:off x="213349" y="1359249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13349" y="1359249"/>
        <a:ext cx="1700033" cy="1384749"/>
      </dsp:txXfrm>
    </dsp:sp>
    <dsp:sp modelId="{A9DC9E4F-1955-4059-8FD9-9771A9C0E1ED}">
      <dsp:nvSpPr>
        <dsp:cNvPr id="0" name=""/>
        <dsp:cNvSpPr/>
      </dsp:nvSpPr>
      <dsp:spPr>
        <a:xfrm>
          <a:off x="213349" y="2913452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13349" y="2913452"/>
        <a:ext cx="1700033" cy="1384749"/>
      </dsp:txXfrm>
    </dsp:sp>
    <dsp:sp modelId="{B3D93258-9A3B-4771-8060-D6E28EA8979F}">
      <dsp:nvSpPr>
        <dsp:cNvPr id="0" name=""/>
        <dsp:cNvSpPr/>
      </dsp:nvSpPr>
      <dsp:spPr>
        <a:xfrm>
          <a:off x="2187534" y="0"/>
          <a:ext cx="2125042" cy="452596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Budget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187534" y="0"/>
        <a:ext cx="2125042" cy="1357788"/>
      </dsp:txXfrm>
    </dsp:sp>
    <dsp:sp modelId="{1E7A2B48-D91F-4375-B169-E0839DD0C284}">
      <dsp:nvSpPr>
        <dsp:cNvPr id="0" name=""/>
        <dsp:cNvSpPr/>
      </dsp:nvSpPr>
      <dsp:spPr>
        <a:xfrm>
          <a:off x="2400038" y="1359249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400038" y="1359249"/>
        <a:ext cx="1700033" cy="1384749"/>
      </dsp:txXfrm>
    </dsp:sp>
    <dsp:sp modelId="{FE0E1758-677E-447E-A3C5-4943F043667F}">
      <dsp:nvSpPr>
        <dsp:cNvPr id="0" name=""/>
        <dsp:cNvSpPr/>
      </dsp:nvSpPr>
      <dsp:spPr>
        <a:xfrm>
          <a:off x="2400038" y="2913452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400038" y="2913452"/>
        <a:ext cx="1700033" cy="1384749"/>
      </dsp:txXfrm>
    </dsp:sp>
    <dsp:sp modelId="{84A3A8D1-DF34-48E2-A52F-5952B0308A6A}">
      <dsp:nvSpPr>
        <dsp:cNvPr id="0" name=""/>
        <dsp:cNvSpPr/>
      </dsp:nvSpPr>
      <dsp:spPr>
        <a:xfrm>
          <a:off x="4374223" y="0"/>
          <a:ext cx="2125042" cy="452596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Post-mortem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374223" y="0"/>
        <a:ext cx="2125042" cy="1357788"/>
      </dsp:txXfrm>
    </dsp:sp>
    <dsp:sp modelId="{E107E1E3-2E39-482A-A814-054C9D9D97A8}">
      <dsp:nvSpPr>
        <dsp:cNvPr id="0" name=""/>
        <dsp:cNvSpPr/>
      </dsp:nvSpPr>
      <dsp:spPr>
        <a:xfrm>
          <a:off x="4586727" y="1359249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586727" y="1359249"/>
        <a:ext cx="1700033" cy="1384749"/>
      </dsp:txXfrm>
    </dsp:sp>
    <dsp:sp modelId="{641412B3-BBF4-48F4-8B30-F5D05D0F1CA6}">
      <dsp:nvSpPr>
        <dsp:cNvPr id="0" name=""/>
        <dsp:cNvSpPr/>
      </dsp:nvSpPr>
      <dsp:spPr>
        <a:xfrm>
          <a:off x="4586727" y="2913452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586727" y="2913452"/>
        <a:ext cx="1700033" cy="1384749"/>
      </dsp:txXfrm>
    </dsp:sp>
    <dsp:sp modelId="{E2940D69-66D0-478D-A860-7EA394067548}">
      <dsp:nvSpPr>
        <dsp:cNvPr id="0" name=""/>
        <dsp:cNvSpPr/>
      </dsp:nvSpPr>
      <dsp:spPr>
        <a:xfrm>
          <a:off x="6560912" y="0"/>
          <a:ext cx="2125042" cy="452596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Submit questions</a:t>
          </a:r>
          <a:endParaRPr lang="en-US" sz="29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560912" y="0"/>
        <a:ext cx="2125042" cy="1357788"/>
      </dsp:txXfrm>
    </dsp:sp>
    <dsp:sp modelId="{D18E6177-723D-4610-8862-90C4487AEDAE}">
      <dsp:nvSpPr>
        <dsp:cNvPr id="0" name=""/>
        <dsp:cNvSpPr/>
      </dsp:nvSpPr>
      <dsp:spPr>
        <a:xfrm>
          <a:off x="6773416" y="1359249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Location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773416" y="1359249"/>
        <a:ext cx="1700033" cy="1384749"/>
      </dsp:txXfrm>
    </dsp:sp>
    <dsp:sp modelId="{22C0A368-824D-4706-827A-C6AF0A1DF3F9}">
      <dsp:nvSpPr>
        <dsp:cNvPr id="0" name=""/>
        <dsp:cNvSpPr/>
      </dsp:nvSpPr>
      <dsp:spPr>
        <a:xfrm>
          <a:off x="6773416" y="2913452"/>
          <a:ext cx="1700033" cy="1384749"/>
        </a:xfrm>
        <a:prstGeom prst="roundRect">
          <a:avLst/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Contact name/phone</a:t>
          </a:r>
          <a:endParaRPr lang="en-US" sz="18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773416" y="2913452"/>
        <a:ext cx="1700033" cy="1384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 minVer="12.0">
  <dgm:title val=""/>
  <dgm:desc val=""/>
  <dgm:catLst>
    <dgm:cat type="process" pri="9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/>
          </dgm:shape>
          <dgm:presOf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1" refType="w" fact="0.43525"/>
                <dgm:constr type="t" for="ch" forName="textBox1" refType="h" fact="0.41625"/>
                <dgm:constr type="w" for="ch" forName="textBox1" refType="w" fact="0.4"/>
                <dgm:constr type="h" for="ch" forName="textBox1" refType="h" fact="0.4"/>
                <dgm:constr type="ctrX" for="ch" forName="bullet1" refType="l" refFor="ch" refForName="textBox1"/>
                <dgm:constr type="ctrY" for="ch" forName="bullet1" refType="t" refFor="ch" refForName="textBox1"/>
                <dgm:constr type="w" for="ch" forName="bullet1" refType="w" fact="0.0325"/>
                <dgm:constr type="h" for="ch" forName="bullet1" refType="w" refFor="ch" refForName="bullet1"/>
                <dgm:constr type="primFontSz" for="ch" ptType="node" val="36"/>
                <dgm:constr type="primFontSz" for="ch" ptType="node" op="equ"/>
              </dgm:constrLst>
              <dgm:forEach name="Name5" axis="ch" ptType="node" cnt="1"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2a" refType="w" fact="0.2735"/>
                <dgm:constr type="t" for="ch" forName="textBox2a" refType="h" fact="0.5565"/>
                <dgm:constr type="w" for="ch" forName="textBox2a" refType="w" fact="0.325"/>
                <dgm:constr type="h" for="ch" forName="textBox2a" refType="h" fact="0.4"/>
                <dgm:constr type="ctrX" for="ch" forName="bullet2a" refType="l" refFor="ch" refForName="textBox2a"/>
                <dgm:constr type="ctrY" for="ch" forName="bullet2a" refType="t" refFor="ch" refForName="textBox2a"/>
                <dgm:constr type="w" for="ch" forName="bullet2a" refType="w" fact="0.025"/>
                <dgm:constr type="h" for="ch" forName="bullet2a" refType="w" refFor="ch" refForName="bullet2a"/>
                <dgm:constr type="l" for="ch" forName="textBox2b" refType="w" fact="0.6145"/>
                <dgm:constr type="t" for="ch" forName="textBox2b" refType="h" fact="0.3085"/>
                <dgm:constr type="w" for="ch" forName="textBox2b" refType="w" fact="0.325"/>
                <dgm:constr type="h" for="ch" forName="textBox2b" refType="h" fact="0.4"/>
                <dgm:constr type="ctrX" for="ch" forName="bullet2b" refType="l" refFor="ch" refForName="textBox2b"/>
                <dgm:constr type="ctrY" for="ch" forName="bullet2b" refType="t" refFor="ch" refForName="textBox2b"/>
                <dgm:constr type="w" for="ch" forName="bullet2b" refType="w" fact="0.035"/>
                <dgm:constr type="h" for="ch" forName="bullet2b" refType="w" refFor="ch" refForName="bullet2b"/>
                <dgm:constr type="primFontSz" for="ch" ptType="node" val="36"/>
                <dgm:constr type="primFontSz" for="ch" ptType="node" op="equ"/>
              </dgm:constrLst>
              <dgm:forEach name="Name7" axis="ch" ptType="node" cnt="1">
                <dgm:layoutNode name="textBox2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8" axis="ch" ptType="node" st="2" cnt="1">
                <dgm:layoutNode name="textBox2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9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3a" refType="w" fact="0.176"/>
                <dgm:constr type="t" for="ch" forName="textBox3a" refType="h" fact="0.668"/>
                <dgm:constr type="w" for="ch" forName="textBox3a" refType="w" fact="0.25"/>
                <dgm:constr type="h" for="ch" forName="textBox3a" refType="h" fact="0.26"/>
                <dgm:constr type="ctrX" for="ch" forName="bullet3a" refType="l" refFor="ch" refForName="textBox3a"/>
                <dgm:constr type="ctrY" for="ch" forName="bullet3a" refType="t" refFor="ch" refForName="textBox3a"/>
                <dgm:constr type="w" for="ch" forName="bullet3a" refType="w" fact="0.02"/>
                <dgm:constr type="h" for="ch" forName="bullet3a" refType="w" refFor="ch" refForName="bullet3a"/>
                <dgm:constr type="l" for="ch" forName="textBox3b" refType="w" fact="0.43525"/>
                <dgm:constr type="t" for="ch" forName="textBox3b" refType="h" fact="0.41625"/>
                <dgm:constr type="w" for="ch" forName="textBox3b" refType="w" fact="0.25"/>
                <dgm:constr type="h" for="ch" forName="textBox3b" refType="h" fact="0.26"/>
                <dgm:constr type="ctrX" for="ch" forName="bullet3b" refType="l" refFor="ch" refForName="textBox3b"/>
                <dgm:constr type="ctrY" for="ch" forName="bullet3b" refType="t" refFor="ch" refForName="textBox3b"/>
                <dgm:constr type="w" for="ch" forName="bullet3b" refType="w" fact="0.0325"/>
                <dgm:constr type="h" for="ch" forName="bullet3b" refType="w" refFor="ch" refForName="bullet3b"/>
                <dgm:constr type="l" for="ch" forName="textBox3c" refType="w" fact="0.73675"/>
                <dgm:constr type="t" for="ch" forName="textBox3c" refType="h" fact="0.25475"/>
                <dgm:constr type="w" for="ch" forName="textBox3c" refType="w" fact="0.25"/>
                <dgm:constr type="h" for="ch" forName="textBox3c" refType="h" fact="0.26"/>
                <dgm:constr type="ctrX" for="ch" forName="bullet3c" refType="l" refFor="ch" refForName="textBox3c"/>
                <dgm:constr type="ctrY" for="ch" forName="bullet3c" refType="t" refFor="ch" refForName="textBox3c"/>
                <dgm:constr type="w" for="ch" forName="bullet3c" refType="w" fact="0.0375"/>
                <dgm:constr type="h" for="ch" forName="bullet3c" refType="w" refFor="ch" refForName="bullet3c"/>
                <dgm:constr type="primFontSz" for="ch" ptType="node" val="36"/>
                <dgm:constr type="primFontSz" for="ch" ptType="node" op="equ"/>
              </dgm:constrLst>
              <dgm:forEach name="Name10" axis="ch" ptType="node" cnt="1">
                <dgm:layoutNode name="textBox3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1" axis="ch" ptType="node" st="2" cnt="1">
                <dgm:layoutNode name="textBox3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2" axis="ch" ptType="node" st="3" cnt="1">
                <dgm:layoutNode name="textBox3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13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4a" refType="w" fact="0.139"/>
                <dgm:constr type="t" for="ch" forName="textBox4a" refType="h" fact="0.72"/>
                <dgm:constr type="w" for="ch" forName="textBox4a" refType="w" fact="0.175"/>
                <dgm:constr type="h" for="ch" forName="textBox4a" refType="h" fact="0.26"/>
                <dgm:constr type="ctrX" for="ch" forName="bullet4a" refType="l" refFor="ch" refForName="textBox4a"/>
                <dgm:constr type="ctrY" for="ch" forName="bullet4a" refType="t" refFor="ch" refForName="textBox4a"/>
                <dgm:constr type="w" for="ch" forName="bullet4a" refType="w" fact="0.02"/>
                <dgm:constr type="h" for="ch" forName="bullet4a" refType="w" refFor="ch" refForName="bullet4a"/>
                <dgm:constr type="l" for="ch" forName="textBox4b" refType="w" fact="0.33075"/>
                <dgm:constr type="t" for="ch" forName="textBox4b" refType="h" fact="0.49775"/>
                <dgm:constr type="w" for="ch" forName="textBox4b" refType="w" fact="0.175"/>
                <dgm:constr type="h" for="ch" forName="textBox4b" refType="h" fact="0.26"/>
                <dgm:constr type="ctrX" for="ch" forName="bullet4b" refType="l" refFor="ch" refForName="textBox4b"/>
                <dgm:constr type="ctrY" for="ch" forName="bullet4b" refType="t" refFor="ch" refForName="textBox4b"/>
                <dgm:constr type="w" for="ch" forName="bullet4b" refType="w" fact="0.0275"/>
                <dgm:constr type="h" for="ch" forName="bullet4b" refType="w" refFor="ch" refForName="bullet4b"/>
                <dgm:constr type="l" for="ch" forName="textBox4c" refType="w" fact="0.55925"/>
                <dgm:constr type="t" for="ch" forName="textBox4c" refType="h" fact="0.33325"/>
                <dgm:constr type="w" for="ch" forName="textBox4c" refType="w" fact="0.175"/>
                <dgm:constr type="h" for="ch" forName="textBox4c" refType="h" fact="0.26"/>
                <dgm:constr type="ctrX" for="ch" forName="bullet4c" refType="l" refFor="ch" refForName="textBox4c"/>
                <dgm:constr type="ctrY" for="ch" forName="bullet4c" refType="t" refFor="ch" refForName="textBox4c"/>
                <dgm:constr type="w" for="ch" forName="bullet4c" refType="w" fact="0.0325"/>
                <dgm:constr type="h" for="ch" forName="bullet4c" refType="w" refFor="ch" refForName="bullet4c"/>
                <dgm:constr type="l" for="ch" forName="textBox4d" refType="w" fact="0.79675"/>
                <dgm:constr type="t" for="ch" forName="textBox4d" refType="h" fact="0.23575"/>
                <dgm:constr type="w" for="ch" forName="textBox4d" refType="w" fact="0.175"/>
                <dgm:constr type="h" for="ch" forName="textBox4d" refType="h" fact="0.26"/>
                <dgm:constr type="ctrX" for="ch" forName="bullet4d" refType="l" refFor="ch" refForName="textBox4d"/>
                <dgm:constr type="ctrY" for="ch" forName="bullet4d" refType="t" refFor="ch" refForName="textBox4d"/>
                <dgm:constr type="w" for="ch" forName="bullet4d" refType="w" fact="0.0375"/>
                <dgm:constr type="h" for="ch" forName="bullet4d" refType="w" refFor="ch" refForName="bullet4d"/>
                <dgm:constr type="primFontSz" for="ch" ptType="node" val="36"/>
                <dgm:constr type="primFontSz" for="ch" ptType="node" op="equ"/>
              </dgm:constrLst>
              <dgm:forEach name="Name14" axis="ch" ptType="node" cnt="1">
                <dgm:layoutNode name="textBox4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5" axis="ch" ptType="node" st="2" cnt="1">
                <dgm:layoutNode name="textBox4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6" axis="ch" ptType="node" st="3" cnt="1">
                <dgm:layoutNode name="textBox4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7" axis="ch" ptType="node" st="4" cnt="1">
                <dgm:layoutNode name="textBox4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else name="Name18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5a" refType="w" fact="0.139"/>
                <dgm:constr type="t" for="ch" forName="textBox5a" refType="h" fact="0.72"/>
                <dgm:constr type="w" for="ch" forName="textBox5a" refType="w" fact="0.125"/>
                <dgm:constr type="h" for="ch" forName="textBox5a" refType="h" fact="0.26"/>
                <dgm:constr type="ctrX" for="ch" forName="bullet5a" refType="l" refFor="ch" refForName="textBox5a"/>
                <dgm:constr type="ctrY" for="ch" forName="bullet5a" refType="t" refFor="ch" refForName="textBox5a"/>
                <dgm:constr type="w" for="ch" forName="bullet5a" refType="w" fact="0.02"/>
                <dgm:constr type="h" for="ch" forName="bullet5a" refType="w" refFor="ch" refForName="bullet5a"/>
                <dgm:constr type="l" for="ch" forName="textBox5b" refType="w" fact="0.2735"/>
                <dgm:constr type="t" for="ch" forName="textBox5b" refType="h" fact="0.5565"/>
                <dgm:constr type="w" for="ch" forName="textBox5b" refType="w" fact="0.125"/>
                <dgm:constr type="h" for="ch" forName="textBox5b" refType="h" fact="0.26"/>
                <dgm:constr type="ctrX" for="ch" forName="bullet5b" refType="l" refFor="ch" refForName="textBox5b"/>
                <dgm:constr type="ctrY" for="ch" forName="bullet5b" refType="t" refFor="ch" refForName="textBox5b"/>
                <dgm:constr type="w" for="ch" forName="bullet5b" refType="w" fact="0.025"/>
                <dgm:constr type="h" for="ch" forName="bullet5b" refType="w" refFor="ch" refForName="bullet5b"/>
                <dgm:constr type="l" for="ch" forName="textBox5c" refType="w" fact="0.43525"/>
                <dgm:constr type="t" for="ch" forName="textBox5c" refType="h" fact="0.41625"/>
                <dgm:constr type="w" for="ch" forName="textBox5c" refType="w" fact="0.125"/>
                <dgm:constr type="h" for="ch" forName="textBox5c" refType="h" fact="0.26"/>
                <dgm:constr type="ctrX" for="ch" forName="bullet5c" refType="l" refFor="ch" refForName="textBox5c"/>
                <dgm:constr type="ctrY" for="ch" forName="bullet5c" refType="t" refFor="ch" refForName="textBox5c"/>
                <dgm:constr type="w" for="ch" forName="bullet5c" refType="w" fact="0.0325"/>
                <dgm:constr type="h" for="ch" forName="bullet5c" refType="w" refFor="ch" refForName="bullet5c"/>
                <dgm:constr type="l" for="ch" forName="textBox5d" refType="w" fact="0.6145"/>
                <dgm:constr type="t" for="ch" forName="textBox5d" refType="h" fact="0.3085"/>
                <dgm:constr type="w" for="ch" forName="textBox5d" refType="w" fact="0.125"/>
                <dgm:constr type="h" for="ch" forName="textBox5d" refType="h" fact="0.26"/>
                <dgm:constr type="ctrX" for="ch" forName="bullet5d" refType="l" refFor="ch" refForName="textBox5d"/>
                <dgm:constr type="ctrY" for="ch" forName="bullet5d" refType="t" refFor="ch" refForName="textBox5d"/>
                <dgm:constr type="w" for="ch" forName="bullet5d" refType="w" fact="0.035"/>
                <dgm:constr type="h" for="ch" forName="bullet5d" refType="w" refFor="ch" refForName="bullet5d"/>
                <dgm:constr type="l" for="ch" forName="textBox5e" refType="w" fact="0.79675"/>
                <dgm:constr type="t" for="ch" forName="textBox5e" refType="h" fact="0.23575"/>
                <dgm:constr type="w" for="ch" forName="textBox5e" refType="w" fact="0.125"/>
                <dgm:constr type="h" for="ch" forName="textBox5e" refType="h" fact="0.26"/>
                <dgm:constr type="ctrX" for="ch" forName="bullet5e" refType="l" refFor="ch" refForName="textBox5e"/>
                <dgm:constr type="ctrY" for="ch" forName="bullet5e" refType="t" refFor="ch" refForName="textBox5e"/>
                <dgm:constr type="w" for="ch" forName="bullet5e" refType="w" fact="0.0375"/>
                <dgm:constr type="h" for="ch" forName="bullet5e" refType="w" refFor="ch" refForName="bullet5e"/>
                <dgm:constr type="primFontSz" for="ch" ptType="node" val="36"/>
                <dgm:constr type="primFontSz" for="ch" ptType="node" op="equ"/>
              </dgm:constrLst>
              <dgm:forEach name="Name19" axis="ch" ptType="node" cnt="1">
                <dgm:layoutNode name="textBox5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0" axis="ch" ptType="node" st="2" cnt="1">
                <dgm:layoutNode name="textBox5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1" axis="ch" ptType="node" st="3" cnt="1">
                <dgm:layoutNode name="textBox5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2" axis="ch" ptType="node" st="4" cnt="1">
                <dgm:layoutNode name="textBox5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3" axis="ch" ptType="node" st="5" cnt="1">
                <dgm:layoutNode name="textBox5e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else>
        </dgm:choose>
      </dgm:if>
      <dgm:else name="Name2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#1" minVer="12.0">
  <dgm:title val=""/>
  <dgm:desc val=""/>
  <dgm:catLst>
    <dgm:cat type="process" pri="9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1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1D"/>
        </dgm:alg>
      </dgm:else>
    </dgm:choose>
    <dgm:shape xmlns:r="http://schemas.openxmlformats.org/officeDocument/2006/relationships" r:blip="">
      <dgm:adjLst/>
    </dgm:shape>
    <dgm:constrLst>
      <dgm:constr type="w" for="des" forName="header" refType="w"/>
      <dgm:constr type="h" for="des" forName="header" op="equ" val="10"/>
      <dgm:constr type="w" for="ch" forName="vertFlow" refType="w"/>
      <dgm:constr type="h" for="des" forName="child" op="equ" val="20"/>
      <dgm:constr type="w" for="ch" forName="hSp" refType="w" refFor="des" refForName="header" op="equ" fact="0.14"/>
      <dgm:constr type="primFontSz" for="des" forName="child" op="equ"/>
      <dgm:constr type="primFontSz" for="des" forName="header" op="equ"/>
      <dgm:constr type="primFontSz" for="des" forName="header" refType="primFontSz" refFor="des" refForName="child" op="gte"/>
      <dgm:constr type="primFontSz" for="des" forName="header" refType="primFontSz" refFor="des" refForName="child" op="lte" fact="2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1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1D"/>
            </dgm:alg>
          </dgm:else>
        </dgm:choose>
        <dgm:constrLst>
          <dgm:constr type="w" for="ch" refType="w"/>
        </dgm:constrLst>
        <dgm:ruleLst/>
        <dgm:layoutNode name="header" styleLbl="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primFontSz" val="36"/>
            <dgm:constr type="tMarg" refType="primFontSz" fact="0.32"/>
            <dgm:constr type="bMarg" refType="primFontSz" fact="0.32"/>
          </dgm:constrLst>
          <dgm:ruleLst>
            <dgm:rule type="h" val="INF" fact="NaN" max="NaN"/>
            <dgm:rule type="primFontSz" val="2" fact="NaN" max="NaN"/>
          </dgm:ruleLst>
        </dgm:layoutNode>
        <dgm:layoutNode name="child" styleLbl="alignAccFollowNode1">
          <dgm:varLst>
            <dgm:chPref val="0"/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-2">
            <dgm:adjLst/>
          </dgm:shape>
          <dgm:presOf axis="des" ptType="node"/>
          <dgm:constrLst>
            <dgm:constr type="primFontSz" val="36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  <dgm:rule type="primFontSz" val="2" fact="NaN" max="NaN"/>
          </dgm:ruleLst>
        </dgm:layoutNode>
      </dgm:layoutNode>
      <dgm:choose name="Name8">
        <dgm:if name="Name9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</dgm:layoutNode>
        </dgm:if>
        <dgm:else name="Name10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 minVer="12.0">
  <dgm:title val=""/>
  <dgm:desc val=""/>
  <dgm:catLst>
    <dgm:cat type="process" pri="93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100"/>
    </dgm:constrLst>
    <dgm:forEach name="Name1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2">
          <dgm:if name="Name3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4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</dgm:layoutNode>
        <dgm:layoutNode name="txShp">
          <dgm:varLst>
            <dgm:bulletEnabled val="1"/>
          </dgm:varLst>
          <dgm:alg type="tx"/>
          <dgm:choose name="Name5">
            <dgm:if name="Name6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7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/>
          <dgm:ruleLst>
            <dgm:rule type="primFontSz" val="36" fact="NaN" max="NaN"/>
            <dgm:rule type="primFontSz" val="2" fact="NaN" max="NaN"/>
          </dgm:ruleLst>
        </dgm:layoutNode>
      </dgm:layoutNode>
      <dgm:forEach name="Name8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100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36" fact="NaN" max="NaN"/>
            <dgm:rule type="primFontSz" val="2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#1" minVer="12.0">
  <dgm:title val=""/>
  <dgm:desc val=""/>
  <dgm:catLst>
    <dgm:cat type="relationship" pri="45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</dgm:layoutNode>
      <dgm:layoutNode name="upArrowText" styleLbl="revTx">
        <dgm:varLst>
          <dgm:chMax val="0"/>
          <dgm:bulletEnabled val="1"/>
        </dgm:varLst>
        <dgm:choose name="Name10">
          <dgm:if name="Name11" func="var" arg="dir" op="equ" val="norm">
            <dgm:alg type="tx">
              <dgm:param type="parTxLTRAlign" val="l"/>
              <dgm:param type="txAnchorVert" val="mid"/>
              <dgm:param type="txAnchorVertCh" val="mid"/>
            </dgm:alg>
          </dgm:if>
          <dgm:else name="Name12">
            <dgm:alg type="tx">
              <dgm:param type="parTxLTRAlign" val="r"/>
              <dgm:param type="txAnchorVert" val="mid"/>
              <dgm:param type="txAnchorVertCh" val="mid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  <dgm:constr type="primFontSz" val="36"/>
        </dgm:constrLst>
        <dgm:ruleLst>
          <dgm:rule type="primFontSz" val="2" fact="NaN" max="NaN"/>
        </dgm:ruleLst>
      </dgm:layoutNode>
    </dgm:forEach>
    <dgm:forEach name="Name13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</dgm:layoutNode>
      <dgm:layoutNode name="downArrowText" styleLbl="revTx">
        <dgm:varLst>
          <dgm:chMax val="0"/>
          <dgm:bulletEnabled val="1"/>
        </dgm:varLst>
        <dgm:choose name="Name14">
          <dgm:if name="Name15" func="var" arg="dir" op="equ" val="norm">
            <dgm:alg type="tx">
              <dgm:param type="parTxLTRAlign" val="l"/>
              <dgm:param type="txAnchorVert" val="mid"/>
              <dgm:param type="txAnchorVertCh" val="mid"/>
            </dgm:alg>
          </dgm:if>
          <dgm:else name="Name16">
            <dgm:alg type="tx">
              <dgm:param type="parTxLTRAlign" val="r"/>
              <dgm:param type="txAnchorVert" val="mid"/>
              <dgm:param type="txAnchorVertCh" val="mid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  <dgm:constr type="primFontSz" val="36"/>
        </dgm:constrLst>
        <dgm:ruleLst>
          <dgm:rule type="primFontSz" val="2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#2" minVer="12.0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w" for="ch" forName="compNode" refType="w"/>
      <dgm:constr type="h" for="ch" forName="compNode" refType="h"/>
      <dgm:constr type="primFontSz" for="des" forName="textNode" op="equ"/>
      <dgm:constr type="primFontSz" for="des" forName="childNode" op="equ"/>
      <dgm:constr type="primFontSz" for="des" forName="textNode" refType="primFontSz" refFor="des" refForName="childNode" op="gte"/>
    </dgm:constrLst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layoutNode name="aNode" styleLbl="bgShp">
          <dgm:alg type="sp"/>
          <dgm:shape xmlns:r="http://schemas.openxmlformats.org/officeDocument/2006/relationships" type="roundRect" r:blip="">
            <dgm:adjLst/>
          </dgm:shape>
        </dgm:layoutNode>
        <dgm:layoutNode name="textNode" styleLbl="bgShp">
          <dgm:alg type="tx"/>
          <dgm:shape xmlns:r="http://schemas.openxmlformats.org/officeDocument/2006/relationships" type="roundRect" r:blip="" hideGeom="1">
            <dgm:adjLst/>
          </dgm:shape>
          <dgm:constrLst>
            <dgm:constr type="primFontSz" val="100"/>
          </dgm:constrLst>
          <dgm:ruleLst>
            <dgm:rule type="primFontSz" val="2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constrLst/>
            <dgm:forEach name="childNodeForEach" axis="ch" ptType="node">
              <dgm:layoutNode name="childNode" styleLbl="node2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/>
                </dgm:shape>
                <dgm:presOf axis="desOrSelf" ptType="node"/>
                <dgm:constrLst>
                  <dgm:constr type="primFontSz" val="100"/>
                </dgm:constrLst>
                <dgm:ruleLst>
                  <dgm:rule type="primFontSz" val="2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constrLst>
                      <dgm:constr type="h" val="10"/>
                      <dgm:constr type="w" val="7"/>
                    </dgm:constrLst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constrLst>
              <dgm:constr type="h" val="7"/>
              <dgm:constr type="w" val="7"/>
            </dgm:constr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3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6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8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#1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#13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#14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#1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Thursday, June 17, 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Thursday, June 17, 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Thursday, June 17, 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Thursday, June 17, 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Thursday, June 17, 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Project Name</a:t>
            </a:r>
          </a:p>
          <a:p>
            <a:r>
              <a:rPr lang="en-US" smtClean="0"/>
              <a:t>Company Name</a:t>
            </a:r>
          </a:p>
          <a:p>
            <a:r>
              <a:rPr lang="en-US" smtClean="0"/>
              <a:t>Presenter Name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Status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Documents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Goals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Description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Describe the project in non-technical terms</a:t>
            </a:r>
          </a:p>
          <a:p>
            <a:r>
              <a:rPr lang="en-US" smtClean="0"/>
              <a:t>Use the following slides to discuss status, schedules, budget, etc.</a:t>
            </a:r>
            <a:endParaRPr lang="en-US" dirty="0"/>
          </a:p>
        </p:txBody>
      </p:sp>
      <p:sp>
        <p:nvSpPr>
          <p:cNvPr id="4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For more info . . .</a:t>
            </a: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List location or contact for specification (or other related documents)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Analysis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Analysis, Cont.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New technology being used</a:t>
            </a:r>
          </a:p>
          <a:p>
            <a:pPr lvl="1"/>
            <a:r>
              <a:rPr lang="en-US" smtClean="0"/>
              <a:t>Benefits</a:t>
            </a:r>
          </a:p>
          <a:p>
            <a:r>
              <a:rPr lang="en-US" smtClean="0"/>
              <a:t>Standards being adopted</a:t>
            </a:r>
          </a:p>
          <a:p>
            <a:pPr lvl="1"/>
            <a:r>
              <a:rPr lang="en-US" smtClean="0"/>
              <a:t>Benefits</a:t>
            </a:r>
          </a:p>
          <a:p>
            <a:r>
              <a:rPr lang="en-US" smtClean="0"/>
              <a:t>Standards specifically being ignored</a:t>
            </a:r>
          </a:p>
          <a:p>
            <a:pPr lvl="1"/>
            <a:r>
              <a:rPr lang="en-US" smtClean="0"/>
              <a:t>Drawbacks and benefits</a:t>
            </a:r>
            <a:endParaRPr lang="en-US" dirty="0" smtClean="0"/>
          </a:p>
        </p:txBody>
      </p:sp>
      <p:sp>
        <p:nvSpPr>
          <p:cNvPr id="4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DYA: Define your acronyms!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Resources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For more info . . .</a:t>
            </a: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List location or contact for specification (or other related documents)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  <a:endParaRPr lang="en-US" dirty="0"/>
          </a:p>
        </p:txBody>
      </p:sp>
      <p:sp>
        <p:nvSpPr>
          <p:cNvPr id="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Review high-level schedule</a:t>
            </a:r>
            <a:endParaRPr lang="en-US" dirty="0"/>
          </a:p>
        </p:txBody>
      </p:sp>
      <p:sp>
        <p:nvSpPr>
          <p:cNvPr id="26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For more info . . .</a:t>
            </a: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List location or contact for specification (or other related documents)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Overview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Props1.xml><?xml version="1.0" encoding="utf-8"?>
<ds:datastoreItem xmlns:ds="http://schemas.openxmlformats.org/officeDocument/2006/customXml" ds:itemID="{B56474A1-BCC0-4491-85A1-1FE2258C36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B56D9-9AE4-46E6-BF07-B4E3412AEB5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ProjectOverviewPresentation</Template>
  <TotalTime>0</TotalTime>
  <Words>268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ProjectOverviewPresentation</vt:lpstr>
      <vt:lpstr>Project Overview</vt:lpstr>
      <vt:lpstr>Project Goals</vt:lpstr>
      <vt:lpstr>Description</vt:lpstr>
      <vt:lpstr>Competitive Analysis</vt:lpstr>
      <vt:lpstr>Competitive Analysis, Cont.</vt:lpstr>
      <vt:lpstr>Technology</vt:lpstr>
      <vt:lpstr>Team Resources</vt:lpstr>
      <vt:lpstr>Procedures</vt:lpstr>
      <vt:lpstr>Schedule</vt:lpstr>
      <vt:lpstr>Current Status</vt:lpstr>
      <vt:lpstr>Related Documents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2010-06-17T18:47:42Z</dcterms:created>
  <dcterms:modified xsi:type="dcterms:W3CDTF">2010-06-17T18:48:48Z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